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32"/>
  </p:notesMasterIdLst>
  <p:sldIdLst>
    <p:sldId id="2147471883" r:id="rId5"/>
    <p:sldId id="2147472040" r:id="rId6"/>
    <p:sldId id="2147472007" r:id="rId7"/>
    <p:sldId id="2147472046" r:id="rId8"/>
    <p:sldId id="2147472012" r:id="rId9"/>
    <p:sldId id="2147472047" r:id="rId10"/>
    <p:sldId id="2147472039" r:id="rId11"/>
    <p:sldId id="2147472044" r:id="rId12"/>
    <p:sldId id="2147472043" r:id="rId13"/>
    <p:sldId id="2147472016" r:id="rId14"/>
    <p:sldId id="2147471976" r:id="rId15"/>
    <p:sldId id="2147472019" r:id="rId16"/>
    <p:sldId id="2147472027" r:id="rId17"/>
    <p:sldId id="2147472015" r:id="rId18"/>
    <p:sldId id="2147472028" r:id="rId19"/>
    <p:sldId id="2147472030" r:id="rId20"/>
    <p:sldId id="2147472029" r:id="rId21"/>
    <p:sldId id="2147472031" r:id="rId22"/>
    <p:sldId id="2147472032" r:id="rId23"/>
    <p:sldId id="2147472033" r:id="rId24"/>
    <p:sldId id="2147472034" r:id="rId25"/>
    <p:sldId id="2147472045" r:id="rId26"/>
    <p:sldId id="2147472037" r:id="rId27"/>
    <p:sldId id="2147471826" r:id="rId28"/>
    <p:sldId id="2147471908" r:id="rId29"/>
    <p:sldId id="2147471843" r:id="rId30"/>
    <p:sldId id="2147471831" r:id="rId31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AB76041-1823-4BA6-8AA4-0EF574FB8B54}">
          <p14:sldIdLst>
            <p14:sldId id="2147471883"/>
            <p14:sldId id="2147472040"/>
          </p14:sldIdLst>
        </p14:section>
        <p14:section name="Panorama de Mercado" id="{2CD4F83E-9B6A-4E31-8AAE-35C0E0EB3E8D}">
          <p14:sldIdLst>
            <p14:sldId id="2147472007"/>
            <p14:sldId id="2147472046"/>
            <p14:sldId id="2147472012"/>
            <p14:sldId id="2147472047"/>
            <p14:sldId id="2147472039"/>
            <p14:sldId id="2147472044"/>
            <p14:sldId id="2147472043"/>
            <p14:sldId id="2147472016"/>
          </p14:sldIdLst>
        </p14:section>
        <p14:section name="Futuro de Trabalho" id="{2E1DAF86-E509-445B-8097-CAF54E4735C1}">
          <p14:sldIdLst>
            <p14:sldId id="2147471976"/>
            <p14:sldId id="2147472019"/>
            <p14:sldId id="2147472027"/>
          </p14:sldIdLst>
        </p14:section>
        <p14:section name="Dimensões de Bem-estar" id="{4949C0E5-8EB4-465C-8AA3-91D67F78F25D}">
          <p14:sldIdLst>
            <p14:sldId id="2147472015"/>
            <p14:sldId id="2147472028"/>
            <p14:sldId id="2147472030"/>
            <p14:sldId id="2147472029"/>
            <p14:sldId id="2147472031"/>
            <p14:sldId id="2147472032"/>
            <p14:sldId id="2147472033"/>
            <p14:sldId id="2147472034"/>
            <p14:sldId id="2147472045"/>
            <p14:sldId id="2147472037"/>
          </p14:sldIdLst>
        </p14:section>
        <p14:section name="Como a Aon pode ajudar" id="{06AB9A61-1733-4C7E-950F-EF99BB46582F}">
          <p14:sldIdLst>
            <p14:sldId id="2147471826"/>
            <p14:sldId id="2147471908"/>
            <p14:sldId id="2147471843"/>
            <p14:sldId id="21474718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144600-48D2-1410-B444-2510C0CB14C7}" name="Luis Fernando dos Santos Silva" initials="LFdSS" userId="S::luis.fernando@aon.com::4dddb8d4-2f82-44a6-90ef-c4ff18f2b63d" providerId="AD"/>
  <p188:author id="{B8A9283D-1AA0-AEA0-6168-27ECBC1FD44E}" name="Naira Duarte" initials="ND" userId="S::naira.duarte@aon.com::259e3a0f-bcd7-46a8-b4ca-22cd4df63811" providerId="AD"/>
  <p188:author id="{34A37451-F8EE-ABBA-8DB4-1F8773EA1230}" name="Danny Vallongo" initials="DV" userId="S::danny.vallongo@aon.com::def19467-0729-430a-a27c-08d1e50d25dd" providerId="AD"/>
  <p188:author id="{4C51D25D-E104-A7AA-5CFC-C2D45B1143C6}" name="Julia Fonseca" initials="JF" userId="S::julia.fonseca@aon.com::846938e5-ae47-4fd6-96e8-d7870e81472b" providerId="AD"/>
  <p188:author id="{9DBE5374-3F5E-7B24-623F-1979253F131A}" name="Edgard Morato" initials="EM" userId="S::edgard.morato@aon.com::1da6dde4-7cd4-47d1-b037-d62d00b7d62c" providerId="AD"/>
  <p188:author id="{BE975295-A609-233B-DC81-948672E8B0CB}" name="Simara Maia" initials="SM" userId="S::simara.maia@aon.com::25364073-822d-4141-97a2-fe988dada2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ABD45"/>
    <a:srgbClr val="EEF6F7"/>
    <a:srgbClr val="EA2537"/>
    <a:srgbClr val="73E2D8"/>
    <a:srgbClr val="007585"/>
    <a:srgbClr val="0084BB"/>
    <a:srgbClr val="D10058"/>
    <a:srgbClr val="2628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FC378-4C27-41D6-BD24-49AA69618B7C}" v="3" dt="2024-08-15T14:27:38.404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d Morato" userId="1da6dde4-7cd4-47d1-b037-d62d00b7d62c" providerId="ADAL" clId="{248FC378-4C27-41D6-BD24-49AA69618B7C}"/>
    <pc:docChg chg="custSel modSld">
      <pc:chgData name="Edgard Morato" userId="1da6dde4-7cd4-47d1-b037-d62d00b7d62c" providerId="ADAL" clId="{248FC378-4C27-41D6-BD24-49AA69618B7C}" dt="2024-08-15T14:46:10.664" v="11" actId="20577"/>
      <pc:docMkLst>
        <pc:docMk/>
      </pc:docMkLst>
      <pc:sldChg chg="addSp delSp modSp mod">
        <pc:chgData name="Edgard Morato" userId="1da6dde4-7cd4-47d1-b037-d62d00b7d62c" providerId="ADAL" clId="{248FC378-4C27-41D6-BD24-49AA69618B7C}" dt="2024-08-15T14:23:31.938" v="6" actId="34135"/>
        <pc:sldMkLst>
          <pc:docMk/>
          <pc:sldMk cId="3950321292" sldId="2147471826"/>
        </pc:sldMkLst>
        <pc:picChg chg="add mod">
          <ac:chgData name="Edgard Morato" userId="1da6dde4-7cd4-47d1-b037-d62d00b7d62c" providerId="ADAL" clId="{248FC378-4C27-41D6-BD24-49AA69618B7C}" dt="2024-08-15T14:23:31.938" v="6" actId="34135"/>
          <ac:picMkLst>
            <pc:docMk/>
            <pc:sldMk cId="3950321292" sldId="2147471826"/>
            <ac:picMk id="3" creationId="{D6534289-6C56-169B-6AA5-4677E22A3D81}"/>
          </ac:picMkLst>
        </pc:picChg>
        <pc:picChg chg="del">
          <ac:chgData name="Edgard Morato" userId="1da6dde4-7cd4-47d1-b037-d62d00b7d62c" providerId="ADAL" clId="{248FC378-4C27-41D6-BD24-49AA69618B7C}" dt="2024-08-15T14:23:05.333" v="0" actId="478"/>
          <ac:picMkLst>
            <pc:docMk/>
            <pc:sldMk cId="3950321292" sldId="2147471826"/>
            <ac:picMk id="4" creationId="{BEE3DA37-384E-2A41-B118-FED6F81F4AFC}"/>
          </ac:picMkLst>
        </pc:pic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5" creationId="{ACB3E642-9D74-B5D8-2301-B12977101615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6" creationId="{88DACEDE-DD32-0FCF-016A-53719C21F105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7" creationId="{7370CD20-32C0-4AB4-6921-B9880C5E9317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8" creationId="{FF6536AD-BE55-32A3-AB00-50203F7D529A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9" creationId="{AEA557F2-0D14-80CE-20D3-11811274C5D7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10" creationId="{8C735D95-0BEA-EAB4-5EF6-7663A04CD757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11" creationId="{4DFD5B81-95F2-1239-FFB0-9F32D26756B6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12" creationId="{9FDEC64E-CF4D-9FFC-75B6-DDED90C77CA7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13" creationId="{67363795-F38A-A608-BC46-76E4A08CE19C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14" creationId="{D49E070F-12D9-CCD2-F729-E3669F8C282B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15" creationId="{3A5BD880-9070-912F-BCE5-248C9CBC9BFF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16" creationId="{ED149986-14DC-59B9-5679-2DFCE8079CD2}"/>
          </ac:cxnSpMkLst>
        </pc:cxnChg>
        <pc:cxnChg chg="add mod">
          <ac:chgData name="Edgard Morato" userId="1da6dde4-7cd4-47d1-b037-d62d00b7d62c" providerId="ADAL" clId="{248FC378-4C27-41D6-BD24-49AA69618B7C}" dt="2024-08-15T14:23:29.336" v="5" actId="34135"/>
          <ac:cxnSpMkLst>
            <pc:docMk/>
            <pc:sldMk cId="3950321292" sldId="2147471826"/>
            <ac:cxnSpMk id="17" creationId="{068B80C4-2466-1AED-5544-5B4FCA578D9C}"/>
          </ac:cxnSpMkLst>
        </pc:cxnChg>
      </pc:sldChg>
      <pc:sldChg chg="modNotesTx">
        <pc:chgData name="Edgard Morato" userId="1da6dde4-7cd4-47d1-b037-d62d00b7d62c" providerId="ADAL" clId="{248FC378-4C27-41D6-BD24-49AA69618B7C}" dt="2024-08-15T14:45:59.166" v="10" actId="20577"/>
        <pc:sldMkLst>
          <pc:docMk/>
          <pc:sldMk cId="4023122470" sldId="2147471831"/>
        </pc:sldMkLst>
      </pc:sldChg>
      <pc:sldChg chg="addSp delSp modSp mod">
        <pc:chgData name="Edgard Morato" userId="1da6dde4-7cd4-47d1-b037-d62d00b7d62c" providerId="ADAL" clId="{248FC378-4C27-41D6-BD24-49AA69618B7C}" dt="2024-08-15T14:27:40.654" v="9" actId="167"/>
        <pc:sldMkLst>
          <pc:docMk/>
          <pc:sldMk cId="1377452179" sldId="2147471843"/>
        </pc:sldMkLst>
        <pc:spChg chg="add mod ord">
          <ac:chgData name="Edgard Morato" userId="1da6dde4-7cd4-47d1-b037-d62d00b7d62c" providerId="ADAL" clId="{248FC378-4C27-41D6-BD24-49AA69618B7C}" dt="2024-08-15T14:27:40.654" v="9" actId="167"/>
          <ac:spMkLst>
            <pc:docMk/>
            <pc:sldMk cId="1377452179" sldId="2147471843"/>
            <ac:spMk id="3" creationId="{B8968603-AE31-4220-4F85-1030406014A8}"/>
          </ac:spMkLst>
        </pc:spChg>
        <pc:picChg chg="add mod ord">
          <ac:chgData name="Edgard Morato" userId="1da6dde4-7cd4-47d1-b037-d62d00b7d62c" providerId="ADAL" clId="{248FC378-4C27-41D6-BD24-49AA69618B7C}" dt="2024-08-15T14:27:40.654" v="9" actId="167"/>
          <ac:picMkLst>
            <pc:docMk/>
            <pc:sldMk cId="1377452179" sldId="2147471843"/>
            <ac:picMk id="2" creationId="{A1B13AC5-C2E9-2EAB-A7A6-BABB901AA8FB}"/>
          </ac:picMkLst>
        </pc:picChg>
        <pc:picChg chg="del">
          <ac:chgData name="Edgard Morato" userId="1da6dde4-7cd4-47d1-b037-d62d00b7d62c" providerId="ADAL" clId="{248FC378-4C27-41D6-BD24-49AA69618B7C}" dt="2024-08-15T14:27:37.190" v="7" actId="478"/>
          <ac:picMkLst>
            <pc:docMk/>
            <pc:sldMk cId="1377452179" sldId="2147471843"/>
            <ac:picMk id="5" creationId="{D48D4395-F04C-E463-0AFF-F46CAC6E824E}"/>
          </ac:picMkLst>
        </pc:picChg>
      </pc:sldChg>
      <pc:sldChg chg="modNotesTx">
        <pc:chgData name="Edgard Morato" userId="1da6dde4-7cd4-47d1-b037-d62d00b7d62c" providerId="ADAL" clId="{248FC378-4C27-41D6-BD24-49AA69618B7C}" dt="2024-08-15T14:46:10.664" v="11" actId="20577"/>
        <pc:sldMkLst>
          <pc:docMk/>
          <pc:sldMk cId="578931800" sldId="2147472039"/>
        </pc:sldMkLst>
      </pc:sldChg>
    </pc:docChg>
  </pc:docChgLst>
  <pc:docChgLst>
    <pc:chgData name="Edgard Morato" userId="1da6dde4-7cd4-47d1-b037-d62d00b7d62c" providerId="ADAL" clId="{C3E4D0A4-C4A4-46BA-AE5A-4E9E79277845}"/>
    <pc:docChg chg="custSel delSld modSld modSection">
      <pc:chgData name="Edgard Morato" userId="1da6dde4-7cd4-47d1-b037-d62d00b7d62c" providerId="ADAL" clId="{C3E4D0A4-C4A4-46BA-AE5A-4E9E79277845}" dt="2024-07-22T18:40:27.121" v="192"/>
      <pc:docMkLst>
        <pc:docMk/>
      </pc:docMkLst>
      <pc:sldChg chg="del">
        <pc:chgData name="Edgard Morato" userId="1da6dde4-7cd4-47d1-b037-d62d00b7d62c" providerId="ADAL" clId="{C3E4D0A4-C4A4-46BA-AE5A-4E9E79277845}" dt="2024-07-22T18:13:09.696" v="0" actId="47"/>
        <pc:sldMkLst>
          <pc:docMk/>
          <pc:sldMk cId="3319366197" sldId="397"/>
        </pc:sldMkLst>
      </pc:sldChg>
      <pc:sldChg chg="addSp delSp modSp mod">
        <pc:chgData name="Edgard Morato" userId="1da6dde4-7cd4-47d1-b037-d62d00b7d62c" providerId="ADAL" clId="{C3E4D0A4-C4A4-46BA-AE5A-4E9E79277845}" dt="2024-07-22T18:26:37.762" v="95" actId="34135"/>
        <pc:sldMkLst>
          <pc:docMk/>
          <pc:sldMk cId="3950321292" sldId="2147471826"/>
        </pc:sldMkLst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3" creationId="{9665545A-931C-B03F-DA84-F49EC0AF8681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6" creationId="{7122B325-BE2C-7788-B569-428368141ACC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7" creationId="{8ECA054D-9419-F903-562A-75E0F673F98E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8" creationId="{87DEC7AA-BEAA-CDEB-F946-A57E64FEFC7E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9" creationId="{D23B3275-75A3-F9C5-A217-0AE8CA30E187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10" creationId="{DFE6303C-3A7C-004D-8292-C487D6364F66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11" creationId="{2E7FB324-E826-FD93-A261-183352DA224A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17" creationId="{5F14EF8C-B09B-7BF5-30CC-7C9B9DC938F2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18" creationId="{D4815218-11C0-915B-75DB-58E944F8CD6A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19" creationId="{30F980D0-5BFF-7594-DEDA-C5EE528B4CA5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22" creationId="{B769A1C4-D866-6517-AD04-3ECB53DF8BC6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31" creationId="{2768B028-747F-92DF-23A2-6E2C525B4FC1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32" creationId="{C2AB0B9F-6D48-7F14-BB13-A78C286DCF93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33" creationId="{ADAEE532-DE27-D6A6-9DD8-07C693058C92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37" creationId="{05B3D7AE-B336-C6B7-443F-90A099DECD07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38" creationId="{E4A32B0D-32CF-76E8-0E1E-94F04A4AD76E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39" creationId="{339E8E4F-2EC0-7E34-08D9-18540DEACE28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43" creationId="{8D6E47C6-B6FE-FC0E-9136-90D805A887C3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45" creationId="{8E03A77C-D0FE-4815-9878-F24F72D61F8F}"/>
          </ac:spMkLst>
        </pc:spChg>
        <pc:spChg chg="del">
          <ac:chgData name="Edgard Morato" userId="1da6dde4-7cd4-47d1-b037-d62d00b7d62c" providerId="ADAL" clId="{C3E4D0A4-C4A4-46BA-AE5A-4E9E79277845}" dt="2024-07-22T18:26:24.972" v="93" actId="478"/>
          <ac:spMkLst>
            <pc:docMk/>
            <pc:sldMk cId="3950321292" sldId="2147471826"/>
            <ac:spMk id="46" creationId="{88E3C817-1447-41E2-C339-EF9F2DACC603}"/>
          </ac:spMkLst>
        </pc:spChg>
        <pc:picChg chg="add mod">
          <ac:chgData name="Edgard Morato" userId="1da6dde4-7cd4-47d1-b037-d62d00b7d62c" providerId="ADAL" clId="{C3E4D0A4-C4A4-46BA-AE5A-4E9E79277845}" dt="2024-07-22T18:26:37.762" v="95" actId="34135"/>
          <ac:picMkLst>
            <pc:docMk/>
            <pc:sldMk cId="3950321292" sldId="2147471826"/>
            <ac:picMk id="4" creationId="{BEE3DA37-384E-2A41-B118-FED6F81F4AFC}"/>
          </ac:picMkLst>
        </pc:picChg>
        <pc:picChg chg="del">
          <ac:chgData name="Edgard Morato" userId="1da6dde4-7cd4-47d1-b037-d62d00b7d62c" providerId="ADAL" clId="{C3E4D0A4-C4A4-46BA-AE5A-4E9E79277845}" dt="2024-07-22T18:26:24.972" v="93" actId="478"/>
          <ac:picMkLst>
            <pc:docMk/>
            <pc:sldMk cId="3950321292" sldId="2147471826"/>
            <ac:picMk id="34" creationId="{1372F3E2-C8BB-AA22-C3B1-93919A89EACD}"/>
          </ac:picMkLst>
        </pc:picChg>
        <pc:picChg chg="del">
          <ac:chgData name="Edgard Morato" userId="1da6dde4-7cd4-47d1-b037-d62d00b7d62c" providerId="ADAL" clId="{C3E4D0A4-C4A4-46BA-AE5A-4E9E79277845}" dt="2024-07-22T18:26:24.972" v="93" actId="478"/>
          <ac:picMkLst>
            <pc:docMk/>
            <pc:sldMk cId="3950321292" sldId="2147471826"/>
            <ac:picMk id="36" creationId="{93D3B45E-89F6-5492-782B-1B6F99925D73}"/>
          </ac:picMkLst>
        </pc:picChg>
        <pc:picChg chg="del">
          <ac:chgData name="Edgard Morato" userId="1da6dde4-7cd4-47d1-b037-d62d00b7d62c" providerId="ADAL" clId="{C3E4D0A4-C4A4-46BA-AE5A-4E9E79277845}" dt="2024-07-22T18:26:24.972" v="93" actId="478"/>
          <ac:picMkLst>
            <pc:docMk/>
            <pc:sldMk cId="3950321292" sldId="2147471826"/>
            <ac:picMk id="40" creationId="{5A4AB929-FC7C-7902-8CD2-5B9CE0660B42}"/>
          </ac:picMkLst>
        </pc:picChg>
        <pc:picChg chg="del">
          <ac:chgData name="Edgard Morato" userId="1da6dde4-7cd4-47d1-b037-d62d00b7d62c" providerId="ADAL" clId="{C3E4D0A4-C4A4-46BA-AE5A-4E9E79277845}" dt="2024-07-22T18:26:24.972" v="93" actId="478"/>
          <ac:picMkLst>
            <pc:docMk/>
            <pc:sldMk cId="3950321292" sldId="2147471826"/>
            <ac:picMk id="41" creationId="{7CF90C7E-E255-171E-C939-35A1289644E4}"/>
          </ac:picMkLst>
        </pc:picChg>
        <pc:picChg chg="del">
          <ac:chgData name="Edgard Morato" userId="1da6dde4-7cd4-47d1-b037-d62d00b7d62c" providerId="ADAL" clId="{C3E4D0A4-C4A4-46BA-AE5A-4E9E79277845}" dt="2024-07-22T18:26:24.972" v="93" actId="478"/>
          <ac:picMkLst>
            <pc:docMk/>
            <pc:sldMk cId="3950321292" sldId="2147471826"/>
            <ac:picMk id="42" creationId="{0779BED6-43E9-9AFD-7460-E247DC23F3B8}"/>
          </ac:picMkLst>
        </pc:picChg>
        <pc:picChg chg="del">
          <ac:chgData name="Edgard Morato" userId="1da6dde4-7cd4-47d1-b037-d62d00b7d62c" providerId="ADAL" clId="{C3E4D0A4-C4A4-46BA-AE5A-4E9E79277845}" dt="2024-07-22T18:26:24.972" v="93" actId="478"/>
          <ac:picMkLst>
            <pc:docMk/>
            <pc:sldMk cId="3950321292" sldId="2147471826"/>
            <ac:picMk id="44" creationId="{7F3DCAE1-2AE6-E864-295D-016C9C4F32D4}"/>
          </ac:picMkLst>
        </pc:picChg>
        <pc:cxnChg chg="del">
          <ac:chgData name="Edgard Morato" userId="1da6dde4-7cd4-47d1-b037-d62d00b7d62c" providerId="ADAL" clId="{C3E4D0A4-C4A4-46BA-AE5A-4E9E79277845}" dt="2024-07-22T18:26:24.972" v="93" actId="478"/>
          <ac:cxnSpMkLst>
            <pc:docMk/>
            <pc:sldMk cId="3950321292" sldId="2147471826"/>
            <ac:cxnSpMk id="12" creationId="{B1839164-C57C-2092-A5F9-A4BC7DE217CE}"/>
          </ac:cxnSpMkLst>
        </pc:cxnChg>
        <pc:cxnChg chg="del">
          <ac:chgData name="Edgard Morato" userId="1da6dde4-7cd4-47d1-b037-d62d00b7d62c" providerId="ADAL" clId="{C3E4D0A4-C4A4-46BA-AE5A-4E9E79277845}" dt="2024-07-22T18:26:24.972" v="93" actId="478"/>
          <ac:cxnSpMkLst>
            <pc:docMk/>
            <pc:sldMk cId="3950321292" sldId="2147471826"/>
            <ac:cxnSpMk id="13" creationId="{E74820D8-0328-8EE1-5113-DA5A179076EA}"/>
          </ac:cxnSpMkLst>
        </pc:cxnChg>
        <pc:cxnChg chg="del">
          <ac:chgData name="Edgard Morato" userId="1da6dde4-7cd4-47d1-b037-d62d00b7d62c" providerId="ADAL" clId="{C3E4D0A4-C4A4-46BA-AE5A-4E9E79277845}" dt="2024-07-22T18:26:24.972" v="93" actId="478"/>
          <ac:cxnSpMkLst>
            <pc:docMk/>
            <pc:sldMk cId="3950321292" sldId="2147471826"/>
            <ac:cxnSpMk id="14" creationId="{AEB18B48-4741-39FA-9ADD-D2C4901E4354}"/>
          </ac:cxnSpMkLst>
        </pc:cxnChg>
        <pc:cxnChg chg="del">
          <ac:chgData name="Edgard Morato" userId="1da6dde4-7cd4-47d1-b037-d62d00b7d62c" providerId="ADAL" clId="{C3E4D0A4-C4A4-46BA-AE5A-4E9E79277845}" dt="2024-07-22T18:26:24.972" v="93" actId="478"/>
          <ac:cxnSpMkLst>
            <pc:docMk/>
            <pc:sldMk cId="3950321292" sldId="2147471826"/>
            <ac:cxnSpMk id="15" creationId="{8221A7F7-4277-3CE7-3F37-6339A8B163AC}"/>
          </ac:cxnSpMkLst>
        </pc:cxnChg>
        <pc:cxnChg chg="del">
          <ac:chgData name="Edgard Morato" userId="1da6dde4-7cd4-47d1-b037-d62d00b7d62c" providerId="ADAL" clId="{C3E4D0A4-C4A4-46BA-AE5A-4E9E79277845}" dt="2024-07-22T18:26:24.972" v="93" actId="478"/>
          <ac:cxnSpMkLst>
            <pc:docMk/>
            <pc:sldMk cId="3950321292" sldId="2147471826"/>
            <ac:cxnSpMk id="16" creationId="{0C76B504-4B89-E00E-175A-69DC950DDB9B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27:12.191" v="102" actId="34135"/>
        <pc:sldMkLst>
          <pc:docMk/>
          <pc:sldMk cId="4023122470" sldId="2147471831"/>
        </pc:sldMkLst>
        <pc:spChg chg="add del mod">
          <ac:chgData name="Edgard Morato" userId="1da6dde4-7cd4-47d1-b037-d62d00b7d62c" providerId="ADAL" clId="{C3E4D0A4-C4A4-46BA-AE5A-4E9E79277845}" dt="2024-07-22T18:27:02.380" v="100" actId="478"/>
          <ac:spMkLst>
            <pc:docMk/>
            <pc:sldMk cId="4023122470" sldId="2147471831"/>
            <ac:spMk id="3" creationId="{006A102D-994A-66D2-6437-39BEF3D79D1C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4" creationId="{5C6B8D2D-BD3D-8ABF-0C84-919DFD22CC94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5" creationId="{83950168-8C5D-93A2-1E72-E332A0368406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6" creationId="{79C01430-BBFF-5AB1-8B94-5F8009213EFF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7" creationId="{5AF741AF-4E18-98FA-B923-95D224B9566A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8" creationId="{445FF4EA-0300-6E1E-5DA8-18CE600EA834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9" creationId="{5F2DD246-140F-07E0-8AF2-3E214F1DDB6C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0" creationId="{D47798B5-1E9F-9529-F46F-3A3E8CA1E61D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1" creationId="{C1E91BD7-7D5E-8278-76FF-3ED0E5C2E0D0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2" creationId="{62B92334-5D55-484C-61CF-D5D2E8C016F2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3" creationId="{CDC472AE-8304-6DF3-DE8E-27F4991884A6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4" creationId="{94F9BF23-A630-7FDB-B57A-ACF2632A3BE0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5" creationId="{A6857868-B056-7F07-2C29-34F7E29B6A19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6" creationId="{0A8059BB-DC02-9B75-2786-B4496EE32B78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7" creationId="{CB6691C9-42A7-27B5-BC62-48DE779387D3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8" creationId="{06FF4762-FAC5-F863-0EDB-C2446EFD3520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48" creationId="{26AA54D2-A0D4-E4F4-9289-0928C0FAA799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50" creationId="{237D455C-B29C-28C9-AD0F-B2E05A176C8B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51" creationId="{41CDA921-C1BA-CF1E-2833-D1487E09518A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58" creationId="{2A027888-FD4C-A8D1-7B00-C03C7A5EF0FE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60" creationId="{58CF5CB1-417C-EE49-AEC1-E60D8BFCF32D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62" creationId="{6EE0A14C-7AFF-63F0-A36D-B138A353C2B9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63" creationId="{71E81D4A-41A3-4A58-BA3F-29A5D977FAD5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65" creationId="{94C291BD-385E-6A6D-087B-CFF032CE85E5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67" creationId="{46BC4B04-CAA5-601E-0348-4FAE4D26E030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68" creationId="{E07179FA-0A9D-A23F-D5AA-CB68EE7A793F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70" creationId="{621A1476-8BC9-7ADA-0D73-FF97673017AC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75" creationId="{FBFC0677-20CC-B96C-7EB5-7B7A7BD6E78D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81" creationId="{6381058C-DDB8-943B-B535-5FA87E2E4DC1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96" creationId="{11C2B246-D493-6CD8-A87D-D9CF04710C78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00" creationId="{5C1D1F6F-033A-B756-B5C6-B56ED14FCA3C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02" creationId="{9C87966A-1C68-4637-A187-3FB26688844D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04" creationId="{5CFF3CBE-E2A2-FFDB-08E1-D3F951688D8F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06" creationId="{75EAABE2-342A-DB81-586E-3E3AFC9B2008}"/>
          </ac:spMkLst>
        </pc:spChg>
        <pc:spChg chg="del">
          <ac:chgData name="Edgard Morato" userId="1da6dde4-7cd4-47d1-b037-d62d00b7d62c" providerId="ADAL" clId="{C3E4D0A4-C4A4-46BA-AE5A-4E9E79277845}" dt="2024-07-22T18:27:00.437" v="99" actId="478"/>
          <ac:spMkLst>
            <pc:docMk/>
            <pc:sldMk cId="4023122470" sldId="2147471831"/>
            <ac:spMk id="112" creationId="{43160299-AD45-96F2-5737-96F0A4A82FA5}"/>
          </ac:spMkLst>
        </pc:sp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19" creationId="{88ADFF4F-E688-9BB1-DF41-6428FB5F3F49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20" creationId="{232C0E42-BDB6-9142-2279-F215AC1DDBA6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21" creationId="{B95BAB74-384A-1EC0-79C9-3FF1B18C5699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22" creationId="{DCEFA8E3-590A-75B8-1671-147DC43A0341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23" creationId="{BEBE5EFD-3500-9087-43CD-19BE7237A66B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24" creationId="{2C60255B-B173-63CC-5D1D-2AA68103ABD5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25" creationId="{D9763E39-DA7F-17DC-1FF7-0589080F27FF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26" creationId="{BA182F19-D3F8-67DA-F9B8-BE48FAA4FFB5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28" creationId="{EE2E1B46-0C55-4A1B-E4C0-F6883D73FCC6}"/>
          </ac:picMkLst>
        </pc:picChg>
        <pc:picChg chg="add mod">
          <ac:chgData name="Edgard Morato" userId="1da6dde4-7cd4-47d1-b037-d62d00b7d62c" providerId="ADAL" clId="{C3E4D0A4-C4A4-46BA-AE5A-4E9E79277845}" dt="2024-07-22T18:27:12.191" v="102" actId="34135"/>
          <ac:picMkLst>
            <pc:docMk/>
            <pc:sldMk cId="4023122470" sldId="2147471831"/>
            <ac:picMk id="29" creationId="{E369D929-EBE1-ED66-8098-6EB01BE4978F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30" creationId="{778DA12C-DD79-79BB-984B-36C72654C51F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33" creationId="{DDDC7E09-F924-50E1-8395-BE4C4CBE12DF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35" creationId="{14A39931-4BA4-1741-6B7A-8CE4D359F9A7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37" creationId="{C130AFCE-9071-068B-D165-41CE0123728C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38" creationId="{67968F6E-6FEF-CCC2-3FC9-5740197E3816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41" creationId="{A825825E-EC34-0BF0-603D-D1207976EF92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43" creationId="{27B59DB9-44E6-2242-E1D3-08F498622383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45" creationId="{2A29F1E8-46BF-CC30-491E-650D7F54AC2E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46" creationId="{BE3D60FD-85DA-31C1-43C5-7966CCD9DE31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47" creationId="{D606542F-7FAD-FA40-C422-E04BAAC53EF1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49" creationId="{E1064739-68A9-42AD-FEF6-3DD62AC18EB1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52" creationId="{1A5B61BD-2759-7C63-6CB3-DDBDD8B970F3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53" creationId="{8888FCC5-D010-D115-40E6-46E04E5CE796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54" creationId="{0C0B6BBD-A466-FB81-2843-2A0BDADF5CD2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56" creationId="{C160D0A5-00F6-CEFB-DD37-24C4D8C75DD0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57" creationId="{07197E4A-309D-F352-3C2C-C5449E6A6CFA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59" creationId="{E80BA4DC-2864-482A-7D21-E16E52C6329F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61" creationId="{162C039F-209C-24C7-88E5-EDEE84FA5C4A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66" creationId="{2451B6EA-A08A-6764-F13A-8EBAEE9F41F2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69" creationId="{B93A2F37-ADC8-7A15-5B93-14C844F03124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71" creationId="{3578FBB9-721F-74F3-244A-049AD2254864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72" creationId="{DC7040F2-5573-AB41-2061-B38E65F53682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111" creationId="{F83D04D1-976B-C644-7239-9F4064F241AD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114" creationId="{A3FCF758-5C9D-6299-1C57-0CEA6E57A810}"/>
          </ac:picMkLst>
        </pc:picChg>
        <pc:picChg chg="del">
          <ac:chgData name="Edgard Morato" userId="1da6dde4-7cd4-47d1-b037-d62d00b7d62c" providerId="ADAL" clId="{C3E4D0A4-C4A4-46BA-AE5A-4E9E79277845}" dt="2024-07-22T18:27:00.437" v="99" actId="478"/>
          <ac:picMkLst>
            <pc:docMk/>
            <pc:sldMk cId="4023122470" sldId="2147471831"/>
            <ac:picMk id="116" creationId="{68E8C5EB-FEA9-28E2-2AFB-7E81841BD924}"/>
          </ac:picMkLst>
        </pc:picChg>
        <pc:cxnChg chg="del">
          <ac:chgData name="Edgard Morato" userId="1da6dde4-7cd4-47d1-b037-d62d00b7d62c" providerId="ADAL" clId="{C3E4D0A4-C4A4-46BA-AE5A-4E9E79277845}" dt="2024-07-22T18:27:00.437" v="99" actId="478"/>
          <ac:cxnSpMkLst>
            <pc:docMk/>
            <pc:sldMk cId="4023122470" sldId="2147471831"/>
            <ac:cxnSpMk id="77" creationId="{916FEC45-A256-30D1-7557-416928AF001B}"/>
          </ac:cxnSpMkLst>
        </pc:cxnChg>
        <pc:cxnChg chg="del">
          <ac:chgData name="Edgard Morato" userId="1da6dde4-7cd4-47d1-b037-d62d00b7d62c" providerId="ADAL" clId="{C3E4D0A4-C4A4-46BA-AE5A-4E9E79277845}" dt="2024-07-22T18:27:00.437" v="99" actId="478"/>
          <ac:cxnSpMkLst>
            <pc:docMk/>
            <pc:sldMk cId="4023122470" sldId="2147471831"/>
            <ac:cxnSpMk id="78" creationId="{6702D63F-E27E-B13D-FF71-07627C6ABF30}"/>
          </ac:cxnSpMkLst>
        </pc:cxnChg>
        <pc:cxnChg chg="del">
          <ac:chgData name="Edgard Morato" userId="1da6dde4-7cd4-47d1-b037-d62d00b7d62c" providerId="ADAL" clId="{C3E4D0A4-C4A4-46BA-AE5A-4E9E79277845}" dt="2024-07-22T18:27:00.437" v="99" actId="478"/>
          <ac:cxnSpMkLst>
            <pc:docMk/>
            <pc:sldMk cId="4023122470" sldId="2147471831"/>
            <ac:cxnSpMk id="83" creationId="{C18C19F3-835F-25F4-9ED6-293D7ACE10C3}"/>
          </ac:cxnSpMkLst>
        </pc:cxnChg>
        <pc:cxnChg chg="del">
          <ac:chgData name="Edgard Morato" userId="1da6dde4-7cd4-47d1-b037-d62d00b7d62c" providerId="ADAL" clId="{C3E4D0A4-C4A4-46BA-AE5A-4E9E79277845}" dt="2024-07-22T18:27:00.437" v="99" actId="478"/>
          <ac:cxnSpMkLst>
            <pc:docMk/>
            <pc:sldMk cId="4023122470" sldId="2147471831"/>
            <ac:cxnSpMk id="88" creationId="{9A276CE6-C806-3F97-2712-65282958C41D}"/>
          </ac:cxnSpMkLst>
        </pc:cxnChg>
        <pc:cxnChg chg="del">
          <ac:chgData name="Edgard Morato" userId="1da6dde4-7cd4-47d1-b037-d62d00b7d62c" providerId="ADAL" clId="{C3E4D0A4-C4A4-46BA-AE5A-4E9E79277845}" dt="2024-07-22T18:27:00.437" v="99" actId="478"/>
          <ac:cxnSpMkLst>
            <pc:docMk/>
            <pc:sldMk cId="4023122470" sldId="2147471831"/>
            <ac:cxnSpMk id="91" creationId="{27771294-6E53-9594-7277-7CBCFB0D5924}"/>
          </ac:cxnSpMkLst>
        </pc:cxnChg>
        <pc:cxnChg chg="del">
          <ac:chgData name="Edgard Morato" userId="1da6dde4-7cd4-47d1-b037-d62d00b7d62c" providerId="ADAL" clId="{C3E4D0A4-C4A4-46BA-AE5A-4E9E79277845}" dt="2024-07-22T18:27:00.437" v="99" actId="478"/>
          <ac:cxnSpMkLst>
            <pc:docMk/>
            <pc:sldMk cId="4023122470" sldId="2147471831"/>
            <ac:cxnSpMk id="92" creationId="{2646FCED-D200-086A-556D-AC82D2616AF4}"/>
          </ac:cxnSpMkLst>
        </pc:cxnChg>
        <pc:cxnChg chg="del">
          <ac:chgData name="Edgard Morato" userId="1da6dde4-7cd4-47d1-b037-d62d00b7d62c" providerId="ADAL" clId="{C3E4D0A4-C4A4-46BA-AE5A-4E9E79277845}" dt="2024-07-22T18:27:00.437" v="99" actId="478"/>
          <ac:cxnSpMkLst>
            <pc:docMk/>
            <pc:sldMk cId="4023122470" sldId="2147471831"/>
            <ac:cxnSpMk id="95" creationId="{6406DE2B-45E9-0890-A195-47CC75EBA1D5}"/>
          </ac:cxnSpMkLst>
        </pc:cxnChg>
        <pc:cxnChg chg="del">
          <ac:chgData name="Edgard Morato" userId="1da6dde4-7cd4-47d1-b037-d62d00b7d62c" providerId="ADAL" clId="{C3E4D0A4-C4A4-46BA-AE5A-4E9E79277845}" dt="2024-07-22T18:27:00.437" v="99" actId="478"/>
          <ac:cxnSpMkLst>
            <pc:docMk/>
            <pc:sldMk cId="4023122470" sldId="2147471831"/>
            <ac:cxnSpMk id="103" creationId="{B55582C3-25F4-893F-9304-87C38B53A83C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5:36.856" v="124"/>
        <pc:sldMkLst>
          <pc:docMk/>
          <pc:sldMk cId="1377452179" sldId="2147471843"/>
        </pc:sldMkLst>
        <pc:spChg chg="del">
          <ac:chgData name="Edgard Morato" userId="1da6dde4-7cd4-47d1-b037-d62d00b7d62c" providerId="ADAL" clId="{C3E4D0A4-C4A4-46BA-AE5A-4E9E79277845}" dt="2024-07-22T18:27:31.077" v="103" actId="478"/>
          <ac:spMkLst>
            <pc:docMk/>
            <pc:sldMk cId="1377452179" sldId="2147471843"/>
            <ac:spMk id="2" creationId="{B089918A-E07B-C8BA-7DA0-19E91E087DF0}"/>
          </ac:spMkLst>
        </pc:spChg>
        <pc:spChg chg="del">
          <ac:chgData name="Edgard Morato" userId="1da6dde4-7cd4-47d1-b037-d62d00b7d62c" providerId="ADAL" clId="{C3E4D0A4-C4A4-46BA-AE5A-4E9E79277845}" dt="2024-07-22T18:27:31.077" v="103" actId="478"/>
          <ac:spMkLst>
            <pc:docMk/>
            <pc:sldMk cId="1377452179" sldId="2147471843"/>
            <ac:spMk id="3" creationId="{CE62B9BA-E924-6D25-5B1C-4A034F739C9C}"/>
          </ac:spMkLst>
        </pc:spChg>
        <pc:spChg chg="add mod">
          <ac:chgData name="Edgard Morato" userId="1da6dde4-7cd4-47d1-b037-d62d00b7d62c" providerId="ADAL" clId="{C3E4D0A4-C4A4-46BA-AE5A-4E9E79277845}" dt="2024-07-22T18:35:36.856" v="124"/>
          <ac:spMkLst>
            <pc:docMk/>
            <pc:sldMk cId="1377452179" sldId="2147471843"/>
            <ac:spMk id="6" creationId="{68236BA5-4915-3DDE-1186-C9830359F4B3}"/>
          </ac:spMkLst>
        </pc:spChg>
        <pc:spChg chg="add mod">
          <ac:chgData name="Edgard Morato" userId="1da6dde4-7cd4-47d1-b037-d62d00b7d62c" providerId="ADAL" clId="{C3E4D0A4-C4A4-46BA-AE5A-4E9E79277845}" dt="2024-07-22T18:35:36.856" v="124"/>
          <ac:spMkLst>
            <pc:docMk/>
            <pc:sldMk cId="1377452179" sldId="2147471843"/>
            <ac:spMk id="7" creationId="{C210D69E-2749-21B2-60F1-85B6A913F04D}"/>
          </ac:spMkLst>
        </pc:spChg>
        <pc:picChg chg="add mod">
          <ac:chgData name="Edgard Morato" userId="1da6dde4-7cd4-47d1-b037-d62d00b7d62c" providerId="ADAL" clId="{C3E4D0A4-C4A4-46BA-AE5A-4E9E79277845}" dt="2024-07-22T18:27:46.090" v="105" actId="34135"/>
          <ac:picMkLst>
            <pc:docMk/>
            <pc:sldMk cId="1377452179" sldId="2147471843"/>
            <ac:picMk id="5" creationId="{D48D4395-F04C-E463-0AFF-F46CAC6E824E}"/>
          </ac:picMkLst>
        </pc:picChg>
        <pc:picChg chg="del">
          <ac:chgData name="Edgard Morato" userId="1da6dde4-7cd4-47d1-b037-d62d00b7d62c" providerId="ADAL" clId="{C3E4D0A4-C4A4-46BA-AE5A-4E9E79277845}" dt="2024-07-22T18:27:31.077" v="103" actId="478"/>
          <ac:picMkLst>
            <pc:docMk/>
            <pc:sldMk cId="1377452179" sldId="2147471843"/>
            <ac:picMk id="9" creationId="{F77D3362-4F36-066D-2163-2C834F89C4E6}"/>
          </ac:picMkLst>
        </pc:picChg>
      </pc:sldChg>
      <pc:sldChg chg="addSp delSp modSp mod">
        <pc:chgData name="Edgard Morato" userId="1da6dde4-7cd4-47d1-b037-d62d00b7d62c" providerId="ADAL" clId="{C3E4D0A4-C4A4-46BA-AE5A-4E9E79277845}" dt="2024-07-22T18:21:45.003" v="33" actId="34135"/>
        <pc:sldMkLst>
          <pc:docMk/>
          <pc:sldMk cId="2671093986" sldId="2147471883"/>
        </pc:sldMkLst>
        <pc:spChg chg="del">
          <ac:chgData name="Edgard Morato" userId="1da6dde4-7cd4-47d1-b037-d62d00b7d62c" providerId="ADAL" clId="{C3E4D0A4-C4A4-46BA-AE5A-4E9E79277845}" dt="2024-07-22T18:18:45.656" v="10" actId="478"/>
          <ac:spMkLst>
            <pc:docMk/>
            <pc:sldMk cId="2671093986" sldId="2147471883"/>
            <ac:spMk id="5" creationId="{ADE984A7-662F-A2EE-3A7A-23696899AEF6}"/>
          </ac:spMkLst>
        </pc:spChg>
        <pc:spChg chg="del">
          <ac:chgData name="Edgard Morato" userId="1da6dde4-7cd4-47d1-b037-d62d00b7d62c" providerId="ADAL" clId="{C3E4D0A4-C4A4-46BA-AE5A-4E9E79277845}" dt="2024-07-22T18:18:45.656" v="10" actId="478"/>
          <ac:spMkLst>
            <pc:docMk/>
            <pc:sldMk cId="2671093986" sldId="2147471883"/>
            <ac:spMk id="7" creationId="{B0B4C452-8266-5D5A-5CAC-6C9DE8AF9C68}"/>
          </ac:spMkLst>
        </pc:spChg>
        <pc:spChg chg="del">
          <ac:chgData name="Edgard Morato" userId="1da6dde4-7cd4-47d1-b037-d62d00b7d62c" providerId="ADAL" clId="{C3E4D0A4-C4A4-46BA-AE5A-4E9E79277845}" dt="2024-07-22T18:18:45.656" v="10" actId="478"/>
          <ac:spMkLst>
            <pc:docMk/>
            <pc:sldMk cId="2671093986" sldId="2147471883"/>
            <ac:spMk id="11" creationId="{F1A60E1D-7385-1D44-96F8-AE3759B80E89}"/>
          </ac:spMkLst>
        </pc:spChg>
        <pc:spChg chg="del">
          <ac:chgData name="Edgard Morato" userId="1da6dde4-7cd4-47d1-b037-d62d00b7d62c" providerId="ADAL" clId="{C3E4D0A4-C4A4-46BA-AE5A-4E9E79277845}" dt="2024-07-22T18:18:45.656" v="10" actId="478"/>
          <ac:spMkLst>
            <pc:docMk/>
            <pc:sldMk cId="2671093986" sldId="2147471883"/>
            <ac:spMk id="14" creationId="{C65D0F16-01B6-88BE-4C1E-DB532AD02854}"/>
          </ac:spMkLst>
        </pc:spChg>
        <pc:spChg chg="del">
          <ac:chgData name="Edgard Morato" userId="1da6dde4-7cd4-47d1-b037-d62d00b7d62c" providerId="ADAL" clId="{C3E4D0A4-C4A4-46BA-AE5A-4E9E79277845}" dt="2024-07-22T18:18:45.656" v="10" actId="478"/>
          <ac:spMkLst>
            <pc:docMk/>
            <pc:sldMk cId="2671093986" sldId="2147471883"/>
            <ac:spMk id="15" creationId="{4A060A70-F163-277E-67EA-7A55428C8FBB}"/>
          </ac:spMkLst>
        </pc:spChg>
        <pc:picChg chg="del">
          <ac:chgData name="Edgard Morato" userId="1da6dde4-7cd4-47d1-b037-d62d00b7d62c" providerId="ADAL" clId="{C3E4D0A4-C4A4-46BA-AE5A-4E9E79277845}" dt="2024-07-22T18:18:45.656" v="10" actId="478"/>
          <ac:picMkLst>
            <pc:docMk/>
            <pc:sldMk cId="2671093986" sldId="2147471883"/>
            <ac:picMk id="3" creationId="{34F95F17-0E9C-D2D1-4459-71515CD0B385}"/>
          </ac:picMkLst>
        </pc:picChg>
        <pc:picChg chg="add mod">
          <ac:chgData name="Edgard Morato" userId="1da6dde4-7cd4-47d1-b037-d62d00b7d62c" providerId="ADAL" clId="{C3E4D0A4-C4A4-46BA-AE5A-4E9E79277845}" dt="2024-07-22T18:21:45.003" v="33" actId="34135"/>
          <ac:picMkLst>
            <pc:docMk/>
            <pc:sldMk cId="2671093986" sldId="2147471883"/>
            <ac:picMk id="4" creationId="{EFC38C4F-C92A-64A6-DE2B-58FABFB9BFAA}"/>
          </ac:picMkLst>
        </pc:picChg>
        <pc:picChg chg="del">
          <ac:chgData name="Edgard Morato" userId="1da6dde4-7cd4-47d1-b037-d62d00b7d62c" providerId="ADAL" clId="{C3E4D0A4-C4A4-46BA-AE5A-4E9E79277845}" dt="2024-07-22T18:18:45.656" v="10" actId="478"/>
          <ac:picMkLst>
            <pc:docMk/>
            <pc:sldMk cId="2671093986" sldId="2147471883"/>
            <ac:picMk id="13" creationId="{82D8865D-76A6-CA2F-23EA-389C0B2A7AF9}"/>
          </ac:picMkLst>
        </pc:picChg>
      </pc:sldChg>
      <pc:sldChg chg="addSp delSp modSp mod">
        <pc:chgData name="Edgard Morato" userId="1da6dde4-7cd4-47d1-b037-d62d00b7d62c" providerId="ADAL" clId="{C3E4D0A4-C4A4-46BA-AE5A-4E9E79277845}" dt="2024-07-22T18:38:12.291" v="127"/>
        <pc:sldMkLst>
          <pc:docMk/>
          <pc:sldMk cId="432261805" sldId="2147471908"/>
        </pc:sldMkLst>
        <pc:spChg chg="add del mod">
          <ac:chgData name="Edgard Morato" userId="1da6dde4-7cd4-47d1-b037-d62d00b7d62c" providerId="ADAL" clId="{C3E4D0A4-C4A4-46BA-AE5A-4E9E79277845}" dt="2024-07-22T18:26:43.450" v="97" actId="478"/>
          <ac:spMkLst>
            <pc:docMk/>
            <pc:sldMk cId="432261805" sldId="2147471908"/>
            <ac:spMk id="3" creationId="{E85F0305-2ABC-6120-B99F-2618C2253F76}"/>
          </ac:spMkLst>
        </pc:spChg>
        <pc:spChg chg="add del mod">
          <ac:chgData name="Edgard Morato" userId="1da6dde4-7cd4-47d1-b037-d62d00b7d62c" providerId="ADAL" clId="{C3E4D0A4-C4A4-46BA-AE5A-4E9E79277845}" dt="2024-07-22T18:26:43.450" v="97" actId="478"/>
          <ac:spMkLst>
            <pc:docMk/>
            <pc:sldMk cId="432261805" sldId="2147471908"/>
            <ac:spMk id="5" creationId="{4EF13C45-2B89-44EA-3421-9479FF5B3F5C}"/>
          </ac:spMkLst>
        </pc:spChg>
        <pc:spChg chg="add mod">
          <ac:chgData name="Edgard Morato" userId="1da6dde4-7cd4-47d1-b037-d62d00b7d62c" providerId="ADAL" clId="{C3E4D0A4-C4A4-46BA-AE5A-4E9E79277845}" dt="2024-07-22T18:38:12.291" v="127"/>
          <ac:spMkLst>
            <pc:docMk/>
            <pc:sldMk cId="432261805" sldId="2147471908"/>
            <ac:spMk id="8" creationId="{FE042B6C-2AEA-2DB0-5E62-AEBD2C4CD638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22" creationId="{AC14F31B-FD19-649E-977A-588A6930F0B4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23" creationId="{E253234D-31E4-4DEF-CD8A-F3A55D1BA27C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24" creationId="{8F1F4F69-B548-EEB1-B613-87C145D7EC5B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25" creationId="{EB5DEA58-5A12-7545-255C-5A4ED4FA0844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26" creationId="{067714FD-F1D9-DC46-5ED8-B9EB7BD3D3CC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27" creationId="{03C39232-2614-6307-4A62-2F227B26FA36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41" creationId="{C4EAF04F-75A3-89F8-57B4-309009114707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43" creationId="{09C22496-316A-E380-B034-349C2284B7E3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44" creationId="{127F7F3D-C566-536D-0857-C63B62E2F675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46" creationId="{D4A1CEE6-2137-192D-A90D-CC64E948C0AF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49" creationId="{484A088D-17D2-A2C1-D92B-F39D27783A8C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53" creationId="{A046080B-C1E7-4A48-7653-EC617B51E350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75" creationId="{3C6C7EF1-98DF-5EA3-C2E7-7EEF68DB74AC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79" creationId="{BC7E1D0F-2505-E3E2-5151-8E1C9CD38E46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83" creationId="{9B4905D6-DE18-5C03-DB06-2684032E5031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84" creationId="{C173A70A-BC35-321C-CCCA-6C36BFDC9863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88" creationId="{2CAC87ED-D6E2-782B-D8D4-AB7E9D3C7B24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98" creationId="{E9E6A77F-6417-725B-241B-0577A63D5977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99" creationId="{F6FD32D0-D199-7570-5902-B50D869E28D5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00" creationId="{593CE3C2-A136-A591-C6C5-61C118D6B0E6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01" creationId="{F69D07F4-EF9B-3452-2C7B-9264AC87C7A9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02" creationId="{7166A9F0-3D09-5717-1E08-81C67A3EFA88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03" creationId="{3AB658A6-43E6-2C6F-1147-08DB275FF633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10" creationId="{AD4BC215-5EFB-587B-40DC-4DACB548A538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11" creationId="{C4FBAD2F-0B57-4EEA-ABEE-AC7010109913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12" creationId="{421FD14F-B0BB-0EE0-C298-480357D5B781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13" creationId="{62565B1A-9BB5-6EA3-9522-A834B787FE49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38" creationId="{61F531C0-ECFA-0343-0680-BEB0BC05ECB6}"/>
          </ac:spMkLst>
        </pc:spChg>
        <pc:spChg chg="del">
          <ac:chgData name="Edgard Morato" userId="1da6dde4-7cd4-47d1-b037-d62d00b7d62c" providerId="ADAL" clId="{C3E4D0A4-C4A4-46BA-AE5A-4E9E79277845}" dt="2024-07-22T18:26:41.561" v="96" actId="478"/>
          <ac:spMkLst>
            <pc:docMk/>
            <pc:sldMk cId="432261805" sldId="2147471908"/>
            <ac:spMk id="144" creationId="{C5936CBC-6419-3F62-F1C5-8BA0D34DB9F6}"/>
          </ac:spMkLst>
        </pc:spChg>
        <pc:grpChg chg="del">
          <ac:chgData name="Edgard Morato" userId="1da6dde4-7cd4-47d1-b037-d62d00b7d62c" providerId="ADAL" clId="{C3E4D0A4-C4A4-46BA-AE5A-4E9E79277845}" dt="2024-07-22T18:26:41.561" v="96" actId="478"/>
          <ac:grpSpMkLst>
            <pc:docMk/>
            <pc:sldMk cId="432261805" sldId="2147471908"/>
            <ac:grpSpMk id="114" creationId="{58A1070F-73FC-02C3-C73C-9B0D40684C65}"/>
          </ac:grpSpMkLst>
        </pc:grpChg>
        <pc:grpChg chg="del">
          <ac:chgData name="Edgard Morato" userId="1da6dde4-7cd4-47d1-b037-d62d00b7d62c" providerId="ADAL" clId="{C3E4D0A4-C4A4-46BA-AE5A-4E9E79277845}" dt="2024-07-22T18:26:41.561" v="96" actId="478"/>
          <ac:grpSpMkLst>
            <pc:docMk/>
            <pc:sldMk cId="432261805" sldId="2147471908"/>
            <ac:grpSpMk id="118" creationId="{184D44B4-C345-59D8-E667-BAFEE15969DA}"/>
          </ac:grpSpMkLst>
        </pc:grpChg>
        <pc:grpChg chg="del">
          <ac:chgData name="Edgard Morato" userId="1da6dde4-7cd4-47d1-b037-d62d00b7d62c" providerId="ADAL" clId="{C3E4D0A4-C4A4-46BA-AE5A-4E9E79277845}" dt="2024-07-22T18:26:41.561" v="96" actId="478"/>
          <ac:grpSpMkLst>
            <pc:docMk/>
            <pc:sldMk cId="432261805" sldId="2147471908"/>
            <ac:grpSpMk id="122" creationId="{51645D5A-D155-E99B-F7B3-36F5C60DD543}"/>
          </ac:grpSpMkLst>
        </pc:grpChg>
        <pc:grpChg chg="del">
          <ac:chgData name="Edgard Morato" userId="1da6dde4-7cd4-47d1-b037-d62d00b7d62c" providerId="ADAL" clId="{C3E4D0A4-C4A4-46BA-AE5A-4E9E79277845}" dt="2024-07-22T18:26:41.561" v="96" actId="478"/>
          <ac:grpSpMkLst>
            <pc:docMk/>
            <pc:sldMk cId="432261805" sldId="2147471908"/>
            <ac:grpSpMk id="126" creationId="{2F43954B-EF7A-EB1F-7AD7-E99698F2E14E}"/>
          </ac:grpSpMkLst>
        </pc:grpChg>
        <pc:grpChg chg="del">
          <ac:chgData name="Edgard Morato" userId="1da6dde4-7cd4-47d1-b037-d62d00b7d62c" providerId="ADAL" clId="{C3E4D0A4-C4A4-46BA-AE5A-4E9E79277845}" dt="2024-07-22T18:26:41.561" v="96" actId="478"/>
          <ac:grpSpMkLst>
            <pc:docMk/>
            <pc:sldMk cId="432261805" sldId="2147471908"/>
            <ac:grpSpMk id="130" creationId="{B372F537-75CB-36FF-9DAA-EB950ACCEAAB}"/>
          </ac:grpSpMkLst>
        </pc:grpChg>
        <pc:grpChg chg="del">
          <ac:chgData name="Edgard Morato" userId="1da6dde4-7cd4-47d1-b037-d62d00b7d62c" providerId="ADAL" clId="{C3E4D0A4-C4A4-46BA-AE5A-4E9E79277845}" dt="2024-07-22T18:26:41.561" v="96" actId="478"/>
          <ac:grpSpMkLst>
            <pc:docMk/>
            <pc:sldMk cId="432261805" sldId="2147471908"/>
            <ac:grpSpMk id="134" creationId="{28655D29-4386-1483-F981-AE9C37C35A48}"/>
          </ac:grpSpMkLst>
        </pc:grpChg>
        <pc:grpChg chg="del">
          <ac:chgData name="Edgard Morato" userId="1da6dde4-7cd4-47d1-b037-d62d00b7d62c" providerId="ADAL" clId="{C3E4D0A4-C4A4-46BA-AE5A-4E9E79277845}" dt="2024-07-22T18:26:41.561" v="96" actId="478"/>
          <ac:grpSpMkLst>
            <pc:docMk/>
            <pc:sldMk cId="432261805" sldId="2147471908"/>
            <ac:grpSpMk id="139" creationId="{67CEB4B6-C81C-3F20-9B2E-8096E3915616}"/>
          </ac:grpSpMkLst>
        </pc:grpChg>
        <pc:picChg chg="add mod">
          <ac:chgData name="Edgard Morato" userId="1da6dde4-7cd4-47d1-b037-d62d00b7d62c" providerId="ADAL" clId="{C3E4D0A4-C4A4-46BA-AE5A-4E9E79277845}" dt="2024-07-22T18:26:51.127" v="98" actId="931"/>
          <ac:picMkLst>
            <pc:docMk/>
            <pc:sldMk cId="432261805" sldId="2147471908"/>
            <ac:picMk id="7" creationId="{3AA05A85-C50E-506D-DB2F-21590FD9E530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92" creationId="{468C2F84-C0C8-D3D4-3438-172A4AE0F1AB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93" creationId="{8D1E9B9C-B1F7-B740-701C-CC4BD04796DE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95" creationId="{3C4A7189-9303-6046-B3D5-386761E34749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96" creationId="{04C3F979-F327-6E3F-D3EC-9A49BBB4D58B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97" creationId="{9D24156B-92BA-075D-6700-A65568D43BCF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104" creationId="{50724466-2E57-1B1F-C070-B6B6737D896A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105" creationId="{E5E6EC78-A583-AC3C-F1F9-B02CA403904D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106" creationId="{C35338B7-5531-D4E2-913B-1E6E6CCAA416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107" creationId="{47995A91-B31C-BFF6-1D79-3BEFBC839F51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108" creationId="{A120D337-233A-7FF4-C809-D1B2FEF41B58}"/>
          </ac:picMkLst>
        </pc:picChg>
        <pc:picChg chg="del">
          <ac:chgData name="Edgard Morato" userId="1da6dde4-7cd4-47d1-b037-d62d00b7d62c" providerId="ADAL" clId="{C3E4D0A4-C4A4-46BA-AE5A-4E9E79277845}" dt="2024-07-22T18:26:41.561" v="96" actId="478"/>
          <ac:picMkLst>
            <pc:docMk/>
            <pc:sldMk cId="432261805" sldId="2147471908"/>
            <ac:picMk id="109" creationId="{7721B8C4-3D42-86B5-E180-A8E482014F1C}"/>
          </ac:picMkLst>
        </pc:picChg>
      </pc:sldChg>
      <pc:sldChg chg="addSp delSp modSp mod">
        <pc:chgData name="Edgard Morato" userId="1da6dde4-7cd4-47d1-b037-d62d00b7d62c" providerId="ADAL" clId="{C3E4D0A4-C4A4-46BA-AE5A-4E9E79277845}" dt="2024-07-22T18:22:53.608" v="45" actId="34135"/>
        <pc:sldMkLst>
          <pc:docMk/>
          <pc:sldMk cId="2749184785" sldId="2147471976"/>
        </pc:sldMkLst>
        <pc:spChg chg="del">
          <ac:chgData name="Edgard Morato" userId="1da6dde4-7cd4-47d1-b037-d62d00b7d62c" providerId="ADAL" clId="{C3E4D0A4-C4A4-46BA-AE5A-4E9E79277845}" dt="2024-07-22T18:22:42.089" v="43" actId="478"/>
          <ac:spMkLst>
            <pc:docMk/>
            <pc:sldMk cId="2749184785" sldId="2147471976"/>
            <ac:spMk id="2" creationId="{70575E36-8916-2DE4-FA6E-05D454282146}"/>
          </ac:spMkLst>
        </pc:spChg>
        <pc:spChg chg="del">
          <ac:chgData name="Edgard Morato" userId="1da6dde4-7cd4-47d1-b037-d62d00b7d62c" providerId="ADAL" clId="{C3E4D0A4-C4A4-46BA-AE5A-4E9E79277845}" dt="2024-07-22T18:22:42.089" v="43" actId="478"/>
          <ac:spMkLst>
            <pc:docMk/>
            <pc:sldMk cId="2749184785" sldId="2147471976"/>
            <ac:spMk id="5" creationId="{EE480DD3-81C2-EABD-A6C9-42D0E00849DB}"/>
          </ac:spMkLst>
        </pc:spChg>
        <pc:spChg chg="del">
          <ac:chgData name="Edgard Morato" userId="1da6dde4-7cd4-47d1-b037-d62d00b7d62c" providerId="ADAL" clId="{C3E4D0A4-C4A4-46BA-AE5A-4E9E79277845}" dt="2024-07-22T18:22:42.089" v="43" actId="478"/>
          <ac:spMkLst>
            <pc:docMk/>
            <pc:sldMk cId="2749184785" sldId="2147471976"/>
            <ac:spMk id="6" creationId="{D3F0DD67-B3E7-243F-D7CE-4D59E4008E07}"/>
          </ac:spMkLst>
        </pc:spChg>
        <pc:spChg chg="del">
          <ac:chgData name="Edgard Morato" userId="1da6dde4-7cd4-47d1-b037-d62d00b7d62c" providerId="ADAL" clId="{C3E4D0A4-C4A4-46BA-AE5A-4E9E79277845}" dt="2024-07-22T18:22:42.089" v="43" actId="478"/>
          <ac:spMkLst>
            <pc:docMk/>
            <pc:sldMk cId="2749184785" sldId="2147471976"/>
            <ac:spMk id="7" creationId="{AEFEE837-D574-4333-8E10-A63B052E2972}"/>
          </ac:spMkLst>
        </pc:spChg>
        <pc:spChg chg="del">
          <ac:chgData name="Edgard Morato" userId="1da6dde4-7cd4-47d1-b037-d62d00b7d62c" providerId="ADAL" clId="{C3E4D0A4-C4A4-46BA-AE5A-4E9E79277845}" dt="2024-07-22T18:22:42.089" v="43" actId="478"/>
          <ac:spMkLst>
            <pc:docMk/>
            <pc:sldMk cId="2749184785" sldId="2147471976"/>
            <ac:spMk id="8" creationId="{7D1168C7-4889-2F06-6198-196FDE2B793C}"/>
          </ac:spMkLst>
        </pc:spChg>
        <pc:spChg chg="del">
          <ac:chgData name="Edgard Morato" userId="1da6dde4-7cd4-47d1-b037-d62d00b7d62c" providerId="ADAL" clId="{C3E4D0A4-C4A4-46BA-AE5A-4E9E79277845}" dt="2024-07-22T18:22:42.089" v="43" actId="478"/>
          <ac:spMkLst>
            <pc:docMk/>
            <pc:sldMk cId="2749184785" sldId="2147471976"/>
            <ac:spMk id="9" creationId="{AA7AA92C-31BC-0378-1F6D-8E251FAE638C}"/>
          </ac:spMkLst>
        </pc:spChg>
        <pc:picChg chg="del">
          <ac:chgData name="Edgard Morato" userId="1da6dde4-7cd4-47d1-b037-d62d00b7d62c" providerId="ADAL" clId="{C3E4D0A4-C4A4-46BA-AE5A-4E9E79277845}" dt="2024-07-22T18:22:42.089" v="43" actId="478"/>
          <ac:picMkLst>
            <pc:docMk/>
            <pc:sldMk cId="2749184785" sldId="2147471976"/>
            <ac:picMk id="3" creationId="{67D7A6F3-94AD-D7BB-7706-64798ECB7323}"/>
          </ac:picMkLst>
        </pc:picChg>
        <pc:picChg chg="del">
          <ac:chgData name="Edgard Morato" userId="1da6dde4-7cd4-47d1-b037-d62d00b7d62c" providerId="ADAL" clId="{C3E4D0A4-C4A4-46BA-AE5A-4E9E79277845}" dt="2024-07-22T18:22:42.089" v="43" actId="478"/>
          <ac:picMkLst>
            <pc:docMk/>
            <pc:sldMk cId="2749184785" sldId="2147471976"/>
            <ac:picMk id="4" creationId="{DB5805E7-17FF-4AA2-885F-BA8EDD1CEBFF}"/>
          </ac:picMkLst>
        </pc:picChg>
        <pc:picChg chg="add mod">
          <ac:chgData name="Edgard Morato" userId="1da6dde4-7cd4-47d1-b037-d62d00b7d62c" providerId="ADAL" clId="{C3E4D0A4-C4A4-46BA-AE5A-4E9E79277845}" dt="2024-07-22T18:22:53.608" v="45" actId="34135"/>
          <ac:picMkLst>
            <pc:docMk/>
            <pc:sldMk cId="2749184785" sldId="2147471976"/>
            <ac:picMk id="11" creationId="{120042CF-A161-F83D-CDCE-5083AE38A62C}"/>
          </ac:picMkLst>
        </pc:picChg>
      </pc:sldChg>
      <pc:sldChg chg="addSp delSp modSp mod">
        <pc:chgData name="Edgard Morato" userId="1da6dde4-7cd4-47d1-b037-d62d00b7d62c" providerId="ADAL" clId="{C3E4D0A4-C4A4-46BA-AE5A-4E9E79277845}" dt="2024-07-22T18:21:37.759" v="31" actId="34135"/>
        <pc:sldMkLst>
          <pc:docMk/>
          <pc:sldMk cId="60920140" sldId="2147472007"/>
        </pc:sldMkLst>
        <pc:spChg chg="del">
          <ac:chgData name="Edgard Morato" userId="1da6dde4-7cd4-47d1-b037-d62d00b7d62c" providerId="ADAL" clId="{C3E4D0A4-C4A4-46BA-AE5A-4E9E79277845}" dt="2024-07-22T18:19:59.145" v="14" actId="478"/>
          <ac:spMkLst>
            <pc:docMk/>
            <pc:sldMk cId="60920140" sldId="2147472007"/>
            <ac:spMk id="2" creationId="{AC597590-9E93-0687-BC8A-C91741B15C6A}"/>
          </ac:spMkLst>
        </pc:spChg>
        <pc:spChg chg="del">
          <ac:chgData name="Edgard Morato" userId="1da6dde4-7cd4-47d1-b037-d62d00b7d62c" providerId="ADAL" clId="{C3E4D0A4-C4A4-46BA-AE5A-4E9E79277845}" dt="2024-07-22T18:19:59.145" v="14" actId="478"/>
          <ac:spMkLst>
            <pc:docMk/>
            <pc:sldMk cId="60920140" sldId="2147472007"/>
            <ac:spMk id="3" creationId="{359A4F97-3ED3-309F-315F-2958960D7A8D}"/>
          </ac:spMkLst>
        </pc:spChg>
        <pc:spChg chg="del">
          <ac:chgData name="Edgard Morato" userId="1da6dde4-7cd4-47d1-b037-d62d00b7d62c" providerId="ADAL" clId="{C3E4D0A4-C4A4-46BA-AE5A-4E9E79277845}" dt="2024-07-22T18:19:59.145" v="14" actId="478"/>
          <ac:spMkLst>
            <pc:docMk/>
            <pc:sldMk cId="60920140" sldId="2147472007"/>
            <ac:spMk id="4" creationId="{56101A64-97A5-610C-0766-3E627B88D06F}"/>
          </ac:spMkLst>
        </pc:spChg>
        <pc:spChg chg="del">
          <ac:chgData name="Edgard Morato" userId="1da6dde4-7cd4-47d1-b037-d62d00b7d62c" providerId="ADAL" clId="{C3E4D0A4-C4A4-46BA-AE5A-4E9E79277845}" dt="2024-07-22T18:19:59.145" v="14" actId="478"/>
          <ac:spMkLst>
            <pc:docMk/>
            <pc:sldMk cId="60920140" sldId="2147472007"/>
            <ac:spMk id="7" creationId="{56EB23F0-EF27-1860-79C5-38FB817A3FC8}"/>
          </ac:spMkLst>
        </pc:spChg>
        <pc:spChg chg="del">
          <ac:chgData name="Edgard Morato" userId="1da6dde4-7cd4-47d1-b037-d62d00b7d62c" providerId="ADAL" clId="{C3E4D0A4-C4A4-46BA-AE5A-4E9E79277845}" dt="2024-07-22T18:19:59.145" v="14" actId="478"/>
          <ac:spMkLst>
            <pc:docMk/>
            <pc:sldMk cId="60920140" sldId="2147472007"/>
            <ac:spMk id="8" creationId="{914F95C6-50C9-FAD1-00FD-AEB508207495}"/>
          </ac:spMkLst>
        </pc:spChg>
        <pc:spChg chg="del">
          <ac:chgData name="Edgard Morato" userId="1da6dde4-7cd4-47d1-b037-d62d00b7d62c" providerId="ADAL" clId="{C3E4D0A4-C4A4-46BA-AE5A-4E9E79277845}" dt="2024-07-22T18:19:59.145" v="14" actId="478"/>
          <ac:spMkLst>
            <pc:docMk/>
            <pc:sldMk cId="60920140" sldId="2147472007"/>
            <ac:spMk id="9" creationId="{559F10A4-780F-BDA0-0F0E-10273E337CCC}"/>
          </ac:spMkLst>
        </pc:spChg>
        <pc:picChg chg="del">
          <ac:chgData name="Edgard Morato" userId="1da6dde4-7cd4-47d1-b037-d62d00b7d62c" providerId="ADAL" clId="{C3E4D0A4-C4A4-46BA-AE5A-4E9E79277845}" dt="2024-07-22T18:19:59.145" v="14" actId="478"/>
          <ac:picMkLst>
            <pc:docMk/>
            <pc:sldMk cId="60920140" sldId="2147472007"/>
            <ac:picMk id="6" creationId="{8A54964B-8F79-174D-7B35-C6C69726633A}"/>
          </ac:picMkLst>
        </pc:picChg>
        <pc:picChg chg="del">
          <ac:chgData name="Edgard Morato" userId="1da6dde4-7cd4-47d1-b037-d62d00b7d62c" providerId="ADAL" clId="{C3E4D0A4-C4A4-46BA-AE5A-4E9E79277845}" dt="2024-07-22T18:19:59.145" v="14" actId="478"/>
          <ac:picMkLst>
            <pc:docMk/>
            <pc:sldMk cId="60920140" sldId="2147472007"/>
            <ac:picMk id="10" creationId="{5131D6C6-DF68-DEEF-3F6C-0264805AAC15}"/>
          </ac:picMkLst>
        </pc:picChg>
        <pc:picChg chg="add mod">
          <ac:chgData name="Edgard Morato" userId="1da6dde4-7cd4-47d1-b037-d62d00b7d62c" providerId="ADAL" clId="{C3E4D0A4-C4A4-46BA-AE5A-4E9E79277845}" dt="2024-07-22T18:21:37.759" v="31" actId="34135"/>
          <ac:picMkLst>
            <pc:docMk/>
            <pc:sldMk cId="60920140" sldId="2147472007"/>
            <ac:picMk id="11" creationId="{2829E64A-F77F-D19C-B032-5A36F56EBF01}"/>
          </ac:picMkLst>
        </pc:picChg>
      </pc:sldChg>
      <pc:sldChg chg="addSp delSp modSp mod">
        <pc:chgData name="Edgard Morato" userId="1da6dde4-7cd4-47d1-b037-d62d00b7d62c" providerId="ADAL" clId="{C3E4D0A4-C4A4-46BA-AE5A-4E9E79277845}" dt="2024-07-22T18:21:30.376" v="29" actId="34135"/>
        <pc:sldMkLst>
          <pc:docMk/>
          <pc:sldMk cId="124008438" sldId="2147472012"/>
        </pc:sldMkLst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" creationId="{2555708E-CDD3-6008-3C77-66AEC27A9445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" creationId="{54CD34FD-6A68-A9F1-6138-0962DFC24A0F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5" creationId="{C955E717-FA55-D2A8-0360-7445D5DC03CB}"/>
          </ac:spMkLst>
        </pc:spChg>
        <pc:spChg chg="add del mod">
          <ac:chgData name="Edgard Morato" userId="1da6dde4-7cd4-47d1-b037-d62d00b7d62c" providerId="ADAL" clId="{C3E4D0A4-C4A4-46BA-AE5A-4E9E79277845}" dt="2024-07-22T18:20:39.746" v="20" actId="478"/>
          <ac:spMkLst>
            <pc:docMk/>
            <pc:sldMk cId="124008438" sldId="2147472012"/>
            <ac:spMk id="6" creationId="{070A8935-A672-5DB5-AE8D-082434887BCE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7" creationId="{D10AEAFC-4CB3-DEF1-D27A-71F92BD63E99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8" creationId="{97631D15-6B55-67ED-A692-BDE7E548D6EB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9" creationId="{97D2E0AC-4568-649D-8748-9113A3ADE313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10" creationId="{09D66C22-E4A0-05B7-51CC-8C5C409E803C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11" creationId="{FD0155CF-DA4C-ED6E-B5D3-285196D1D371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12" creationId="{28CF69CB-D2EE-691B-FAFB-69292B2FC80B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13" creationId="{8C9D62F2-A02F-A630-E109-2A0FF60239C3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14" creationId="{A2B165B1-16D8-C1AF-7A23-8F43E6412F9C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15" creationId="{9E60ABDF-F3B2-EA9A-1D2F-948D0FF94E54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16" creationId="{57D9C1F7-A944-17CE-012F-CA06D6D380CB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17" creationId="{44E99C24-C2B2-34C0-8F4E-CC37609358A6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20" creationId="{B67E67CD-72F6-936C-CE5B-89D176BEACB8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22" creationId="{A7F9E2E5-A9C2-2886-F064-51F5009AF333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29" creationId="{46878CDF-027D-DA01-ACF6-F9ACE48D8299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1" creationId="{67745CAE-37E8-7279-1404-6F5522C3E510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3" creationId="{F8F5FFCA-971E-2ABB-F467-29F8670CD9C2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4" creationId="{30265298-CCA1-7768-680E-82E6DBEF79E8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5" creationId="{AAF4BDF3-0502-C7D3-9715-D76D2E76683F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6" creationId="{D698184B-99B8-883A-3573-3AC6839772B7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7" creationId="{B5859071-8FB2-2479-D352-386C515FB077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8" creationId="{F55631A4-843F-567D-3F67-1384BAF8EF26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39" creationId="{A9BC0AE5-B898-9518-0C6B-A33EF35353E1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0" creationId="{125FF2B2-7CC2-538F-D8CE-70EC369CD11C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1" creationId="{C4D1BF9F-E982-97ED-F616-84C333308234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2" creationId="{CFAC0898-9C20-DD81-3B35-0C522AE209C8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3" creationId="{7AC58117-71AE-031A-BEC4-502A5ACABBBB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4" creationId="{BBC5B7E4-E44F-99A4-0963-42A34EC1233F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5" creationId="{2B0EA013-98C2-0DEA-928C-FBC19FE63ED3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6" creationId="{7CB8446F-20F6-33CE-ED6E-A0AE33AC9754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7" creationId="{E651496B-CAF7-B21A-7986-7700F7E9A695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48" creationId="{24BD0C83-67F5-C2F1-39ED-EDD841F7258F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51" creationId="{9C0FF4D6-7788-2BBA-7887-52C918B36815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55" creationId="{14890406-56D2-E770-015D-E135D8EB9142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56" creationId="{450176C1-E15B-AD08-C0CB-CF8F02B6D617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57" creationId="{A87447BE-2A7A-7687-DF32-D948A2D4AFF0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58" creationId="{CDB75F4D-BB8A-2EC0-1BF8-8062B6AEF871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59" creationId="{24F769C3-6430-0CC9-CAB1-9C3F8CA53F7A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60" creationId="{B9EB8891-B050-BAA2-BC44-6B6435E34ACF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61" creationId="{368E1EA3-777D-B02B-6FE0-97F33D25AF40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62" creationId="{94691A3E-8B34-01BC-0389-DF83D2985C74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63" creationId="{1EC3B2D5-6D0E-D757-A8BB-D512E5BAC404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64" creationId="{6ADF74AE-EC7D-457B-06CA-252CB3DCED6E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66" creationId="{C943FD67-A127-3DCF-3295-8FC15725BBCA}"/>
          </ac:spMkLst>
        </pc:spChg>
        <pc:spChg chg="del">
          <ac:chgData name="Edgard Morato" userId="1da6dde4-7cd4-47d1-b037-d62d00b7d62c" providerId="ADAL" clId="{C3E4D0A4-C4A4-46BA-AE5A-4E9E79277845}" dt="2024-07-22T18:20:37.460" v="19" actId="478"/>
          <ac:spMkLst>
            <pc:docMk/>
            <pc:sldMk cId="124008438" sldId="2147472012"/>
            <ac:spMk id="67" creationId="{F44DC701-729B-65FE-7865-EC50DC64501E}"/>
          </ac:spMkLst>
        </pc:spChg>
        <pc:grpChg chg="del">
          <ac:chgData name="Edgard Morato" userId="1da6dde4-7cd4-47d1-b037-d62d00b7d62c" providerId="ADAL" clId="{C3E4D0A4-C4A4-46BA-AE5A-4E9E79277845}" dt="2024-07-22T18:20:37.460" v="19" actId="478"/>
          <ac:grpSpMkLst>
            <pc:docMk/>
            <pc:sldMk cId="124008438" sldId="2147472012"/>
            <ac:grpSpMk id="52" creationId="{3F150F25-B783-9C08-EEB9-29E3BBD4989B}"/>
          </ac:grpSpMkLst>
        </pc:grpChg>
        <pc:grpChg chg="del">
          <ac:chgData name="Edgard Morato" userId="1da6dde4-7cd4-47d1-b037-d62d00b7d62c" providerId="ADAL" clId="{C3E4D0A4-C4A4-46BA-AE5A-4E9E79277845}" dt="2024-07-22T18:20:37.460" v="19" actId="478"/>
          <ac:grpSpMkLst>
            <pc:docMk/>
            <pc:sldMk cId="124008438" sldId="2147472012"/>
            <ac:grpSpMk id="68" creationId="{9F6C0768-87CB-DCEB-7793-1886B8A9CCB8}"/>
          </ac:grpSpMkLst>
        </pc:grpChg>
        <pc:picChg chg="add mod">
          <ac:chgData name="Edgard Morato" userId="1da6dde4-7cd4-47d1-b037-d62d00b7d62c" providerId="ADAL" clId="{C3E4D0A4-C4A4-46BA-AE5A-4E9E79277845}" dt="2024-07-22T18:21:30.376" v="29" actId="34135"/>
          <ac:picMkLst>
            <pc:docMk/>
            <pc:sldMk cId="124008438" sldId="2147472012"/>
            <ac:picMk id="19" creationId="{BC449451-A399-C3F0-89A3-029A265B1B72}"/>
          </ac:picMkLst>
        </pc:picChg>
        <pc:picChg chg="del">
          <ac:chgData name="Edgard Morato" userId="1da6dde4-7cd4-47d1-b037-d62d00b7d62c" providerId="ADAL" clId="{C3E4D0A4-C4A4-46BA-AE5A-4E9E79277845}" dt="2024-07-22T18:20:37.460" v="19" actId="478"/>
          <ac:picMkLst>
            <pc:docMk/>
            <pc:sldMk cId="124008438" sldId="2147472012"/>
            <ac:picMk id="30" creationId="{4512C126-9626-9CB3-44A4-172DA25F02F5}"/>
          </ac:picMkLst>
        </pc:picChg>
        <pc:cxnChg chg="del">
          <ac:chgData name="Edgard Morato" userId="1da6dde4-7cd4-47d1-b037-d62d00b7d62c" providerId="ADAL" clId="{C3E4D0A4-C4A4-46BA-AE5A-4E9E79277845}" dt="2024-07-22T18:20:37.460" v="19" actId="478"/>
          <ac:cxnSpMkLst>
            <pc:docMk/>
            <pc:sldMk cId="124008438" sldId="2147472012"/>
            <ac:cxnSpMk id="49" creationId="{8010A463-0294-75ED-E054-BFFA45AFECE0}"/>
          </ac:cxnSpMkLst>
        </pc:cxnChg>
        <pc:cxnChg chg="del">
          <ac:chgData name="Edgard Morato" userId="1da6dde4-7cd4-47d1-b037-d62d00b7d62c" providerId="ADAL" clId="{C3E4D0A4-C4A4-46BA-AE5A-4E9E79277845}" dt="2024-07-22T18:20:37.460" v="19" actId="478"/>
          <ac:cxnSpMkLst>
            <pc:docMk/>
            <pc:sldMk cId="124008438" sldId="2147472012"/>
            <ac:cxnSpMk id="50" creationId="{CD19BD04-727A-E92B-3684-544FE0D701CB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23:44.520" v="56" actId="34135"/>
        <pc:sldMkLst>
          <pc:docMk/>
          <pc:sldMk cId="434140393" sldId="2147472015"/>
        </pc:sldMkLst>
        <pc:spChg chg="del">
          <ac:chgData name="Edgard Morato" userId="1da6dde4-7cd4-47d1-b037-d62d00b7d62c" providerId="ADAL" clId="{C3E4D0A4-C4A4-46BA-AE5A-4E9E79277845}" dt="2024-07-22T18:23:33.712" v="54" actId="478"/>
          <ac:spMkLst>
            <pc:docMk/>
            <pc:sldMk cId="434140393" sldId="2147472015"/>
            <ac:spMk id="2" creationId="{70575E36-8916-2DE4-FA6E-05D454282146}"/>
          </ac:spMkLst>
        </pc:spChg>
        <pc:spChg chg="del">
          <ac:chgData name="Edgard Morato" userId="1da6dde4-7cd4-47d1-b037-d62d00b7d62c" providerId="ADAL" clId="{C3E4D0A4-C4A4-46BA-AE5A-4E9E79277845}" dt="2024-07-22T18:23:33.712" v="54" actId="478"/>
          <ac:spMkLst>
            <pc:docMk/>
            <pc:sldMk cId="434140393" sldId="2147472015"/>
            <ac:spMk id="4" creationId="{2895EFA6-608D-86C9-2BE8-E2870D3523AB}"/>
          </ac:spMkLst>
        </pc:spChg>
        <pc:spChg chg="del">
          <ac:chgData name="Edgard Morato" userId="1da6dde4-7cd4-47d1-b037-d62d00b7d62c" providerId="ADAL" clId="{C3E4D0A4-C4A4-46BA-AE5A-4E9E79277845}" dt="2024-07-22T18:23:33.712" v="54" actId="478"/>
          <ac:spMkLst>
            <pc:docMk/>
            <pc:sldMk cId="434140393" sldId="2147472015"/>
            <ac:spMk id="6" creationId="{D3F0DD67-B3E7-243F-D7CE-4D59E4008E07}"/>
          </ac:spMkLst>
        </pc:spChg>
        <pc:spChg chg="del">
          <ac:chgData name="Edgard Morato" userId="1da6dde4-7cd4-47d1-b037-d62d00b7d62c" providerId="ADAL" clId="{C3E4D0A4-C4A4-46BA-AE5A-4E9E79277845}" dt="2024-07-22T18:23:33.712" v="54" actId="478"/>
          <ac:spMkLst>
            <pc:docMk/>
            <pc:sldMk cId="434140393" sldId="2147472015"/>
            <ac:spMk id="7" creationId="{AEFEE837-D574-4333-8E10-A63B052E2972}"/>
          </ac:spMkLst>
        </pc:spChg>
        <pc:spChg chg="del">
          <ac:chgData name="Edgard Morato" userId="1da6dde4-7cd4-47d1-b037-d62d00b7d62c" providerId="ADAL" clId="{C3E4D0A4-C4A4-46BA-AE5A-4E9E79277845}" dt="2024-07-22T18:23:33.712" v="54" actId="478"/>
          <ac:spMkLst>
            <pc:docMk/>
            <pc:sldMk cId="434140393" sldId="2147472015"/>
            <ac:spMk id="8" creationId="{7D1168C7-4889-2F06-6198-196FDE2B793C}"/>
          </ac:spMkLst>
        </pc:spChg>
        <pc:spChg chg="del">
          <ac:chgData name="Edgard Morato" userId="1da6dde4-7cd4-47d1-b037-d62d00b7d62c" providerId="ADAL" clId="{C3E4D0A4-C4A4-46BA-AE5A-4E9E79277845}" dt="2024-07-22T18:23:33.712" v="54" actId="478"/>
          <ac:spMkLst>
            <pc:docMk/>
            <pc:sldMk cId="434140393" sldId="2147472015"/>
            <ac:spMk id="10" creationId="{1D8EEEB4-37E4-9C41-106B-5CA5DFF6827F}"/>
          </ac:spMkLst>
        </pc:spChg>
        <pc:picChg chg="del">
          <ac:chgData name="Edgard Morato" userId="1da6dde4-7cd4-47d1-b037-d62d00b7d62c" providerId="ADAL" clId="{C3E4D0A4-C4A4-46BA-AE5A-4E9E79277845}" dt="2024-07-22T18:23:33.712" v="54" actId="478"/>
          <ac:picMkLst>
            <pc:docMk/>
            <pc:sldMk cId="434140393" sldId="2147472015"/>
            <ac:picMk id="3" creationId="{67D7A6F3-94AD-D7BB-7706-64798ECB7323}"/>
          </ac:picMkLst>
        </pc:picChg>
        <pc:picChg chg="del">
          <ac:chgData name="Edgard Morato" userId="1da6dde4-7cd4-47d1-b037-d62d00b7d62c" providerId="ADAL" clId="{C3E4D0A4-C4A4-46BA-AE5A-4E9E79277845}" dt="2024-07-22T18:23:33.712" v="54" actId="478"/>
          <ac:picMkLst>
            <pc:docMk/>
            <pc:sldMk cId="434140393" sldId="2147472015"/>
            <ac:picMk id="9" creationId="{794D2ABB-DB8E-952B-48F8-78D895DA99AE}"/>
          </ac:picMkLst>
        </pc:picChg>
        <pc:picChg chg="add mod">
          <ac:chgData name="Edgard Morato" userId="1da6dde4-7cd4-47d1-b037-d62d00b7d62c" providerId="ADAL" clId="{C3E4D0A4-C4A4-46BA-AE5A-4E9E79277845}" dt="2024-07-22T18:23:44.520" v="56" actId="34135"/>
          <ac:picMkLst>
            <pc:docMk/>
            <pc:sldMk cId="434140393" sldId="2147472015"/>
            <ac:picMk id="11" creationId="{9E08653F-E27C-7F8F-EDE2-076962E1A1AF}"/>
          </ac:picMkLst>
        </pc:picChg>
      </pc:sldChg>
      <pc:sldChg chg="addSp delSp modSp mod">
        <pc:chgData name="Edgard Morato" userId="1da6dde4-7cd4-47d1-b037-d62d00b7d62c" providerId="ADAL" clId="{C3E4D0A4-C4A4-46BA-AE5A-4E9E79277845}" dt="2024-07-22T18:22:38.362" v="42" actId="34135"/>
        <pc:sldMkLst>
          <pc:docMk/>
          <pc:sldMk cId="2969751399" sldId="2147472016"/>
        </pc:sldMkLst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4" creationId="{59679160-E815-3D5D-4DAF-E07870D89C10}"/>
          </ac:spMkLst>
        </pc:spChg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5" creationId="{5B7EC32F-153D-9558-5C38-014CA648314A}"/>
          </ac:spMkLst>
        </pc:spChg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6" creationId="{0558F9D1-89C6-8E43-80E2-E6B24D755871}"/>
          </ac:spMkLst>
        </pc:spChg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7" creationId="{6E71CB08-806B-7BDC-456C-9EEEE55C790A}"/>
          </ac:spMkLst>
        </pc:spChg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8" creationId="{6D232778-9F5D-173A-32EC-94714CB807E9}"/>
          </ac:spMkLst>
        </pc:spChg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13" creationId="{071A2C91-5CFB-394F-1F46-A3D5FE58C904}"/>
          </ac:spMkLst>
        </pc:spChg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14" creationId="{B188C121-F832-AD9B-76EF-3BDEC0F4F5EB}"/>
          </ac:spMkLst>
        </pc:spChg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16" creationId="{6555F938-E046-0739-FAF7-73054CF880B7}"/>
          </ac:spMkLst>
        </pc:spChg>
        <pc:spChg chg="del">
          <ac:chgData name="Edgard Morato" userId="1da6dde4-7cd4-47d1-b037-d62d00b7d62c" providerId="ADAL" clId="{C3E4D0A4-C4A4-46BA-AE5A-4E9E79277845}" dt="2024-07-22T18:22:27.561" v="40" actId="478"/>
          <ac:spMkLst>
            <pc:docMk/>
            <pc:sldMk cId="2969751399" sldId="2147472016"/>
            <ac:spMk id="23" creationId="{1D5B3345-1671-56AE-75ED-79207B99396D}"/>
          </ac:spMkLst>
        </pc:spChg>
        <pc:picChg chg="del">
          <ac:chgData name="Edgard Morato" userId="1da6dde4-7cd4-47d1-b037-d62d00b7d62c" providerId="ADAL" clId="{C3E4D0A4-C4A4-46BA-AE5A-4E9E79277845}" dt="2024-07-22T18:22:27.561" v="40" actId="478"/>
          <ac:picMkLst>
            <pc:docMk/>
            <pc:sldMk cId="2969751399" sldId="2147472016"/>
            <ac:picMk id="3" creationId="{05920339-7A81-4AE7-B276-3AAE371536E6}"/>
          </ac:picMkLst>
        </pc:picChg>
        <pc:picChg chg="del">
          <ac:chgData name="Edgard Morato" userId="1da6dde4-7cd4-47d1-b037-d62d00b7d62c" providerId="ADAL" clId="{C3E4D0A4-C4A4-46BA-AE5A-4E9E79277845}" dt="2024-07-22T18:22:27.561" v="40" actId="478"/>
          <ac:picMkLst>
            <pc:docMk/>
            <pc:sldMk cId="2969751399" sldId="2147472016"/>
            <ac:picMk id="9" creationId="{4595A4C1-EE0F-FDFC-57B0-DBB1E68BC190}"/>
          </ac:picMkLst>
        </pc:picChg>
        <pc:picChg chg="add mod">
          <ac:chgData name="Edgard Morato" userId="1da6dde4-7cd4-47d1-b037-d62d00b7d62c" providerId="ADAL" clId="{C3E4D0A4-C4A4-46BA-AE5A-4E9E79277845}" dt="2024-07-22T18:22:38.362" v="42" actId="34135"/>
          <ac:picMkLst>
            <pc:docMk/>
            <pc:sldMk cId="2969751399" sldId="2147472016"/>
            <ac:picMk id="10" creationId="{5C437408-A664-0994-6F8A-E64CB8AD4FF7}"/>
          </ac:picMkLst>
        </pc:picChg>
        <pc:picChg chg="del">
          <ac:chgData name="Edgard Morato" userId="1da6dde4-7cd4-47d1-b037-d62d00b7d62c" providerId="ADAL" clId="{C3E4D0A4-C4A4-46BA-AE5A-4E9E79277845}" dt="2024-07-22T18:22:27.561" v="40" actId="478"/>
          <ac:picMkLst>
            <pc:docMk/>
            <pc:sldMk cId="2969751399" sldId="2147472016"/>
            <ac:picMk id="12" creationId="{65749485-A40F-90C5-4DB9-39F9173A9B6A}"/>
          </ac:picMkLst>
        </pc:picChg>
        <pc:cxnChg chg="del">
          <ac:chgData name="Edgard Morato" userId="1da6dde4-7cd4-47d1-b037-d62d00b7d62c" providerId="ADAL" clId="{C3E4D0A4-C4A4-46BA-AE5A-4E9E79277845}" dt="2024-07-22T18:22:27.561" v="40" actId="478"/>
          <ac:cxnSpMkLst>
            <pc:docMk/>
            <pc:sldMk cId="2969751399" sldId="2147472016"/>
            <ac:cxnSpMk id="24" creationId="{5D19EE2F-6710-E4BD-3157-AD3DEDDD3AFD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29:19.671" v="106"/>
        <pc:sldMkLst>
          <pc:docMk/>
          <pc:sldMk cId="2681122682" sldId="2147472019"/>
        </pc:sldMkLst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2" creationId="{EC3D8530-DBD5-BD0F-69DD-FF646F6C8895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4" creationId="{36F8505B-84D2-B370-E2BB-9DC86437A69E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6" creationId="{1E9EB96A-697C-FD0D-9BE2-4A122D7F4C57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0" creationId="{C453695F-EFEB-A764-19E9-C4E64C8A0AF6}"/>
          </ac:spMkLst>
        </pc:spChg>
        <pc:spChg chg="add del mod">
          <ac:chgData name="Edgard Morato" userId="1da6dde4-7cd4-47d1-b037-d62d00b7d62c" providerId="ADAL" clId="{C3E4D0A4-C4A4-46BA-AE5A-4E9E79277845}" dt="2024-07-22T18:22:58.613" v="47" actId="478"/>
          <ac:spMkLst>
            <pc:docMk/>
            <pc:sldMk cId="2681122682" sldId="2147472019"/>
            <ac:spMk id="11" creationId="{057FDB81-572C-BEFA-6845-4CC0669E0FA0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3" creationId="{EFAC13D0-6A9B-DD2A-5615-2F837C60F420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4" creationId="{B0939BCA-35B1-C439-F391-F37FD3F7D9C7}"/>
          </ac:spMkLst>
        </pc:spChg>
        <pc:spChg chg="del">
          <ac:chgData name="Edgard Morato" userId="1da6dde4-7cd4-47d1-b037-d62d00b7d62c" providerId="ADAL" clId="{C3E4D0A4-C4A4-46BA-AE5A-4E9E79277845}" dt="2024-07-22T18:14:31.040" v="1" actId="478"/>
          <ac:spMkLst>
            <pc:docMk/>
            <pc:sldMk cId="2681122682" sldId="2147472019"/>
            <ac:spMk id="17" creationId="{E89A9ED9-7F2D-8509-3F21-BC902C0E25C8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8" creationId="{DF4CC459-A8D4-438B-65E7-B0AF67134385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20" creationId="{53D33D25-23BD-213B-34BE-877B33682CC2}"/>
          </ac:spMkLst>
        </pc:spChg>
        <pc:spChg chg="del">
          <ac:chgData name="Edgard Morato" userId="1da6dde4-7cd4-47d1-b037-d62d00b7d62c" providerId="ADAL" clId="{C3E4D0A4-C4A4-46BA-AE5A-4E9E79277845}" dt="2024-07-22T18:14:31.040" v="1" actId="478"/>
          <ac:spMkLst>
            <pc:docMk/>
            <pc:sldMk cId="2681122682" sldId="2147472019"/>
            <ac:spMk id="22" creationId="{71F68BA5-D493-A438-934E-F783300FBA1C}"/>
          </ac:spMkLst>
        </pc:spChg>
        <pc:spChg chg="add mod">
          <ac:chgData name="Edgard Morato" userId="1da6dde4-7cd4-47d1-b037-d62d00b7d62c" providerId="ADAL" clId="{C3E4D0A4-C4A4-46BA-AE5A-4E9E79277845}" dt="2024-07-22T18:29:19.671" v="106"/>
          <ac:spMkLst>
            <pc:docMk/>
            <pc:sldMk cId="2681122682" sldId="2147472019"/>
            <ac:spMk id="25" creationId="{DCF20005-48F2-557E-900B-9FCC95375AE2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27" creationId="{0BE382BF-FE76-32A4-13ED-B42278E1B463}"/>
          </ac:spMkLst>
        </pc:spChg>
        <pc:spChg chg="add mod">
          <ac:chgData name="Edgard Morato" userId="1da6dde4-7cd4-47d1-b037-d62d00b7d62c" providerId="ADAL" clId="{C3E4D0A4-C4A4-46BA-AE5A-4E9E79277845}" dt="2024-07-22T18:29:19.671" v="106"/>
          <ac:spMkLst>
            <pc:docMk/>
            <pc:sldMk cId="2681122682" sldId="2147472019"/>
            <ac:spMk id="30" creationId="{EDD94F1B-8D8C-AEDE-3E89-AB4AE1B549D1}"/>
          </ac:spMkLst>
        </pc:spChg>
        <pc:spChg chg="add mod">
          <ac:chgData name="Edgard Morato" userId="1da6dde4-7cd4-47d1-b037-d62d00b7d62c" providerId="ADAL" clId="{C3E4D0A4-C4A4-46BA-AE5A-4E9E79277845}" dt="2024-07-22T18:29:19.671" v="106"/>
          <ac:spMkLst>
            <pc:docMk/>
            <pc:sldMk cId="2681122682" sldId="2147472019"/>
            <ac:spMk id="31" creationId="{2AA61390-0B43-3BB2-A784-0CD0EFC76FF7}"/>
          </ac:spMkLst>
        </pc:spChg>
        <pc:spChg chg="del">
          <ac:chgData name="Edgard Morato" userId="1da6dde4-7cd4-47d1-b037-d62d00b7d62c" providerId="ADAL" clId="{C3E4D0A4-C4A4-46BA-AE5A-4E9E79277845}" dt="2024-07-22T18:14:31.040" v="1" actId="478"/>
          <ac:spMkLst>
            <pc:docMk/>
            <pc:sldMk cId="2681122682" sldId="2147472019"/>
            <ac:spMk id="40" creationId="{10C89798-5FF8-7D2E-A553-0990AE9B0BD9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73" creationId="{602A6F5C-A665-80AF-3E2E-1F86D28B016D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11" creationId="{4518AA99-DBF3-B0C5-4B99-B2A55B2C952D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22" creationId="{0E187C8D-6539-7DFB-5DA9-F33A1DA9F539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25" creationId="{6DB33F53-E7F7-6C89-C676-DA8091315EBD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26" creationId="{0E43F9E5-4C7F-E196-ED35-5ABBB4F73D7A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27" creationId="{C96492A0-F120-40E9-B00B-DD47377EA788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29" creationId="{59EED680-3641-CBA1-2C11-DD9E569653DC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31" creationId="{41A8BF7D-8909-7E29-06ED-E6971274171D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33" creationId="{A1646633-F300-D238-D802-2C1CE92D5B0A}"/>
          </ac:spMkLst>
        </pc:spChg>
        <pc:spChg chg="del">
          <ac:chgData name="Edgard Morato" userId="1da6dde4-7cd4-47d1-b037-d62d00b7d62c" providerId="ADAL" clId="{C3E4D0A4-C4A4-46BA-AE5A-4E9E79277845}" dt="2024-07-22T18:22:56.674" v="46" actId="478"/>
          <ac:spMkLst>
            <pc:docMk/>
            <pc:sldMk cId="2681122682" sldId="2147472019"/>
            <ac:spMk id="134" creationId="{2F12D8BF-1913-9686-1EFA-F964DCBF681A}"/>
          </ac:spMkLst>
        </pc:spChg>
        <pc:grpChg chg="del">
          <ac:chgData name="Edgard Morato" userId="1da6dde4-7cd4-47d1-b037-d62d00b7d62c" providerId="ADAL" clId="{C3E4D0A4-C4A4-46BA-AE5A-4E9E79277845}" dt="2024-07-22T18:22:56.674" v="46" actId="478"/>
          <ac:grpSpMkLst>
            <pc:docMk/>
            <pc:sldMk cId="2681122682" sldId="2147472019"/>
            <ac:grpSpMk id="16" creationId="{2F351EEF-ECDC-2D6E-1A98-F2F5A73EBE99}"/>
          </ac:grpSpMkLst>
        </pc:grpChg>
        <pc:grpChg chg="del">
          <ac:chgData name="Edgard Morato" userId="1da6dde4-7cd4-47d1-b037-d62d00b7d62c" providerId="ADAL" clId="{C3E4D0A4-C4A4-46BA-AE5A-4E9E79277845}" dt="2024-07-22T18:22:56.674" v="46" actId="478"/>
          <ac:grpSpMkLst>
            <pc:docMk/>
            <pc:sldMk cId="2681122682" sldId="2147472019"/>
            <ac:grpSpMk id="26" creationId="{2479EAD7-D5CB-8883-6ACE-F5F58B705B2E}"/>
          </ac:grpSpMkLst>
        </pc:grpChg>
        <pc:graphicFrameChg chg="del">
          <ac:chgData name="Edgard Morato" userId="1da6dde4-7cd4-47d1-b037-d62d00b7d62c" providerId="ADAL" clId="{C3E4D0A4-C4A4-46BA-AE5A-4E9E79277845}" dt="2024-07-22T18:22:56.674" v="46" actId="478"/>
          <ac:graphicFrameMkLst>
            <pc:docMk/>
            <pc:sldMk cId="2681122682" sldId="2147472019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C3E4D0A4-C4A4-46BA-AE5A-4E9E79277845}" dt="2024-07-22T18:22:56.674" v="46" actId="478"/>
          <ac:picMkLst>
            <pc:docMk/>
            <pc:sldMk cId="2681122682" sldId="2147472019"/>
            <ac:picMk id="7" creationId="{4A3950F9-9C93-BD45-7FD4-1393F0D1DA1C}"/>
          </ac:picMkLst>
        </pc:picChg>
        <pc:picChg chg="del">
          <ac:chgData name="Edgard Morato" userId="1da6dde4-7cd4-47d1-b037-d62d00b7d62c" providerId="ADAL" clId="{C3E4D0A4-C4A4-46BA-AE5A-4E9E79277845}" dt="2024-07-22T18:22:56.674" v="46" actId="478"/>
          <ac:picMkLst>
            <pc:docMk/>
            <pc:sldMk cId="2681122682" sldId="2147472019"/>
            <ac:picMk id="19" creationId="{1AAD8FA1-641D-0467-BEB0-7C59BFD961B7}"/>
          </ac:picMkLst>
        </pc:picChg>
        <pc:picChg chg="add mod">
          <ac:chgData name="Edgard Morato" userId="1da6dde4-7cd4-47d1-b037-d62d00b7d62c" providerId="ADAL" clId="{C3E4D0A4-C4A4-46BA-AE5A-4E9E79277845}" dt="2024-07-22T18:23:11.266" v="49" actId="34135"/>
          <ac:picMkLst>
            <pc:docMk/>
            <pc:sldMk cId="2681122682" sldId="2147472019"/>
            <ac:picMk id="23" creationId="{A8CB5354-8145-8E69-D443-6EEFC9324618}"/>
          </ac:picMkLst>
        </pc:picChg>
        <pc:picChg chg="del">
          <ac:chgData name="Edgard Morato" userId="1da6dde4-7cd4-47d1-b037-d62d00b7d62c" providerId="ADAL" clId="{C3E4D0A4-C4A4-46BA-AE5A-4E9E79277845}" dt="2024-07-22T18:22:56.674" v="46" actId="478"/>
          <ac:picMkLst>
            <pc:docMk/>
            <pc:sldMk cId="2681122682" sldId="2147472019"/>
            <ac:picMk id="124" creationId="{76C16830-962F-C105-E211-B707B8595E3F}"/>
          </ac:picMkLst>
        </pc:picChg>
        <pc:picChg chg="del">
          <ac:chgData name="Edgard Morato" userId="1da6dde4-7cd4-47d1-b037-d62d00b7d62c" providerId="ADAL" clId="{C3E4D0A4-C4A4-46BA-AE5A-4E9E79277845}" dt="2024-07-22T18:22:56.674" v="46" actId="478"/>
          <ac:picMkLst>
            <pc:docMk/>
            <pc:sldMk cId="2681122682" sldId="2147472019"/>
            <ac:picMk id="130" creationId="{A86BF7C0-4133-2EDE-A49B-E8CDEA897D49}"/>
          </ac:picMkLst>
        </pc:picChg>
        <pc:cxnChg chg="del">
          <ac:chgData name="Edgard Morato" userId="1da6dde4-7cd4-47d1-b037-d62d00b7d62c" providerId="ADAL" clId="{C3E4D0A4-C4A4-46BA-AE5A-4E9E79277845}" dt="2024-07-22T18:22:56.674" v="46" actId="478"/>
          <ac:cxnSpMkLst>
            <pc:docMk/>
            <pc:sldMk cId="2681122682" sldId="2147472019"/>
            <ac:cxnSpMk id="8" creationId="{162D0F38-E68C-842F-F5EC-0DD5F87A0FB4}"/>
          </ac:cxnSpMkLst>
        </pc:cxnChg>
        <pc:cxnChg chg="del">
          <ac:chgData name="Edgard Morato" userId="1da6dde4-7cd4-47d1-b037-d62d00b7d62c" providerId="ADAL" clId="{C3E4D0A4-C4A4-46BA-AE5A-4E9E79277845}" dt="2024-07-22T18:22:56.674" v="46" actId="478"/>
          <ac:cxnSpMkLst>
            <pc:docMk/>
            <pc:sldMk cId="2681122682" sldId="2147472019"/>
            <ac:cxnSpMk id="9" creationId="{1CB57136-C67E-BA8A-79C0-F254E24DE9F9}"/>
          </ac:cxnSpMkLst>
        </pc:cxnChg>
        <pc:cxnChg chg="del">
          <ac:chgData name="Edgard Morato" userId="1da6dde4-7cd4-47d1-b037-d62d00b7d62c" providerId="ADAL" clId="{C3E4D0A4-C4A4-46BA-AE5A-4E9E79277845}" dt="2024-07-22T18:22:56.674" v="46" actId="478"/>
          <ac:cxnSpMkLst>
            <pc:docMk/>
            <pc:sldMk cId="2681122682" sldId="2147472019"/>
            <ac:cxnSpMk id="15" creationId="{AB73E528-9164-D17F-288E-3289A2419902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29:46.594" v="107"/>
        <pc:sldMkLst>
          <pc:docMk/>
          <pc:sldMk cId="3189149199" sldId="2147472027"/>
        </pc:sldMkLst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2" creationId="{D142DBBB-9E4E-C156-5F3B-7D62D74A4D32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14:39.298" v="2" actId="478"/>
          <ac:spMkLst>
            <pc:docMk/>
            <pc:sldMk cId="3189149199" sldId="2147472027"/>
            <ac:spMk id="4" creationId="{F391A03C-EBB2-6F8B-1220-BB1769B4E3BB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14:39.298" v="2" actId="478"/>
          <ac:spMkLst>
            <pc:docMk/>
            <pc:sldMk cId="3189149199" sldId="2147472027"/>
            <ac:spMk id="6" creationId="{8874E26D-DC40-1BF5-D46F-216E8048219F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9" creationId="{03F01AE6-CBE0-B17C-740B-669055606195}"/>
          </ac:spMkLst>
        </pc:spChg>
        <pc:spChg chg="del">
          <ac:chgData name="Edgard Morato" userId="1da6dde4-7cd4-47d1-b037-d62d00b7d62c" providerId="ADAL" clId="{C3E4D0A4-C4A4-46BA-AE5A-4E9E79277845}" dt="2024-07-22T18:14:39.298" v="2" actId="478"/>
          <ac:spMkLst>
            <pc:docMk/>
            <pc:sldMk cId="3189149199" sldId="2147472027"/>
            <ac:spMk id="10" creationId="{78BD082C-5AFD-22AA-5C4F-004184B6163D}"/>
          </ac:spMkLst>
        </pc:spChg>
        <pc:spChg chg="add del mod">
          <ac:chgData name="Edgard Morato" userId="1da6dde4-7cd4-47d1-b037-d62d00b7d62c" providerId="ADAL" clId="{C3E4D0A4-C4A4-46BA-AE5A-4E9E79277845}" dt="2024-07-22T18:23:17.305" v="51" actId="478"/>
          <ac:spMkLst>
            <pc:docMk/>
            <pc:sldMk cId="3189149199" sldId="2147472027"/>
            <ac:spMk id="14" creationId="{24757B26-E581-25EE-8D0F-291AD16A09C4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17" creationId="{C7F29CBD-4ADE-D431-566A-3837E56F5D1F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19" creationId="{CB2778AA-8028-EBFE-AF57-4926513460E8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20" creationId="{69C98A66-CECD-FB7E-B5B8-D3A2E99BB62F}"/>
          </ac:spMkLst>
        </pc:spChg>
        <pc:spChg chg="add mod">
          <ac:chgData name="Edgard Morato" userId="1da6dde4-7cd4-47d1-b037-d62d00b7d62c" providerId="ADAL" clId="{C3E4D0A4-C4A4-46BA-AE5A-4E9E79277845}" dt="2024-07-22T18:29:46.594" v="107"/>
          <ac:spMkLst>
            <pc:docMk/>
            <pc:sldMk cId="3189149199" sldId="2147472027"/>
            <ac:spMk id="21" creationId="{2FFDE6F0-3810-44AE-2102-DFC8B86019BC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22" creationId="{1639DCC7-271B-99B0-7829-05958E168F40}"/>
          </ac:spMkLst>
        </pc:spChg>
        <pc:spChg chg="add mod">
          <ac:chgData name="Edgard Morato" userId="1da6dde4-7cd4-47d1-b037-d62d00b7d62c" providerId="ADAL" clId="{C3E4D0A4-C4A4-46BA-AE5A-4E9E79277845}" dt="2024-07-22T18:29:46.594" v="107"/>
          <ac:spMkLst>
            <pc:docMk/>
            <pc:sldMk cId="3189149199" sldId="2147472027"/>
            <ac:spMk id="24" creationId="{307E670F-40FC-BF59-F6A3-43DEE99A9A2F}"/>
          </ac:spMkLst>
        </pc:spChg>
        <pc:spChg chg="add mod">
          <ac:chgData name="Edgard Morato" userId="1da6dde4-7cd4-47d1-b037-d62d00b7d62c" providerId="ADAL" clId="{C3E4D0A4-C4A4-46BA-AE5A-4E9E79277845}" dt="2024-07-22T18:29:46.594" v="107"/>
          <ac:spMkLst>
            <pc:docMk/>
            <pc:sldMk cId="3189149199" sldId="2147472027"/>
            <ac:spMk id="25" creationId="{F1714518-0EFE-0D28-CA8D-37614A223DE7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27" creationId="{1018335E-74A2-4ACC-3588-9DF8D8DEA437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35" creationId="{25A2A68E-BE8D-3A0C-BB0F-FEA0089867E8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39" creationId="{70810569-0AB7-DC9E-43C3-1A52503128B1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40" creationId="{FAE89C7A-F57D-DBEF-4443-BB4B7E5665CF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41" creationId="{95559F34-EE78-FA46-A564-F4AA7A511572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42" creationId="{C85723AF-D2CB-B86C-6DB6-B8950CC50EC2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43" creationId="{4CFC4B6D-92D4-F71E-5CAF-42178400CBF0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45" creationId="{24A10F98-EC3A-0E99-14CB-4F5A5A5096C6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46" creationId="{CA374E6A-EC8A-984C-F13B-C7CD91EFF4C0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47" creationId="{DA5BEA73-4F83-BF32-0CDB-6C012A74EAB1}"/>
          </ac:spMkLst>
        </pc:spChg>
        <pc:spChg chg="del">
          <ac:chgData name="Edgard Morato" userId="1da6dde4-7cd4-47d1-b037-d62d00b7d62c" providerId="ADAL" clId="{C3E4D0A4-C4A4-46BA-AE5A-4E9E79277845}" dt="2024-07-22T18:23:15.134" v="50" actId="478"/>
          <ac:spMkLst>
            <pc:docMk/>
            <pc:sldMk cId="3189149199" sldId="2147472027"/>
            <ac:spMk id="48" creationId="{987775FC-BD9F-6C15-BB99-F104DC05F0C9}"/>
          </ac:spMkLst>
        </pc:spChg>
        <pc:grpChg chg="del">
          <ac:chgData name="Edgard Morato" userId="1da6dde4-7cd4-47d1-b037-d62d00b7d62c" providerId="ADAL" clId="{C3E4D0A4-C4A4-46BA-AE5A-4E9E79277845}" dt="2024-07-22T18:23:15.134" v="50" actId="478"/>
          <ac:grpSpMkLst>
            <pc:docMk/>
            <pc:sldMk cId="3189149199" sldId="2147472027"/>
            <ac:grpSpMk id="8" creationId="{7E0E2B3D-DC46-F3E5-CDDC-72E03F161BDB}"/>
          </ac:grpSpMkLst>
        </pc:grpChg>
        <pc:picChg chg="del">
          <ac:chgData name="Edgard Morato" userId="1da6dde4-7cd4-47d1-b037-d62d00b7d62c" providerId="ADAL" clId="{C3E4D0A4-C4A4-46BA-AE5A-4E9E79277845}" dt="2024-07-22T18:23:15.134" v="50" actId="478"/>
          <ac:picMkLst>
            <pc:docMk/>
            <pc:sldMk cId="3189149199" sldId="2147472027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C3E4D0A4-C4A4-46BA-AE5A-4E9E79277845}" dt="2024-07-22T18:23:30.209" v="53" actId="34135"/>
          <ac:picMkLst>
            <pc:docMk/>
            <pc:sldMk cId="3189149199" sldId="2147472027"/>
            <ac:picMk id="16" creationId="{C34459E8-116F-DF06-85C2-ED338E9AB729}"/>
          </ac:picMkLst>
        </pc:picChg>
        <pc:picChg chg="del">
          <ac:chgData name="Edgard Morato" userId="1da6dde4-7cd4-47d1-b037-d62d00b7d62c" providerId="ADAL" clId="{C3E4D0A4-C4A4-46BA-AE5A-4E9E79277845}" dt="2024-07-22T18:23:15.134" v="50" actId="478"/>
          <ac:picMkLst>
            <pc:docMk/>
            <pc:sldMk cId="3189149199" sldId="2147472027"/>
            <ac:picMk id="18" creationId="{78E2AD82-370B-B770-F84C-013A6D625B91}"/>
          </ac:picMkLst>
        </pc:picChg>
        <pc:picChg chg="del">
          <ac:chgData name="Edgard Morato" userId="1da6dde4-7cd4-47d1-b037-d62d00b7d62c" providerId="ADAL" clId="{C3E4D0A4-C4A4-46BA-AE5A-4E9E79277845}" dt="2024-07-22T18:23:15.134" v="50" actId="478"/>
          <ac:picMkLst>
            <pc:docMk/>
            <pc:sldMk cId="3189149199" sldId="2147472027"/>
            <ac:picMk id="29" creationId="{32A0EDD9-7351-ABA4-3101-82187D263A55}"/>
          </ac:picMkLst>
        </pc:picChg>
        <pc:cxnChg chg="del">
          <ac:chgData name="Edgard Morato" userId="1da6dde4-7cd4-47d1-b037-d62d00b7d62c" providerId="ADAL" clId="{C3E4D0A4-C4A4-46BA-AE5A-4E9E79277845}" dt="2024-07-22T18:23:15.134" v="50" actId="478"/>
          <ac:cxnSpMkLst>
            <pc:docMk/>
            <pc:sldMk cId="3189149199" sldId="2147472027"/>
            <ac:cxnSpMk id="23" creationId="{11D92B68-3C31-9A81-C468-611AF3B36B79}"/>
          </ac:cxnSpMkLst>
        </pc:cxnChg>
        <pc:cxnChg chg="del">
          <ac:chgData name="Edgard Morato" userId="1da6dde4-7cd4-47d1-b037-d62d00b7d62c" providerId="ADAL" clId="{C3E4D0A4-C4A4-46BA-AE5A-4E9E79277845}" dt="2024-07-22T18:23:15.134" v="50" actId="478"/>
          <ac:cxnSpMkLst>
            <pc:docMk/>
            <pc:sldMk cId="3189149199" sldId="2147472027"/>
            <ac:cxnSpMk id="33" creationId="{5F2D995B-6770-0893-81D2-6A8BDE46F406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2:15.360" v="112"/>
        <pc:sldMkLst>
          <pc:docMk/>
          <pc:sldMk cId="1888475743" sldId="2147472028"/>
        </pc:sldMkLst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" creationId="{36F8505B-84D2-B370-E2BB-9DC86437A69E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6" creationId="{F34FFF4B-6CCB-CFBD-CABD-E25AEF42A14F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8" creationId="{9DAA6CAF-867D-4242-66F8-B5C951E68CE1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9" creationId="{D1CD1DCD-0899-2570-7CEF-F46C41440E22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10" creationId="{C453695F-EFEB-A764-19E9-C4E64C8A0AF6}"/>
          </ac:spMkLst>
        </pc:spChg>
        <pc:spChg chg="add del mod">
          <ac:chgData name="Edgard Morato" userId="1da6dde4-7cd4-47d1-b037-d62d00b7d62c" providerId="ADAL" clId="{C3E4D0A4-C4A4-46BA-AE5A-4E9E79277845}" dt="2024-07-22T18:23:51.222" v="58" actId="478"/>
          <ac:spMkLst>
            <pc:docMk/>
            <pc:sldMk cId="1888475743" sldId="2147472028"/>
            <ac:spMk id="12" creationId="{B8D26378-6CB5-180F-4CC5-4BE35B7E2D3A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16" creationId="{5484AC06-C041-105F-C8A0-1A76E2A65AA1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17" creationId="{C1E4D00A-5112-47EA-F43E-18B6D40930EA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21" creationId="{9FC2E2C7-6D8E-1A3E-120A-6C0CC1A58594}"/>
          </ac:spMkLst>
        </pc:spChg>
        <pc:spChg chg="add mod">
          <ac:chgData name="Edgard Morato" userId="1da6dde4-7cd4-47d1-b037-d62d00b7d62c" providerId="ADAL" clId="{C3E4D0A4-C4A4-46BA-AE5A-4E9E79277845}" dt="2024-07-22T18:32:15.360" v="112"/>
          <ac:spMkLst>
            <pc:docMk/>
            <pc:sldMk cId="1888475743" sldId="2147472028"/>
            <ac:spMk id="23" creationId="{47166A06-45C3-3944-E1E0-1ED0F3420DCE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25" creationId="{739689F8-37DF-FBA7-99E0-D0BC68513D9A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26" creationId="{D5AF1234-BD8D-8443-69CD-4103CBF6374D}"/>
          </ac:spMkLst>
        </pc:spChg>
        <pc:spChg chg="add mod">
          <ac:chgData name="Edgard Morato" userId="1da6dde4-7cd4-47d1-b037-d62d00b7d62c" providerId="ADAL" clId="{C3E4D0A4-C4A4-46BA-AE5A-4E9E79277845}" dt="2024-07-22T18:32:15.360" v="112"/>
          <ac:spMkLst>
            <pc:docMk/>
            <pc:sldMk cId="1888475743" sldId="2147472028"/>
            <ac:spMk id="28" creationId="{05126085-64C3-56C0-8F13-0C33E7EBC336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31" creationId="{8DD7FD28-C5F6-4C13-2A9E-5CDFB464EEB8}"/>
          </ac:spMkLst>
        </pc:spChg>
        <pc:spChg chg="add mod">
          <ac:chgData name="Edgard Morato" userId="1da6dde4-7cd4-47d1-b037-d62d00b7d62c" providerId="ADAL" clId="{C3E4D0A4-C4A4-46BA-AE5A-4E9E79277845}" dt="2024-07-22T18:32:15.360" v="112"/>
          <ac:spMkLst>
            <pc:docMk/>
            <pc:sldMk cId="1888475743" sldId="2147472028"/>
            <ac:spMk id="32" creationId="{D087B594-677F-3E53-B986-1D24342D3FB0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39" creationId="{457B2B97-853A-A085-3CEF-A950D493E909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0" creationId="{1B4F2076-988F-4247-CCD2-0847ABD439AC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1" creationId="{B9E5199D-48D5-69D6-628A-C02E621381A2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2" creationId="{0A7B9E2E-5A37-B7AA-408D-E61F6C3B8C26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3" creationId="{BAF113C6-124B-DB31-AC2F-28FA3379D8A6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4" creationId="{8D3D1639-3DBA-3281-9577-2868708E17E7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5" creationId="{7E9CE954-99F4-DC7D-6894-262A1FBC8243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6" creationId="{5858D33E-0477-0E55-4028-86C02547092D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7" creationId="{CB654DCB-17B7-9A00-9290-12935AEB6E45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48" creationId="{F31D3ADC-2768-CE5B-5E58-F3932521A249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111" creationId="{4518AA99-DBF3-B0C5-4B99-B2A55B2C952D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127" creationId="{C96492A0-F120-40E9-B00B-DD47377EA788}"/>
          </ac:spMkLst>
        </pc:spChg>
        <pc:spChg chg="del">
          <ac:chgData name="Edgard Morato" userId="1da6dde4-7cd4-47d1-b037-d62d00b7d62c" providerId="ADAL" clId="{C3E4D0A4-C4A4-46BA-AE5A-4E9E79277845}" dt="2024-07-22T18:23:48.564" v="57" actId="478"/>
          <ac:spMkLst>
            <pc:docMk/>
            <pc:sldMk cId="1888475743" sldId="2147472028"/>
            <ac:spMk id="129" creationId="{59EED680-3641-CBA1-2C11-DD9E569653DC}"/>
          </ac:spMkLst>
        </pc:spChg>
        <pc:grpChg chg="del">
          <ac:chgData name="Edgard Morato" userId="1da6dde4-7cd4-47d1-b037-d62d00b7d62c" providerId="ADAL" clId="{C3E4D0A4-C4A4-46BA-AE5A-4E9E79277845}" dt="2024-07-22T18:23:48.564" v="57" actId="478"/>
          <ac:grpSpMkLst>
            <pc:docMk/>
            <pc:sldMk cId="1888475743" sldId="2147472028"/>
            <ac:grpSpMk id="2" creationId="{A743F6BE-63AA-3864-0117-6D1710F36DA5}"/>
          </ac:grpSpMkLst>
        </pc:grpChg>
        <pc:graphicFrameChg chg="del">
          <ac:chgData name="Edgard Morato" userId="1da6dde4-7cd4-47d1-b037-d62d00b7d62c" providerId="ADAL" clId="{C3E4D0A4-C4A4-46BA-AE5A-4E9E79277845}" dt="2024-07-22T18:23:48.564" v="57" actId="478"/>
          <ac:graphicFrameMkLst>
            <pc:docMk/>
            <pc:sldMk cId="1888475743" sldId="2147472028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C3E4D0A4-C4A4-46BA-AE5A-4E9E79277845}" dt="2024-07-22T18:23:48.564" v="57" actId="478"/>
          <ac:picMkLst>
            <pc:docMk/>
            <pc:sldMk cId="1888475743" sldId="2147472028"/>
            <ac:picMk id="7" creationId="{4A3950F9-9C93-BD45-7FD4-1393F0D1DA1C}"/>
          </ac:picMkLst>
        </pc:picChg>
        <pc:picChg chg="add del mod">
          <ac:chgData name="Edgard Morato" userId="1da6dde4-7cd4-47d1-b037-d62d00b7d62c" providerId="ADAL" clId="{C3E4D0A4-C4A4-46BA-AE5A-4E9E79277845}" dt="2024-07-22T18:31:28.799" v="108" actId="478"/>
          <ac:picMkLst>
            <pc:docMk/>
            <pc:sldMk cId="1888475743" sldId="2147472028"/>
            <ac:picMk id="15" creationId="{99DE4F5D-DB97-5B1E-90BB-39647E8DA7E8}"/>
          </ac:picMkLst>
        </pc:picChg>
        <pc:picChg chg="add del mod">
          <ac:chgData name="Edgard Morato" userId="1da6dde4-7cd4-47d1-b037-d62d00b7d62c" providerId="ADAL" clId="{C3E4D0A4-C4A4-46BA-AE5A-4E9E79277845}" dt="2024-07-22T18:31:50.438" v="110" actId="478"/>
          <ac:picMkLst>
            <pc:docMk/>
            <pc:sldMk cId="1888475743" sldId="2147472028"/>
            <ac:picMk id="19" creationId="{F756101E-9649-F735-9DB8-FFABE51039FD}"/>
          </ac:picMkLst>
        </pc:picChg>
        <pc:picChg chg="add mod">
          <ac:chgData name="Edgard Morato" userId="1da6dde4-7cd4-47d1-b037-d62d00b7d62c" providerId="ADAL" clId="{C3E4D0A4-C4A4-46BA-AE5A-4E9E79277845}" dt="2024-07-22T18:31:59.097" v="111" actId="931"/>
          <ac:picMkLst>
            <pc:docMk/>
            <pc:sldMk cId="1888475743" sldId="2147472028"/>
            <ac:picMk id="22" creationId="{10748A8C-A4AD-42B2-E248-9CB6EE51CEDE}"/>
          </ac:picMkLst>
        </pc:picChg>
        <pc:picChg chg="del">
          <ac:chgData name="Edgard Morato" userId="1da6dde4-7cd4-47d1-b037-d62d00b7d62c" providerId="ADAL" clId="{C3E4D0A4-C4A4-46BA-AE5A-4E9E79277845}" dt="2024-07-22T18:23:48.564" v="57" actId="478"/>
          <ac:picMkLst>
            <pc:docMk/>
            <pc:sldMk cId="1888475743" sldId="2147472028"/>
            <ac:picMk id="24" creationId="{BC846AF3-93AF-EC33-8253-98BF569A2E50}"/>
          </ac:picMkLst>
        </pc:picChg>
        <pc:picChg chg="del">
          <ac:chgData name="Edgard Morato" userId="1da6dde4-7cd4-47d1-b037-d62d00b7d62c" providerId="ADAL" clId="{C3E4D0A4-C4A4-46BA-AE5A-4E9E79277845}" dt="2024-07-22T18:23:48.564" v="57" actId="478"/>
          <ac:picMkLst>
            <pc:docMk/>
            <pc:sldMk cId="1888475743" sldId="2147472028"/>
            <ac:picMk id="27" creationId="{307139D6-6D4B-7AD1-A0E8-6EFC5B4205A7}"/>
          </ac:picMkLst>
        </pc:picChg>
        <pc:picChg chg="del">
          <ac:chgData name="Edgard Morato" userId="1da6dde4-7cd4-47d1-b037-d62d00b7d62c" providerId="ADAL" clId="{C3E4D0A4-C4A4-46BA-AE5A-4E9E79277845}" dt="2024-07-22T18:23:48.564" v="57" actId="478"/>
          <ac:picMkLst>
            <pc:docMk/>
            <pc:sldMk cId="1888475743" sldId="2147472028"/>
            <ac:picMk id="33" creationId="{43C44BFA-C93E-9CDA-2434-5F94BA3F55BC}"/>
          </ac:picMkLst>
        </pc:picChg>
        <pc:cxnChg chg="del">
          <ac:chgData name="Edgard Morato" userId="1da6dde4-7cd4-47d1-b037-d62d00b7d62c" providerId="ADAL" clId="{C3E4D0A4-C4A4-46BA-AE5A-4E9E79277845}" dt="2024-07-22T18:23:48.564" v="57" actId="478"/>
          <ac:cxnSpMkLst>
            <pc:docMk/>
            <pc:sldMk cId="1888475743" sldId="2147472028"/>
            <ac:cxnSpMk id="29" creationId="{EBF24AAD-2B2B-FECF-F159-BDF808418947}"/>
          </ac:cxnSpMkLst>
        </pc:cxnChg>
        <pc:cxnChg chg="del">
          <ac:chgData name="Edgard Morato" userId="1da6dde4-7cd4-47d1-b037-d62d00b7d62c" providerId="ADAL" clId="{C3E4D0A4-C4A4-46BA-AE5A-4E9E79277845}" dt="2024-07-22T18:23:48.564" v="57" actId="478"/>
          <ac:cxnSpMkLst>
            <pc:docMk/>
            <pc:sldMk cId="1888475743" sldId="2147472028"/>
            <ac:cxnSpMk id="30" creationId="{BCCFAE9A-C260-11A9-A781-8F6D07F64086}"/>
          </ac:cxnSpMkLst>
        </pc:cxnChg>
        <pc:cxnChg chg="del">
          <ac:chgData name="Edgard Morato" userId="1da6dde4-7cd4-47d1-b037-d62d00b7d62c" providerId="ADAL" clId="{C3E4D0A4-C4A4-46BA-AE5A-4E9E79277845}" dt="2024-07-22T18:23:48.564" v="57" actId="478"/>
          <ac:cxnSpMkLst>
            <pc:docMk/>
            <pc:sldMk cId="1888475743" sldId="2147472028"/>
            <ac:cxnSpMk id="49" creationId="{A5BF240A-BB0C-D316-1116-4A13A014D8DA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3:50.103" v="117"/>
        <pc:sldMkLst>
          <pc:docMk/>
          <pc:sldMk cId="242079711" sldId="2147472029"/>
        </pc:sldMkLst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6" creationId="{C31E0EFF-D339-6BE1-22AE-753B75893F09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8" creationId="{23C13A2C-1787-BB8E-3EDC-6C477187D0ED}"/>
          </ac:spMkLst>
        </pc:spChg>
        <pc:spChg chg="del">
          <ac:chgData name="Edgard Morato" userId="1da6dde4-7cd4-47d1-b037-d62d00b7d62c" providerId="ADAL" clId="{C3E4D0A4-C4A4-46BA-AE5A-4E9E79277845}" dt="2024-07-22T18:14:49.300" v="3" actId="478"/>
          <ac:spMkLst>
            <pc:docMk/>
            <pc:sldMk cId="242079711" sldId="2147472029"/>
            <ac:spMk id="9" creationId="{366BA5C5-3FC8-AA8D-4CC0-E1CCB8FE7D76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10" creationId="{5A2C591C-6D0A-78D6-8218-726A782D36D0}"/>
          </ac:spMkLst>
        </pc:spChg>
        <pc:spChg chg="del">
          <ac:chgData name="Edgard Morato" userId="1da6dde4-7cd4-47d1-b037-d62d00b7d62c" providerId="ADAL" clId="{C3E4D0A4-C4A4-46BA-AE5A-4E9E79277845}" dt="2024-07-22T18:14:49.300" v="3" actId="478"/>
          <ac:spMkLst>
            <pc:docMk/>
            <pc:sldMk cId="242079711" sldId="2147472029"/>
            <ac:spMk id="11" creationId="{3425012E-2C9F-FDA2-CC28-207856272A9D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12" creationId="{3E81EAEB-B9B3-CCF5-8626-0C2885BBAA99}"/>
          </ac:spMkLst>
        </pc:spChg>
        <pc:spChg chg="del">
          <ac:chgData name="Edgard Morato" userId="1da6dde4-7cd4-47d1-b037-d62d00b7d62c" providerId="ADAL" clId="{C3E4D0A4-C4A4-46BA-AE5A-4E9E79277845}" dt="2024-07-22T18:14:49.300" v="3" actId="478"/>
          <ac:spMkLst>
            <pc:docMk/>
            <pc:sldMk cId="242079711" sldId="2147472029"/>
            <ac:spMk id="13" creationId="{E89F54D6-9A02-ECAE-8AA5-50B6EE0487D8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14" creationId="{6F10A4D4-BA26-9DFC-AF06-8DB889913059}"/>
          </ac:spMkLst>
        </pc:spChg>
        <pc:spChg chg="add del mod">
          <ac:chgData name="Edgard Morato" userId="1da6dde4-7cd4-47d1-b037-d62d00b7d62c" providerId="ADAL" clId="{C3E4D0A4-C4A4-46BA-AE5A-4E9E79277845}" dt="2024-07-22T18:24:27.865" v="66" actId="478"/>
          <ac:spMkLst>
            <pc:docMk/>
            <pc:sldMk cId="242079711" sldId="2147472029"/>
            <ac:spMk id="16" creationId="{36334848-F3D9-A603-1AD0-59E8DB0DBA18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17" creationId="{C94BD71D-DCC5-8201-8486-D3EE667DBF7E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18" creationId="{4A67524A-4CC3-957D-5681-962E3BBE715F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23" creationId="{C027936F-A480-EBF4-96AA-D880B3A368CA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25" creationId="{B7CAB47B-E56B-B0AF-5C96-8B36273FD8AF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26" creationId="{A2C9E341-144D-0784-06B4-F0BA3098F9E8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33" creationId="{2F1BFC36-7316-E07D-4334-6012C9110A8E}"/>
          </ac:spMkLst>
        </pc:spChg>
        <pc:spChg chg="add mod">
          <ac:chgData name="Edgard Morato" userId="1da6dde4-7cd4-47d1-b037-d62d00b7d62c" providerId="ADAL" clId="{C3E4D0A4-C4A4-46BA-AE5A-4E9E79277845}" dt="2024-07-22T18:33:50.103" v="117"/>
          <ac:spMkLst>
            <pc:docMk/>
            <pc:sldMk cId="242079711" sldId="2147472029"/>
            <ac:spMk id="35" creationId="{508D9B3E-B044-FFD8-3AAE-CB066E2E7A64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36" creationId="{656377CC-6E70-8A56-11AC-284A3A708309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37" creationId="{B2E0F264-3EE5-5C5D-2361-BFA9461769A0}"/>
          </ac:spMkLst>
        </pc:spChg>
        <pc:spChg chg="add mod">
          <ac:chgData name="Edgard Morato" userId="1da6dde4-7cd4-47d1-b037-d62d00b7d62c" providerId="ADAL" clId="{C3E4D0A4-C4A4-46BA-AE5A-4E9E79277845}" dt="2024-07-22T18:33:50.103" v="117"/>
          <ac:spMkLst>
            <pc:docMk/>
            <pc:sldMk cId="242079711" sldId="2147472029"/>
            <ac:spMk id="38" creationId="{D8737D43-33C4-7D9E-D7A8-8A2EE53600A5}"/>
          </ac:spMkLst>
        </pc:spChg>
        <pc:spChg chg="add mod">
          <ac:chgData name="Edgard Morato" userId="1da6dde4-7cd4-47d1-b037-d62d00b7d62c" providerId="ADAL" clId="{C3E4D0A4-C4A4-46BA-AE5A-4E9E79277845}" dt="2024-07-22T18:33:50.103" v="117"/>
          <ac:spMkLst>
            <pc:docMk/>
            <pc:sldMk cId="242079711" sldId="2147472029"/>
            <ac:spMk id="39" creationId="{E8955EB1-B8E9-7EB9-2D00-B5B871992383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40" creationId="{00789930-0E1C-FEC1-3B7E-935494CFEEAF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42" creationId="{9573DC2A-9ADA-6F4B-DA36-C34F2C4F6113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44" creationId="{17622674-F1EC-C54B-4FB1-ED9471F41151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45" creationId="{ACE00805-71A6-C32E-F9A5-BDF103A502FB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47" creationId="{A93730F0-C41D-BD23-6A4F-95DF3921B21C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48" creationId="{ACEBF9FF-34DC-B9CE-7E99-ABF4BD7F2CBB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49" creationId="{F14136B4-1638-6B4F-A945-D4977C85CE16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52" creationId="{0F68894A-CE62-863C-C0D7-70C63DA5672B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53" creationId="{526548B8-9A86-53C3-F6AB-7FD81656387F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54" creationId="{CB164A93-B541-B615-8DB2-C64C2F68E492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55" creationId="{9B6C89C6-0BFD-C100-D16F-C3EEB7AA0FE1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56" creationId="{5EA8AF0F-63FC-3811-38C8-09F8B41EA154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57" creationId="{5DEDDECC-0C52-71FB-A779-1D552D46ECA0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59" creationId="{4E3322DF-6C5E-CC9D-9897-2D7F7C4AC226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60" creationId="{E962DAB7-2A11-38F9-B978-5A0A9AA32D68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61" creationId="{901988A0-C853-02B1-0EDD-0FFB3F1EB9F1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62" creationId="{2F89B58C-57A8-24A2-3C01-794D21214A20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63" creationId="{F754BFBA-F820-8733-718E-F165ACDE4619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65" creationId="{8A6E79EF-D3A4-6B97-A3AA-BA9FBAB72AEB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72" creationId="{879A8DB3-CBB2-F2FE-C1E8-594733AEB9FA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111" creationId="{4518AA99-DBF3-B0C5-4B99-B2A55B2C952D}"/>
          </ac:spMkLst>
        </pc:spChg>
        <pc:spChg chg="del">
          <ac:chgData name="Edgard Morato" userId="1da6dde4-7cd4-47d1-b037-d62d00b7d62c" providerId="ADAL" clId="{C3E4D0A4-C4A4-46BA-AE5A-4E9E79277845}" dt="2024-07-22T18:24:25.779" v="65" actId="478"/>
          <ac:spMkLst>
            <pc:docMk/>
            <pc:sldMk cId="242079711" sldId="2147472029"/>
            <ac:spMk id="129" creationId="{59EED680-3641-CBA1-2C11-DD9E569653DC}"/>
          </ac:spMkLst>
        </pc:spChg>
        <pc:grpChg chg="del">
          <ac:chgData name="Edgard Morato" userId="1da6dde4-7cd4-47d1-b037-d62d00b7d62c" providerId="ADAL" clId="{C3E4D0A4-C4A4-46BA-AE5A-4E9E79277845}" dt="2024-07-22T18:24:25.779" v="65" actId="478"/>
          <ac:grpSpMkLst>
            <pc:docMk/>
            <pc:sldMk cId="242079711" sldId="2147472029"/>
            <ac:grpSpMk id="4" creationId="{804FE83A-E05E-6152-AB32-416FDFB1EC19}"/>
          </ac:grpSpMkLst>
        </pc:grpChg>
        <pc:graphicFrameChg chg="del">
          <ac:chgData name="Edgard Morato" userId="1da6dde4-7cd4-47d1-b037-d62d00b7d62c" providerId="ADAL" clId="{C3E4D0A4-C4A4-46BA-AE5A-4E9E79277845}" dt="2024-07-22T18:24:25.779" v="65" actId="478"/>
          <ac:graphicFrameMkLst>
            <pc:docMk/>
            <pc:sldMk cId="242079711" sldId="2147472029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7" creationId="{4A3950F9-9C93-BD45-7FD4-1393F0D1DA1C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19" creationId="{4603960F-2561-E6FD-6E62-9BB36EBDCB8D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20" creationId="{1DE192A4-DEBC-9479-00BD-8DEEC641AE33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21" creationId="{1FF5BEA9-1D1D-29D1-381C-86772B55E95A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28" creationId="{08970C77-9FBF-F258-DD3E-D17597BC66FA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29" creationId="{74A3F833-4651-4DF0-3704-00A9EBFED238}"/>
          </ac:picMkLst>
        </pc:picChg>
        <pc:picChg chg="add mod">
          <ac:chgData name="Edgard Morato" userId="1da6dde4-7cd4-47d1-b037-d62d00b7d62c" providerId="ADAL" clId="{C3E4D0A4-C4A4-46BA-AE5A-4E9E79277845}" dt="2024-07-22T18:24:38.402" v="68" actId="34135"/>
          <ac:picMkLst>
            <pc:docMk/>
            <pc:sldMk cId="242079711" sldId="2147472029"/>
            <ac:picMk id="30" creationId="{BF70FEA3-2D41-41DE-DB02-547185C491C9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31" creationId="{7D23CA98-0FE3-7FE2-800E-EF9E02A140E2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32" creationId="{3FF9EFA2-5A10-507D-4639-BB89BED38E99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34" creationId="{AAFE0FEA-727B-1D03-FC99-C3D806588711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58" creationId="{9D6C1151-FAF4-C203-605B-235258BC0900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64" creationId="{4412D34C-509A-261A-CD93-B0DF75D2B0E4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69" creationId="{840EBD5F-3A2C-F77D-99FD-4C179513B371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70" creationId="{90EDD47A-83EC-6D0C-D26D-EFDE2821A7C9}"/>
          </ac:picMkLst>
        </pc:picChg>
        <pc:picChg chg="del">
          <ac:chgData name="Edgard Morato" userId="1da6dde4-7cd4-47d1-b037-d62d00b7d62c" providerId="ADAL" clId="{C3E4D0A4-C4A4-46BA-AE5A-4E9E79277845}" dt="2024-07-22T18:24:25.779" v="65" actId="478"/>
          <ac:picMkLst>
            <pc:docMk/>
            <pc:sldMk cId="242079711" sldId="2147472029"/>
            <ac:picMk id="71" creationId="{918922AD-F839-7C27-E011-CC8BC6A1F2E0}"/>
          </ac:picMkLst>
        </pc:picChg>
        <pc:cxnChg chg="del">
          <ac:chgData name="Edgard Morato" userId="1da6dde4-7cd4-47d1-b037-d62d00b7d62c" providerId="ADAL" clId="{C3E4D0A4-C4A4-46BA-AE5A-4E9E79277845}" dt="2024-07-22T18:24:25.779" v="65" actId="478"/>
          <ac:cxnSpMkLst>
            <pc:docMk/>
            <pc:sldMk cId="242079711" sldId="2147472029"/>
            <ac:cxnSpMk id="24" creationId="{2A8FC9EA-82D7-2BF8-E2D4-B546A28809F6}"/>
          </ac:cxnSpMkLst>
        </pc:cxnChg>
        <pc:cxnChg chg="del">
          <ac:chgData name="Edgard Morato" userId="1da6dde4-7cd4-47d1-b037-d62d00b7d62c" providerId="ADAL" clId="{C3E4D0A4-C4A4-46BA-AE5A-4E9E79277845}" dt="2024-07-22T18:24:25.779" v="65" actId="478"/>
          <ac:cxnSpMkLst>
            <pc:docMk/>
            <pc:sldMk cId="242079711" sldId="2147472029"/>
            <ac:cxnSpMk id="27" creationId="{443A113C-855C-A297-E7C3-47008F14CD4D}"/>
          </ac:cxnSpMkLst>
        </pc:cxnChg>
        <pc:cxnChg chg="del">
          <ac:chgData name="Edgard Morato" userId="1da6dde4-7cd4-47d1-b037-d62d00b7d62c" providerId="ADAL" clId="{C3E4D0A4-C4A4-46BA-AE5A-4E9E79277845}" dt="2024-07-22T18:24:25.779" v="65" actId="478"/>
          <ac:cxnSpMkLst>
            <pc:docMk/>
            <pc:sldMk cId="242079711" sldId="2147472029"/>
            <ac:cxnSpMk id="50" creationId="{0150F47C-68A6-5A3E-C161-18AB6BA97286}"/>
          </ac:cxnSpMkLst>
        </pc:cxnChg>
        <pc:cxnChg chg="del">
          <ac:chgData name="Edgard Morato" userId="1da6dde4-7cd4-47d1-b037-d62d00b7d62c" providerId="ADAL" clId="{C3E4D0A4-C4A4-46BA-AE5A-4E9E79277845}" dt="2024-07-22T18:24:25.779" v="65" actId="478"/>
          <ac:cxnSpMkLst>
            <pc:docMk/>
            <pc:sldMk cId="242079711" sldId="2147472029"/>
            <ac:cxnSpMk id="51" creationId="{53A0AA61-4516-E9B8-8B0C-B48985C3D609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3:32.707" v="116"/>
        <pc:sldMkLst>
          <pc:docMk/>
          <pc:sldMk cId="1437185283" sldId="2147472030"/>
        </pc:sldMkLst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" creationId="{F6962146-EAF4-7EF5-98A1-7B62D1FB2CE4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6" creationId="{0540F3F1-627F-933C-E793-2C35A36C6E8A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8" creationId="{CD9D5DAF-AC2C-FD42-6A43-11512F843710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9" creationId="{72BFF5DD-05BE-4D99-A862-7E4BF7BDBC20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0" creationId="{CB72E5CB-D3F0-AEE1-B4AA-117D51392A8C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1" creationId="{8E4063B0-5555-551F-31EC-0B91A6C84A59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2" creationId="{5BB7CB99-0366-546A-FA42-3A1B31102131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4" creationId="{B7543EC6-2368-9345-0595-C88A0AE63A59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5" creationId="{0570CC53-0F6B-9D3A-B56D-5E24D8223140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6" creationId="{AC758DC2-8A9E-E010-8450-6F959B235158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7" creationId="{78479186-842F-5777-3E9C-2F611456D4D4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8" creationId="{0A616A52-1238-A585-21D3-6B14A2AE5E01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9" creationId="{7509B79B-C5F8-2937-F05A-4A386B9D18CE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0" creationId="{67E15387-4114-CA38-723B-DEAA59ADB8C6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1" creationId="{C9C487B9-837E-8199-61D6-C641CE3A7B51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2" creationId="{D9A60AB2-366B-B5AD-A16E-A57B3A296B2A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3" creationId="{A80FE344-2662-25DF-A2CD-03FA96AD4644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4" creationId="{3E2EBDDD-F498-441F-31D6-47782FE2889D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5" creationId="{1D8BD610-65F1-2A49-90B2-CA3F31F81041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6" creationId="{65762795-CB17-F972-31C5-C603FD741C96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7" creationId="{3F6909D6-7BC1-50AD-02BF-0333482B7C28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8" creationId="{E8700976-C15C-DE3F-4FC3-33D576F9E5D4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29" creationId="{B6F77F57-955A-4B28-D2AA-E8045975BFFA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30" creationId="{9DD0426D-9096-9AD8-2D7B-FC63D44C607B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33" creationId="{261369F6-5F83-587D-3404-5C55C68B3406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36" creationId="{07B8F6D2-BCE5-F629-C3D0-C11A948E6BA4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37" creationId="{7B6694BF-0EB3-768F-C9C2-818AE91D2762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38" creationId="{D27FD0B0-048E-45CF-EE61-E6480048BC8B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40" creationId="{5EF34239-0E62-A14B-F20D-7631A718F316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41" creationId="{32BF9103-921B-F300-4475-C18BFCFA11B5}"/>
          </ac:spMkLst>
        </pc:spChg>
        <pc:spChg chg="add del mod">
          <ac:chgData name="Edgard Morato" userId="1da6dde4-7cd4-47d1-b037-d62d00b7d62c" providerId="ADAL" clId="{C3E4D0A4-C4A4-46BA-AE5A-4E9E79277845}" dt="2024-07-22T18:24:09.513" v="62" actId="478"/>
          <ac:spMkLst>
            <pc:docMk/>
            <pc:sldMk cId="1437185283" sldId="2147472030"/>
            <ac:spMk id="44" creationId="{36980754-4822-0D86-C150-22DE0DE45808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46" creationId="{AF4BF735-21BC-E0AD-DD68-FE9867294006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47" creationId="{A6B69E94-58D4-5138-7534-25F30CD85C83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48" creationId="{BCCB518E-698D-CFC0-88BE-206E59D69A1D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50" creationId="{D4E4FAF4-F0C6-77A8-5D8E-67E41486ECD9}"/>
          </ac:spMkLst>
        </pc:spChg>
        <pc:spChg chg="add mod">
          <ac:chgData name="Edgard Morato" userId="1da6dde4-7cd4-47d1-b037-d62d00b7d62c" providerId="ADAL" clId="{C3E4D0A4-C4A4-46BA-AE5A-4E9E79277845}" dt="2024-07-22T18:33:32.707" v="116"/>
          <ac:spMkLst>
            <pc:docMk/>
            <pc:sldMk cId="1437185283" sldId="2147472030"/>
            <ac:spMk id="55" creationId="{1A53EE7D-3E62-FB88-DAAD-475F8346F824}"/>
          </ac:spMkLst>
        </pc:spChg>
        <pc:spChg chg="add mod">
          <ac:chgData name="Edgard Morato" userId="1da6dde4-7cd4-47d1-b037-d62d00b7d62c" providerId="ADAL" clId="{C3E4D0A4-C4A4-46BA-AE5A-4E9E79277845}" dt="2024-07-22T18:33:32.707" v="116"/>
          <ac:spMkLst>
            <pc:docMk/>
            <pc:sldMk cId="1437185283" sldId="2147472030"/>
            <ac:spMk id="56" creationId="{C0DEE39D-16EC-27AC-B89C-3F45676BD66B}"/>
          </ac:spMkLst>
        </pc:spChg>
        <pc:spChg chg="add mod">
          <ac:chgData name="Edgard Morato" userId="1da6dde4-7cd4-47d1-b037-d62d00b7d62c" providerId="ADAL" clId="{C3E4D0A4-C4A4-46BA-AE5A-4E9E79277845}" dt="2024-07-22T18:33:32.707" v="116"/>
          <ac:spMkLst>
            <pc:docMk/>
            <pc:sldMk cId="1437185283" sldId="2147472030"/>
            <ac:spMk id="57" creationId="{328ED526-E3CB-A404-F94A-4DF98570B27D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11" creationId="{4518AA99-DBF3-B0C5-4B99-B2A55B2C952D}"/>
          </ac:spMkLst>
        </pc:spChg>
        <pc:spChg chg="del">
          <ac:chgData name="Edgard Morato" userId="1da6dde4-7cd4-47d1-b037-d62d00b7d62c" providerId="ADAL" clId="{C3E4D0A4-C4A4-46BA-AE5A-4E9E79277845}" dt="2024-07-22T18:24:07.379" v="61" actId="478"/>
          <ac:spMkLst>
            <pc:docMk/>
            <pc:sldMk cId="1437185283" sldId="2147472030"/>
            <ac:spMk id="129" creationId="{59EED680-3641-CBA1-2C11-DD9E569653DC}"/>
          </ac:spMkLst>
        </pc:spChg>
        <pc:grpChg chg="del">
          <ac:chgData name="Edgard Morato" userId="1da6dde4-7cd4-47d1-b037-d62d00b7d62c" providerId="ADAL" clId="{C3E4D0A4-C4A4-46BA-AE5A-4E9E79277845}" dt="2024-07-22T18:24:07.379" v="61" actId="478"/>
          <ac:grpSpMkLst>
            <pc:docMk/>
            <pc:sldMk cId="1437185283" sldId="2147472030"/>
            <ac:grpSpMk id="4" creationId="{EB681CE7-CAA5-F491-F23F-C8B3E69326F4}"/>
          </ac:grpSpMkLst>
        </pc:grpChg>
        <pc:graphicFrameChg chg="del">
          <ac:chgData name="Edgard Morato" userId="1da6dde4-7cd4-47d1-b037-d62d00b7d62c" providerId="ADAL" clId="{C3E4D0A4-C4A4-46BA-AE5A-4E9E79277845}" dt="2024-07-22T18:24:07.379" v="61" actId="478"/>
          <ac:graphicFrameMkLst>
            <pc:docMk/>
            <pc:sldMk cId="1437185283" sldId="2147472030"/>
            <ac:graphicFrameMk id="128" creationId="{EB18C7E5-97BE-6552-5434-B1C1CD40266B}"/>
          </ac:graphicFrameMkLst>
        </pc:graphicFrameChg>
        <pc:picChg chg="del">
          <ac:chgData name="Edgard Morato" userId="1da6dde4-7cd4-47d1-b037-d62d00b7d62c" providerId="ADAL" clId="{C3E4D0A4-C4A4-46BA-AE5A-4E9E79277845}" dt="2024-07-22T18:24:07.379" v="61" actId="478"/>
          <ac:picMkLst>
            <pc:docMk/>
            <pc:sldMk cId="1437185283" sldId="2147472030"/>
            <ac:picMk id="7" creationId="{4A3950F9-9C93-BD45-7FD4-1393F0D1DA1C}"/>
          </ac:picMkLst>
        </pc:picChg>
        <pc:picChg chg="del">
          <ac:chgData name="Edgard Morato" userId="1da6dde4-7cd4-47d1-b037-d62d00b7d62c" providerId="ADAL" clId="{C3E4D0A4-C4A4-46BA-AE5A-4E9E79277845}" dt="2024-07-22T18:24:07.379" v="61" actId="478"/>
          <ac:picMkLst>
            <pc:docMk/>
            <pc:sldMk cId="1437185283" sldId="2147472030"/>
            <ac:picMk id="31" creationId="{FFED8815-FA45-A452-2826-ED8502123B30}"/>
          </ac:picMkLst>
        </pc:picChg>
        <pc:picChg chg="del">
          <ac:chgData name="Edgard Morato" userId="1da6dde4-7cd4-47d1-b037-d62d00b7d62c" providerId="ADAL" clId="{C3E4D0A4-C4A4-46BA-AE5A-4E9E79277845}" dt="2024-07-22T18:24:07.379" v="61" actId="478"/>
          <ac:picMkLst>
            <pc:docMk/>
            <pc:sldMk cId="1437185283" sldId="2147472030"/>
            <ac:picMk id="34" creationId="{C4D8DA9A-16AA-C5BE-9B3F-977F8535BA19}"/>
          </ac:picMkLst>
        </pc:picChg>
        <pc:picChg chg="del">
          <ac:chgData name="Edgard Morato" userId="1da6dde4-7cd4-47d1-b037-d62d00b7d62c" providerId="ADAL" clId="{C3E4D0A4-C4A4-46BA-AE5A-4E9E79277845}" dt="2024-07-22T18:24:07.379" v="61" actId="478"/>
          <ac:picMkLst>
            <pc:docMk/>
            <pc:sldMk cId="1437185283" sldId="2147472030"/>
            <ac:picMk id="39" creationId="{8E512FF0-6817-998D-B545-C166AA240519}"/>
          </ac:picMkLst>
        </pc:picChg>
        <pc:picChg chg="add del mod">
          <ac:chgData name="Edgard Morato" userId="1da6dde4-7cd4-47d1-b037-d62d00b7d62c" providerId="ADAL" clId="{C3E4D0A4-C4A4-46BA-AE5A-4E9E79277845}" dt="2024-07-22T18:33:08.010" v="113" actId="478"/>
          <ac:picMkLst>
            <pc:docMk/>
            <pc:sldMk cId="1437185283" sldId="2147472030"/>
            <ac:picMk id="52" creationId="{76D13B4E-0EC4-AEF9-A264-7B345D3416AC}"/>
          </ac:picMkLst>
        </pc:picChg>
        <pc:picChg chg="add mod">
          <ac:chgData name="Edgard Morato" userId="1da6dde4-7cd4-47d1-b037-d62d00b7d62c" providerId="ADAL" clId="{C3E4D0A4-C4A4-46BA-AE5A-4E9E79277845}" dt="2024-07-22T18:33:17.897" v="115" actId="34135"/>
          <ac:picMkLst>
            <pc:docMk/>
            <pc:sldMk cId="1437185283" sldId="2147472030"/>
            <ac:picMk id="54" creationId="{38C7724F-FE02-356A-7630-4B9EF27BF2C9}"/>
          </ac:picMkLst>
        </pc:picChg>
        <pc:cxnChg chg="del">
          <ac:chgData name="Edgard Morato" userId="1da6dde4-7cd4-47d1-b037-d62d00b7d62c" providerId="ADAL" clId="{C3E4D0A4-C4A4-46BA-AE5A-4E9E79277845}" dt="2024-07-22T18:24:07.379" v="61" actId="478"/>
          <ac:cxnSpMkLst>
            <pc:docMk/>
            <pc:sldMk cId="1437185283" sldId="2147472030"/>
            <ac:cxnSpMk id="32" creationId="{229E737E-AF09-1B09-03C9-FA3471FFF9BE}"/>
          </ac:cxnSpMkLst>
        </pc:cxnChg>
        <pc:cxnChg chg="del">
          <ac:chgData name="Edgard Morato" userId="1da6dde4-7cd4-47d1-b037-d62d00b7d62c" providerId="ADAL" clId="{C3E4D0A4-C4A4-46BA-AE5A-4E9E79277845}" dt="2024-07-22T18:24:07.379" v="61" actId="478"/>
          <ac:cxnSpMkLst>
            <pc:docMk/>
            <pc:sldMk cId="1437185283" sldId="2147472030"/>
            <ac:cxnSpMk id="35" creationId="{C9F15843-FEF1-F532-F71B-9FE693CFAE90}"/>
          </ac:cxnSpMkLst>
        </pc:cxnChg>
        <pc:cxnChg chg="del">
          <ac:chgData name="Edgard Morato" userId="1da6dde4-7cd4-47d1-b037-d62d00b7d62c" providerId="ADAL" clId="{C3E4D0A4-C4A4-46BA-AE5A-4E9E79277845}" dt="2024-07-22T18:24:07.379" v="61" actId="478"/>
          <ac:cxnSpMkLst>
            <pc:docMk/>
            <pc:sldMk cId="1437185283" sldId="2147472030"/>
            <ac:cxnSpMk id="43" creationId="{405B4F16-BE44-294C-6C8D-192C59DF3DE3}"/>
          </ac:cxnSpMkLst>
        </pc:cxnChg>
        <pc:cxnChg chg="del">
          <ac:chgData name="Edgard Morato" userId="1da6dde4-7cd4-47d1-b037-d62d00b7d62c" providerId="ADAL" clId="{C3E4D0A4-C4A4-46BA-AE5A-4E9E79277845}" dt="2024-07-22T18:24:07.379" v="61" actId="478"/>
          <ac:cxnSpMkLst>
            <pc:docMk/>
            <pc:sldMk cId="1437185283" sldId="2147472030"/>
            <ac:cxnSpMk id="49" creationId="{1C62CEEF-988C-6B9D-5096-44AFC0D09961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4:08.120" v="118"/>
        <pc:sldMkLst>
          <pc:docMk/>
          <pc:sldMk cId="2796178238" sldId="2147472031"/>
        </pc:sldMkLst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2" creationId="{C895CF79-FA6F-2F91-F712-FDD1E17B9C24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6" creationId="{070D9C10-3394-E807-5C49-75F426027FE0}"/>
          </ac:spMkLst>
        </pc:spChg>
        <pc:spChg chg="del">
          <ac:chgData name="Edgard Morato" userId="1da6dde4-7cd4-47d1-b037-d62d00b7d62c" providerId="ADAL" clId="{C3E4D0A4-C4A4-46BA-AE5A-4E9E79277845}" dt="2024-07-22T18:14:56.447" v="4" actId="478"/>
          <ac:spMkLst>
            <pc:docMk/>
            <pc:sldMk cId="2796178238" sldId="2147472031"/>
            <ac:spMk id="9" creationId="{864313FC-BBAF-5625-0E67-3DCFB36CB700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0" creationId="{B40E9FE3-33DD-B9A0-02CD-E8733D8D8328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1" creationId="{4F52E81E-72F5-C2EC-C02A-9EA97CF27F06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3" creationId="{917162BB-1DD0-9DAC-FF0F-399B97FD1E55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4" creationId="{5AEB3002-422F-B3A0-747A-C7E752593467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5" creationId="{875BA2BA-1FD8-D90C-7248-2D2F84015585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6" creationId="{3CD23A2D-CD10-0861-2C24-041DE6A4EFE1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7" creationId="{C6C70112-ED1E-744F-5DC7-1EA5A32ADE2B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8" creationId="{67E475FA-6086-898F-875A-E5BF99E072CF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9" creationId="{328DD433-340E-D758-E7A5-E91744507B43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20" creationId="{7F2D9AD9-EE3B-5270-9621-19C92D2E7070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21" creationId="{7720074A-92F5-7112-0886-16AD6F8CD0E3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22" creationId="{BD5234D3-FAE8-EEAA-7E7E-A5D4BE72F6C4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23" creationId="{A4EAD0AF-A723-107B-04C5-4D160F1AE197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24" creationId="{D0BB9A53-E430-4515-EC04-25B1C0A3288A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25" creationId="{AB3B5311-DD03-247C-3B66-5D4EFAD1FC29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27" creationId="{EE466685-3A0D-E5C7-3D7C-7DE92E158F07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31" creationId="{2841BDA9-193A-FB12-979D-1D42997642DE}"/>
          </ac:spMkLst>
        </pc:spChg>
        <pc:spChg chg="del">
          <ac:chgData name="Edgard Morato" userId="1da6dde4-7cd4-47d1-b037-d62d00b7d62c" providerId="ADAL" clId="{C3E4D0A4-C4A4-46BA-AE5A-4E9E79277845}" dt="2024-07-22T18:14:56.447" v="4" actId="478"/>
          <ac:spMkLst>
            <pc:docMk/>
            <pc:sldMk cId="2796178238" sldId="2147472031"/>
            <ac:spMk id="32" creationId="{9A468720-EEDC-E578-3EF4-9635854DDF54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33" creationId="{98DDCA4B-7EFD-82D5-2F77-A565387367AA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34" creationId="{AD72496B-FE34-117A-B40E-CFFF179BC6EB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35" creationId="{30DF5BAF-0A66-F990-E355-7096EB2FDD6B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37" creationId="{DE033B90-AF1C-37A4-DACE-39A248999A76}"/>
          </ac:spMkLst>
        </pc:spChg>
        <pc:spChg chg="del">
          <ac:chgData name="Edgard Morato" userId="1da6dde4-7cd4-47d1-b037-d62d00b7d62c" providerId="ADAL" clId="{C3E4D0A4-C4A4-46BA-AE5A-4E9E79277845}" dt="2024-07-22T18:14:56.447" v="4" actId="478"/>
          <ac:spMkLst>
            <pc:docMk/>
            <pc:sldMk cId="2796178238" sldId="2147472031"/>
            <ac:spMk id="38" creationId="{06DF0134-D458-5E4E-5175-F9C00B71058D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39" creationId="{40A94504-A0F0-10B4-27A2-28FBCFBD37EF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40" creationId="{54AA9426-15A0-EB3D-6FE6-DA1F6BE1AD4C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41" creationId="{835424FC-2DB3-F127-EACD-7D0413A7FABF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43" creationId="{886295A5-9901-09B1-2406-BA5098A4867A}"/>
          </ac:spMkLst>
        </pc:spChg>
        <pc:spChg chg="add del mod">
          <ac:chgData name="Edgard Morato" userId="1da6dde4-7cd4-47d1-b037-d62d00b7d62c" providerId="ADAL" clId="{C3E4D0A4-C4A4-46BA-AE5A-4E9E79277845}" dt="2024-07-22T18:24:43.672" v="70" actId="478"/>
          <ac:spMkLst>
            <pc:docMk/>
            <pc:sldMk cId="2796178238" sldId="2147472031"/>
            <ac:spMk id="44" creationId="{21D76169-5AD6-39C7-F315-4EA27B0FDDBC}"/>
          </ac:spMkLst>
        </pc:spChg>
        <pc:spChg chg="add mod">
          <ac:chgData name="Edgard Morato" userId="1da6dde4-7cd4-47d1-b037-d62d00b7d62c" providerId="ADAL" clId="{C3E4D0A4-C4A4-46BA-AE5A-4E9E79277845}" dt="2024-07-22T18:34:08.120" v="118"/>
          <ac:spMkLst>
            <pc:docMk/>
            <pc:sldMk cId="2796178238" sldId="2147472031"/>
            <ac:spMk id="48" creationId="{A2024739-34B3-1C74-60B9-C016E4FA1165}"/>
          </ac:spMkLst>
        </pc:spChg>
        <pc:spChg chg="add mod">
          <ac:chgData name="Edgard Morato" userId="1da6dde4-7cd4-47d1-b037-d62d00b7d62c" providerId="ADAL" clId="{C3E4D0A4-C4A4-46BA-AE5A-4E9E79277845}" dt="2024-07-22T18:34:08.120" v="118"/>
          <ac:spMkLst>
            <pc:docMk/>
            <pc:sldMk cId="2796178238" sldId="2147472031"/>
            <ac:spMk id="49" creationId="{ED57684C-F29E-1E26-7F11-94C800F23208}"/>
          </ac:spMkLst>
        </pc:spChg>
        <pc:spChg chg="add mod">
          <ac:chgData name="Edgard Morato" userId="1da6dde4-7cd4-47d1-b037-d62d00b7d62c" providerId="ADAL" clId="{C3E4D0A4-C4A4-46BA-AE5A-4E9E79277845}" dt="2024-07-22T18:34:08.120" v="118"/>
          <ac:spMkLst>
            <pc:docMk/>
            <pc:sldMk cId="2796178238" sldId="2147472031"/>
            <ac:spMk id="50" creationId="{A3C14407-B9B0-32B5-AF73-44F8871FD6DB}"/>
          </ac:spMkLst>
        </pc:spChg>
        <pc:spChg chg="del">
          <ac:chgData name="Edgard Morato" userId="1da6dde4-7cd4-47d1-b037-d62d00b7d62c" providerId="ADAL" clId="{C3E4D0A4-C4A4-46BA-AE5A-4E9E79277845}" dt="2024-07-22T18:24:41.410" v="69" actId="478"/>
          <ac:spMkLst>
            <pc:docMk/>
            <pc:sldMk cId="2796178238" sldId="2147472031"/>
            <ac:spMk id="111" creationId="{4518AA99-DBF3-B0C5-4B99-B2A55B2C952D}"/>
          </ac:spMkLst>
        </pc:spChg>
        <pc:grpChg chg="del">
          <ac:chgData name="Edgard Morato" userId="1da6dde4-7cd4-47d1-b037-d62d00b7d62c" providerId="ADAL" clId="{C3E4D0A4-C4A4-46BA-AE5A-4E9E79277845}" dt="2024-07-22T18:24:41.410" v="69" actId="478"/>
          <ac:grpSpMkLst>
            <pc:docMk/>
            <pc:sldMk cId="2796178238" sldId="2147472031"/>
            <ac:grpSpMk id="4" creationId="{2C6A067C-E223-D6A5-3F89-94EBAF5E8162}"/>
          </ac:grpSpMkLst>
        </pc:grpChg>
        <pc:graphicFrameChg chg="del">
          <ac:chgData name="Edgard Morato" userId="1da6dde4-7cd4-47d1-b037-d62d00b7d62c" providerId="ADAL" clId="{C3E4D0A4-C4A4-46BA-AE5A-4E9E79277845}" dt="2024-07-22T18:24:41.410" v="69" actId="478"/>
          <ac:graphicFrameMkLst>
            <pc:docMk/>
            <pc:sldMk cId="2796178238" sldId="2147472031"/>
            <ac:graphicFrameMk id="12" creationId="{DD28B2A0-7C4C-D49E-D184-F9632030C2C8}"/>
          </ac:graphicFrameMkLst>
        </pc:graphicFrameChg>
        <pc:picChg chg="del">
          <ac:chgData name="Edgard Morato" userId="1da6dde4-7cd4-47d1-b037-d62d00b7d62c" providerId="ADAL" clId="{C3E4D0A4-C4A4-46BA-AE5A-4E9E79277845}" dt="2024-07-22T18:24:41.410" v="69" actId="478"/>
          <ac:picMkLst>
            <pc:docMk/>
            <pc:sldMk cId="2796178238" sldId="2147472031"/>
            <ac:picMk id="7" creationId="{4A3950F9-9C93-BD45-7FD4-1393F0D1DA1C}"/>
          </ac:picMkLst>
        </pc:picChg>
        <pc:picChg chg="del">
          <ac:chgData name="Edgard Morato" userId="1da6dde4-7cd4-47d1-b037-d62d00b7d62c" providerId="ADAL" clId="{C3E4D0A4-C4A4-46BA-AE5A-4E9E79277845}" dt="2024-07-22T18:24:41.410" v="69" actId="478"/>
          <ac:picMkLst>
            <pc:docMk/>
            <pc:sldMk cId="2796178238" sldId="2147472031"/>
            <ac:picMk id="28" creationId="{B6EBBEE4-4FAF-8909-8CBA-558148318B37}"/>
          </ac:picMkLst>
        </pc:picChg>
        <pc:picChg chg="del">
          <ac:chgData name="Edgard Morato" userId="1da6dde4-7cd4-47d1-b037-d62d00b7d62c" providerId="ADAL" clId="{C3E4D0A4-C4A4-46BA-AE5A-4E9E79277845}" dt="2024-07-22T18:24:41.410" v="69" actId="478"/>
          <ac:picMkLst>
            <pc:docMk/>
            <pc:sldMk cId="2796178238" sldId="2147472031"/>
            <ac:picMk id="36" creationId="{50562095-0914-A5DE-AE7F-AD0D6E8B181F}"/>
          </ac:picMkLst>
        </pc:picChg>
        <pc:picChg chg="del">
          <ac:chgData name="Edgard Morato" userId="1da6dde4-7cd4-47d1-b037-d62d00b7d62c" providerId="ADAL" clId="{C3E4D0A4-C4A4-46BA-AE5A-4E9E79277845}" dt="2024-07-22T18:24:41.410" v="69" actId="478"/>
          <ac:picMkLst>
            <pc:docMk/>
            <pc:sldMk cId="2796178238" sldId="2147472031"/>
            <ac:picMk id="42" creationId="{D7F46755-9F25-CC42-F8D3-9A29E5E1C6CC}"/>
          </ac:picMkLst>
        </pc:picChg>
        <pc:picChg chg="add mod">
          <ac:chgData name="Edgard Morato" userId="1da6dde4-7cd4-47d1-b037-d62d00b7d62c" providerId="ADAL" clId="{C3E4D0A4-C4A4-46BA-AE5A-4E9E79277845}" dt="2024-07-22T18:24:56.425" v="72" actId="34135"/>
          <ac:picMkLst>
            <pc:docMk/>
            <pc:sldMk cId="2796178238" sldId="2147472031"/>
            <ac:picMk id="47" creationId="{624C4CE0-FE8F-432C-650F-1F36062BD7CB}"/>
          </ac:picMkLst>
        </pc:picChg>
        <pc:cxnChg chg="del">
          <ac:chgData name="Edgard Morato" userId="1da6dde4-7cd4-47d1-b037-d62d00b7d62c" providerId="ADAL" clId="{C3E4D0A4-C4A4-46BA-AE5A-4E9E79277845}" dt="2024-07-22T18:24:41.410" v="69" actId="478"/>
          <ac:cxnSpMkLst>
            <pc:docMk/>
            <pc:sldMk cId="2796178238" sldId="2147472031"/>
            <ac:cxnSpMk id="29" creationId="{C45CE4D9-8206-CD35-F4F1-9E7BAF3B2096}"/>
          </ac:cxnSpMkLst>
        </pc:cxnChg>
        <pc:cxnChg chg="del">
          <ac:chgData name="Edgard Morato" userId="1da6dde4-7cd4-47d1-b037-d62d00b7d62c" providerId="ADAL" clId="{C3E4D0A4-C4A4-46BA-AE5A-4E9E79277845}" dt="2024-07-22T18:24:41.410" v="69" actId="478"/>
          <ac:cxnSpMkLst>
            <pc:docMk/>
            <pc:sldMk cId="2796178238" sldId="2147472031"/>
            <ac:cxnSpMk id="30" creationId="{68173DF3-9220-9691-E205-D978EDB75639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4:25.118" v="119"/>
        <pc:sldMkLst>
          <pc:docMk/>
          <pc:sldMk cId="2435323701" sldId="2147472032"/>
        </pc:sldMkLst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" creationId="{7E1C7C81-1B3D-D4E2-694A-96B71FF6D739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6" creationId="{A5E741CA-F447-C9F2-23E7-BB578A16A70F}"/>
          </ac:spMkLst>
        </pc:spChg>
        <pc:spChg chg="del">
          <ac:chgData name="Edgard Morato" userId="1da6dde4-7cd4-47d1-b037-d62d00b7d62c" providerId="ADAL" clId="{C3E4D0A4-C4A4-46BA-AE5A-4E9E79277845}" dt="2024-07-22T18:15:02.988" v="5" actId="478"/>
          <ac:spMkLst>
            <pc:docMk/>
            <pc:sldMk cId="2435323701" sldId="2147472032"/>
            <ac:spMk id="8" creationId="{A78E5447-C02A-C0FF-A814-A8C32B3F33C0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9" creationId="{455EBAA9-B9CC-14FD-AD15-BFC591EE8F65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11" creationId="{2030C003-36AF-3BD4-00FD-67A33A7F8196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13" creationId="{18DA1B5E-0AD9-46EB-ECEB-5A2DB82E71CF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14" creationId="{026DC13C-16B4-479E-C181-4CFF605A7F5E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15" creationId="{61E0F34D-59E0-CBC0-BA35-3C807261B426}"/>
          </ac:spMkLst>
        </pc:spChg>
        <pc:spChg chg="del">
          <ac:chgData name="Edgard Morato" userId="1da6dde4-7cd4-47d1-b037-d62d00b7d62c" providerId="ADAL" clId="{C3E4D0A4-C4A4-46BA-AE5A-4E9E79277845}" dt="2024-07-22T18:15:02.988" v="5" actId="478"/>
          <ac:spMkLst>
            <pc:docMk/>
            <pc:sldMk cId="2435323701" sldId="2147472032"/>
            <ac:spMk id="16" creationId="{0E4BBC4D-8AF6-A383-6DB6-91CAE1C52F3F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17" creationId="{544E98DA-8C5E-C36A-A1B1-6626E6942ECA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18" creationId="{9EBF44A4-5D77-4025-FB3F-F7BA0C355C51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19" creationId="{062AAE7F-C06D-29B6-E921-BD9F7F8CC1CE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0" creationId="{985D33C3-A716-6B31-E2F8-E8398CAA3224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1" creationId="{BF366FD5-C9F5-2CCB-1298-518BF65D6C55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2" creationId="{0C86A180-92C1-223F-51DF-C4F434819F84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3" creationId="{FE746283-40EA-A0D8-1050-03674E59A0A6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4" creationId="{1493FED2-6207-0A74-773A-D1896F028273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5" creationId="{D9FDEB36-882B-7239-6F85-7DFEEE383198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6" creationId="{5D32667A-E642-7BF8-15E9-C62A4BB109A5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7" creationId="{001F4F67-9033-1B31-C2DE-29A77904898D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8" creationId="{EA8E8EB4-6DE3-FD55-433A-15C2A6E4ABDB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29" creationId="{746026E5-A729-404A-52CC-D219B8C53F0D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0" creationId="{AC3AAD60-CB7E-3D57-7B31-1BCF069438E4}"/>
          </ac:spMkLst>
        </pc:spChg>
        <pc:spChg chg="del">
          <ac:chgData name="Edgard Morato" userId="1da6dde4-7cd4-47d1-b037-d62d00b7d62c" providerId="ADAL" clId="{C3E4D0A4-C4A4-46BA-AE5A-4E9E79277845}" dt="2024-07-22T18:15:02.988" v="5" actId="478"/>
          <ac:spMkLst>
            <pc:docMk/>
            <pc:sldMk cId="2435323701" sldId="2147472032"/>
            <ac:spMk id="31" creationId="{EC7F6301-DECD-C214-BE11-F1B8E896AB14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2" creationId="{F1406CF1-8500-14B6-BE2D-6A10095A8833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4" creationId="{6E84AD04-6AE9-5C6A-C076-AFD89216F48E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5" creationId="{021B29B1-2171-2392-CDA1-C49C93E64C3C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6" creationId="{9B599B9D-222F-E75E-465C-54BCA1623B9E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7" creationId="{068CD672-8BF7-C268-98D4-D7F3862BCAE2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8" creationId="{ACE51C2F-08AD-0CF8-E6DC-2DC2B0E04E53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39" creationId="{746F57C3-8D66-6734-F407-99090F6E2D20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0" creationId="{5B559F24-F8E5-227F-76EA-6C13FCB580A7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1" creationId="{A57A2736-3430-0EE6-A701-5894BD2D4E1E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2" creationId="{06FE109B-3F5F-D9C6-25AC-4493695CD36C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3" creationId="{CBF80DA0-8565-EC56-920C-2733B5B4079E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4" creationId="{7071DC7B-AD74-A2DE-8295-5F31BE0AACD1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5" creationId="{94305F28-44C6-E7A8-7D8C-70AFB7973CC9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6" creationId="{8EB73AAD-99B1-9E6C-E1CA-75D2629B54B4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7" creationId="{279139C9-020D-31BB-BFE9-89FEB213EBF3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8" creationId="{D154109B-CE08-C982-1E14-05283228D0B6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49" creationId="{4F1F8362-9569-3E7A-BDEA-272BD35A0EA6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50" creationId="{76A4DE54-628E-6BFB-A98C-8E883F44A931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51" creationId="{4E74CA0E-759C-5EC0-F335-50E4C4654F6F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52" creationId="{D9B8A240-9BBE-09D8-AE9B-8331E1D21BA4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53" creationId="{048C245C-4CBD-7EF4-DAE5-67F3EB9613D9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56" creationId="{B83E6B71-ECB4-C542-D05C-AB2F0EC930BA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58" creationId="{51EC8B55-FA78-C4E4-D123-EA2C0B330A7E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60" creationId="{D8B86661-C4A2-9BB6-2DB2-FF916D2DADEA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62" creationId="{7A9343B4-732C-5EA0-65F1-8DA3819C9934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63" creationId="{5D2ECB0F-0E6A-61EB-CA40-918EE42FB904}"/>
          </ac:spMkLst>
        </pc:spChg>
        <pc:spChg chg="add del mod">
          <ac:chgData name="Edgard Morato" userId="1da6dde4-7cd4-47d1-b037-d62d00b7d62c" providerId="ADAL" clId="{C3E4D0A4-C4A4-46BA-AE5A-4E9E79277845}" dt="2024-07-22T18:25:02.590" v="74" actId="478"/>
          <ac:spMkLst>
            <pc:docMk/>
            <pc:sldMk cId="2435323701" sldId="2147472032"/>
            <ac:spMk id="64" creationId="{F96A82FB-EDA0-7FEA-6FA7-84A45CB4EBF4}"/>
          </ac:spMkLst>
        </pc:spChg>
        <pc:spChg chg="add mod">
          <ac:chgData name="Edgard Morato" userId="1da6dde4-7cd4-47d1-b037-d62d00b7d62c" providerId="ADAL" clId="{C3E4D0A4-C4A4-46BA-AE5A-4E9E79277845}" dt="2024-07-22T18:34:25.118" v="119"/>
          <ac:spMkLst>
            <pc:docMk/>
            <pc:sldMk cId="2435323701" sldId="2147472032"/>
            <ac:spMk id="69" creationId="{F979657C-A4BE-D8B3-08E4-7A06ED10B64E}"/>
          </ac:spMkLst>
        </pc:spChg>
        <pc:spChg chg="add mod">
          <ac:chgData name="Edgard Morato" userId="1da6dde4-7cd4-47d1-b037-d62d00b7d62c" providerId="ADAL" clId="{C3E4D0A4-C4A4-46BA-AE5A-4E9E79277845}" dt="2024-07-22T18:34:25.118" v="119"/>
          <ac:spMkLst>
            <pc:docMk/>
            <pc:sldMk cId="2435323701" sldId="2147472032"/>
            <ac:spMk id="70" creationId="{878F4EB9-263F-0D69-2EDF-850A1E7C2741}"/>
          </ac:spMkLst>
        </pc:spChg>
        <pc:spChg chg="add mod">
          <ac:chgData name="Edgard Morato" userId="1da6dde4-7cd4-47d1-b037-d62d00b7d62c" providerId="ADAL" clId="{C3E4D0A4-C4A4-46BA-AE5A-4E9E79277845}" dt="2024-07-22T18:34:25.118" v="119"/>
          <ac:spMkLst>
            <pc:docMk/>
            <pc:sldMk cId="2435323701" sldId="2147472032"/>
            <ac:spMk id="71" creationId="{FAB8FE71-8F05-7D04-CF88-AA0D9F5959FB}"/>
          </ac:spMkLst>
        </pc:spChg>
        <pc:spChg chg="del">
          <ac:chgData name="Edgard Morato" userId="1da6dde4-7cd4-47d1-b037-d62d00b7d62c" providerId="ADAL" clId="{C3E4D0A4-C4A4-46BA-AE5A-4E9E79277845}" dt="2024-07-22T18:25:00.725" v="73" actId="478"/>
          <ac:spMkLst>
            <pc:docMk/>
            <pc:sldMk cId="2435323701" sldId="2147472032"/>
            <ac:spMk id="111" creationId="{4518AA99-DBF3-B0C5-4B99-B2A55B2C952D}"/>
          </ac:spMkLst>
        </pc:spChg>
        <pc:grpChg chg="del">
          <ac:chgData name="Edgard Morato" userId="1da6dde4-7cd4-47d1-b037-d62d00b7d62c" providerId="ADAL" clId="{C3E4D0A4-C4A4-46BA-AE5A-4E9E79277845}" dt="2024-07-22T18:25:00.725" v="73" actId="478"/>
          <ac:grpSpMkLst>
            <pc:docMk/>
            <pc:sldMk cId="2435323701" sldId="2147472032"/>
            <ac:grpSpMk id="4" creationId="{E9ACF387-D3C7-E52B-3C6E-B0F990E10886}"/>
          </ac:grpSpMkLst>
        </pc:grpChg>
        <pc:graphicFrameChg chg="del">
          <ac:chgData name="Edgard Morato" userId="1da6dde4-7cd4-47d1-b037-d62d00b7d62c" providerId="ADAL" clId="{C3E4D0A4-C4A4-46BA-AE5A-4E9E79277845}" dt="2024-07-22T18:25:00.725" v="73" actId="478"/>
          <ac:graphicFrameMkLst>
            <pc:docMk/>
            <pc:sldMk cId="2435323701" sldId="2147472032"/>
            <ac:graphicFrameMk id="12" creationId="{EF33796A-7312-2A1B-9A11-3771746FABC7}"/>
          </ac:graphicFrameMkLst>
        </pc:graphicFrameChg>
        <pc:picChg chg="del">
          <ac:chgData name="Edgard Morato" userId="1da6dde4-7cd4-47d1-b037-d62d00b7d62c" providerId="ADAL" clId="{C3E4D0A4-C4A4-46BA-AE5A-4E9E79277845}" dt="2024-07-22T18:25:00.725" v="73" actId="478"/>
          <ac:picMkLst>
            <pc:docMk/>
            <pc:sldMk cId="2435323701" sldId="2147472032"/>
            <ac:picMk id="7" creationId="{4A3950F9-9C93-BD45-7FD4-1393F0D1DA1C}"/>
          </ac:picMkLst>
        </pc:picChg>
        <pc:picChg chg="del">
          <ac:chgData name="Edgard Morato" userId="1da6dde4-7cd4-47d1-b037-d62d00b7d62c" providerId="ADAL" clId="{C3E4D0A4-C4A4-46BA-AE5A-4E9E79277845}" dt="2024-07-22T18:25:00.725" v="73" actId="478"/>
          <ac:picMkLst>
            <pc:docMk/>
            <pc:sldMk cId="2435323701" sldId="2147472032"/>
            <ac:picMk id="33" creationId="{F07CE591-AF01-5AE1-FCDF-A8F6C3BAC22A}"/>
          </ac:picMkLst>
        </pc:picChg>
        <pc:picChg chg="del">
          <ac:chgData name="Edgard Morato" userId="1da6dde4-7cd4-47d1-b037-d62d00b7d62c" providerId="ADAL" clId="{C3E4D0A4-C4A4-46BA-AE5A-4E9E79277845}" dt="2024-07-22T18:25:00.725" v="73" actId="478"/>
          <ac:picMkLst>
            <pc:docMk/>
            <pc:sldMk cId="2435323701" sldId="2147472032"/>
            <ac:picMk id="57" creationId="{B8E3A99D-E742-00F6-E474-C8013F1C2D9B}"/>
          </ac:picMkLst>
        </pc:picChg>
        <pc:picChg chg="del">
          <ac:chgData name="Edgard Morato" userId="1da6dde4-7cd4-47d1-b037-d62d00b7d62c" providerId="ADAL" clId="{C3E4D0A4-C4A4-46BA-AE5A-4E9E79277845}" dt="2024-07-22T18:25:00.725" v="73" actId="478"/>
          <ac:picMkLst>
            <pc:docMk/>
            <pc:sldMk cId="2435323701" sldId="2147472032"/>
            <ac:picMk id="67" creationId="{8D4C986F-F472-A3CE-6C03-6C29668D0AA3}"/>
          </ac:picMkLst>
        </pc:picChg>
        <pc:picChg chg="add mod">
          <ac:chgData name="Edgard Morato" userId="1da6dde4-7cd4-47d1-b037-d62d00b7d62c" providerId="ADAL" clId="{C3E4D0A4-C4A4-46BA-AE5A-4E9E79277845}" dt="2024-07-22T18:25:13.200" v="76" actId="34135"/>
          <ac:picMkLst>
            <pc:docMk/>
            <pc:sldMk cId="2435323701" sldId="2147472032"/>
            <ac:picMk id="68" creationId="{D0EFC079-4CD9-07E8-DECB-A58CED833893}"/>
          </ac:picMkLst>
        </pc:picChg>
        <pc:cxnChg chg="del">
          <ac:chgData name="Edgard Morato" userId="1da6dde4-7cd4-47d1-b037-d62d00b7d62c" providerId="ADAL" clId="{C3E4D0A4-C4A4-46BA-AE5A-4E9E79277845}" dt="2024-07-22T18:25:00.725" v="73" actId="478"/>
          <ac:cxnSpMkLst>
            <pc:docMk/>
            <pc:sldMk cId="2435323701" sldId="2147472032"/>
            <ac:cxnSpMk id="54" creationId="{427288CD-4D33-2B3A-3EA1-F1B58938691B}"/>
          </ac:cxnSpMkLst>
        </pc:cxnChg>
        <pc:cxnChg chg="del">
          <ac:chgData name="Edgard Morato" userId="1da6dde4-7cd4-47d1-b037-d62d00b7d62c" providerId="ADAL" clId="{C3E4D0A4-C4A4-46BA-AE5A-4E9E79277845}" dt="2024-07-22T18:25:00.725" v="73" actId="478"/>
          <ac:cxnSpMkLst>
            <pc:docMk/>
            <pc:sldMk cId="2435323701" sldId="2147472032"/>
            <ac:cxnSpMk id="55" creationId="{EF6B3950-F40D-B705-B6C6-6E878164A81D}"/>
          </ac:cxnSpMkLst>
        </pc:cxnChg>
        <pc:cxnChg chg="del">
          <ac:chgData name="Edgard Morato" userId="1da6dde4-7cd4-47d1-b037-d62d00b7d62c" providerId="ADAL" clId="{C3E4D0A4-C4A4-46BA-AE5A-4E9E79277845}" dt="2024-07-22T18:25:00.725" v="73" actId="478"/>
          <ac:cxnSpMkLst>
            <pc:docMk/>
            <pc:sldMk cId="2435323701" sldId="2147472032"/>
            <ac:cxnSpMk id="59" creationId="{0B172795-C6D2-0457-60DB-DF297BFA7B9B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4:37.360" v="120"/>
        <pc:sldMkLst>
          <pc:docMk/>
          <pc:sldMk cId="826301543" sldId="2147472033"/>
        </pc:sldMkLst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2" creationId="{E7FA7059-70B3-08BA-B5BB-16D7DA635B9C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6" creationId="{919C4071-4906-ECB3-C208-0498BB38795D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8" creationId="{BCE267B6-E9C1-3ED2-24D1-954FCA71618C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11" creationId="{E7048BCF-E757-E033-A164-7312DD3AB79A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13" creationId="{46E333CA-2010-4525-F4F4-344179D0300D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14" creationId="{B22D53C8-D205-BF5B-51B1-D717EA230834}"/>
          </ac:spMkLst>
        </pc:spChg>
        <pc:spChg chg="del">
          <ac:chgData name="Edgard Morato" userId="1da6dde4-7cd4-47d1-b037-d62d00b7d62c" providerId="ADAL" clId="{C3E4D0A4-C4A4-46BA-AE5A-4E9E79277845}" dt="2024-07-22T18:15:09.507" v="6" actId="478"/>
          <ac:spMkLst>
            <pc:docMk/>
            <pc:sldMk cId="826301543" sldId="2147472033"/>
            <ac:spMk id="15" creationId="{EE4E5EB4-33BA-636D-D352-722E49199033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16" creationId="{AB32FB3D-F989-EDC7-BD6C-A2316F911144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17" creationId="{0986695D-14E4-44F5-BEEC-5C9A348DDBAC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19" creationId="{B86DFB2F-DDC1-B25A-8D11-B15A003D1FA6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20" creationId="{7C9513C1-7AB3-151E-2CA3-24B70A991F32}"/>
          </ac:spMkLst>
        </pc:spChg>
        <pc:spChg chg="del">
          <ac:chgData name="Edgard Morato" userId="1da6dde4-7cd4-47d1-b037-d62d00b7d62c" providerId="ADAL" clId="{C3E4D0A4-C4A4-46BA-AE5A-4E9E79277845}" dt="2024-07-22T18:15:09.507" v="6" actId="478"/>
          <ac:spMkLst>
            <pc:docMk/>
            <pc:sldMk cId="826301543" sldId="2147472033"/>
            <ac:spMk id="21" creationId="{05D7DE80-A0F4-C2CD-C7DC-C98842C71493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22" creationId="{16A5B594-D9D9-74D8-3A4D-04A7AF490DD3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23" creationId="{D4E151CD-642E-AAE9-0A61-642144EF69B1}"/>
          </ac:spMkLst>
        </pc:spChg>
        <pc:spChg chg="del">
          <ac:chgData name="Edgard Morato" userId="1da6dde4-7cd4-47d1-b037-d62d00b7d62c" providerId="ADAL" clId="{C3E4D0A4-C4A4-46BA-AE5A-4E9E79277845}" dt="2024-07-22T18:15:09.507" v="6" actId="478"/>
          <ac:spMkLst>
            <pc:docMk/>
            <pc:sldMk cId="826301543" sldId="2147472033"/>
            <ac:spMk id="24" creationId="{6A89F999-E03E-34CE-5D0C-BE82B6E12DD8}"/>
          </ac:spMkLst>
        </pc:spChg>
        <pc:spChg chg="add del mod">
          <ac:chgData name="Edgard Morato" userId="1da6dde4-7cd4-47d1-b037-d62d00b7d62c" providerId="ADAL" clId="{C3E4D0A4-C4A4-46BA-AE5A-4E9E79277845}" dt="2024-07-22T18:25:20.380" v="78" actId="478"/>
          <ac:spMkLst>
            <pc:docMk/>
            <pc:sldMk cId="826301543" sldId="2147472033"/>
            <ac:spMk id="25" creationId="{7D639EBF-861B-A9AA-14B3-4C30CC47C7CC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26" creationId="{D0B9AF38-E20F-D1EA-AC9B-4074D09A2CBA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27" creationId="{2F0A4CC3-9099-DEA6-B702-8C187ABB4D83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29" creationId="{C79AF1DE-6E80-D1B4-BD1A-E96D80982C5B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32" creationId="{82F6A477-2357-1842-E672-933962E7A1B9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34" creationId="{3F05E5DA-3B49-19F2-F9F9-39B9C5DB0EB6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35" creationId="{E14BD819-7C27-EB22-F07D-8EF67BDBF68C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36" creationId="{C39F26A8-85CA-CD10-E59E-F236EA21BD07}"/>
          </ac:spMkLst>
        </pc:spChg>
        <pc:spChg chg="add mod">
          <ac:chgData name="Edgard Morato" userId="1da6dde4-7cd4-47d1-b037-d62d00b7d62c" providerId="ADAL" clId="{C3E4D0A4-C4A4-46BA-AE5A-4E9E79277845}" dt="2024-07-22T18:34:37.360" v="120"/>
          <ac:spMkLst>
            <pc:docMk/>
            <pc:sldMk cId="826301543" sldId="2147472033"/>
            <ac:spMk id="41" creationId="{0AE40DBA-9061-C875-806C-14ECFE21077A}"/>
          </ac:spMkLst>
        </pc:spChg>
        <pc:spChg chg="add mod">
          <ac:chgData name="Edgard Morato" userId="1da6dde4-7cd4-47d1-b037-d62d00b7d62c" providerId="ADAL" clId="{C3E4D0A4-C4A4-46BA-AE5A-4E9E79277845}" dt="2024-07-22T18:34:37.360" v="120"/>
          <ac:spMkLst>
            <pc:docMk/>
            <pc:sldMk cId="826301543" sldId="2147472033"/>
            <ac:spMk id="42" creationId="{21E470AC-89B7-F9E2-1A30-B9618614A29E}"/>
          </ac:spMkLst>
        </pc:spChg>
        <pc:spChg chg="add mod">
          <ac:chgData name="Edgard Morato" userId="1da6dde4-7cd4-47d1-b037-d62d00b7d62c" providerId="ADAL" clId="{C3E4D0A4-C4A4-46BA-AE5A-4E9E79277845}" dt="2024-07-22T18:34:37.360" v="120"/>
          <ac:spMkLst>
            <pc:docMk/>
            <pc:sldMk cId="826301543" sldId="2147472033"/>
            <ac:spMk id="43" creationId="{AD17C200-8B4F-823F-FADC-27A1CBE2F03F}"/>
          </ac:spMkLst>
        </pc:spChg>
        <pc:spChg chg="del">
          <ac:chgData name="Edgard Morato" userId="1da6dde4-7cd4-47d1-b037-d62d00b7d62c" providerId="ADAL" clId="{C3E4D0A4-C4A4-46BA-AE5A-4E9E79277845}" dt="2024-07-22T18:25:17.903" v="77" actId="478"/>
          <ac:spMkLst>
            <pc:docMk/>
            <pc:sldMk cId="826301543" sldId="2147472033"/>
            <ac:spMk id="111" creationId="{4518AA99-DBF3-B0C5-4B99-B2A55B2C952D}"/>
          </ac:spMkLst>
        </pc:spChg>
        <pc:grpChg chg="del">
          <ac:chgData name="Edgard Morato" userId="1da6dde4-7cd4-47d1-b037-d62d00b7d62c" providerId="ADAL" clId="{C3E4D0A4-C4A4-46BA-AE5A-4E9E79277845}" dt="2024-07-22T18:25:17.903" v="77" actId="478"/>
          <ac:grpSpMkLst>
            <pc:docMk/>
            <pc:sldMk cId="826301543" sldId="2147472033"/>
            <ac:grpSpMk id="4" creationId="{F383192F-E7D7-28C8-9127-A32551752424}"/>
          </ac:grpSpMkLst>
        </pc:grpChg>
        <pc:graphicFrameChg chg="del">
          <ac:chgData name="Edgard Morato" userId="1da6dde4-7cd4-47d1-b037-d62d00b7d62c" providerId="ADAL" clId="{C3E4D0A4-C4A4-46BA-AE5A-4E9E79277845}" dt="2024-07-22T18:25:17.903" v="77" actId="478"/>
          <ac:graphicFrameMkLst>
            <pc:docMk/>
            <pc:sldMk cId="826301543" sldId="2147472033"/>
            <ac:graphicFrameMk id="12" creationId="{E2662E91-A8A8-B159-DE38-6F3B1BB824A8}"/>
          </ac:graphicFrameMkLst>
        </pc:graphicFrameChg>
        <pc:picChg chg="del">
          <ac:chgData name="Edgard Morato" userId="1da6dde4-7cd4-47d1-b037-d62d00b7d62c" providerId="ADAL" clId="{C3E4D0A4-C4A4-46BA-AE5A-4E9E79277845}" dt="2024-07-22T18:25:17.903" v="77" actId="478"/>
          <ac:picMkLst>
            <pc:docMk/>
            <pc:sldMk cId="826301543" sldId="2147472033"/>
            <ac:picMk id="7" creationId="{4A3950F9-9C93-BD45-7FD4-1393F0D1DA1C}"/>
          </ac:picMkLst>
        </pc:picChg>
        <pc:picChg chg="del">
          <ac:chgData name="Edgard Morato" userId="1da6dde4-7cd4-47d1-b037-d62d00b7d62c" providerId="ADAL" clId="{C3E4D0A4-C4A4-46BA-AE5A-4E9E79277845}" dt="2024-07-22T18:25:17.903" v="77" actId="478"/>
          <ac:picMkLst>
            <pc:docMk/>
            <pc:sldMk cId="826301543" sldId="2147472033"/>
            <ac:picMk id="9" creationId="{3C42E3F6-29F0-591E-A793-45C5E5507CEF}"/>
          </ac:picMkLst>
        </pc:picChg>
        <pc:picChg chg="del">
          <ac:chgData name="Edgard Morato" userId="1da6dde4-7cd4-47d1-b037-d62d00b7d62c" providerId="ADAL" clId="{C3E4D0A4-C4A4-46BA-AE5A-4E9E79277845}" dt="2024-07-22T18:25:17.903" v="77" actId="478"/>
          <ac:picMkLst>
            <pc:docMk/>
            <pc:sldMk cId="826301543" sldId="2147472033"/>
            <ac:picMk id="28" creationId="{E9C378BE-67BE-A85F-A6BE-033DB9B8E6C4}"/>
          </ac:picMkLst>
        </pc:picChg>
        <pc:picChg chg="del">
          <ac:chgData name="Edgard Morato" userId="1da6dde4-7cd4-47d1-b037-d62d00b7d62c" providerId="ADAL" clId="{C3E4D0A4-C4A4-46BA-AE5A-4E9E79277845}" dt="2024-07-22T18:25:17.903" v="77" actId="478"/>
          <ac:picMkLst>
            <pc:docMk/>
            <pc:sldMk cId="826301543" sldId="2147472033"/>
            <ac:picMk id="33" creationId="{5879B4DF-9765-6F6E-428E-87E0606C7E34}"/>
          </ac:picMkLst>
        </pc:picChg>
        <pc:picChg chg="add mod">
          <ac:chgData name="Edgard Morato" userId="1da6dde4-7cd4-47d1-b037-d62d00b7d62c" providerId="ADAL" clId="{C3E4D0A4-C4A4-46BA-AE5A-4E9E79277845}" dt="2024-07-22T18:25:32.933" v="80" actId="34135"/>
          <ac:picMkLst>
            <pc:docMk/>
            <pc:sldMk cId="826301543" sldId="2147472033"/>
            <ac:picMk id="40" creationId="{9D74FA0C-C448-3DA5-22D4-FA591A3CF14A}"/>
          </ac:picMkLst>
        </pc:picChg>
        <pc:cxnChg chg="del">
          <ac:chgData name="Edgard Morato" userId="1da6dde4-7cd4-47d1-b037-d62d00b7d62c" providerId="ADAL" clId="{C3E4D0A4-C4A4-46BA-AE5A-4E9E79277845}" dt="2024-07-22T18:25:17.903" v="77" actId="478"/>
          <ac:cxnSpMkLst>
            <pc:docMk/>
            <pc:sldMk cId="826301543" sldId="2147472033"/>
            <ac:cxnSpMk id="30" creationId="{D7C3BB5C-8D7F-0F78-8958-FA2BFFF8ECEB}"/>
          </ac:cxnSpMkLst>
        </pc:cxnChg>
        <pc:cxnChg chg="del">
          <ac:chgData name="Edgard Morato" userId="1da6dde4-7cd4-47d1-b037-d62d00b7d62c" providerId="ADAL" clId="{C3E4D0A4-C4A4-46BA-AE5A-4E9E79277845}" dt="2024-07-22T18:25:17.903" v="77" actId="478"/>
          <ac:cxnSpMkLst>
            <pc:docMk/>
            <pc:sldMk cId="826301543" sldId="2147472033"/>
            <ac:cxnSpMk id="31" creationId="{AF3FAE07-F822-63E0-DCFF-0F6B9428CC6D}"/>
          </ac:cxnSpMkLst>
        </pc:cxnChg>
        <pc:cxnChg chg="del">
          <ac:chgData name="Edgard Morato" userId="1da6dde4-7cd4-47d1-b037-d62d00b7d62c" providerId="ADAL" clId="{C3E4D0A4-C4A4-46BA-AE5A-4E9E79277845}" dt="2024-07-22T18:25:17.903" v="77" actId="478"/>
          <ac:cxnSpMkLst>
            <pc:docMk/>
            <pc:sldMk cId="826301543" sldId="2147472033"/>
            <ac:cxnSpMk id="37" creationId="{FF17D3B7-62C8-BCDF-B026-B100BF0D8480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4:51.381" v="121"/>
        <pc:sldMkLst>
          <pc:docMk/>
          <pc:sldMk cId="169107594" sldId="2147472034"/>
        </pc:sldMkLst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2" creationId="{9B6F3DD8-80B0-1DA3-09AE-F3E0190F5FE0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6" creationId="{2E0E53AC-E986-4CC4-1997-97D3F7136198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9" creationId="{F29DB3DC-72B5-B1BB-062D-1A698A9897D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0" creationId="{76C7F3D3-49F3-BB6B-3238-9366A795506F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4" creationId="{D0AAEADD-78AE-29C9-03DC-ECC7E00BB774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7" creationId="{F916069E-3482-8794-ED4A-89A79BCE9948}"/>
          </ac:spMkLst>
        </pc:spChg>
        <pc:spChg chg="add del mod">
          <ac:chgData name="Edgard Morato" userId="1da6dde4-7cd4-47d1-b037-d62d00b7d62c" providerId="ADAL" clId="{C3E4D0A4-C4A4-46BA-AE5A-4E9E79277845}" dt="2024-07-22T18:25:38.658" v="82" actId="478"/>
          <ac:spMkLst>
            <pc:docMk/>
            <pc:sldMk cId="169107594" sldId="2147472034"/>
            <ac:spMk id="18" creationId="{A67EFF4E-D69E-55E4-4D40-87109B7A7117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21" creationId="{37C40EF9-CF37-B6B3-CF64-D2EB8AC9AF51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23" creationId="{907A1D16-D0F1-C4CF-B190-848132836235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26" creationId="{DC36F161-10AE-41AD-0F08-0EA7CE80AC38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27" creationId="{0DCCD791-EB6F-7CB1-A929-50B9BA4DF667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28" creationId="{8F954B0E-A58F-5BFB-5187-3F8EB1722100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29" creationId="{91A2D617-E70B-D73B-21E3-A22BA3AE5F3D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31" creationId="{F8D193F7-48F7-448C-2DB2-202F2CC38255}"/>
          </ac:spMkLst>
        </pc:spChg>
        <pc:spChg chg="del">
          <ac:chgData name="Edgard Morato" userId="1da6dde4-7cd4-47d1-b037-d62d00b7d62c" providerId="ADAL" clId="{C3E4D0A4-C4A4-46BA-AE5A-4E9E79277845}" dt="2024-07-22T18:15:16.327" v="7" actId="478"/>
          <ac:spMkLst>
            <pc:docMk/>
            <pc:sldMk cId="169107594" sldId="2147472034"/>
            <ac:spMk id="32" creationId="{4B76D6DD-F27D-96F2-3AE6-D51BA553BD9C}"/>
          </ac:spMkLst>
        </pc:spChg>
        <pc:spChg chg="del">
          <ac:chgData name="Edgard Morato" userId="1da6dde4-7cd4-47d1-b037-d62d00b7d62c" providerId="ADAL" clId="{C3E4D0A4-C4A4-46BA-AE5A-4E9E79277845}" dt="2024-07-22T18:15:16.327" v="7" actId="478"/>
          <ac:spMkLst>
            <pc:docMk/>
            <pc:sldMk cId="169107594" sldId="2147472034"/>
            <ac:spMk id="33" creationId="{07777E5A-973A-E7E5-E614-45BB00D24150}"/>
          </ac:spMkLst>
        </pc:spChg>
        <pc:spChg chg="del">
          <ac:chgData name="Edgard Morato" userId="1da6dde4-7cd4-47d1-b037-d62d00b7d62c" providerId="ADAL" clId="{C3E4D0A4-C4A4-46BA-AE5A-4E9E79277845}" dt="2024-07-22T18:15:16.327" v="7" actId="478"/>
          <ac:spMkLst>
            <pc:docMk/>
            <pc:sldMk cId="169107594" sldId="2147472034"/>
            <ac:spMk id="34" creationId="{33696342-5D62-9A93-A1BE-8A923135EE78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35" creationId="{D8317B2C-8227-F7D4-B92C-7FD82F0DD369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37" creationId="{1B5B13AD-62D2-22E4-3159-60E30B06CC36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38" creationId="{35F994B3-9D65-C541-D136-14D9ED9A5265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39" creationId="{70B145C9-28C1-CAF4-31C2-82BE3ED34E06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40" creationId="{CAFDDF88-1741-1BBE-DD87-BB81615B14E4}"/>
          </ac:spMkLst>
        </pc:spChg>
        <pc:spChg chg="add mod">
          <ac:chgData name="Edgard Morato" userId="1da6dde4-7cd4-47d1-b037-d62d00b7d62c" providerId="ADAL" clId="{C3E4D0A4-C4A4-46BA-AE5A-4E9E79277845}" dt="2024-07-22T18:34:51.381" v="121"/>
          <ac:spMkLst>
            <pc:docMk/>
            <pc:sldMk cId="169107594" sldId="2147472034"/>
            <ac:spMk id="41" creationId="{5DBF91CC-9783-B2BB-1E47-79483D7BDA8E}"/>
          </ac:spMkLst>
        </pc:spChg>
        <pc:spChg chg="add mod">
          <ac:chgData name="Edgard Morato" userId="1da6dde4-7cd4-47d1-b037-d62d00b7d62c" providerId="ADAL" clId="{C3E4D0A4-C4A4-46BA-AE5A-4E9E79277845}" dt="2024-07-22T18:34:51.381" v="121"/>
          <ac:spMkLst>
            <pc:docMk/>
            <pc:sldMk cId="169107594" sldId="2147472034"/>
            <ac:spMk id="42" creationId="{8F615CBA-0850-81F3-948E-67622628E10C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43" creationId="{A1B87C06-8989-A5E9-EE29-1E24C03326A9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44" creationId="{1D9A7ED4-AAE0-FFB1-56D4-7EE3A44FB001}"/>
          </ac:spMkLst>
        </pc:spChg>
        <pc:spChg chg="add mod">
          <ac:chgData name="Edgard Morato" userId="1da6dde4-7cd4-47d1-b037-d62d00b7d62c" providerId="ADAL" clId="{C3E4D0A4-C4A4-46BA-AE5A-4E9E79277845}" dt="2024-07-22T18:34:51.381" v="121"/>
          <ac:spMkLst>
            <pc:docMk/>
            <pc:sldMk cId="169107594" sldId="2147472034"/>
            <ac:spMk id="45" creationId="{4C7B87DB-FB74-CD27-8617-C2329CB49779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46" creationId="{D41B98E1-2E63-B417-EAA5-65A11E1B1F9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47" creationId="{90CE9A14-AA24-1718-5FA3-4E17CA4402CE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48" creationId="{EEA00772-72CD-6293-5490-B936D065BEA0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49" creationId="{32B76C4C-4049-9DBC-2A81-65A9DDD62AF5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50" creationId="{A7B8FC54-A459-C700-73C1-1A5088782249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51" creationId="{E1DFD02D-D24B-45DD-B65E-4532E7CC00DC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53" creationId="{0C36504E-8E30-89D3-FE4A-EAE55A71DB9A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54" creationId="{AAF41C3F-0A06-B0CA-24C2-DCB4608ED001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57" creationId="{42D36C33-99A6-707D-0ED5-1FE14C20010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58" creationId="{E077D3E2-3261-5569-F481-6A08F3C1BB15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68" creationId="{C9BA125C-597E-7096-B122-AECADD6F6B85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70" creationId="{F6F9BC77-DA45-2CE0-C83F-0A9FCD464CD5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71" creationId="{5B17CC63-7261-CBC5-4397-650D530619DD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72" creationId="{EFEFF8A1-218E-1235-2B3D-C0DBF83C7583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74" creationId="{149C6CBA-37D0-3527-D166-469C2928A7E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75" creationId="{BACEAAA1-7D3E-1D43-72DA-A228E2F50979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77" creationId="{042AB069-75F0-B96C-736A-A129A2DD828F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78" creationId="{3E76414C-67CF-94C1-D847-AAAA2150E3C9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79" creationId="{269C627B-F694-4AF6-1AA0-ADE8A50FA40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81" creationId="{31CEA114-E509-D3B4-0BA6-1E0977F43BDC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82" creationId="{A9FEAC39-6398-3B5B-8756-92CE0768CA01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83" creationId="{DE7CD7A4-07F0-0E83-06D2-AAA14541282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86" creationId="{B43B52FC-EFDD-CF07-DCAB-0AE39DB70A63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87" creationId="{07F9AE8D-29C9-A1F4-FFE6-A0D50DBE2C28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89" creationId="{35EB803D-7F21-33CF-7970-1428C83FC500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90" creationId="{82B44E55-8563-7F17-007D-BABD28359F8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92" creationId="{F70DA745-2AC0-0EC7-E46F-02860F07A3EC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93" creationId="{F00AA706-F93C-1E46-1D82-11291A153DC0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94" creationId="{C9C9B35A-DE00-D7EC-A6E6-E62CC2EF532B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96" creationId="{9E6D077C-911D-CB14-F3FA-5CC1FD4FF128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97" creationId="{764B0794-9B30-3689-C803-D44E4B740D73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99" creationId="{A65598AD-ACD7-2D25-1882-201B553C584C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00" creationId="{66291296-A6D2-F4F6-F2DE-912EE0A920A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09" creationId="{41B29525-4269-3D97-75C6-B3EFD72FA86C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11" creationId="{4518AA99-DBF3-B0C5-4B99-B2A55B2C952D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12" creationId="{EFA7B3F2-E034-8A58-905A-53E7EAE8F586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14" creationId="{2D80947C-CCC8-1705-F942-3BD89CE6C84E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16" creationId="{42FF733E-A629-F682-78FE-CC0AD87A69BA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18" creationId="{E587AC4A-6143-D91D-D65A-E71A1144B582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19" creationId="{AD9E1FE3-A099-3FC8-3A9D-9183393F22F0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21" creationId="{DAE4D732-3811-7EC9-7336-52EAD79B1B7B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23" creationId="{C4864AE9-48DB-DAC7-4907-11CFF2459E00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24" creationId="{35FBDC6E-A583-C216-AC9A-89E588ACE69D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25" creationId="{A0E4927C-4FA9-E887-2E90-05DA2214EE97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26" creationId="{EE331DC9-D0F2-9D5A-A163-5BA3AAF3657F}"/>
          </ac:spMkLst>
        </pc:spChg>
        <pc:spChg chg="del">
          <ac:chgData name="Edgard Morato" userId="1da6dde4-7cd4-47d1-b037-d62d00b7d62c" providerId="ADAL" clId="{C3E4D0A4-C4A4-46BA-AE5A-4E9E79277845}" dt="2024-07-22T18:25:36.481" v="81" actId="478"/>
          <ac:spMkLst>
            <pc:docMk/>
            <pc:sldMk cId="169107594" sldId="2147472034"/>
            <ac:spMk id="129" creationId="{A3EF8D7E-77C9-9201-6C13-74F493982F20}"/>
          </ac:spMkLst>
        </pc:spChg>
        <pc:grpChg chg="del">
          <ac:chgData name="Edgard Morato" userId="1da6dde4-7cd4-47d1-b037-d62d00b7d62c" providerId="ADAL" clId="{C3E4D0A4-C4A4-46BA-AE5A-4E9E79277845}" dt="2024-07-22T18:25:36.481" v="81" actId="478"/>
          <ac:grpSpMkLst>
            <pc:docMk/>
            <pc:sldMk cId="169107594" sldId="2147472034"/>
            <ac:grpSpMk id="4" creationId="{711E61BD-DE9E-6C59-268A-216956A2EE48}"/>
          </ac:grpSpMkLst>
        </pc:grpChg>
        <pc:graphicFrameChg chg="del">
          <ac:chgData name="Edgard Morato" userId="1da6dde4-7cd4-47d1-b037-d62d00b7d62c" providerId="ADAL" clId="{C3E4D0A4-C4A4-46BA-AE5A-4E9E79277845}" dt="2024-07-22T18:25:36.481" v="81" actId="478"/>
          <ac:graphicFrameMkLst>
            <pc:docMk/>
            <pc:sldMk cId="169107594" sldId="2147472034"/>
            <ac:graphicFrameMk id="30" creationId="{48764E80-958F-0962-51CA-069E5C7A00F4}"/>
          </ac:graphicFrameMkLst>
        </pc:graphicFrameChg>
        <pc:picChg chg="del">
          <ac:chgData name="Edgard Morato" userId="1da6dde4-7cd4-47d1-b037-d62d00b7d62c" providerId="ADAL" clId="{C3E4D0A4-C4A4-46BA-AE5A-4E9E79277845}" dt="2024-07-22T18:25:36.481" v="81" actId="478"/>
          <ac:picMkLst>
            <pc:docMk/>
            <pc:sldMk cId="169107594" sldId="2147472034"/>
            <ac:picMk id="11" creationId="{E509FB1A-FD87-005B-4DB3-22A51B6B5320}"/>
          </ac:picMkLst>
        </pc:picChg>
        <pc:picChg chg="del">
          <ac:chgData name="Edgard Morato" userId="1da6dde4-7cd4-47d1-b037-d62d00b7d62c" providerId="ADAL" clId="{C3E4D0A4-C4A4-46BA-AE5A-4E9E79277845}" dt="2024-07-22T18:25:36.481" v="81" actId="478"/>
          <ac:picMkLst>
            <pc:docMk/>
            <pc:sldMk cId="169107594" sldId="2147472034"/>
            <ac:picMk id="15" creationId="{33B6BF87-0417-20AB-0C83-8A8379BE0C51}"/>
          </ac:picMkLst>
        </pc:picChg>
        <pc:picChg chg="add mod">
          <ac:chgData name="Edgard Morato" userId="1da6dde4-7cd4-47d1-b037-d62d00b7d62c" providerId="ADAL" clId="{C3E4D0A4-C4A4-46BA-AE5A-4E9E79277845}" dt="2024-07-22T18:25:49.818" v="84" actId="34135"/>
          <ac:picMkLst>
            <pc:docMk/>
            <pc:sldMk cId="169107594" sldId="2147472034"/>
            <ac:picMk id="25" creationId="{CECCB0CD-2DC6-CFF4-631B-80F1E49F7224}"/>
          </ac:picMkLst>
        </pc:picChg>
        <pc:picChg chg="del">
          <ac:chgData name="Edgard Morato" userId="1da6dde4-7cd4-47d1-b037-d62d00b7d62c" providerId="ADAL" clId="{C3E4D0A4-C4A4-46BA-AE5A-4E9E79277845}" dt="2024-07-22T18:25:36.481" v="81" actId="478"/>
          <ac:picMkLst>
            <pc:docMk/>
            <pc:sldMk cId="169107594" sldId="2147472034"/>
            <ac:picMk id="36" creationId="{DED5353B-5901-CE64-232C-6E3FA56723F8}"/>
          </ac:picMkLst>
        </pc:picChg>
        <pc:cxnChg chg="del">
          <ac:chgData name="Edgard Morato" userId="1da6dde4-7cd4-47d1-b037-d62d00b7d62c" providerId="ADAL" clId="{C3E4D0A4-C4A4-46BA-AE5A-4E9E79277845}" dt="2024-07-22T18:25:36.481" v="81" actId="478"/>
          <ac:cxnSpMkLst>
            <pc:docMk/>
            <pc:sldMk cId="169107594" sldId="2147472034"/>
            <ac:cxnSpMk id="12" creationId="{52C3C483-E7D1-AB32-C12E-9AA83EF6DFDF}"/>
          </ac:cxnSpMkLst>
        </pc:cxnChg>
        <pc:cxnChg chg="del">
          <ac:chgData name="Edgard Morato" userId="1da6dde4-7cd4-47d1-b037-d62d00b7d62c" providerId="ADAL" clId="{C3E4D0A4-C4A4-46BA-AE5A-4E9E79277845}" dt="2024-07-22T18:25:36.481" v="81" actId="478"/>
          <ac:cxnSpMkLst>
            <pc:docMk/>
            <pc:sldMk cId="169107594" sldId="2147472034"/>
            <ac:cxnSpMk id="13" creationId="{607C17C4-642F-E58F-FCB1-DBD4CA1FD6BF}"/>
          </ac:cxnSpMkLst>
        </pc:cxnChg>
        <pc:cxnChg chg="del">
          <ac:chgData name="Edgard Morato" userId="1da6dde4-7cd4-47d1-b037-d62d00b7d62c" providerId="ADAL" clId="{C3E4D0A4-C4A4-46BA-AE5A-4E9E79277845}" dt="2024-07-22T18:25:36.481" v="81" actId="478"/>
          <ac:cxnSpMkLst>
            <pc:docMk/>
            <pc:sldMk cId="169107594" sldId="2147472034"/>
            <ac:cxnSpMk id="16" creationId="{A0D748E4-2757-E0BC-388D-26FCDD015AC5}"/>
          </ac:cxnSpMkLst>
        </pc:cxnChg>
        <pc:cxnChg chg="del">
          <ac:chgData name="Edgard Morato" userId="1da6dde4-7cd4-47d1-b037-d62d00b7d62c" providerId="ADAL" clId="{C3E4D0A4-C4A4-46BA-AE5A-4E9E79277845}" dt="2024-07-22T18:25:36.481" v="81" actId="478"/>
          <ac:cxnSpMkLst>
            <pc:docMk/>
            <pc:sldMk cId="169107594" sldId="2147472034"/>
            <ac:cxnSpMk id="22" creationId="{E9F60CE7-41F1-B4D6-20EC-97D257FCAA89}"/>
          </ac:cxnSpMkLst>
        </pc:cxnChg>
        <pc:cxnChg chg="del">
          <ac:chgData name="Edgard Morato" userId="1da6dde4-7cd4-47d1-b037-d62d00b7d62c" providerId="ADAL" clId="{C3E4D0A4-C4A4-46BA-AE5A-4E9E79277845}" dt="2024-07-22T18:25:36.481" v="81" actId="478"/>
          <ac:cxnSpMkLst>
            <pc:docMk/>
            <pc:sldMk cId="169107594" sldId="2147472034"/>
            <ac:cxnSpMk id="24" creationId="{5E46642E-F90C-EC4A-51F3-D4DA4C4AE604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5:25.421" v="123"/>
        <pc:sldMkLst>
          <pc:docMk/>
          <pc:sldMk cId="2067644752" sldId="2147472037"/>
        </pc:sldMkLst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2" creationId="{57F60B95-93FD-DA26-AE80-58107860E1DB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6" creationId="{B011E3EF-91E7-289D-1F3B-FEE132EC10F7}"/>
          </ac:spMkLst>
        </pc:spChg>
        <pc:spChg chg="del">
          <ac:chgData name="Edgard Morato" userId="1da6dde4-7cd4-47d1-b037-d62d00b7d62c" providerId="ADAL" clId="{C3E4D0A4-C4A4-46BA-AE5A-4E9E79277845}" dt="2024-07-22T18:15:32.016" v="9" actId="478"/>
          <ac:spMkLst>
            <pc:docMk/>
            <pc:sldMk cId="2067644752" sldId="2147472037"/>
            <ac:spMk id="9" creationId="{66A49E8B-5E1A-C93B-11A5-6D939576E3C3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10" creationId="{C6E37B58-5818-400F-7AC6-04547F47C333}"/>
          </ac:spMkLst>
        </pc:spChg>
        <pc:spChg chg="del">
          <ac:chgData name="Edgard Morato" userId="1da6dde4-7cd4-47d1-b037-d62d00b7d62c" providerId="ADAL" clId="{C3E4D0A4-C4A4-46BA-AE5A-4E9E79277845}" dt="2024-07-22T18:15:32.016" v="9" actId="478"/>
          <ac:spMkLst>
            <pc:docMk/>
            <pc:sldMk cId="2067644752" sldId="2147472037"/>
            <ac:spMk id="11" creationId="{61EAF921-A9E8-B03D-DEF4-3871AEF31D4A}"/>
          </ac:spMkLst>
        </pc:spChg>
        <pc:spChg chg="del">
          <ac:chgData name="Edgard Morato" userId="1da6dde4-7cd4-47d1-b037-d62d00b7d62c" providerId="ADAL" clId="{C3E4D0A4-C4A4-46BA-AE5A-4E9E79277845}" dt="2024-07-22T18:15:32.016" v="9" actId="478"/>
          <ac:spMkLst>
            <pc:docMk/>
            <pc:sldMk cId="2067644752" sldId="2147472037"/>
            <ac:spMk id="12" creationId="{62D32158-D1A7-0021-5A13-0440F550655A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14" creationId="{FD4430A3-2B27-AC6D-37CC-0331EB66E298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16" creationId="{FB67094E-47ED-D344-5988-B58C7CC60CA9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20" creationId="{D39E6CBA-798D-D292-CD67-CAC370D99351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21" creationId="{D4C0938A-0350-8EFF-44AA-90A9394E8EEA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22" creationId="{C233FC6E-D274-1BA8-47E4-44BBC5C8C1FE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23" creationId="{DEEFFD1A-FA29-CF94-C087-58F5F86E3311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24" creationId="{E3732BED-DA17-44E5-181F-23CCDF5D3FCD}"/>
          </ac:spMkLst>
        </pc:spChg>
        <pc:spChg chg="add del mod">
          <ac:chgData name="Edgard Morato" userId="1da6dde4-7cd4-47d1-b037-d62d00b7d62c" providerId="ADAL" clId="{C3E4D0A4-C4A4-46BA-AE5A-4E9E79277845}" dt="2024-07-22T18:26:10.910" v="90" actId="478"/>
          <ac:spMkLst>
            <pc:docMk/>
            <pc:sldMk cId="2067644752" sldId="2147472037"/>
            <ac:spMk id="26" creationId="{BDE74278-8AFA-05D4-CFA6-15F532C9266D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27" creationId="{E7A92C8B-14EE-4073-6390-EB0E3FC06352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29" creationId="{28925922-BEE4-E5B0-A239-A974E1EC9E36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1" creationId="{04359C12-D36C-E80D-E26D-D524E9A43A40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2" creationId="{9A2375FE-E53F-3C92-29E3-72D65FAAB8EE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3" creationId="{A9E3DA43-7FE2-ED00-87C0-A82A66C2E142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4" creationId="{5789223C-E93D-6E1E-1FB8-C0EB8F97F633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5" creationId="{797AE9B7-AC66-164D-29AC-8F5A70032691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6" creationId="{2DFA09D8-DEA4-9797-2831-8615420F434A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7" creationId="{6CD11949-F9A7-2166-6EF5-0C5A4DA40C6B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39" creationId="{3A91A3AE-A6DB-B060-78A6-F4A142EBD4BC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40" creationId="{10C89798-5FF8-7D2E-A553-0990AE9B0BD9}"/>
          </ac:spMkLst>
        </pc:spChg>
        <pc:spChg chg="add mod">
          <ac:chgData name="Edgard Morato" userId="1da6dde4-7cd4-47d1-b037-d62d00b7d62c" providerId="ADAL" clId="{C3E4D0A4-C4A4-46BA-AE5A-4E9E79277845}" dt="2024-07-22T18:35:25.421" v="123"/>
          <ac:spMkLst>
            <pc:docMk/>
            <pc:sldMk cId="2067644752" sldId="2147472037"/>
            <ac:spMk id="44" creationId="{7F9BFEC8-06A3-E8E1-95D3-A27BFE523FBA}"/>
          </ac:spMkLst>
        </pc:spChg>
        <pc:spChg chg="add mod">
          <ac:chgData name="Edgard Morato" userId="1da6dde4-7cd4-47d1-b037-d62d00b7d62c" providerId="ADAL" clId="{C3E4D0A4-C4A4-46BA-AE5A-4E9E79277845}" dt="2024-07-22T18:35:25.421" v="123"/>
          <ac:spMkLst>
            <pc:docMk/>
            <pc:sldMk cId="2067644752" sldId="2147472037"/>
            <ac:spMk id="45" creationId="{DD1B59C2-2A17-9454-415A-7B3999D3F654}"/>
          </ac:spMkLst>
        </pc:spChg>
        <pc:spChg chg="add mod">
          <ac:chgData name="Edgard Morato" userId="1da6dde4-7cd4-47d1-b037-d62d00b7d62c" providerId="ADAL" clId="{C3E4D0A4-C4A4-46BA-AE5A-4E9E79277845}" dt="2024-07-22T18:35:25.421" v="123"/>
          <ac:spMkLst>
            <pc:docMk/>
            <pc:sldMk cId="2067644752" sldId="2147472037"/>
            <ac:spMk id="46" creationId="{2D86F3E8-2C1C-525F-7A5A-41A3AD79A46C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48" creationId="{FEFE26C0-A155-FE84-B78A-2FB6B6AB104E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66" creationId="{9D7B20CF-F9A5-4980-57BF-3D3D1D924D75}"/>
          </ac:spMkLst>
        </pc:spChg>
        <pc:spChg chg="del">
          <ac:chgData name="Edgard Morato" userId="1da6dde4-7cd4-47d1-b037-d62d00b7d62c" providerId="ADAL" clId="{C3E4D0A4-C4A4-46BA-AE5A-4E9E79277845}" dt="2024-07-22T18:26:08.896" v="89" actId="478"/>
          <ac:spMkLst>
            <pc:docMk/>
            <pc:sldMk cId="2067644752" sldId="2147472037"/>
            <ac:spMk id="111" creationId="{4518AA99-DBF3-B0C5-4B99-B2A55B2C952D}"/>
          </ac:spMkLst>
        </pc:spChg>
        <pc:grpChg chg="del">
          <ac:chgData name="Edgard Morato" userId="1da6dde4-7cd4-47d1-b037-d62d00b7d62c" providerId="ADAL" clId="{C3E4D0A4-C4A4-46BA-AE5A-4E9E79277845}" dt="2024-07-22T18:26:08.896" v="89" actId="478"/>
          <ac:grpSpMkLst>
            <pc:docMk/>
            <pc:sldMk cId="2067644752" sldId="2147472037"/>
            <ac:grpSpMk id="4" creationId="{C9959FFC-BE70-6AEE-BB1C-076A6081B3B5}"/>
          </ac:grpSpMkLst>
        </pc:grpChg>
        <pc:graphicFrameChg chg="del">
          <ac:chgData name="Edgard Morato" userId="1da6dde4-7cd4-47d1-b037-d62d00b7d62c" providerId="ADAL" clId="{C3E4D0A4-C4A4-46BA-AE5A-4E9E79277845}" dt="2024-07-22T18:26:08.896" v="89" actId="478"/>
          <ac:graphicFrameMkLst>
            <pc:docMk/>
            <pc:sldMk cId="2067644752" sldId="2147472037"/>
            <ac:graphicFrameMk id="30" creationId="{9C70F7FD-B049-00AB-F55C-DB09A18D4A2E}"/>
          </ac:graphicFrameMkLst>
        </pc:graphicFrameChg>
        <pc:picChg chg="del">
          <ac:chgData name="Edgard Morato" userId="1da6dde4-7cd4-47d1-b037-d62d00b7d62c" providerId="ADAL" clId="{C3E4D0A4-C4A4-46BA-AE5A-4E9E79277845}" dt="2024-07-22T18:26:08.896" v="89" actId="478"/>
          <ac:picMkLst>
            <pc:docMk/>
            <pc:sldMk cId="2067644752" sldId="2147472037"/>
            <ac:picMk id="7" creationId="{4A3950F9-9C93-BD45-7FD4-1393F0D1DA1C}"/>
          </ac:picMkLst>
        </pc:picChg>
        <pc:picChg chg="del">
          <ac:chgData name="Edgard Morato" userId="1da6dde4-7cd4-47d1-b037-d62d00b7d62c" providerId="ADAL" clId="{C3E4D0A4-C4A4-46BA-AE5A-4E9E79277845}" dt="2024-07-22T18:26:08.896" v="89" actId="478"/>
          <ac:picMkLst>
            <pc:docMk/>
            <pc:sldMk cId="2067644752" sldId="2147472037"/>
            <ac:picMk id="13" creationId="{1083C437-B99D-C0AB-A1BC-B3EDDE77D4D7}"/>
          </ac:picMkLst>
        </pc:picChg>
        <pc:picChg chg="del">
          <ac:chgData name="Edgard Morato" userId="1da6dde4-7cd4-47d1-b037-d62d00b7d62c" providerId="ADAL" clId="{C3E4D0A4-C4A4-46BA-AE5A-4E9E79277845}" dt="2024-07-22T18:26:08.896" v="89" actId="478"/>
          <ac:picMkLst>
            <pc:docMk/>
            <pc:sldMk cId="2067644752" sldId="2147472037"/>
            <ac:picMk id="15" creationId="{6FAFC75A-8321-2E42-C2CE-FC55C2B9D950}"/>
          </ac:picMkLst>
        </pc:picChg>
        <pc:picChg chg="del">
          <ac:chgData name="Edgard Morato" userId="1da6dde4-7cd4-47d1-b037-d62d00b7d62c" providerId="ADAL" clId="{C3E4D0A4-C4A4-46BA-AE5A-4E9E79277845}" dt="2024-07-22T18:26:08.896" v="89" actId="478"/>
          <ac:picMkLst>
            <pc:docMk/>
            <pc:sldMk cId="2067644752" sldId="2147472037"/>
            <ac:picMk id="25" creationId="{DE1011A9-2C22-608B-A684-B66D65DECC53}"/>
          </ac:picMkLst>
        </pc:picChg>
        <pc:picChg chg="add mod">
          <ac:chgData name="Edgard Morato" userId="1da6dde4-7cd4-47d1-b037-d62d00b7d62c" providerId="ADAL" clId="{C3E4D0A4-C4A4-46BA-AE5A-4E9E79277845}" dt="2024-07-22T18:26:21.585" v="92" actId="34135"/>
          <ac:picMkLst>
            <pc:docMk/>
            <pc:sldMk cId="2067644752" sldId="2147472037"/>
            <ac:picMk id="43" creationId="{2E0CD8A8-ADA1-AEBA-4A41-FE69D3014F0D}"/>
          </ac:picMkLst>
        </pc:picChg>
        <pc:picChg chg="del">
          <ac:chgData name="Edgard Morato" userId="1da6dde4-7cd4-47d1-b037-d62d00b7d62c" providerId="ADAL" clId="{C3E4D0A4-C4A4-46BA-AE5A-4E9E79277845}" dt="2024-07-22T18:26:08.896" v="89" actId="478"/>
          <ac:picMkLst>
            <pc:docMk/>
            <pc:sldMk cId="2067644752" sldId="2147472037"/>
            <ac:picMk id="55" creationId="{1A55D0F3-E56D-0307-3F5F-D8FD9EC160A3}"/>
          </ac:picMkLst>
        </pc:picChg>
        <pc:picChg chg="del">
          <ac:chgData name="Edgard Morato" userId="1da6dde4-7cd4-47d1-b037-d62d00b7d62c" providerId="ADAL" clId="{C3E4D0A4-C4A4-46BA-AE5A-4E9E79277845}" dt="2024-07-22T18:26:08.896" v="89" actId="478"/>
          <ac:picMkLst>
            <pc:docMk/>
            <pc:sldMk cId="2067644752" sldId="2147472037"/>
            <ac:picMk id="57" creationId="{84C3D92E-E590-13FD-AF82-D07AE9834D90}"/>
          </ac:picMkLst>
        </pc:picChg>
        <pc:picChg chg="del">
          <ac:chgData name="Edgard Morato" userId="1da6dde4-7cd4-47d1-b037-d62d00b7d62c" providerId="ADAL" clId="{C3E4D0A4-C4A4-46BA-AE5A-4E9E79277845}" dt="2024-07-22T18:26:08.896" v="89" actId="478"/>
          <ac:picMkLst>
            <pc:docMk/>
            <pc:sldMk cId="2067644752" sldId="2147472037"/>
            <ac:picMk id="62" creationId="{A070CEC2-338D-FAD6-5344-E187420E8A1E}"/>
          </ac:picMkLst>
        </pc:picChg>
        <pc:cxnChg chg="del">
          <ac:chgData name="Edgard Morato" userId="1da6dde4-7cd4-47d1-b037-d62d00b7d62c" providerId="ADAL" clId="{C3E4D0A4-C4A4-46BA-AE5A-4E9E79277845}" dt="2024-07-22T18:26:08.896" v="89" actId="478"/>
          <ac:cxnSpMkLst>
            <pc:docMk/>
            <pc:sldMk cId="2067644752" sldId="2147472037"/>
            <ac:cxnSpMk id="17" creationId="{2F050B7F-CCAD-8D19-CC4C-883177924825}"/>
          </ac:cxnSpMkLst>
        </pc:cxnChg>
        <pc:cxnChg chg="del">
          <ac:chgData name="Edgard Morato" userId="1da6dde4-7cd4-47d1-b037-d62d00b7d62c" providerId="ADAL" clId="{C3E4D0A4-C4A4-46BA-AE5A-4E9E79277845}" dt="2024-07-22T18:26:08.896" v="89" actId="478"/>
          <ac:cxnSpMkLst>
            <pc:docMk/>
            <pc:sldMk cId="2067644752" sldId="2147472037"/>
            <ac:cxnSpMk id="18" creationId="{DF43E74A-B19C-6C5E-79D5-00EC40708816}"/>
          </ac:cxnSpMkLst>
        </pc:cxnChg>
        <pc:cxnChg chg="del">
          <ac:chgData name="Edgard Morato" userId="1da6dde4-7cd4-47d1-b037-d62d00b7d62c" providerId="ADAL" clId="{C3E4D0A4-C4A4-46BA-AE5A-4E9E79277845}" dt="2024-07-22T18:26:08.896" v="89" actId="478"/>
          <ac:cxnSpMkLst>
            <pc:docMk/>
            <pc:sldMk cId="2067644752" sldId="2147472037"/>
            <ac:cxnSpMk id="38" creationId="{D7A8F7C5-A1A2-9333-A612-F08256BF24D1}"/>
          </ac:cxnSpMkLst>
        </pc:cxnChg>
        <pc:cxnChg chg="del">
          <ac:chgData name="Edgard Morato" userId="1da6dde4-7cd4-47d1-b037-d62d00b7d62c" providerId="ADAL" clId="{C3E4D0A4-C4A4-46BA-AE5A-4E9E79277845}" dt="2024-07-22T18:26:08.896" v="89" actId="478"/>
          <ac:cxnSpMkLst>
            <pc:docMk/>
            <pc:sldMk cId="2067644752" sldId="2147472037"/>
            <ac:cxnSpMk id="41" creationId="{DA97EE48-F775-C15F-E5B9-998FD1432258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21:23.468" v="27" actId="34135"/>
        <pc:sldMkLst>
          <pc:docMk/>
          <pc:sldMk cId="578931800" sldId="2147472039"/>
        </pc:sldMkLst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2" creationId="{8C1C879D-3B42-9A27-7C57-CE30F28F2C15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3" creationId="{65386AAE-3B49-71DB-BD92-C84EAE17DF1D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" creationId="{4E83BC2E-2D05-0F22-EBD4-BD3E7A12AF4B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" creationId="{C793CE47-8701-6BD5-69E6-7F294655806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8" creationId="{962C483C-3C8B-C3AF-C43D-69093C4FB9D6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9" creationId="{E57A880D-F90F-A1FA-A19C-2D073ADECD4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0" creationId="{45899739-D30C-0B98-2884-87FE58AA64EA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1" creationId="{98B1F16B-7241-220A-BAF4-3582714033D4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2" creationId="{D8A18FCD-0EA1-F6D4-0ABD-7E57B78D204F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3" creationId="{5507630E-976C-9B88-2D3C-AF857F2B8D30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4" creationId="{36D7F6FB-E84B-5B6B-6F9F-F11BFDB8A8F5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" creationId="{3617118A-59EB-6C91-44EE-5449611805D6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6" creationId="{983C4FE4-AF03-F7BC-A9FF-E61681DE630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8" creationId="{1AB5CA11-80C2-2A56-461A-C66721DC4E96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9" creationId="{7C8B8FD6-D6DB-19FA-AF71-5FFF780BF2E4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20" creationId="{0461780D-AD71-90B2-DD4B-634BE9E4B5B3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21" creationId="{3EF1B4FD-7806-E175-604D-97729728FD7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22" creationId="{96F3D58E-8E61-FF51-BA03-BE8792762F0C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25" creationId="{9ECC711A-6488-9085-7F6C-06C08E6A85C1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26" creationId="{8DF847BE-33C3-C934-D9BD-E83188F9E425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28" creationId="{A6A22D47-517A-C77B-E4AF-57D54B16666D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34" creationId="{2568A24F-D56A-D1BA-E5E8-9B7FCA19C3F3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37" creationId="{25795571-D4BA-7624-31AB-FA06AC544C80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39" creationId="{660C6330-8635-9600-7A39-A35424C49033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0" creationId="{5F87E3DA-145E-D48F-6652-6463D335CF8F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2" creationId="{3BDFA9BC-19B9-3F0F-7AFC-ADF46D99831C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3" creationId="{6FAE73E8-ADCF-CD34-7438-DEF94E4BC7AB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4" creationId="{3E383E74-32D9-F2D0-B0FF-1733641A5EA5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5" creationId="{FCB58AD9-B1A7-2F3F-8AF6-DB286C708E73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6" creationId="{90362768-C45D-C9E4-35ED-729728440DE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7" creationId="{46D946B2-4481-82AE-B848-A43E31852FCB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8" creationId="{AF453DED-4BF6-F25F-A19D-37EF3CD5949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49" creationId="{25A750B3-EEEA-8D4E-3FF7-45C527F846BC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0" creationId="{7F88AB96-C896-9663-B024-8190CCA1EAB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1" creationId="{9179F7C4-70AA-D554-FD4D-57EA7E2C8A10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2" creationId="{C549D225-568F-C267-F818-C801C28FE857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3" creationId="{64EEFAAC-10E2-DC0C-9091-04E1367F7DCC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4" creationId="{59EF9629-A6E8-300D-F905-05868469A2EA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5" creationId="{39C9BB06-1E3A-BA0C-7A83-B795C5D6606B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6" creationId="{C16E2E09-470E-2017-D6F6-A4E6815528A7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7" creationId="{F36D84CB-C2DC-A4AD-C6F5-E12AF435B30F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8" creationId="{37601D89-257A-B19A-9127-261C61C13547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59" creationId="{3BA29457-5252-940E-41C7-DEDF7B2BD93B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0" creationId="{14140A44-3E1C-8FA2-FB57-D163C3FEC86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1" creationId="{0DC0A48E-8654-32D5-68F3-608DF0103C06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2" creationId="{C9DBF2F2-DB45-5834-F658-4277F77901A0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3" creationId="{B9D69C8A-602A-0727-8C92-CF7CECA9123C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4" creationId="{D10E5DE2-FC97-36D3-57F6-090BD623651A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5" creationId="{1157A109-586E-6CC1-EC89-D0276AF5FC7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6" creationId="{9B94403C-B7D9-337D-8D27-C5BF6BFE6294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7" creationId="{ADE6DB3B-81F2-0977-8366-8D5303779961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8" creationId="{DB85CB33-4C7A-975A-5319-8AC4ACF3D4B9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69" creationId="{1DB8A1AB-A8DD-3FA8-280B-C7C5972977A4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70" creationId="{B5A31E87-BD61-7EE6-DCF9-625212D3A473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71" creationId="{036D6B5B-57FC-4044-BB67-32B3685A7EB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91" creationId="{8FA35503-D881-D049-841B-983A54D6494F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92" creationId="{CCAF06A8-BC63-CB80-B46A-8618046AFB4A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93" creationId="{76843DD3-03E6-6F55-94D2-0F400A22A58B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94" creationId="{1A7123AD-A610-3C76-6095-ACBFD7D22D07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31" creationId="{2A4A35E6-674A-803B-F44A-D781B28EC707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41" creationId="{344551E7-5547-BD4B-8C02-25051EEE234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48" creationId="{CCDD3AA1-E1A3-F64B-9FD0-3E8CCA147FC1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0" creationId="{7CDF1259-CCF9-F7A6-2485-831E9D934104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2" creationId="{8453AAF7-7D39-F0EB-4C39-B78F8FE4BB59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3" creationId="{59686A7E-1859-33C4-6AD9-64C7F0D31E4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4" creationId="{B3CB9B25-7807-8A4C-2493-F015F6842E0B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5" creationId="{1E268273-478B-7F24-47A3-F6A1F16A9005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6" creationId="{59E8C92A-ED93-BD85-5813-2FCDA40CFEC9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7" creationId="{9AC09B42-D6CD-5C2C-48A8-A24C00FC75CF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8" creationId="{C263C286-3881-A380-FDB6-004B2213DD8D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59" creationId="{00AA612B-035A-CC10-0C88-8BEBD9CDABB0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60" creationId="{F8330E77-1E4A-C415-EFA5-36D68CC2A47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62" creationId="{5CACDC05-41B5-20AD-6C99-2833CE533B43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63" creationId="{DBADEC64-DC7C-861B-7C1E-2666D291E016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65" creationId="{2F64B8F5-CD19-256C-FAFF-8CD84022E4D1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66" creationId="{5960EC88-B66F-E726-F6C4-1DAE420B35C9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67" creationId="{353D501C-89BF-9329-5763-B31D294AE1CB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69" creationId="{A4C384BC-C968-5DE1-C661-8319C3DF030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70" creationId="{85166736-8274-1726-8C5B-2EC0C22ED039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71" creationId="{54B963E3-BEDB-45DF-4BEC-E9FF9D116410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73" creationId="{207A486D-CB0B-8148-421D-BFA65A3D7DF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74" creationId="{32B3B70C-F01F-51A6-BB30-8E4EB1CB6613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75" creationId="{4268571E-3C1D-1509-E6D1-054A2DC0E880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77" creationId="{8365E6C0-9A8B-95ED-79E5-728AEF96A32C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78" creationId="{336874EB-5B59-E75E-FB7F-18DE55AFFDE9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79" creationId="{69B11B19-3960-906A-0D2D-CCF174C36C6D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81" creationId="{CD074069-BCF7-7A9F-7201-1D2D96CDCBA8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82" creationId="{55EA2A65-71D7-97E0-104A-9EDE98353F55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83" creationId="{B3EEE3D0-75AF-C598-A2C3-3AE15B740FC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84" creationId="{FD59AF4D-E0BB-5F18-D9D8-2FFE28CDE1D2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86" creationId="{C9670491-D755-F1DA-F609-F488118F5523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87" creationId="{F69D9CE9-345B-CE15-0523-8DBA25C6D036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88" creationId="{011C45D6-8524-69BF-5880-8D008F46213E}"/>
          </ac:spMkLst>
        </pc:spChg>
        <pc:spChg chg="del">
          <ac:chgData name="Edgard Morato" userId="1da6dde4-7cd4-47d1-b037-d62d00b7d62c" providerId="ADAL" clId="{C3E4D0A4-C4A4-46BA-AE5A-4E9E79277845}" dt="2024-07-22T18:21:09.564" v="25" actId="478"/>
          <ac:spMkLst>
            <pc:docMk/>
            <pc:sldMk cId="578931800" sldId="2147472039"/>
            <ac:spMk id="190" creationId="{A097B97C-1B18-F224-8E44-165AECDB8220}"/>
          </ac:spMkLst>
        </pc:spChg>
        <pc:grpChg chg="del">
          <ac:chgData name="Edgard Morato" userId="1da6dde4-7cd4-47d1-b037-d62d00b7d62c" providerId="ADAL" clId="{C3E4D0A4-C4A4-46BA-AE5A-4E9E79277845}" dt="2024-07-22T18:21:09.564" v="25" actId="478"/>
          <ac:grpSpMkLst>
            <pc:docMk/>
            <pc:sldMk cId="578931800" sldId="2147472039"/>
            <ac:grpSpMk id="27" creationId="{01D99ECC-D47B-0CEA-AAE9-94C5A2CDA376}"/>
          </ac:grpSpMkLst>
        </pc:grpChg>
        <pc:graphicFrameChg chg="del">
          <ac:chgData name="Edgard Morato" userId="1da6dde4-7cd4-47d1-b037-d62d00b7d62c" providerId="ADAL" clId="{C3E4D0A4-C4A4-46BA-AE5A-4E9E79277845}" dt="2024-07-22T18:21:09.564" v="25" actId="478"/>
          <ac:graphicFrameMkLst>
            <pc:docMk/>
            <pc:sldMk cId="578931800" sldId="2147472039"/>
            <ac:graphicFrameMk id="17" creationId="{DF6ECB46-352D-D0CA-97A9-305AD0317694}"/>
          </ac:graphicFrameMkLst>
        </pc:graphicFrameChg>
        <pc:graphicFrameChg chg="del">
          <ac:chgData name="Edgard Morato" userId="1da6dde4-7cd4-47d1-b037-d62d00b7d62c" providerId="ADAL" clId="{C3E4D0A4-C4A4-46BA-AE5A-4E9E79277845}" dt="2024-07-22T18:21:09.564" v="25" actId="478"/>
          <ac:graphicFrameMkLst>
            <pc:docMk/>
            <pc:sldMk cId="578931800" sldId="2147472039"/>
            <ac:graphicFrameMk id="31" creationId="{9D9695F9-041D-B791-64D2-B1861CF90E61}"/>
          </ac:graphicFrameMkLst>
        </pc:graphicFrameChg>
        <pc:graphicFrameChg chg="del">
          <ac:chgData name="Edgard Morato" userId="1da6dde4-7cd4-47d1-b037-d62d00b7d62c" providerId="ADAL" clId="{C3E4D0A4-C4A4-46BA-AE5A-4E9E79277845}" dt="2024-07-22T18:21:09.564" v="25" actId="478"/>
          <ac:graphicFrameMkLst>
            <pc:docMk/>
            <pc:sldMk cId="578931800" sldId="2147472039"/>
            <ac:graphicFrameMk id="134" creationId="{D05D09F5-75E6-1EFB-2B8B-1CF266EEF3B4}"/>
          </ac:graphicFrameMkLst>
        </pc:graphicFrameChg>
        <pc:graphicFrameChg chg="del">
          <ac:chgData name="Edgard Morato" userId="1da6dde4-7cd4-47d1-b037-d62d00b7d62c" providerId="ADAL" clId="{C3E4D0A4-C4A4-46BA-AE5A-4E9E79277845}" dt="2024-07-22T18:21:09.564" v="25" actId="478"/>
          <ac:graphicFrameMkLst>
            <pc:docMk/>
            <pc:sldMk cId="578931800" sldId="2147472039"/>
            <ac:graphicFrameMk id="151" creationId="{9B7F6BA2-2191-65CB-810A-A80DD36021E9}"/>
          </ac:graphicFrameMkLst>
        </pc:graphicFrameChg>
        <pc:picChg chg="add mod">
          <ac:chgData name="Edgard Morato" userId="1da6dde4-7cd4-47d1-b037-d62d00b7d62c" providerId="ADAL" clId="{C3E4D0A4-C4A4-46BA-AE5A-4E9E79277845}" dt="2024-07-22T18:21:23.468" v="27" actId="34135"/>
          <ac:picMkLst>
            <pc:docMk/>
            <pc:sldMk cId="578931800" sldId="2147472039"/>
            <ac:picMk id="7" creationId="{BC0B4F32-7CC7-2175-F014-0D0803C08182}"/>
          </ac:picMkLst>
        </pc:picChg>
        <pc:picChg chg="del">
          <ac:chgData name="Edgard Morato" userId="1da6dde4-7cd4-47d1-b037-d62d00b7d62c" providerId="ADAL" clId="{C3E4D0A4-C4A4-46BA-AE5A-4E9E79277845}" dt="2024-07-22T18:21:09.564" v="25" actId="478"/>
          <ac:picMkLst>
            <pc:docMk/>
            <pc:sldMk cId="578931800" sldId="2147472039"/>
            <ac:picMk id="23" creationId="{7FBB8BE3-0445-16F4-754A-5700044E74EA}"/>
          </ac:picMkLst>
        </pc:picChg>
        <pc:picChg chg="del">
          <ac:chgData name="Edgard Morato" userId="1da6dde4-7cd4-47d1-b037-d62d00b7d62c" providerId="ADAL" clId="{C3E4D0A4-C4A4-46BA-AE5A-4E9E79277845}" dt="2024-07-22T18:21:09.564" v="25" actId="478"/>
          <ac:picMkLst>
            <pc:docMk/>
            <pc:sldMk cId="578931800" sldId="2147472039"/>
            <ac:picMk id="24" creationId="{5600A855-9CF2-A9BC-71DB-F6844BBE5176}"/>
          </ac:picMkLst>
        </pc:picChg>
        <pc:picChg chg="del">
          <ac:chgData name="Edgard Morato" userId="1da6dde4-7cd4-47d1-b037-d62d00b7d62c" providerId="ADAL" clId="{C3E4D0A4-C4A4-46BA-AE5A-4E9E79277845}" dt="2024-07-22T18:21:09.564" v="25" actId="478"/>
          <ac:picMkLst>
            <pc:docMk/>
            <pc:sldMk cId="578931800" sldId="2147472039"/>
            <ac:picMk id="38" creationId="{4607573B-0166-6E46-F584-99957933ECD4}"/>
          </ac:picMkLst>
        </pc:picChg>
        <pc:picChg chg="del">
          <ac:chgData name="Edgard Morato" userId="1da6dde4-7cd4-47d1-b037-d62d00b7d62c" providerId="ADAL" clId="{C3E4D0A4-C4A4-46BA-AE5A-4E9E79277845}" dt="2024-07-22T18:21:09.564" v="25" actId="478"/>
          <ac:picMkLst>
            <pc:docMk/>
            <pc:sldMk cId="578931800" sldId="2147472039"/>
            <ac:picMk id="41" creationId="{FED6466F-6671-4DD2-D49B-170FA1C1512A}"/>
          </ac:picMkLst>
        </pc:picChg>
        <pc:picChg chg="del">
          <ac:chgData name="Edgard Morato" userId="1da6dde4-7cd4-47d1-b037-d62d00b7d62c" providerId="ADAL" clId="{C3E4D0A4-C4A4-46BA-AE5A-4E9E79277845}" dt="2024-07-22T18:21:09.564" v="25" actId="478"/>
          <ac:picMkLst>
            <pc:docMk/>
            <pc:sldMk cId="578931800" sldId="2147472039"/>
            <ac:picMk id="72" creationId="{4F8A7955-1018-DE09-2330-F830414FB6CD}"/>
          </ac:picMkLst>
        </pc:picChg>
        <pc:picChg chg="del">
          <ac:chgData name="Edgard Morato" userId="1da6dde4-7cd4-47d1-b037-d62d00b7d62c" providerId="ADAL" clId="{C3E4D0A4-C4A4-46BA-AE5A-4E9E79277845}" dt="2024-07-22T18:21:09.564" v="25" actId="478"/>
          <ac:picMkLst>
            <pc:docMk/>
            <pc:sldMk cId="578931800" sldId="2147472039"/>
            <ac:picMk id="132" creationId="{536F320A-9476-9B9E-D3B9-C5672ADB5054}"/>
          </ac:picMkLst>
        </pc:picChg>
      </pc:sldChg>
      <pc:sldChg chg="addSp delSp modSp mod">
        <pc:chgData name="Edgard Morato" userId="1da6dde4-7cd4-47d1-b037-d62d00b7d62c" providerId="ADAL" clId="{C3E4D0A4-C4A4-46BA-AE5A-4E9E79277845}" dt="2024-07-22T18:21:41.536" v="32" actId="34135"/>
        <pc:sldMkLst>
          <pc:docMk/>
          <pc:sldMk cId="3288313670" sldId="2147472040"/>
        </pc:sldMkLst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53" creationId="{7987FDFE-3C2B-95FE-A88B-AC1E8AA5191B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54" creationId="{61236959-4A8F-6DFA-1CA8-5BE5F4664D3B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55" creationId="{417D2B64-8EEA-97CF-D2AC-B8C93029766F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56" creationId="{8AF5709A-B75E-B5F5-AC55-1043715890AC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57" creationId="{F168DBC0-035E-8392-0139-5A01D45157AE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58" creationId="{CE027F7B-BFF9-5AF7-F781-6C5F2688F7BA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59" creationId="{921032BE-FA1A-7AD8-5627-961E46C9AEB9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60" creationId="{798E3A94-898C-778F-A4FB-D8BFE4A59FF8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65" creationId="{2E7FE0B1-3E83-F6EB-41CD-A7A3D1B0EC7D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67" creationId="{BC066500-49F6-561A-77AE-FCB321785AD2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68" creationId="{62D78F13-6DB2-4444-3BF1-DF7285F9B0C6}"/>
          </ac:spMkLst>
        </pc:spChg>
        <pc:spChg chg="del">
          <ac:chgData name="Edgard Morato" userId="1da6dde4-7cd4-47d1-b037-d62d00b7d62c" providerId="ADAL" clId="{C3E4D0A4-C4A4-46BA-AE5A-4E9E79277845}" dt="2024-07-22T18:19:47.010" v="12" actId="478"/>
          <ac:spMkLst>
            <pc:docMk/>
            <pc:sldMk cId="3288313670" sldId="2147472040"/>
            <ac:spMk id="69" creationId="{0CB0933C-3AE6-0C3B-DC00-BCCE346E3101}"/>
          </ac:spMkLst>
        </pc:spChg>
        <pc:picChg chg="add mod">
          <ac:chgData name="Edgard Morato" userId="1da6dde4-7cd4-47d1-b037-d62d00b7d62c" providerId="ADAL" clId="{C3E4D0A4-C4A4-46BA-AE5A-4E9E79277845}" dt="2024-07-22T18:21:41.536" v="32" actId="34135"/>
          <ac:picMkLst>
            <pc:docMk/>
            <pc:sldMk cId="3288313670" sldId="2147472040"/>
            <ac:picMk id="3" creationId="{2DE73185-BC89-8912-221A-F46F18B7BD47}"/>
          </ac:picMkLst>
        </pc:picChg>
        <pc:picChg chg="del">
          <ac:chgData name="Edgard Morato" userId="1da6dde4-7cd4-47d1-b037-d62d00b7d62c" providerId="ADAL" clId="{C3E4D0A4-C4A4-46BA-AE5A-4E9E79277845}" dt="2024-07-22T18:19:47.010" v="12" actId="478"/>
          <ac:picMkLst>
            <pc:docMk/>
            <pc:sldMk cId="3288313670" sldId="2147472040"/>
            <ac:picMk id="52" creationId="{A31E6B0E-BA2E-6949-297B-62BD1A2DB1AE}"/>
          </ac:picMkLst>
        </pc:picChg>
        <pc:picChg chg="del">
          <ac:chgData name="Edgard Morato" userId="1da6dde4-7cd4-47d1-b037-d62d00b7d62c" providerId="ADAL" clId="{C3E4D0A4-C4A4-46BA-AE5A-4E9E79277845}" dt="2024-07-22T18:19:47.010" v="12" actId="478"/>
          <ac:picMkLst>
            <pc:docMk/>
            <pc:sldMk cId="3288313670" sldId="2147472040"/>
            <ac:picMk id="61" creationId="{6184A8F7-F2C6-726F-2A1E-D96A1BE3575F}"/>
          </ac:picMkLst>
        </pc:picChg>
        <pc:picChg chg="del">
          <ac:chgData name="Edgard Morato" userId="1da6dde4-7cd4-47d1-b037-d62d00b7d62c" providerId="ADAL" clId="{C3E4D0A4-C4A4-46BA-AE5A-4E9E79277845}" dt="2024-07-22T18:19:47.010" v="12" actId="478"/>
          <ac:picMkLst>
            <pc:docMk/>
            <pc:sldMk cId="3288313670" sldId="2147472040"/>
            <ac:picMk id="62" creationId="{9F3461EF-215D-C09A-DE4C-7FD8178E4B8C}"/>
          </ac:picMkLst>
        </pc:picChg>
        <pc:picChg chg="del">
          <ac:chgData name="Edgard Morato" userId="1da6dde4-7cd4-47d1-b037-d62d00b7d62c" providerId="ADAL" clId="{C3E4D0A4-C4A4-46BA-AE5A-4E9E79277845}" dt="2024-07-22T18:19:47.010" v="12" actId="478"/>
          <ac:picMkLst>
            <pc:docMk/>
            <pc:sldMk cId="3288313670" sldId="2147472040"/>
            <ac:picMk id="63" creationId="{776BD45C-32AD-5466-8C78-2C134421BE63}"/>
          </ac:picMkLst>
        </pc:picChg>
        <pc:picChg chg="del">
          <ac:chgData name="Edgard Morato" userId="1da6dde4-7cd4-47d1-b037-d62d00b7d62c" providerId="ADAL" clId="{C3E4D0A4-C4A4-46BA-AE5A-4E9E79277845}" dt="2024-07-22T18:19:47.010" v="12" actId="478"/>
          <ac:picMkLst>
            <pc:docMk/>
            <pc:sldMk cId="3288313670" sldId="2147472040"/>
            <ac:picMk id="64" creationId="{6E136529-65AE-BDEA-6745-1C83AE0AFD1A}"/>
          </ac:picMkLst>
        </pc:picChg>
        <pc:picChg chg="del">
          <ac:chgData name="Edgard Morato" userId="1da6dde4-7cd4-47d1-b037-d62d00b7d62c" providerId="ADAL" clId="{C3E4D0A4-C4A4-46BA-AE5A-4E9E79277845}" dt="2024-07-22T18:19:47.010" v="12" actId="478"/>
          <ac:picMkLst>
            <pc:docMk/>
            <pc:sldMk cId="3288313670" sldId="2147472040"/>
            <ac:picMk id="66" creationId="{7405D317-36E4-E42C-7EB6-C8C83F267924}"/>
          </ac:picMkLst>
        </pc:picChg>
      </pc:sldChg>
      <pc:sldChg chg="addSp delSp modSp mod">
        <pc:chgData name="Edgard Morato" userId="1da6dde4-7cd4-47d1-b037-d62d00b7d62c" providerId="ADAL" clId="{C3E4D0A4-C4A4-46BA-AE5A-4E9E79277845}" dt="2024-07-22T18:22:23.550" v="39" actId="34135"/>
        <pc:sldMkLst>
          <pc:docMk/>
          <pc:sldMk cId="3467337844" sldId="2147472043"/>
        </pc:sldMkLst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" creationId="{7DF3281E-BAE7-8476-DB6F-06D7A8AAFB02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7" creationId="{58BD8825-2D13-030F-1D8F-8078F6278C3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8" creationId="{AE38A562-07A6-34FE-928F-E055D81DDD3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10" creationId="{98780709-B393-2EB8-4053-45B1CEE6AEC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12" creationId="{5D8331E6-B838-486D-FD19-7F6CD52BFFD6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14" creationId="{8ADCFC72-25E5-5E87-2259-74F3D9EBF05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15" creationId="{D8B6B701-6D3F-A54E-2142-C800C77C8FA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16" creationId="{4EA9F3A3-F83A-875E-03EE-BE8C759A6DB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17" creationId="{D65DFD9E-4AF1-D9BF-924B-08526C83C27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153" creationId="{4CFC0174-A61F-2452-5221-21821BA96D0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87" creationId="{B7437D95-F8E3-F8D5-597D-BABEBFBC17DE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88" creationId="{DE24FDD3-F96C-762F-F35C-29FD65CE968E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89" creationId="{D7EFC12B-6BFD-42EE-E276-748A5E342EF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0" creationId="{40F8257E-8B1E-18F8-54FF-7A55F03315E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1" creationId="{B29B8447-5BA5-E138-F508-AF723394FB8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2" creationId="{29CE5B73-C68A-3724-3783-D299C213BC16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3" creationId="{62388479-0EDF-41B9-00EA-6773E271607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4" creationId="{58E180CF-2501-B9B9-9573-9835E20E4516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5" creationId="{774A659D-D2A6-165B-8413-8752E2062FF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6" creationId="{5461C983-CA0D-9DB2-51A8-EC03BBA92BD3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7" creationId="{C0915A1D-5E5E-4F3B-3000-D415A8088C6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8" creationId="{AF9915D1-6431-4261-CB76-18E334C18E5C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299" creationId="{EC2380C1-9CEE-76FE-8328-AF89DBB7702E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0" creationId="{67ED1A0A-7DA6-782A-64BF-37A01595E36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1" creationId="{F50C65E0-0E78-536A-878C-06B04CF2DB5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2" creationId="{9EF60F12-CD5A-8D63-D8F4-C642B121FDF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3" creationId="{741A6B6A-7747-3B8F-4375-527C86BFAE6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4" creationId="{2C973EC7-367F-E3EF-6329-988BDAD987D8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5" creationId="{BCD29040-0CA1-BC49-03F2-2F071214E44A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6" creationId="{571D1155-9AA7-67D9-7802-603FFE95D4F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7" creationId="{A037CB59-1CEC-5D22-C0E5-01840913377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8" creationId="{9E8B5282-0E45-0CF8-D3D7-1C7194BA1860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09" creationId="{00666788-72F0-2A0F-5A90-D208BAB37E3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0" creationId="{0B332115-73A1-E299-7652-6CBC32FC8588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1" creationId="{7F218A82-B3E0-7B66-D14A-58906672AB7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2" creationId="{1E33D46A-BFBC-A2A5-BB6A-EB7283A1E79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3" creationId="{BA1BDF1D-BBCB-3BD9-0EDC-7AAAD76D08BC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4" creationId="{8B519C47-10E9-BAF3-E01E-FC538E35D6D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5" creationId="{08825D04-327F-B6BC-9E0C-FC370FA3ABF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6" creationId="{C57C516B-193E-3C39-42EA-86D7CBD2544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7" creationId="{823FE2DE-64A1-985D-EC76-FA7C82D09653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8" creationId="{A1A2189A-2C20-092C-4D0D-254B8539B0D9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19" creationId="{C15B9BDC-5BA3-C609-7609-2F2737481EA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0" creationId="{1E0B8BCC-F590-77D8-546B-CE6A4764DEE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1" creationId="{9E3DD0CD-E2C3-3FA2-EB1B-BF99B9C02AA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2" creationId="{E910D8D5-4EA3-72C1-DC48-52AD6F73D75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3" creationId="{70985EDA-F244-BD4C-90E0-E61DC512F76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4" creationId="{B877E6F6-6D21-3EE3-71BF-D6D070DA0AA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5" creationId="{055E82FE-83FB-3316-83E6-45725849522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6" creationId="{3F77A827-D5DA-BE6C-F655-1719E6263FF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7" creationId="{E66528E5-209E-1CEE-F529-45CF3ABBBB5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8" creationId="{F57CF834-B5DD-6833-6BE9-199B0AFB1656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29" creationId="{E31DAE13-E03A-5E50-D7E2-D896A018CB09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0" creationId="{ECA4E430-EFAF-1EB3-68CF-B824B6783929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1" creationId="{BA4A759D-1B85-1F4F-FAD7-A0BAB6C9EE23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2" creationId="{88B4724A-7C24-6785-B51D-363B28409AA2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3" creationId="{707A5908-3E2A-3109-1242-0B05F518EB9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4" creationId="{24C272BF-6B1E-290F-F410-F4BD3818C2D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5" creationId="{A40B08A1-0718-7105-A5A7-811F576C13FD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6" creationId="{AA965644-5762-72FC-EF4B-00803C64715A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7" creationId="{5ED417D9-BAAC-5AB8-0B2F-A986D190F880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8" creationId="{0B633E38-47AB-08B9-1CC8-7A6C43BB24ED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39" creationId="{3EC2F53A-761D-A9FE-364D-F1693A03B913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0" creationId="{38A1CDAC-00D7-F27D-8E3A-561B54B93ADD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1" creationId="{0F37B9C1-68E6-951A-AA73-373405448BB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2" creationId="{6857A004-C652-389E-9F10-5C989DEB74EE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3" creationId="{33EB2189-4F1F-0C58-959B-668C18C4F31C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4" creationId="{70F89223-F6A4-0B82-475F-B80D9BE0E54A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5" creationId="{5A694255-CB11-9587-5AE1-743BF79EBF3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6" creationId="{A86F4AD1-E59E-DDD7-A8B7-2E86FFDAF42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7" creationId="{9005791F-437C-42DF-ACAF-6EDFA4CE0E1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8" creationId="{77227324-E735-7B27-8F4C-6214D1690D3E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49" creationId="{146D4C36-163A-8660-BD8F-B75F47189589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0" creationId="{798AA41B-07E3-3CFB-74E6-933CEDF6A97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1" creationId="{98365D1E-2A4F-4096-A194-FF04FBAEB380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2" creationId="{6012B9B4-481D-8244-F91F-179FE12ABE2C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3" creationId="{40EB0517-B8F7-F03C-A3CC-641D8697DC6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4" creationId="{F28840AC-2D38-651B-3EC7-5341010A393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5" creationId="{5061E438-184E-9448-6FE6-DE2806A37172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6" creationId="{5C21F0B0-7E18-DC4A-0FC9-0361EBDA3B3D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7" creationId="{115C872B-0D7D-4C6B-02B2-065D062261A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8" creationId="{DC00D9C3-F8C9-97EE-0012-F57EDBF42EF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59" creationId="{5432C06D-44D2-09D2-FC3F-12B8BA84E0EB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0" creationId="{8AB75482-211C-8D12-17CE-5C6D5BB265D0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1" creationId="{0F9DBD57-7D14-DC29-C908-A532A298026B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2" creationId="{265D42F7-D464-C8F4-2A89-0E4F99E7A4D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3" creationId="{1DB6C960-F9D3-AB06-FFE0-4B85647E63D9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4" creationId="{14B8E9A4-5518-14A7-6CFF-B9064090FCE9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5" creationId="{03E44462-3100-6EF6-A2A4-164ED427B72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6" creationId="{0F106CF2-7721-4D04-F76E-389C29CF025A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7" creationId="{3EE5EADD-1DDA-BCE4-BA28-5C7DDADE3172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8" creationId="{E593D8CD-649B-DEA9-CF06-0E498059AFE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69" creationId="{E60C69B4-56A6-1A4B-A365-A05C2C12439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0" creationId="{7D6C6A15-DA3E-7B14-791C-885033B66139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1" creationId="{EE86502B-E555-6DA3-0225-31AF411BC5A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2" creationId="{15C61F89-498B-1909-D416-FB99ADE3065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3" creationId="{697850CE-90D2-899D-F816-4E055F157B93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4" creationId="{64E6B9CD-506E-9B35-352B-C72C43C98D76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5" creationId="{397A78A3-BA21-5ED5-72BD-AE0F5A6303E2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6" creationId="{BA5244C2-35B9-9821-93EA-6114C4FF5490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7" creationId="{D9F070E3-A8D3-051F-984D-2A3155F6D08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8" creationId="{14DDA4E8-E791-35C4-1265-A6E9B6BCBAC1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79" creationId="{CB1DC0EA-F80A-FCEF-F0CB-34C642D54E3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0" creationId="{53A83CF6-1931-8875-4582-C8F3AEAFC0F5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1" creationId="{B08548E6-761D-E0D4-AB3E-F89AA69C0B72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2" creationId="{B0DA0C73-308A-309A-CBC9-7B2E32981B1E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3" creationId="{7B3DC6E4-CBF0-1782-32ED-12F5BD422C3C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4" creationId="{1A89D613-5AD0-2505-249A-C2DF0F8A6A3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5" creationId="{36C091DE-498D-B7BF-BD85-815ED921216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6" creationId="{2166445D-9195-2737-633F-DAFB63AAD0A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7" creationId="{B62D7F2B-63B2-461A-BE78-431BC25FFD06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8" creationId="{6FB8B604-A3D1-D5B8-0E3D-1E867E78C1E4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89" creationId="{D949D116-A533-0D79-0113-4CF0C685B898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0" creationId="{CB25BCD3-C591-7031-83D3-6090EC887D6D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1" creationId="{3BD1B009-1AFC-E62C-C971-BC9C3847AF2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2" creationId="{12A867D1-610A-65CB-6ABC-57F1FD89AEA0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3" creationId="{105FF5DB-8030-E9A5-3CD7-00CC48974D08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4" creationId="{95882BCC-526D-D292-DAB2-5D24F80EBB6B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5" creationId="{C9EB0603-0078-42A9-379B-7B07365F1903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6" creationId="{935617C5-6321-B93A-3596-5A958B9C2EFF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7" creationId="{FEA488FD-3B53-4DAB-B7F3-3F48D3E95270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8" creationId="{2FF51424-ECA4-305C-92E4-77C196527569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399" creationId="{FEA21CB0-B2EA-4178-9F81-0DCF369D3F48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400" creationId="{9D36849D-E0C2-D44B-F587-1B9A05494D97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401" creationId="{17B1525B-6781-7D49-6D8B-844061F2C176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402" creationId="{8BCC1EF9-19B7-9F9E-2DAC-16E435E8D48B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403" creationId="{0E6B987B-5F38-8A9F-67C9-024F65AE120D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404" creationId="{7AAFA415-5D58-55A0-B340-3653FA0A76D2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405" creationId="{D48E103F-E509-B7B4-DC69-604C79A74306}"/>
          </ac:spMkLst>
        </pc:spChg>
        <pc:spChg chg="del">
          <ac:chgData name="Edgard Morato" userId="1da6dde4-7cd4-47d1-b037-d62d00b7d62c" providerId="ADAL" clId="{C3E4D0A4-C4A4-46BA-AE5A-4E9E79277845}" dt="2024-07-22T18:22:10.883" v="37" actId="478"/>
          <ac:spMkLst>
            <pc:docMk/>
            <pc:sldMk cId="3467337844" sldId="2147472043"/>
            <ac:spMk id="406" creationId="{D2491C0F-AA52-A844-2376-A0890F550EE2}"/>
          </ac:spMkLst>
        </pc:spChg>
        <pc:grpChg chg="del">
          <ac:chgData name="Edgard Morato" userId="1da6dde4-7cd4-47d1-b037-d62d00b7d62c" providerId="ADAL" clId="{C3E4D0A4-C4A4-46BA-AE5A-4E9E79277845}" dt="2024-07-22T18:22:10.883" v="37" actId="478"/>
          <ac:grpSpMkLst>
            <pc:docMk/>
            <pc:sldMk cId="3467337844" sldId="2147472043"/>
            <ac:grpSpMk id="6" creationId="{15C6C30E-1BCD-0765-604F-4E4FF3197E2D}"/>
          </ac:grpSpMkLst>
        </pc:grpChg>
        <pc:picChg chg="add mod">
          <ac:chgData name="Edgard Morato" userId="1da6dde4-7cd4-47d1-b037-d62d00b7d62c" providerId="ADAL" clId="{C3E4D0A4-C4A4-46BA-AE5A-4E9E79277845}" dt="2024-07-22T18:22:23.550" v="39" actId="34135"/>
          <ac:picMkLst>
            <pc:docMk/>
            <pc:sldMk cId="3467337844" sldId="2147472043"/>
            <ac:picMk id="4" creationId="{EAFB9B50-2CA0-7DEC-6794-22442CBAB694}"/>
          </ac:picMkLst>
        </pc:picChg>
        <pc:picChg chg="del">
          <ac:chgData name="Edgard Morato" userId="1da6dde4-7cd4-47d1-b037-d62d00b7d62c" providerId="ADAL" clId="{C3E4D0A4-C4A4-46BA-AE5A-4E9E79277845}" dt="2024-07-22T18:22:10.883" v="37" actId="478"/>
          <ac:picMkLst>
            <pc:docMk/>
            <pc:sldMk cId="3467337844" sldId="2147472043"/>
            <ac:picMk id="9" creationId="{CA4E4EA9-A0CC-6A52-5D14-D49054CCA5DD}"/>
          </ac:picMkLst>
        </pc:picChg>
        <pc:cxnChg chg="del">
          <ac:chgData name="Edgard Morato" userId="1da6dde4-7cd4-47d1-b037-d62d00b7d62c" providerId="ADAL" clId="{C3E4D0A4-C4A4-46BA-AE5A-4E9E79277845}" dt="2024-07-22T18:22:10.883" v="37" actId="478"/>
          <ac:cxnSpMkLst>
            <pc:docMk/>
            <pc:sldMk cId="3467337844" sldId="2147472043"/>
            <ac:cxnSpMk id="150" creationId="{E8B76A60-3D0F-58F0-E577-E67EA0415F7B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22:07.536" v="36" actId="34135"/>
        <pc:sldMkLst>
          <pc:docMk/>
          <pc:sldMk cId="273668600" sldId="2147472044"/>
        </pc:sldMkLst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3" creationId="{0BEC683E-57AA-BCF4-4F92-5663FFFDFFE3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4" creationId="{BF4C29B0-7269-EBC1-471C-85CE75E67F37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5" creationId="{6419F3A5-291D-183C-1224-033AB84EDE8A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6" creationId="{B0E25B26-8909-F2DF-9541-9AF62C90AD4C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7" creationId="{60C9D596-539A-DD64-A420-7F319893C1A1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8" creationId="{AE38A562-07A6-34FE-928F-E055D81DDD35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0" creationId="{98780709-B393-2EB8-4053-45B1CEE6AEC1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1" creationId="{F78DE8A3-6F84-13EF-98FE-89C4A74AD173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2" creationId="{5D8331E6-B838-486D-FD19-7F6CD52BFFD6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3" creationId="{23D4A5D1-D1CA-0BEC-DF15-A3F95AAAFFF1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4" creationId="{1A3A1EF9-16BE-F2D0-3E93-720841DAD67E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5" creationId="{D8B6B701-6D3F-A54E-2142-C800C77C8FAF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6" creationId="{4EA9F3A3-F83A-875E-03EE-BE8C759A6DB7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7" creationId="{B709B77C-6670-D039-1217-2CCAAC7987A0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48" creationId="{42213C16-0AE9-B453-E0B9-2BF59F0EBD33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53" creationId="{4CFC0174-A61F-2452-5221-21821BA96D07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60" creationId="{83B87104-8034-A40A-EEDC-41FC4D800FB3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61" creationId="{C4807021-E678-533D-0F55-20D6F6FB6C97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63" creationId="{0F39D1EA-E9CF-8F0A-9C29-5BC89932CEF2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65" creationId="{1A8799CC-8630-996D-1D84-511933AAFC41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67" creationId="{62F855B6-E0DC-0407-BE07-09EBC14BB388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72" creationId="{891BF7AC-8315-0E8E-B5B7-E4F54AA3E779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73" creationId="{46CD6E5C-4C2D-3970-9DCA-10A3A81E0BAE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89" creationId="{3A772848-6603-A81D-9D80-882A24F5B4DC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199" creationId="{6D750FED-90E5-F18C-A04F-D2B4DDFC1818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0" creationId="{E8FA1805-AF54-05C9-4A9B-E9FF4D485561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1" creationId="{DC592DE6-EDF0-70EF-0AD7-AFFD02EF53C5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2" creationId="{FEDB35A5-A5A1-8A5D-6ED4-43CB4BAE4BAB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3" creationId="{1E1CA1C1-52EF-F124-8BB7-E5DA2B0C28F3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4" creationId="{ADBE13A0-A273-77F9-64E0-3D3F05084D6F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5" creationId="{E5359F8B-EA67-B9C1-D349-16A4384D9807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6" creationId="{8C3171CF-D637-57C4-A7A0-915F0BAD7426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7" creationId="{562C557B-49B8-E54D-B23C-E864DC6C78D5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08" creationId="{8BE11D01-691A-4C5C-DB43-719F87D67445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63" creationId="{A00827F3-2C6F-BF40-7A82-15F6C24A752B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64" creationId="{B9123E79-EF9F-9D39-D8BC-25C8F569E5AE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65" creationId="{C169355F-473E-5D91-1EBB-AF320D437ED6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66" creationId="{1D03D0E2-9B7F-1C0E-6A5C-7D9F26429A3E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70" creationId="{EB043C94-7674-4D6F-4CB9-87CE22D2E573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73" creationId="{878E4B54-733C-3FBA-1A3D-EB6238A93B8D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74" creationId="{FA336668-D6DD-6941-9865-3F45196232DF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75" creationId="{C4435D93-7625-2E6F-3B79-15E341FE6249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76" creationId="{EBBC53CE-2B92-3184-FA3E-855987680C3A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77" creationId="{A8607B3C-B154-8D2A-F924-AD8DE7C5F6AD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78" creationId="{5068F0B2-650E-ED90-5EAF-BD123E45260F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79" creationId="{76329FC6-7257-AEE5-D427-78E353A1573B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80" creationId="{2F29E9EE-286A-531A-6D44-795DCBD8F3E4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81" creationId="{D08B37EE-5AD4-B2EB-B971-7791B8057A3A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82" creationId="{1CEF1D4B-F2F3-60CB-7B4A-FF9C8DCCEA8C}"/>
          </ac:spMkLst>
        </pc:spChg>
        <pc:spChg chg="del">
          <ac:chgData name="Edgard Morato" userId="1da6dde4-7cd4-47d1-b037-d62d00b7d62c" providerId="ADAL" clId="{C3E4D0A4-C4A4-46BA-AE5A-4E9E79277845}" dt="2024-07-22T18:21:54.865" v="34" actId="478"/>
          <ac:spMkLst>
            <pc:docMk/>
            <pc:sldMk cId="273668600" sldId="2147472044"/>
            <ac:spMk id="283" creationId="{06D593AC-7F34-3DB4-E7CF-DA29FC9FD09E}"/>
          </ac:spMkLst>
        </pc:spChg>
        <pc:grpChg chg="del">
          <ac:chgData name="Edgard Morato" userId="1da6dde4-7cd4-47d1-b037-d62d00b7d62c" providerId="ADAL" clId="{C3E4D0A4-C4A4-46BA-AE5A-4E9E79277845}" dt="2024-07-22T18:21:54.865" v="34" actId="478"/>
          <ac:grpSpMkLst>
            <pc:docMk/>
            <pc:sldMk cId="273668600" sldId="2147472044"/>
            <ac:grpSpMk id="2" creationId="{1E63317B-6311-9B3A-19E1-8035553AAAC4}"/>
          </ac:grpSpMkLst>
        </pc:grpChg>
        <pc:picChg chg="del">
          <ac:chgData name="Edgard Morato" userId="1da6dde4-7cd4-47d1-b037-d62d00b7d62c" providerId="ADAL" clId="{C3E4D0A4-C4A4-46BA-AE5A-4E9E79277845}" dt="2024-07-22T18:21:54.865" v="34" actId="478"/>
          <ac:picMkLst>
            <pc:docMk/>
            <pc:sldMk cId="273668600" sldId="2147472044"/>
            <ac:picMk id="9" creationId="{CA4E4EA9-A0CC-6A52-5D14-D49054CCA5DD}"/>
          </ac:picMkLst>
        </pc:picChg>
        <pc:picChg chg="add mod">
          <ac:chgData name="Edgard Morato" userId="1da6dde4-7cd4-47d1-b037-d62d00b7d62c" providerId="ADAL" clId="{C3E4D0A4-C4A4-46BA-AE5A-4E9E79277845}" dt="2024-07-22T18:22:07.536" v="36" actId="34135"/>
          <ac:picMkLst>
            <pc:docMk/>
            <pc:sldMk cId="273668600" sldId="2147472044"/>
            <ac:picMk id="19" creationId="{FA0617B1-3D79-D7E3-7CCB-A8A1089DFD09}"/>
          </ac:picMkLst>
        </pc:picChg>
        <pc:cxnChg chg="del">
          <ac:chgData name="Edgard Morato" userId="1da6dde4-7cd4-47d1-b037-d62d00b7d62c" providerId="ADAL" clId="{C3E4D0A4-C4A4-46BA-AE5A-4E9E79277845}" dt="2024-07-22T18:21:54.865" v="34" actId="478"/>
          <ac:cxnSpMkLst>
            <pc:docMk/>
            <pc:sldMk cId="273668600" sldId="2147472044"/>
            <ac:cxnSpMk id="150" creationId="{E8B76A60-3D0F-58F0-E577-E67EA0415F7B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35:06.319" v="122"/>
        <pc:sldMkLst>
          <pc:docMk/>
          <pc:sldMk cId="2607771002" sldId="2147472045"/>
        </pc:sldMkLst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2" creationId="{3C2D23EF-C15D-489C-327C-529BB399ECF8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3" creationId="{7B4513B7-EF59-663F-B1E9-DA6886B84309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5" creationId="{D0525A60-A189-0140-B45A-CB0BDBEEF6E8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6" creationId="{0CCE6707-4934-E7EE-A396-3BB4CC5E4D04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9" creationId="{D7B1FDB2-D53E-E48C-7CC3-4ED3D015E41A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0" creationId="{FCE3AE5F-C053-A66F-7D92-EE48E9D4E694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2" creationId="{1C043F97-A206-D5A0-4427-1581829DDC58}"/>
          </ac:spMkLst>
        </pc:spChg>
        <pc:spChg chg="add del mod">
          <ac:chgData name="Edgard Morato" userId="1da6dde4-7cd4-47d1-b037-d62d00b7d62c" providerId="ADAL" clId="{C3E4D0A4-C4A4-46BA-AE5A-4E9E79277845}" dt="2024-07-22T18:25:56.065" v="86" actId="478"/>
          <ac:spMkLst>
            <pc:docMk/>
            <pc:sldMk cId="2607771002" sldId="2147472045"/>
            <ac:spMk id="13" creationId="{CE05C942-AAE1-07A0-A993-EADA366AF852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7" creationId="{666E7785-07BA-C9AC-10EC-D324DAF2B393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8" creationId="{9819A1F0-EB14-09B0-E77B-11775C24D30B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9" creationId="{5DDF5540-7644-CD35-32BC-8FC62BB501D6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20" creationId="{529C2969-D9ED-59D1-F4AC-B5A9565D8821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21" creationId="{2C660E78-C86F-9EAE-CBCD-E654BCC23DD4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22" creationId="{ED222183-DB49-A6A2-0EC0-D7C576F3A893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23" creationId="{5C714AC3-B7D3-A829-C3E1-5170DE58533C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25" creationId="{B96BC26A-F2A0-D063-48CC-874C172924E9}"/>
          </ac:spMkLst>
        </pc:spChg>
        <pc:spChg chg="del">
          <ac:chgData name="Edgard Morato" userId="1da6dde4-7cd4-47d1-b037-d62d00b7d62c" providerId="ADAL" clId="{C3E4D0A4-C4A4-46BA-AE5A-4E9E79277845}" dt="2024-07-22T18:15:26.133" v="8" actId="478"/>
          <ac:spMkLst>
            <pc:docMk/>
            <pc:sldMk cId="2607771002" sldId="2147472045"/>
            <ac:spMk id="26" creationId="{42BAB51D-A006-BB7E-A75D-6C59E8E2C7E5}"/>
          </ac:spMkLst>
        </pc:spChg>
        <pc:spChg chg="del">
          <ac:chgData name="Edgard Morato" userId="1da6dde4-7cd4-47d1-b037-d62d00b7d62c" providerId="ADAL" clId="{C3E4D0A4-C4A4-46BA-AE5A-4E9E79277845}" dt="2024-07-22T18:15:26.133" v="8" actId="478"/>
          <ac:spMkLst>
            <pc:docMk/>
            <pc:sldMk cId="2607771002" sldId="2147472045"/>
            <ac:spMk id="28" creationId="{1FAEBD4B-D01B-DD0B-6156-4F0B9DA88B83}"/>
          </ac:spMkLst>
        </pc:spChg>
        <pc:spChg chg="del">
          <ac:chgData name="Edgard Morato" userId="1da6dde4-7cd4-47d1-b037-d62d00b7d62c" providerId="ADAL" clId="{C3E4D0A4-C4A4-46BA-AE5A-4E9E79277845}" dt="2024-07-22T18:15:26.133" v="8" actId="478"/>
          <ac:spMkLst>
            <pc:docMk/>
            <pc:sldMk cId="2607771002" sldId="2147472045"/>
            <ac:spMk id="29" creationId="{BC96350F-EC0A-9FDB-492A-0D5AF61C0CFA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32" creationId="{76F5930B-9F2D-2B07-DD5F-466FF880B300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33" creationId="{7EE3D6D8-7373-5D14-9727-50F5D80CA976}"/>
          </ac:spMkLst>
        </pc:spChg>
        <pc:spChg chg="add mod">
          <ac:chgData name="Edgard Morato" userId="1da6dde4-7cd4-47d1-b037-d62d00b7d62c" providerId="ADAL" clId="{C3E4D0A4-C4A4-46BA-AE5A-4E9E79277845}" dt="2024-07-22T18:35:06.319" v="122"/>
          <ac:spMkLst>
            <pc:docMk/>
            <pc:sldMk cId="2607771002" sldId="2147472045"/>
            <ac:spMk id="35" creationId="{04DBB1A9-5FE3-DF29-0C3B-82F1AC66FFDE}"/>
          </ac:spMkLst>
        </pc:spChg>
        <pc:spChg chg="add mod">
          <ac:chgData name="Edgard Morato" userId="1da6dde4-7cd4-47d1-b037-d62d00b7d62c" providerId="ADAL" clId="{C3E4D0A4-C4A4-46BA-AE5A-4E9E79277845}" dt="2024-07-22T18:35:06.319" v="122"/>
          <ac:spMkLst>
            <pc:docMk/>
            <pc:sldMk cId="2607771002" sldId="2147472045"/>
            <ac:spMk id="36" creationId="{4BFC8641-7138-9DB1-2EEB-B4BF2F7F0927}"/>
          </ac:spMkLst>
        </pc:spChg>
        <pc:spChg chg="add mod">
          <ac:chgData name="Edgard Morato" userId="1da6dde4-7cd4-47d1-b037-d62d00b7d62c" providerId="ADAL" clId="{C3E4D0A4-C4A4-46BA-AE5A-4E9E79277845}" dt="2024-07-22T18:35:06.319" v="122"/>
          <ac:spMkLst>
            <pc:docMk/>
            <pc:sldMk cId="2607771002" sldId="2147472045"/>
            <ac:spMk id="37" creationId="{F525682B-F1BE-8149-CFD4-0006B62900CC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44" creationId="{B1D6C63B-60CF-552F-62F7-8E1A60CA3248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45" creationId="{BC76073D-45F5-6F1C-8843-2FF041889EE1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47" creationId="{0CB70D15-CC32-6132-1693-2DEB1B0540AE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48" creationId="{F3B3CEAE-1791-E46E-6169-A1D9BC5B0E34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49" creationId="{1CDE13B2-0908-F795-783F-5A31E26A3753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50" creationId="{E758506B-0132-9F8A-87B8-0BA51EB53FA4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54" creationId="{965C8BBF-B372-FA29-8927-16B50CCED9D1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55" creationId="{A5BC8A39-AF48-66B9-4143-05A4C5842678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56" creationId="{36092C05-810D-2D8E-89DE-76064F00F917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58" creationId="{7850517C-4FD6-626F-CBCA-B31235C509D8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59" creationId="{F72C1727-58F9-B9C3-3A4C-E8181515C97A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62" creationId="{72FB36BA-522F-30F7-5FE7-29B6BE4927F1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65" creationId="{458CF18B-45A1-42E8-0B67-0565F1ADE2CF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66" creationId="{57269408-1441-106B-0E4C-64639756C5EC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84" creationId="{3F4F7B45-262B-7F85-DC9B-C0A0F5EC214A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85" creationId="{C2C6CC35-1793-D6ED-493E-157379EE3C81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86" creationId="{A04E6A41-46A2-574B-BE92-53EED5A1C775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87" creationId="{252F64A6-833B-EE30-186F-BD8BB34327FB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91" creationId="{EEA3A307-7FD1-4543-A6EF-FB2B287BF3DD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93" creationId="{97A04740-DD04-CF4C-FB19-160EF6A522FE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94" creationId="{8DF1D04C-D604-EB28-EB5A-C85BAEACAB64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96" creationId="{B5B5CD0E-50A3-46A0-952C-9D2EA0C3F9E1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97" creationId="{10EB6EE4-CB79-2845-DFE2-92767029699C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98" creationId="{5AF3705E-AAAC-BF58-6061-77ACC1AD27CC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09" creationId="{B7D68194-427B-A0B4-AF91-B0D8A04BB24B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0" creationId="{983A9AD7-38F4-280A-E549-DA8C8DF3EA47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2" creationId="{322E4C4D-9428-174B-7308-5B5DA3C2F50A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3" creationId="{2DF53A7F-02F2-A07F-34BD-C55B23F8C0A8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4" creationId="{2B3DA7CA-B443-3311-F1C2-0A6C093A6781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5" creationId="{735C937B-57AF-DA1B-2031-A5F9971A6076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6" creationId="{8718949E-A40F-11A8-430C-F64C143DBC5F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7" creationId="{97549898-5DB1-FEF1-AEEB-18CECE076555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8" creationId="{3F456CD5-D585-5829-A1FF-E65D702299C7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19" creationId="{9BA2B4C6-1EC3-B8B6-BEAB-9DA2F8F43472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20" creationId="{902DB319-5010-52CE-9059-63C88E2AF19E}"/>
          </ac:spMkLst>
        </pc:spChg>
        <pc:spChg chg="del">
          <ac:chgData name="Edgard Morato" userId="1da6dde4-7cd4-47d1-b037-d62d00b7d62c" providerId="ADAL" clId="{C3E4D0A4-C4A4-46BA-AE5A-4E9E79277845}" dt="2024-07-22T18:25:54.640" v="85" actId="478"/>
          <ac:spMkLst>
            <pc:docMk/>
            <pc:sldMk cId="2607771002" sldId="2147472045"/>
            <ac:spMk id="121" creationId="{A6E523DA-1D80-0E6A-7809-F1C926A6A92B}"/>
          </ac:spMkLst>
        </pc:spChg>
        <pc:grpChg chg="del">
          <ac:chgData name="Edgard Morato" userId="1da6dde4-7cd4-47d1-b037-d62d00b7d62c" providerId="ADAL" clId="{C3E4D0A4-C4A4-46BA-AE5A-4E9E79277845}" dt="2024-07-22T18:25:54.640" v="85" actId="478"/>
          <ac:grpSpMkLst>
            <pc:docMk/>
            <pc:sldMk cId="2607771002" sldId="2147472045"/>
            <ac:grpSpMk id="4" creationId="{EF17233C-4E5F-E2C9-68DD-335A95E6B53D}"/>
          </ac:grpSpMkLst>
        </pc:grpChg>
        <pc:picChg chg="del">
          <ac:chgData name="Edgard Morato" userId="1da6dde4-7cd4-47d1-b037-d62d00b7d62c" providerId="ADAL" clId="{C3E4D0A4-C4A4-46BA-AE5A-4E9E79277845}" dt="2024-07-22T18:25:54.640" v="85" actId="478"/>
          <ac:picMkLst>
            <pc:docMk/>
            <pc:sldMk cId="2607771002" sldId="2147472045"/>
            <ac:picMk id="7" creationId="{4A3950F9-9C93-BD45-7FD4-1393F0D1DA1C}"/>
          </ac:picMkLst>
        </pc:picChg>
        <pc:picChg chg="del">
          <ac:chgData name="Edgard Morato" userId="1da6dde4-7cd4-47d1-b037-d62d00b7d62c" providerId="ADAL" clId="{C3E4D0A4-C4A4-46BA-AE5A-4E9E79277845}" dt="2024-07-22T18:25:54.640" v="85" actId="478"/>
          <ac:picMkLst>
            <pc:docMk/>
            <pc:sldMk cId="2607771002" sldId="2147472045"/>
            <ac:picMk id="16" creationId="{7B76B002-5AEE-C14E-C151-05DE1359C843}"/>
          </ac:picMkLst>
        </pc:picChg>
        <pc:picChg chg="del">
          <ac:chgData name="Edgard Morato" userId="1da6dde4-7cd4-47d1-b037-d62d00b7d62c" providerId="ADAL" clId="{C3E4D0A4-C4A4-46BA-AE5A-4E9E79277845}" dt="2024-07-22T18:25:54.640" v="85" actId="478"/>
          <ac:picMkLst>
            <pc:docMk/>
            <pc:sldMk cId="2607771002" sldId="2147472045"/>
            <ac:picMk id="24" creationId="{03A8F2DC-319B-E18A-091B-9345C3968175}"/>
          </ac:picMkLst>
        </pc:picChg>
        <pc:picChg chg="del">
          <ac:chgData name="Edgard Morato" userId="1da6dde4-7cd4-47d1-b037-d62d00b7d62c" providerId="ADAL" clId="{C3E4D0A4-C4A4-46BA-AE5A-4E9E79277845}" dt="2024-07-22T18:25:54.640" v="85" actId="478"/>
          <ac:picMkLst>
            <pc:docMk/>
            <pc:sldMk cId="2607771002" sldId="2147472045"/>
            <ac:picMk id="27" creationId="{569837B0-0C33-7744-94E7-635A777B748D}"/>
          </ac:picMkLst>
        </pc:picChg>
        <pc:picChg chg="del">
          <ac:chgData name="Edgard Morato" userId="1da6dde4-7cd4-47d1-b037-d62d00b7d62c" providerId="ADAL" clId="{C3E4D0A4-C4A4-46BA-AE5A-4E9E79277845}" dt="2024-07-22T18:25:54.640" v="85" actId="478"/>
          <ac:picMkLst>
            <pc:docMk/>
            <pc:sldMk cId="2607771002" sldId="2147472045"/>
            <ac:picMk id="30" creationId="{84364ADC-DB2F-E067-895F-F03FC202CD00}"/>
          </ac:picMkLst>
        </pc:picChg>
        <pc:picChg chg="del">
          <ac:chgData name="Edgard Morato" userId="1da6dde4-7cd4-47d1-b037-d62d00b7d62c" providerId="ADAL" clId="{C3E4D0A4-C4A4-46BA-AE5A-4E9E79277845}" dt="2024-07-22T18:25:54.640" v="85" actId="478"/>
          <ac:picMkLst>
            <pc:docMk/>
            <pc:sldMk cId="2607771002" sldId="2147472045"/>
            <ac:picMk id="31" creationId="{6924B87F-F109-989C-4A89-11C2CA10CC25}"/>
          </ac:picMkLst>
        </pc:picChg>
        <pc:picChg chg="add mod">
          <ac:chgData name="Edgard Morato" userId="1da6dde4-7cd4-47d1-b037-d62d00b7d62c" providerId="ADAL" clId="{C3E4D0A4-C4A4-46BA-AE5A-4E9E79277845}" dt="2024-07-22T18:26:05.141" v="88" actId="34135"/>
          <ac:picMkLst>
            <pc:docMk/>
            <pc:sldMk cId="2607771002" sldId="2147472045"/>
            <ac:picMk id="34" creationId="{ADCE278F-2966-5BE8-85B6-C6686FE19B51}"/>
          </ac:picMkLst>
        </pc:picChg>
        <pc:picChg chg="del">
          <ac:chgData name="Edgard Morato" userId="1da6dde4-7cd4-47d1-b037-d62d00b7d62c" providerId="ADAL" clId="{C3E4D0A4-C4A4-46BA-AE5A-4E9E79277845}" dt="2024-07-22T18:25:54.640" v="85" actId="478"/>
          <ac:picMkLst>
            <pc:docMk/>
            <pc:sldMk cId="2607771002" sldId="2147472045"/>
            <ac:picMk id="92" creationId="{0B510742-406B-D954-B6B0-21CD4FA0ED3B}"/>
          </ac:picMkLst>
        </pc:picChg>
        <pc:cxnChg chg="del">
          <ac:chgData name="Edgard Morato" userId="1da6dde4-7cd4-47d1-b037-d62d00b7d62c" providerId="ADAL" clId="{C3E4D0A4-C4A4-46BA-AE5A-4E9E79277845}" dt="2024-07-22T18:25:54.640" v="85" actId="478"/>
          <ac:cxnSpMkLst>
            <pc:docMk/>
            <pc:sldMk cId="2607771002" sldId="2147472045"/>
            <ac:cxnSpMk id="46" creationId="{0A7C69AE-54D8-D105-13AD-6BB4B71C64DE}"/>
          </ac:cxnSpMkLst>
        </pc:cxnChg>
        <pc:cxnChg chg="del">
          <ac:chgData name="Edgard Morato" userId="1da6dde4-7cd4-47d1-b037-d62d00b7d62c" providerId="ADAL" clId="{C3E4D0A4-C4A4-46BA-AE5A-4E9E79277845}" dt="2024-07-22T18:25:54.640" v="85" actId="478"/>
          <ac:cxnSpMkLst>
            <pc:docMk/>
            <pc:sldMk cId="2607771002" sldId="2147472045"/>
            <ac:cxnSpMk id="57" creationId="{DB7FAB30-CCBF-B36F-9C39-7F6B73E8CFD7}"/>
          </ac:cxnSpMkLst>
        </pc:cxnChg>
        <pc:cxnChg chg="del">
          <ac:chgData name="Edgard Morato" userId="1da6dde4-7cd4-47d1-b037-d62d00b7d62c" providerId="ADAL" clId="{C3E4D0A4-C4A4-46BA-AE5A-4E9E79277845}" dt="2024-07-22T18:25:54.640" v="85" actId="478"/>
          <ac:cxnSpMkLst>
            <pc:docMk/>
            <pc:sldMk cId="2607771002" sldId="2147472045"/>
            <ac:cxnSpMk id="63" creationId="{3F7DE230-EAAF-5B0F-D223-BF2173BB952C}"/>
          </ac:cxnSpMkLst>
        </pc:cxnChg>
        <pc:cxnChg chg="del">
          <ac:chgData name="Edgard Morato" userId="1da6dde4-7cd4-47d1-b037-d62d00b7d62c" providerId="ADAL" clId="{C3E4D0A4-C4A4-46BA-AE5A-4E9E79277845}" dt="2024-07-22T18:25:54.640" v="85" actId="478"/>
          <ac:cxnSpMkLst>
            <pc:docMk/>
            <pc:sldMk cId="2607771002" sldId="2147472045"/>
            <ac:cxnSpMk id="64" creationId="{F6F8D86A-E6E2-DD5A-4513-E73112E5456C}"/>
          </ac:cxnSpMkLst>
        </pc:cxnChg>
        <pc:cxnChg chg="del">
          <ac:chgData name="Edgard Morato" userId="1da6dde4-7cd4-47d1-b037-d62d00b7d62c" providerId="ADAL" clId="{C3E4D0A4-C4A4-46BA-AE5A-4E9E79277845}" dt="2024-07-22T18:25:54.640" v="85" actId="478"/>
          <ac:cxnSpMkLst>
            <pc:docMk/>
            <pc:sldMk cId="2607771002" sldId="2147472045"/>
            <ac:cxnSpMk id="89" creationId="{172787F1-B01E-F87C-FC9C-75C1F20E0A56}"/>
          </ac:cxnSpMkLst>
        </pc:cxnChg>
        <pc:cxnChg chg="del">
          <ac:chgData name="Edgard Morato" userId="1da6dde4-7cd4-47d1-b037-d62d00b7d62c" providerId="ADAL" clId="{C3E4D0A4-C4A4-46BA-AE5A-4E9E79277845}" dt="2024-07-22T18:25:54.640" v="85" actId="478"/>
          <ac:cxnSpMkLst>
            <pc:docMk/>
            <pc:sldMk cId="2607771002" sldId="2147472045"/>
            <ac:cxnSpMk id="90" creationId="{515C4CB4-4B7F-192C-BBA7-EFE6D6C299E3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40:27.121" v="192"/>
        <pc:sldMkLst>
          <pc:docMk/>
          <pc:sldMk cId="2368707519" sldId="2147472046"/>
        </pc:sldMkLst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3" creationId="{8BC2A45E-E159-C2FA-5FF6-6B68901843B5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5" creationId="{F99E87C6-5CD9-DE99-AE1F-61CFCB670D3F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7" creationId="{74637021-3240-B4DE-B20C-D22B2390D1CA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11" creationId="{314F3DD5-3D4A-808A-F9F9-8018E548E1A7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12" creationId="{4891E496-CD7F-52C4-5543-23653587E1C5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13" creationId="{1126193F-0CE4-8BF8-B591-FF095F81FD47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16" creationId="{A1C35ADB-AFE7-BFED-BE4F-B4856677A549}"/>
          </ac:spMkLst>
        </pc:spChg>
        <pc:spChg chg="add del mod">
          <ac:chgData name="Edgard Morato" userId="1da6dde4-7cd4-47d1-b037-d62d00b7d62c" providerId="ADAL" clId="{C3E4D0A4-C4A4-46BA-AE5A-4E9E79277845}" dt="2024-07-22T18:20:18.816" v="17" actId="478"/>
          <ac:spMkLst>
            <pc:docMk/>
            <pc:sldMk cId="2368707519" sldId="2147472046"/>
            <ac:spMk id="17" creationId="{A2923467-CE2B-0A76-D336-95433FFE8613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19" creationId="{39BB2415-CEDE-B40B-74F8-88ACA71221BC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22" creationId="{C31C882A-2F5C-95BD-7239-57E66B1F29ED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24" creationId="{842B11D7-A46F-16A8-0868-2F1F72FB3E4C}"/>
          </ac:spMkLst>
        </pc:spChg>
        <pc:spChg chg="add del mod">
          <ac:chgData name="Edgard Morato" userId="1da6dde4-7cd4-47d1-b037-d62d00b7d62c" providerId="ADAL" clId="{C3E4D0A4-C4A4-46BA-AE5A-4E9E79277845}" dt="2024-07-22T18:38:07.768" v="126"/>
          <ac:spMkLst>
            <pc:docMk/>
            <pc:sldMk cId="2368707519" sldId="2147472046"/>
            <ac:spMk id="25" creationId="{80E2FCD3-8E29-D2E0-914D-BA11343F83CE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26" creationId="{13F0BD6D-8C99-BF11-58A1-BFFBA7F04344}"/>
          </ac:spMkLst>
        </pc:spChg>
        <pc:spChg chg="add mod">
          <ac:chgData name="Edgard Morato" userId="1da6dde4-7cd4-47d1-b037-d62d00b7d62c" providerId="ADAL" clId="{C3E4D0A4-C4A4-46BA-AE5A-4E9E79277845}" dt="2024-07-22T18:39:39.404" v="154"/>
          <ac:spMkLst>
            <pc:docMk/>
            <pc:sldMk cId="2368707519" sldId="2147472046"/>
            <ac:spMk id="27" creationId="{C615D37A-2469-A548-53DB-821915A27422}"/>
          </ac:spMkLst>
        </pc:spChg>
        <pc:spChg chg="add mod">
          <ac:chgData name="Edgard Morato" userId="1da6dde4-7cd4-47d1-b037-d62d00b7d62c" providerId="ADAL" clId="{C3E4D0A4-C4A4-46BA-AE5A-4E9E79277845}" dt="2024-07-22T18:40:27.121" v="192"/>
          <ac:spMkLst>
            <pc:docMk/>
            <pc:sldMk cId="2368707519" sldId="2147472046"/>
            <ac:spMk id="28" creationId="{CEC28D65-AAC0-E6D7-F36A-35700323876F}"/>
          </ac:spMkLst>
        </pc:spChg>
        <pc:spChg chg="del">
          <ac:chgData name="Edgard Morato" userId="1da6dde4-7cd4-47d1-b037-d62d00b7d62c" providerId="ADAL" clId="{C3E4D0A4-C4A4-46BA-AE5A-4E9E79277845}" dt="2024-07-22T18:20:16.855" v="16" actId="478"/>
          <ac:spMkLst>
            <pc:docMk/>
            <pc:sldMk cId="2368707519" sldId="2147472046"/>
            <ac:spMk id="36" creationId="{A5027372-1B2D-8A5E-7F4D-B386A2C068BC}"/>
          </ac:spMkLst>
        </pc:spChg>
        <pc:picChg chg="del">
          <ac:chgData name="Edgard Morato" userId="1da6dde4-7cd4-47d1-b037-d62d00b7d62c" providerId="ADAL" clId="{C3E4D0A4-C4A4-46BA-AE5A-4E9E79277845}" dt="2024-07-22T18:20:16.855" v="16" actId="478"/>
          <ac:picMkLst>
            <pc:docMk/>
            <pc:sldMk cId="2368707519" sldId="2147472046"/>
            <ac:picMk id="4" creationId="{FAB3D07D-2014-9584-3E6A-F700C4DDA379}"/>
          </ac:picMkLst>
        </pc:picChg>
        <pc:picChg chg="del">
          <ac:chgData name="Edgard Morato" userId="1da6dde4-7cd4-47d1-b037-d62d00b7d62c" providerId="ADAL" clId="{C3E4D0A4-C4A4-46BA-AE5A-4E9E79277845}" dt="2024-07-22T18:20:16.855" v="16" actId="478"/>
          <ac:picMkLst>
            <pc:docMk/>
            <pc:sldMk cId="2368707519" sldId="2147472046"/>
            <ac:picMk id="8" creationId="{56B4A899-6138-2F64-4CC6-709FE5E807E6}"/>
          </ac:picMkLst>
        </pc:picChg>
        <pc:picChg chg="del">
          <ac:chgData name="Edgard Morato" userId="1da6dde4-7cd4-47d1-b037-d62d00b7d62c" providerId="ADAL" clId="{C3E4D0A4-C4A4-46BA-AE5A-4E9E79277845}" dt="2024-07-22T18:20:16.855" v="16" actId="478"/>
          <ac:picMkLst>
            <pc:docMk/>
            <pc:sldMk cId="2368707519" sldId="2147472046"/>
            <ac:picMk id="10" creationId="{90F1F0DC-E076-DBCE-4AD5-8DF24D3FFB2E}"/>
          </ac:picMkLst>
        </pc:picChg>
        <pc:picChg chg="del">
          <ac:chgData name="Edgard Morato" userId="1da6dde4-7cd4-47d1-b037-d62d00b7d62c" providerId="ADAL" clId="{C3E4D0A4-C4A4-46BA-AE5A-4E9E79277845}" dt="2024-07-22T18:20:16.855" v="16" actId="478"/>
          <ac:picMkLst>
            <pc:docMk/>
            <pc:sldMk cId="2368707519" sldId="2147472046"/>
            <ac:picMk id="15" creationId="{A639476F-EDD2-B30F-09B1-BCD86C659EE9}"/>
          </ac:picMkLst>
        </pc:picChg>
        <pc:picChg chg="add mod">
          <ac:chgData name="Edgard Morato" userId="1da6dde4-7cd4-47d1-b037-d62d00b7d62c" providerId="ADAL" clId="{C3E4D0A4-C4A4-46BA-AE5A-4E9E79277845}" dt="2024-07-22T18:21:33.871" v="30" actId="34135"/>
          <ac:picMkLst>
            <pc:docMk/>
            <pc:sldMk cId="2368707519" sldId="2147472046"/>
            <ac:picMk id="21" creationId="{D4D42602-DCB0-1C22-F6CA-082366A31582}"/>
          </ac:picMkLst>
        </pc:picChg>
        <pc:cxnChg chg="del">
          <ac:chgData name="Edgard Morato" userId="1da6dde4-7cd4-47d1-b037-d62d00b7d62c" providerId="ADAL" clId="{C3E4D0A4-C4A4-46BA-AE5A-4E9E79277845}" dt="2024-07-22T18:20:16.855" v="16" actId="478"/>
          <ac:cxnSpMkLst>
            <pc:docMk/>
            <pc:sldMk cId="2368707519" sldId="2147472046"/>
            <ac:cxnSpMk id="6" creationId="{9E5B62D6-98AB-3881-10C5-F1747BBBC28D}"/>
          </ac:cxnSpMkLst>
        </pc:cxnChg>
        <pc:cxnChg chg="del">
          <ac:chgData name="Edgard Morato" userId="1da6dde4-7cd4-47d1-b037-d62d00b7d62c" providerId="ADAL" clId="{C3E4D0A4-C4A4-46BA-AE5A-4E9E79277845}" dt="2024-07-22T18:20:16.855" v="16" actId="478"/>
          <ac:cxnSpMkLst>
            <pc:docMk/>
            <pc:sldMk cId="2368707519" sldId="2147472046"/>
            <ac:cxnSpMk id="9" creationId="{330E86E4-3B9D-932B-A0FC-54C25DD6CD02}"/>
          </ac:cxnSpMkLst>
        </pc:cxnChg>
        <pc:cxnChg chg="del">
          <ac:chgData name="Edgard Morato" userId="1da6dde4-7cd4-47d1-b037-d62d00b7d62c" providerId="ADAL" clId="{C3E4D0A4-C4A4-46BA-AE5A-4E9E79277845}" dt="2024-07-22T18:20:16.855" v="16" actId="478"/>
          <ac:cxnSpMkLst>
            <pc:docMk/>
            <pc:sldMk cId="2368707519" sldId="2147472046"/>
            <ac:cxnSpMk id="18" creationId="{C262CAB8-4BCB-8E70-DFDB-0FFFD1BDFF03}"/>
          </ac:cxnSpMkLst>
        </pc:cxnChg>
        <pc:cxnChg chg="del">
          <ac:chgData name="Edgard Morato" userId="1da6dde4-7cd4-47d1-b037-d62d00b7d62c" providerId="ADAL" clId="{C3E4D0A4-C4A4-46BA-AE5A-4E9E79277845}" dt="2024-07-22T18:20:16.855" v="16" actId="478"/>
          <ac:cxnSpMkLst>
            <pc:docMk/>
            <pc:sldMk cId="2368707519" sldId="2147472046"/>
            <ac:cxnSpMk id="23" creationId="{9E932368-3BAA-55F5-BD8E-F7DDCA0DD4CA}"/>
          </ac:cxnSpMkLst>
        </pc:cxnChg>
      </pc:sldChg>
      <pc:sldChg chg="addSp delSp modSp mod">
        <pc:chgData name="Edgard Morato" userId="1da6dde4-7cd4-47d1-b037-d62d00b7d62c" providerId="ADAL" clId="{C3E4D0A4-C4A4-46BA-AE5A-4E9E79277845}" dt="2024-07-22T18:21:26.227" v="28" actId="34135"/>
        <pc:sldMkLst>
          <pc:docMk/>
          <pc:sldMk cId="2754228639" sldId="2147472047"/>
        </pc:sldMkLst>
        <pc:spChg chg="add del mod">
          <ac:chgData name="Edgard Morato" userId="1da6dde4-7cd4-47d1-b037-d62d00b7d62c" providerId="ADAL" clId="{C3E4D0A4-C4A4-46BA-AE5A-4E9E79277845}" dt="2024-07-22T18:20:54.611" v="23" actId="478"/>
          <ac:spMkLst>
            <pc:docMk/>
            <pc:sldMk cId="2754228639" sldId="2147472047"/>
            <ac:spMk id="3" creationId="{53D8497F-CF78-2D3D-7C94-208BFF657812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8" creationId="{7AB5632C-A2E6-E9F7-7570-44B748B4A57D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21" creationId="{2563F656-6249-F492-30E0-C7EEE8EBFFC8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23" creationId="{3B0AD8B7-8D51-91C5-CAE0-9F6A62A005F8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24" creationId="{15F0A033-DD8C-65B5-76F8-43B3C08F27A0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25" creationId="{AFEB328B-9D3E-AB0F-966C-CFCA41887416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26" creationId="{BFBA2D50-3336-EE19-E9A9-C0995D5256F9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27" creationId="{E3BD37EA-9A10-4935-C202-33FC0CD9DFD9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28" creationId="{E63B31BE-7DBF-5D26-E2F2-49234E1C2199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65" creationId="{98B6A0C8-6F54-F204-CA66-EE09B1CCBE70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72" creationId="{2CA17DF3-D22F-4F65-A386-F21516C646F6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73" creationId="{2A6ABF3F-4F37-BFD7-013E-C1394CA647CC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74" creationId="{4F95B514-6FA4-A21B-8F83-A74CDDAEC7B3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75" creationId="{025C0415-0576-2E10-4127-86CE5F826E89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76" creationId="{E007A9B7-BCFA-D8CC-1BB7-E5300956F137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77" creationId="{1464DD05-35A9-0C4D-85BA-632CA2B97D86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79" creationId="{83013F2E-CB94-E7E3-14F9-DDC07EB9FA88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0" creationId="{45EED2DB-C1A7-1E89-0F8E-5D0E19FD34F4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1" creationId="{FE7E76CA-3EE6-B439-CDE7-A13BD44D533F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2" creationId="{3E00D044-95FB-03C2-316D-FF6CF1496E64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3" creationId="{2F2CF56F-4881-C9CA-71C5-98D1C799CAB6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4" creationId="{6C43BD12-E90E-3AB8-5671-D076A22DCE12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5" creationId="{E6979D58-4F2C-F667-3E31-686512471485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6" creationId="{55B5D06E-FA84-290C-5552-4B966A74FB5D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7" creationId="{38C25C73-B4FF-1A90-6DB2-781E20A28E7B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8" creationId="{57839D37-0B68-246F-6FE9-07326BC4D8F0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89" creationId="{E46164D3-1EF2-21DC-236D-7B536388247F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0" creationId="{A446CC47-0B89-58ED-A8F2-A86680231C02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1" creationId="{DD8A5298-7A28-7F54-77CF-3C808DC3D9FA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2" creationId="{C2835BD4-143C-FF93-1544-8FC4554F79FC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3" creationId="{4EA4C829-9611-831D-4F2D-8862659A2509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4" creationId="{FD5EDE95-A6F1-B8BE-D179-534E52DAE86C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5" creationId="{CAF0D994-9C16-B930-FA2B-91CAA7A4016B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6" creationId="{9A59C22A-97CE-281D-2B3C-E6B14678F5E8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7" creationId="{216BA600-04BE-0A85-B005-83006356650A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99" creationId="{13BAAB74-ED58-0D1D-0620-1B47B92653BF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00" creationId="{809D567C-54B5-F56A-E027-62BC511B3A64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05" creationId="{47807EAA-48C3-B166-43B5-56B70DDF5932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06" creationId="{B433CDAC-8A06-63A8-F3A9-FB89F18FEB9E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07" creationId="{C4E46627-34C7-0306-72F1-0F46CAF9E1B5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08" creationId="{D392E388-4528-FEF9-24F2-5A8E2F279A29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09" creationId="{314845A0-9411-991B-3DB5-4C5FD94128A9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10" creationId="{9F392069-0456-4015-A17F-AEA01828775C}"/>
          </ac:spMkLst>
        </pc:spChg>
        <pc:spChg chg="del">
          <ac:chgData name="Edgard Morato" userId="1da6dde4-7cd4-47d1-b037-d62d00b7d62c" providerId="ADAL" clId="{C3E4D0A4-C4A4-46BA-AE5A-4E9E79277845}" dt="2024-07-22T18:20:52.817" v="22" actId="478"/>
          <ac:spMkLst>
            <pc:docMk/>
            <pc:sldMk cId="2754228639" sldId="2147472047"/>
            <ac:spMk id="111" creationId="{F618E82B-B9B2-35CD-9D4B-25D2A0708E99}"/>
          </ac:spMkLst>
        </pc:spChg>
        <pc:grpChg chg="del">
          <ac:chgData name="Edgard Morato" userId="1da6dde4-7cd4-47d1-b037-d62d00b7d62c" providerId="ADAL" clId="{C3E4D0A4-C4A4-46BA-AE5A-4E9E79277845}" dt="2024-07-22T18:20:52.817" v="22" actId="478"/>
          <ac:grpSpMkLst>
            <pc:docMk/>
            <pc:sldMk cId="2754228639" sldId="2147472047"/>
            <ac:grpSpMk id="101" creationId="{07128878-45A7-8D46-3079-6320C0ECDF92}"/>
          </ac:grpSpMkLst>
        </pc:grpChg>
        <pc:picChg chg="add mod">
          <ac:chgData name="Edgard Morato" userId="1da6dde4-7cd4-47d1-b037-d62d00b7d62c" providerId="ADAL" clId="{C3E4D0A4-C4A4-46BA-AE5A-4E9E79277845}" dt="2024-07-22T18:21:26.227" v="28" actId="34135"/>
          <ac:picMkLst>
            <pc:docMk/>
            <pc:sldMk cId="2754228639" sldId="2147472047"/>
            <ac:picMk id="5" creationId="{A78983D0-1A66-D055-6CAC-3854E3B01B7C}"/>
          </ac:picMkLst>
        </pc:picChg>
        <pc:cxnChg chg="del">
          <ac:chgData name="Edgard Morato" userId="1da6dde4-7cd4-47d1-b037-d62d00b7d62c" providerId="ADAL" clId="{C3E4D0A4-C4A4-46BA-AE5A-4E9E79277845}" dt="2024-07-22T18:20:52.817" v="22" actId="478"/>
          <ac:cxnSpMkLst>
            <pc:docMk/>
            <pc:sldMk cId="2754228639" sldId="2147472047"/>
            <ac:cxnSpMk id="98" creationId="{8891E108-1295-2AA9-1E48-01B8F63C380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98D5-A3FE-0C4E-B933-B87520E8EF4C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102A-BCD4-D14F-9CE7-7BB6C2F4C31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6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8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7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0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76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98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72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9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40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Eficiência operacional para que você e seu time foquem nas atividades estratégicas da sua área.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5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9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Veja que o quarto maior risco é a Incapacidade de atrair ou reter talentos. </a:t>
            </a:r>
          </a:p>
          <a:p>
            <a:endParaRPr lang="pt-BR"/>
          </a:p>
          <a:p>
            <a:r>
              <a:rPr lang="pt-BR"/>
              <a:t>Nosso propósito é ajudar nossos clientes a mitigar o risco de não serem atrativos, influenciando a experiencia do colaborador e elevando o ambiente em que está inserido para um ambiente favorável à consolidação da resiliência para que a força de trabalho se inspire a atingir seu melhor potencial.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7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Veja que o quarto maior risco é a Incapacidade de atrair ou reter talentos. </a:t>
            </a:r>
          </a:p>
          <a:p>
            <a:endParaRPr lang="pt-BR"/>
          </a:p>
          <a:p>
            <a:r>
              <a:rPr lang="pt-BR"/>
              <a:t>Nosso propósito é ajudar nossos clientes a mitigar o risco de não serem atrativos, influenciando a experiencia do colaborador e elevando o ambiente em que está inserido para um ambiente favorável à consolidação da resiliência para que a força de trabalho se inspire a atingir seu melhor potencial.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0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8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1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3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5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8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413" y="0"/>
            <a:ext cx="16002000" cy="13715107"/>
          </a:xfrm>
          <a:solidFill>
            <a:schemeClr val="bg1">
              <a:lumMod val="95000"/>
            </a:schemeClr>
          </a:solidFill>
        </p:spPr>
        <p:txBody>
          <a:bodyPr tIns="557784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B6B1ED1-5316-E04D-A8BF-883351F21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915" y="12554568"/>
            <a:ext cx="6883909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AA Gray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F511AC0-4696-F14A-A241-063B95D00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916" y="3124200"/>
            <a:ext cx="6883910" cy="880394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91669A-E186-4DFC-803E-999109B7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340BA6-8D61-49E8-8AF3-FFC4A830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DC294EF-1570-4686-8B4C-6B2B309B2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BD6EA-57B1-E841-A2FC-D564D9E5FD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93035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0D141-49A2-A047-8FB7-140EBDBBC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4900" y="8003904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37A97B9B-8660-E34D-8A5E-ED215B1104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20001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BEC9BDE-AEC9-004B-A6D3-C047F42163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96555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591472C-0982-C04B-B734-610F55B857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946967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60251DD-ACC3-EA47-91CA-CB389DDF4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28210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313F46F7-0EF6-244D-A236-B4BEBB2D08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73933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43326D2-32A3-424F-A62C-215653886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45798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7B7E86D-DAE6-8745-948F-8FCF64B1E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Speakers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1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0D141-49A2-A047-8FB7-140EBDBBC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0832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9045D9-F474-534B-B66E-E6ADDDF84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9556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4251FBB-F5DB-CF4D-9F5D-7C56555892F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405691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79A4968-9A45-1F43-9FBF-F939A43201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2761826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accent2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1177350-D59D-1A4B-866F-F6B33BFE23C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117961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FCF217A-3A08-6B4F-B3FF-408C4E3EF8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2488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A7FD1F4-E4CD-AF49-AF5B-9130F9B4A0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14144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C32491C-7CCF-1342-BDE0-FE357B42D4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45799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94A118-9ACE-1944-A522-D064A2891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40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allout">
    <p:bg>
      <p:bgPr>
        <a:solidFill>
          <a:srgbClr val="E5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DFE6-CF7F-6941-BD95-6D8F35508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006886"/>
            <a:ext cx="19048413" cy="157122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Click to edit callout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01A6-7CA0-C146-AFF9-40B8146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ED66-6F74-7547-9E21-115ADD7A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Legal Copy Helvetica Regular 8/9.6 Black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AC1B24-C527-8C44-89B1-BA739F2AB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2000" y="1752600"/>
            <a:ext cx="19048413" cy="4956514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800" b="0" i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US"/>
              <a:t>Click to enter Callout</a:t>
            </a:r>
          </a:p>
        </p:txBody>
      </p:sp>
    </p:spTree>
    <p:extLst>
      <p:ext uri="{BB962C8B-B14F-4D97-AF65-F5344CB8AC3E}">
        <p14:creationId xmlns:p14="http://schemas.microsoft.com/office/powerpoint/2010/main" val="26286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21334412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9906793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4727DAE-2E97-A443-B677-9D8220C5E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952413" y="3124200"/>
            <a:ext cx="10666413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6854825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3C49DE-9CF0-D64E-B027-761F007286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914923" y="3124200"/>
            <a:ext cx="6854825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48340F-E610-DD45-9760-F316BD6985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545434" y="3124200"/>
            <a:ext cx="6073391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/infographics/table - long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60381" y="3121471"/>
            <a:ext cx="21372512" cy="461665"/>
          </a:xfrm>
        </p:spPr>
        <p:txBody>
          <a:bodyPr wrap="square">
            <a:spAutoFit/>
          </a:bodyPr>
          <a:lstStyle>
            <a:lvl1pPr marL="0" indent="0" algn="l">
              <a:spcAft>
                <a:spcPts val="0"/>
              </a:spcAft>
              <a:buNone/>
              <a:defRPr sz="3000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0D9B07-E9B2-C449-9FDC-719C9006F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Stats or infographics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9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Graphs/infographics/tables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4591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Graphs/infographics/tables – click to add title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320E87-12F0-46F5-A488-9424C593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</p:spTree>
    <p:extLst>
      <p:ext uri="{BB962C8B-B14F-4D97-AF65-F5344CB8AC3E}">
        <p14:creationId xmlns:p14="http://schemas.microsoft.com/office/powerpoint/2010/main" val="218618681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4413" y="3123964"/>
            <a:ext cx="6096000" cy="88791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80104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21801042" cy="800219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2102A-8DDB-5D4A-B5F4-F105419B0B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0615" y="4254845"/>
            <a:ext cx="3119882" cy="4889155"/>
          </a:xfrm>
        </p:spPr>
        <p:txBody>
          <a:bodyPr/>
          <a:lstStyle>
            <a:lvl1pPr marL="208800" indent="-2088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tabLst/>
              <a:defRPr sz="1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spcAft>
                <a:spcPts val="500"/>
              </a:spcAft>
              <a:defRPr sz="1000">
                <a:solidFill>
                  <a:schemeClr val="tx1"/>
                </a:solidFill>
              </a:defRPr>
            </a:lvl2pPr>
            <a:lvl3pPr marL="201613" indent="-201613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3pPr>
            <a:lvl4pPr marL="374650" indent="-165100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4pPr>
            <a:lvl5pPr marL="581025" indent="-203200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a list or notes –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4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48F69B-50B5-0F42-982D-7D61C2BD5FB9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25" y="0"/>
            <a:ext cx="12966486" cy="13715107"/>
          </a:xfrm>
          <a:solidFill>
            <a:schemeClr val="bg1">
              <a:lumMod val="95000"/>
            </a:schemeClr>
          </a:solidFill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0289A73-F916-7D49-91A7-392E2BAF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7AFE81-DA8A-134F-B52C-C13A80B71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F5851-9237-4AF8-BB90-A948C545F03C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8456F-3E12-4DE0-8D61-3C910A60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FCDF2-258B-4C47-BE14-60CE51275425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6B64E5-2431-4AF8-9F50-C56A041F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03655F-5CB9-48CB-ADB1-B9BBA380D74E}"/>
              </a:ext>
            </a:extLst>
          </p:cNvPr>
          <p:cNvSpPr/>
          <p:nvPr userDrawn="1"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69101C5-430B-47D2-B860-13B2CFDFF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 and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AD07C5-4AC5-0847-BB1D-A611D2FFA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4412" y="4328452"/>
            <a:ext cx="13712825" cy="5615648"/>
          </a:xfrm>
        </p:spPr>
        <p:txBody>
          <a:bodyPr/>
          <a:lstStyle>
            <a:lvl1pPr>
              <a:spcAft>
                <a:spcPts val="1800"/>
              </a:spcAft>
              <a:defRPr sz="52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defRPr sz="3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statement – First level. </a:t>
            </a:r>
            <a:r>
              <a:rPr lang="en-US"/>
              <a:t>Type Author name – 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BB17E7-401E-184B-9F87-B7BC8F05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2E2AFBC-6ABB-4EED-ACC1-794B5A7A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11D52FE-5000-418C-9A8E-3E1400D2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AF1C63-4301-406B-AAF7-C988694E3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6313" y="3003061"/>
            <a:ext cx="9183687" cy="1647824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52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a subheading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187AB40-3171-FE41-90BE-9608605351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323A1D-0DF6-D04A-99CF-6DDF3BC3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7649EE-8531-9141-870B-101EFCCD387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91206" y="3003061"/>
            <a:ext cx="9183687" cy="1647824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52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a subheading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75A3A2-24D3-6E4A-84F3-47A419B343D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246313" y="4928451"/>
            <a:ext cx="9183687" cy="1647824"/>
          </a:xfrm>
        </p:spPr>
        <p:txBody>
          <a:bodyPr anchor="t"/>
          <a:lstStyle>
            <a:lvl1pPr marL="0" indent="0">
              <a:spcAft>
                <a:spcPts val="1400"/>
              </a:spcAft>
              <a:buNone/>
              <a:defRPr sz="36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18535F-994E-C146-A1F5-CB4A2CB3BE5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191206" y="4928451"/>
            <a:ext cx="9183687" cy="1647824"/>
          </a:xfrm>
        </p:spPr>
        <p:txBody>
          <a:bodyPr anchor="t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5568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1264" y="3123964"/>
            <a:ext cx="4694708" cy="8879145"/>
          </a:xfrm>
        </p:spPr>
        <p:txBody>
          <a:bodyPr/>
          <a:lstStyle>
            <a:lvl1pPr>
              <a:lnSpc>
                <a:spcPct val="117000"/>
              </a:lnSpc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141CF5-C122-744F-857C-AA100491562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2889444" y="4391839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E5C98-2D5C-FA4E-B19C-E4FD1AF623D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942481" y="6086623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273EFD-3DDE-2F47-97FB-1C15769A515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248024" y="4391839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51634F-5956-984C-AD6F-7C778C53277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8287206" y="6086623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CAA191-4F71-C849-9E26-C6A68608B7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889444" y="9268638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122151-25C4-CE4D-BDB4-2A7224A1EE0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942481" y="10963422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D663243-01E6-4C4B-B90D-EC423A714A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8248024" y="9268638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17BDB7-EC1E-A74A-A6D6-463400318A5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8287206" y="10963422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03838F2-65DE-3C49-9956-BA8976557CF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929040" y="3095828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12AE347-42B7-6847-8450-27FA8B440BA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8260324" y="3095828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0257A75-8571-B849-AF0B-8DD2D2B8AD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2929040" y="7972627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5E49900-118F-CD48-A42D-869AF2F28CA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8260324" y="7972627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8F7CBF-9194-8A48-AC58-659219153433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2261264" y="3123964"/>
            <a:ext cx="9178668" cy="8879145"/>
          </a:xfrm>
        </p:spPr>
        <p:txBody>
          <a:bodyPr/>
          <a:lstStyle>
            <a:lvl1pPr>
              <a:lnSpc>
                <a:spcPct val="117000"/>
              </a:lnSpc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081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l Cont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642512-3957-EF43-9667-13221E404F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263149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E5C98-2D5C-FA4E-B19C-E4FD1AF623D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84413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DAEB2EA-AE24-1443-9762-CED60286370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263149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2B43BB-F80F-E94B-9590-490166D8491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4413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D11586B-BB88-E841-BDE0-C232DC44FD9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87317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9FB3666-1E87-CB46-90C6-24A9ED043E9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608581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D06E88-E1C6-554B-ACB2-1388ECCFC47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87317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4E1B498-F789-6B4C-929F-448D3A7E09A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08581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3D466C-3718-F242-B9DF-2DB7662AB58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911485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73F0385-ED67-AD4D-8608-C489961D5B6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2932749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DFBF102-F707-8A41-9092-931F5DD49E8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2911485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72CE571-3876-B640-86F0-2ECB5F3F94B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932749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84B7DF-717C-CE45-BCC4-A7884A8632E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8235653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CD03DDE-4D27-E546-B96D-0ED1DF019AC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8256917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FA2519B-6FFC-4340-BAFA-E118D8DC480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8235653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8BADAC4-27A3-4E45-B1B1-1007DA629489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8256917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8979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l content,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E0C490C-6E46-DA4D-9C35-2B312B0DAD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4900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23CF613-4B78-124C-8431-E69133B25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3313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E44EDEBE-67F4-2647-AFFF-D1E705C4BA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32569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marL="1108075" indent="-239713">
              <a:lnSpc>
                <a:spcPct val="117000"/>
              </a:lnSpc>
              <a:spcAft>
                <a:spcPts val="2600"/>
              </a:spcAft>
              <a:tabLst/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  <a:lvl7pPr>
              <a:defRPr>
                <a:solidFill>
                  <a:schemeClr val="tx2"/>
                </a:solidFill>
              </a:defRPr>
            </a:lvl7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47A09BB-CBFA-0D4E-B2BB-868F53588A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46825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7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l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60825" y="0"/>
            <a:ext cx="7621588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13750925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1375092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4C97E-00D5-394C-B6B1-5D95FD196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0" y="3126481"/>
            <a:ext cx="6184333" cy="8862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8CCE00E-6A41-1C48-A182-3BE9BB3978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0125" y="3126481"/>
            <a:ext cx="6184333" cy="8862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26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l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60825" y="0"/>
            <a:ext cx="7621588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13750925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1375092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4C97E-00D5-394C-B6B1-5D95FD196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1" y="3126481"/>
            <a:ext cx="13735478" cy="8902951"/>
          </a:xfrm>
        </p:spPr>
        <p:txBody>
          <a:bodyPr/>
          <a:lstStyle/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83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l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66414" y="0"/>
            <a:ext cx="13716000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4" y="936384"/>
            <a:ext cx="7656511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4" y="1686568"/>
            <a:ext cx="7656511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47EF4F2-8463-C345-BD26-41417596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1" y="3126481"/>
            <a:ext cx="6877478" cy="8902951"/>
          </a:xfrm>
        </p:spPr>
        <p:txBody>
          <a:bodyPr/>
          <a:lstStyle/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9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B5DE5E-701C-F94A-8940-19FE45329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932" y="3115610"/>
            <a:ext cx="6109482" cy="345479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/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6F1B50A-A6CD-454A-BF8F-179FABBD8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0932" y="554909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2BB6A5F-4A27-3A45-A3A2-B24C0CFCE1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0932" y="735006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40F0EBB-2640-1C41-B3A1-4727F17E0E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70932" y="9151033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CE64662-D4B3-5249-ABA5-6779DB4C0A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9558" y="554909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A7D8163-732A-F54A-8B73-00C95459C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9558" y="735006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2D5C87C-08A5-3F42-8CC3-9D155CECEC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9558" y="9151033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33593CB-E635-AD44-BA7D-B4DB0B562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0712" y="3115610"/>
            <a:ext cx="6168815" cy="219752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000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 marL="0" indent="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level. Click to add small text bold Third level. Click to add small text Fourth level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A616470C-5D44-1543-BC17-F6DB941BB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21372512" cy="800219"/>
          </a:xfrm>
        </p:spPr>
        <p:txBody>
          <a:bodyPr/>
          <a:lstStyle/>
          <a:p>
            <a:r>
              <a:rPr lang="en-US"/>
              <a:t>Contacts – click to add title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6B70E86-3214-1440-AB9C-6ABFB8CFCF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48F69B-50B5-0F42-982D-7D61C2BD5FB9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0289A73-F916-7D49-91A7-392E2BAF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7AFE81-DA8A-134F-B52C-C13A80B71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F5851-9237-4AF8-BB90-A948C545F03C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8456F-3E12-4DE0-8D61-3C910A60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FCDF2-258B-4C47-BE14-60CE51275425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6B64E5-2431-4AF8-9F50-C56A041F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03655F-5CB9-48CB-ADB1-B9BBA380D74E}"/>
              </a:ext>
            </a:extLst>
          </p:cNvPr>
          <p:cNvSpPr/>
          <p:nvPr userDrawn="1"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69101C5-430B-47D2-B860-13B2CFDFF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B2AE95DD-6549-F74E-B4A5-F644AEF2E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215" y="-893"/>
            <a:ext cx="12966486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7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910327-66FD-5940-AD7F-B69B8A244A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7239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2E2517E-1DD9-2A41-A8C4-BC4A9768F3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4826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F228426-CF81-2046-8520-D8823BD034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2413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 </a:t>
            </a: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BE23F920-5C18-B34A-8211-35DA063D9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280000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4A37B2-4A9E-0843-BCD6-4733431C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CCAC0F-B7AD-3249-877F-A0604EDE631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0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78AE1F3-A300-D249-985E-B8178B03047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  <a:solidFill>
            <a:srgbClr val="262836"/>
          </a:solidFill>
        </p:spPr>
        <p:txBody>
          <a:bodyPr tIns="54864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mídia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81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/Questions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3CAF65-B379-374D-A4D7-0FDEC13C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2459" y="2975248"/>
            <a:ext cx="10598568" cy="1384995"/>
          </a:xfrm>
        </p:spPr>
        <p:txBody>
          <a:bodyPr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25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40883-779E-2041-96B2-246837E86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13" y="3122245"/>
            <a:ext cx="6112400" cy="7797800"/>
          </a:xfrm>
        </p:spPr>
        <p:txBody>
          <a:bodyPr/>
          <a:lstStyle>
            <a:lvl1pPr>
              <a:lnSpc>
                <a:spcPct val="115000"/>
              </a:lnSpc>
              <a:spcBef>
                <a:spcPts val="2500"/>
              </a:spcBef>
              <a:spcAft>
                <a:spcPts val="600"/>
              </a:spcAft>
              <a:defRPr sz="2000" b="1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5000"/>
              </a:lnSpc>
              <a:buNone/>
              <a:tabLst/>
              <a:defRPr sz="1000">
                <a:solidFill>
                  <a:schemeClr val="bg1"/>
                </a:solidFill>
              </a:defRPr>
            </a:lvl3pPr>
            <a:lvl4pPr marL="0" indent="0"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bold text First Level. Click to add text Second level. Click to add small text Third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40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2D04E61-2D3B-9343-8D58-063CF0CCE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791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67EB-636E-2F49-8D89-130717900AF3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C3C968F-382E-D845-A447-BA8A7CEE9E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6413" y="0"/>
            <a:ext cx="13716000" cy="13715107"/>
          </a:xfrm>
          <a:solidFill>
            <a:schemeClr val="bg1">
              <a:lumMod val="95000"/>
            </a:schemeClr>
          </a:solidFill>
        </p:spPr>
        <p:txBody>
          <a:bodyPr tIns="557784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F0540-6983-A44E-ADEC-5C865A728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6791" y="12554568"/>
            <a:ext cx="7642447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C3EC69-B9C7-4C47-85A4-98ABD550A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6791" y="3124200"/>
            <a:ext cx="7642447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8FF82-9FAC-4581-9739-8ED0F45E39D0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7DCA-40C1-444E-9D66-A19EA7134745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54C3F-2C4A-434B-BA94-298A23CFAE6A}"/>
              </a:ext>
            </a:extLst>
          </p:cNvPr>
          <p:cNvSpPr/>
          <p:nvPr userDrawn="1"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2D04E61-2D3B-9343-8D58-063CF0CCE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791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67EB-636E-2F49-8D89-130717900AF3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F0540-6983-A44E-ADEC-5C865A728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6791" y="12554568"/>
            <a:ext cx="7642447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C3EC69-B9C7-4C47-85A4-98ABD550A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6791" y="3124200"/>
            <a:ext cx="7642447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8FF82-9FAC-4581-9739-8ED0F45E39D0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7DCA-40C1-444E-9D66-A19EA7134745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54C3F-2C4A-434B-BA94-298A23CFAE6A}"/>
              </a:ext>
            </a:extLst>
          </p:cNvPr>
          <p:cNvSpPr/>
          <p:nvPr userDrawn="1"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Placeholder 36">
            <a:extLst>
              <a:ext uri="{FF2B5EF4-FFF2-40B4-BE49-F238E27FC236}">
                <a16:creationId xmlns:a16="http://schemas.microsoft.com/office/drawing/2014/main" id="{A8B9D7FD-619E-2340-849E-CBE5236E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10666413" y="0"/>
            <a:ext cx="13716000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9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25" y="0"/>
            <a:ext cx="12966486" cy="13715107"/>
          </a:xfrm>
          <a:solidFill>
            <a:schemeClr val="bg1">
              <a:lumMod val="95000"/>
            </a:schemeClr>
          </a:solidFill>
        </p:spPr>
        <p:txBody>
          <a:bodyPr tIns="5669280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D85B0E-0EBF-7145-BA52-997F84B0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FE0667-A6DC-BB45-B75C-FD044D4032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</a:t>
            </a:r>
            <a:br>
              <a:rPr lang="en-GB"/>
            </a:br>
            <a:r>
              <a:rPr lang="en-GB"/>
              <a:t>Second level – subtitle</a:t>
            </a:r>
            <a:br>
              <a:rPr lang="en-GB"/>
            </a:br>
            <a:r>
              <a:rPr lang="en-GB"/>
              <a:t>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251BA-D576-4F2D-A8CA-DDB830A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E63ECD-EC64-4F43-A0E7-73EE81CA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3F7E65-547E-4AF2-918B-72EBCE476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D85B0E-0EBF-7145-BA52-997F84B0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FE0667-A6DC-BB45-B75C-FD044D4032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</a:t>
            </a:r>
            <a:br>
              <a:rPr lang="en-GB"/>
            </a:br>
            <a:r>
              <a:rPr lang="en-GB"/>
              <a:t>Second level – subtitle</a:t>
            </a:r>
            <a:br>
              <a:rPr lang="en-GB"/>
            </a:br>
            <a:r>
              <a:rPr lang="en-GB"/>
              <a:t>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251BA-D576-4F2D-A8CA-DDB830A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E63ECD-EC64-4F43-A0E7-73EE81CA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3F7E65-547E-4AF2-918B-72EBCE476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B7999D87-449E-B548-A4B0-E7455602C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825" y="-1"/>
            <a:ext cx="12966486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E5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B202A0-3E3B-F343-940D-EC8DA58AFD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2825" y="0"/>
            <a:ext cx="14479588" cy="13715107"/>
          </a:xfrm>
          <a:noFill/>
        </p:spPr>
        <p:txBody>
          <a:bodyPr tIns="5669280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3DFE6-CF7F-6941-BD95-6D8F35508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920" y="5141571"/>
            <a:ext cx="8409890" cy="186899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Divider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01A6-7CA0-C146-AFF9-40B8146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ED66-6F74-7547-9E21-115ADD7A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AC1B24-C527-8C44-89B1-BA739F2AB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65310" y="1049902"/>
            <a:ext cx="8569128" cy="4091669"/>
          </a:xfrm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None/>
              <a:defRPr sz="30800" b="0" i="0">
                <a:solidFill>
                  <a:schemeClr val="accent1"/>
                </a:solidFill>
                <a:latin typeface="Helvetica Now Text Light" panose="020B04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dark b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D1AB83-01DE-0A49-98C3-4736CB7E9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9609" y="3131432"/>
            <a:ext cx="3630613" cy="3726568"/>
          </a:xfrm>
        </p:spPr>
        <p:txBody>
          <a:bodyPr/>
          <a:lstStyle>
            <a:lvl1pPr marL="712788" indent="-712788">
              <a:spcAft>
                <a:spcPts val="0"/>
              </a:spcAft>
              <a:tabLst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	Type number then a tab, then the contents text. Make the numbers bold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E7811F0-B8DA-4A4B-AB9D-AC55F824C7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2052" y="3131432"/>
            <a:ext cx="3630613" cy="3726568"/>
          </a:xfrm>
        </p:spPr>
        <p:txBody>
          <a:bodyPr/>
          <a:lstStyle>
            <a:lvl1pPr marL="712788" indent="-712788">
              <a:spcAft>
                <a:spcPts val="0"/>
              </a:spcAft>
              <a:tabLst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	Type number then a tab, then the contents text. Make the numbers bold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3CAF65-B379-374D-A4D7-0FDEC13C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162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6313" y="936384"/>
            <a:ext cx="21372512" cy="8002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263" y="3123964"/>
            <a:ext cx="21357562" cy="8879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7394" y="12522200"/>
            <a:ext cx="807577" cy="730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7DFC23-30F6-2F4F-B859-0F55E0D755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AB973-A2B1-A840-82A8-D85DCE1A2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0E6EBC-7759-48E5-82ED-7C1B773BFAA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7E754D-C158-4209-A383-3E65F7D7D1C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E678AC-A5A0-4B8B-B473-0FD963208D2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75" r:id="rId3"/>
    <p:sldLayoutId id="2147483747" r:id="rId4"/>
    <p:sldLayoutId id="2147483776" r:id="rId5"/>
    <p:sldLayoutId id="2147483748" r:id="rId6"/>
    <p:sldLayoutId id="2147483777" r:id="rId7"/>
    <p:sldLayoutId id="2147483749" r:id="rId8"/>
    <p:sldLayoutId id="2147483750" r:id="rId9"/>
    <p:sldLayoutId id="2147483751" r:id="rId10"/>
    <p:sldLayoutId id="2147483752" r:id="rId11"/>
    <p:sldLayoutId id="2147483774" r:id="rId12"/>
    <p:sldLayoutId id="2147483770" r:id="rId13"/>
    <p:sldLayoutId id="2147483771" r:id="rId14"/>
    <p:sldLayoutId id="214748377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73" r:id="rId31"/>
    <p:sldLayoutId id="2147483768" r:id="rId32"/>
    <p:sldLayoutId id="2147483769" r:id="rId33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5200" b="1" i="0" kern="1200" spc="-30" baseline="0">
          <a:solidFill>
            <a:schemeClr val="tx1"/>
          </a:solidFill>
          <a:latin typeface="Helvetica Now Text" panose="020B0504030202020204" pitchFamily="34" charset="77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None/>
        <a:tabLst/>
        <a:defRPr sz="3000" b="1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1pPr>
      <a:lvl2pPr marL="0" indent="0" algn="l" defTabSz="1828709" rtl="0" eaLnBrk="1" latinLnBrk="0" hangingPunct="1">
        <a:lnSpc>
          <a:spcPct val="117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2pPr>
      <a:lvl3pPr marL="254000" indent="-254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Helvetica Neue Condensed Bold" panose="02000503000000020004" pitchFamily="2" charset="0"/>
        <a:buChar char="•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3pPr>
      <a:lvl4pPr marL="521208" indent="-254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SzPct val="80000"/>
        <a:buFont typeface="System Font Regular"/>
        <a:buChar char="○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4pPr>
      <a:lvl5pPr marL="914400" indent="-381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—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5pPr>
      <a:lvl6pPr marL="1199515" indent="-2667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6pPr>
      <a:lvl7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7pPr>
      <a:lvl8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8pPr>
      <a:lvl9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3" orient="horz" pos="7560">
          <p15:clr>
            <a:srgbClr val="F26B43"/>
          </p15:clr>
        </p15:guide>
        <p15:guide id="104" pos="480">
          <p15:clr>
            <a:srgbClr val="F26B43"/>
          </p15:clr>
        </p15:guide>
        <p15:guide id="105" pos="959">
          <p15:clr>
            <a:srgbClr val="F26B43"/>
          </p15:clr>
        </p15:guide>
        <p15:guide id="106" pos="1439">
          <p15:clr>
            <a:srgbClr val="F26B43"/>
          </p15:clr>
        </p15:guide>
        <p15:guide id="107" pos="1917">
          <p15:clr>
            <a:srgbClr val="F26B43"/>
          </p15:clr>
        </p15:guide>
        <p15:guide id="108" pos="2398">
          <p15:clr>
            <a:srgbClr val="F26B43"/>
          </p15:clr>
        </p15:guide>
        <p15:guide id="109" pos="2877">
          <p15:clr>
            <a:srgbClr val="F26B43"/>
          </p15:clr>
        </p15:guide>
        <p15:guide id="110" pos="3358">
          <p15:clr>
            <a:srgbClr val="F26B43"/>
          </p15:clr>
        </p15:guide>
        <p15:guide id="111" pos="4317">
          <p15:clr>
            <a:srgbClr val="F26B43"/>
          </p15:clr>
        </p15:guide>
        <p15:guide id="112" pos="3839">
          <p15:clr>
            <a:srgbClr val="F26B43"/>
          </p15:clr>
        </p15:guide>
        <p15:guide id="113" pos="4798">
          <p15:clr>
            <a:srgbClr val="F26B43"/>
          </p15:clr>
        </p15:guide>
        <p15:guide id="114" pos="5279">
          <p15:clr>
            <a:srgbClr val="F26B43"/>
          </p15:clr>
        </p15:guide>
        <p15:guide id="115" pos="5757">
          <p15:clr>
            <a:srgbClr val="F26B43"/>
          </p15:clr>
        </p15:guide>
        <p15:guide id="116" pos="6238">
          <p15:clr>
            <a:srgbClr val="F26B43"/>
          </p15:clr>
        </p15:guide>
        <p15:guide id="117" pos="6719">
          <p15:clr>
            <a:srgbClr val="F26B43"/>
          </p15:clr>
        </p15:guide>
        <p15:guide id="118" pos="7197">
          <p15:clr>
            <a:srgbClr val="F26B43"/>
          </p15:clr>
        </p15:guide>
        <p15:guide id="119" pos="7678">
          <p15:clr>
            <a:srgbClr val="F26B43"/>
          </p15:clr>
        </p15:guide>
        <p15:guide id="120" pos="8159">
          <p15:clr>
            <a:srgbClr val="F26B43"/>
          </p15:clr>
        </p15:guide>
        <p15:guide id="121" pos="8637">
          <p15:clr>
            <a:srgbClr val="F26B43"/>
          </p15:clr>
        </p15:guide>
        <p15:guide id="122" pos="9118">
          <p15:clr>
            <a:srgbClr val="F26B43"/>
          </p15:clr>
        </p15:guide>
        <p15:guide id="123" pos="9599">
          <p15:clr>
            <a:srgbClr val="F26B43"/>
          </p15:clr>
        </p15:guide>
        <p15:guide id="124" pos="10077">
          <p15:clr>
            <a:srgbClr val="F26B43"/>
          </p15:clr>
        </p15:guide>
        <p15:guide id="125" pos="10558">
          <p15:clr>
            <a:srgbClr val="F26B43"/>
          </p15:clr>
        </p15:guide>
        <p15:guide id="126" pos="11037">
          <p15:clr>
            <a:srgbClr val="F26B43"/>
          </p15:clr>
        </p15:guide>
        <p15:guide id="127" pos="11517">
          <p15:clr>
            <a:srgbClr val="F26B43"/>
          </p15:clr>
        </p15:guide>
        <p15:guide id="128" pos="11998">
          <p15:clr>
            <a:srgbClr val="F26B43"/>
          </p15:clr>
        </p15:guide>
        <p15:guide id="129" pos="12479">
          <p15:clr>
            <a:srgbClr val="F26B43"/>
          </p15:clr>
        </p15:guide>
        <p15:guide id="130" pos="12957">
          <p15:clr>
            <a:srgbClr val="F26B43"/>
          </p15:clr>
        </p15:guide>
        <p15:guide id="131" pos="13438">
          <p15:clr>
            <a:srgbClr val="F26B43"/>
          </p15:clr>
        </p15:guide>
        <p15:guide id="132" pos="13919">
          <p15:clr>
            <a:srgbClr val="F26B43"/>
          </p15:clr>
        </p15:guide>
        <p15:guide id="133" pos="14397">
          <p15:clr>
            <a:srgbClr val="F26B43"/>
          </p15:clr>
        </p15:guide>
        <p15:guide id="134" pos="14878">
          <p15:clr>
            <a:srgbClr val="F26B43"/>
          </p15:clr>
        </p15:guide>
        <p15:guide id="135" orient="horz" pos="576">
          <p15:clr>
            <a:srgbClr val="F26B43"/>
          </p15:clr>
        </p15:guide>
        <p15:guide id="136" orient="horz" pos="8158">
          <p15:clr>
            <a:srgbClr val="F26B43"/>
          </p15:clr>
        </p15:guide>
        <p15:guide id="137" orient="horz" pos="1968">
          <p15:clr>
            <a:srgbClr val="F26B43"/>
          </p15:clr>
        </p15:guide>
        <p15:guide id="13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sinet.com.br/2024/01/12/tendencias-da-industria-de-manufatura-em-2024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deloitte.com/br/pt/Industries/industrial-construction/research/perspectiva-industria-manufatura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o interior, mesa, azul, bolo&#10;&#10;Descrição gerada automaticamente">
            <a:extLst>
              <a:ext uri="{FF2B5EF4-FFF2-40B4-BE49-F238E27FC236}">
                <a16:creationId xmlns:a16="http://schemas.microsoft.com/office/drawing/2014/main" id="{EFC38C4F-C92A-64A6-DE2B-58FABFB9BF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9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5C437408-A664-0994-6F8A-E64CB8AD4F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20042CF-A161-F83D-CDCE-5083AE38A6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8CB5354-8145-8E69-D443-6EEFC93246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DCF20005-48F2-557E-900B-9FCC95375AE2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Quais práticas de flexibilização da jornada sua empresa oferece?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DD94F1B-8D8C-AEDE-3E89-AB4AE1B549D1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AA61390-0B43-3BB2-A784-0CD0EFC76FF7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68112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C34459E8-116F-DF06-85C2-ED338E9AB7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FFDE6F0-3810-44AE-2102-DFC8B86019BC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Suas políticas de mobilidade sofreram alterações pós-pandemia?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07E670F-40FC-BF59-F6A3-43DEE99A9A2F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1714518-0EFE-0D28-CA8D-37614A223DE7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318914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E08653F-E27C-7F8F-EDE2-076962E1A1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0748A8C-A4AD-42B2-E248-9CB6EE51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7166A06-45C3-3944-E1E0-1ED0F3420DCE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5126085-64C3-56C0-8F13-0C33E7EBC336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087B594-677F-3E53-B986-1D24342D3FB0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88847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5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8C7724F-FE02-356A-7630-4B9EF27B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1A53EE7D-3E62-FB88-DAAD-475F8346F824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C0DEE39D-16EC-27AC-B89C-3F45676BD66B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328ED526-E3CB-A404-F94A-4DF98570B27D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43718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Tabela&#10;&#10;Descrição gerada automaticamente">
            <a:extLst>
              <a:ext uri="{FF2B5EF4-FFF2-40B4-BE49-F238E27FC236}">
                <a16:creationId xmlns:a16="http://schemas.microsoft.com/office/drawing/2014/main" id="{BF70FEA3-2D41-41DE-DB02-547185C491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08D9B3E-B044-FFD8-3AAE-CB066E2E7A64}"/>
              </a:ext>
            </a:extLst>
          </p:cNvPr>
          <p:cNvSpPr txBox="1"/>
          <p:nvPr/>
        </p:nvSpPr>
        <p:spPr>
          <a:xfrm>
            <a:off x="18176139" y="6319784"/>
            <a:ext cx="5799011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Você conhece a maturidade </a:t>
            </a:r>
            <a:b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das estratégias de bem-estar </a:t>
            </a:r>
            <a:b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da sua empresa?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8737D43-33C4-7D9E-D7A8-8A2EE53600A5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8955EB1-B8E9-7EB9-2D00-B5B871992383}"/>
              </a:ext>
            </a:extLst>
          </p:cNvPr>
          <p:cNvSpPr txBox="1"/>
          <p:nvPr/>
        </p:nvSpPr>
        <p:spPr>
          <a:xfrm>
            <a:off x="18176140" y="7844757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4207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24C4CE0-FE8F-432C-650F-1F36062BD7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A2024739-34B3-1C74-60B9-C016E4FA1165}"/>
              </a:ext>
            </a:extLst>
          </p:cNvPr>
          <p:cNvSpPr txBox="1"/>
          <p:nvPr/>
        </p:nvSpPr>
        <p:spPr>
          <a:xfrm>
            <a:off x="18176140" y="6319784"/>
            <a:ext cx="5560160" cy="14777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Seu investimento no benefício alimentação está alinhado a sua estratégia de flexibilidade?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ED57684C-F29E-1E26-7F11-94C800F23208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3C14407-B9B0-32B5-AF73-44F8871FD6DB}"/>
              </a:ext>
            </a:extLst>
          </p:cNvPr>
          <p:cNvSpPr txBox="1"/>
          <p:nvPr/>
        </p:nvSpPr>
        <p:spPr>
          <a:xfrm>
            <a:off x="18176140" y="7851346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79617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m 67" descr="Interface gráfica do usuário, Tabela&#10;&#10;Descrição gerada automaticamente">
            <a:extLst>
              <a:ext uri="{FF2B5EF4-FFF2-40B4-BE49-F238E27FC236}">
                <a16:creationId xmlns:a16="http://schemas.microsoft.com/office/drawing/2014/main" id="{D0EFC079-4CD9-07E8-DECB-A58CED8338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69" name="CaixaDeTexto 68">
            <a:extLst>
              <a:ext uri="{FF2B5EF4-FFF2-40B4-BE49-F238E27FC236}">
                <a16:creationId xmlns:a16="http://schemas.microsoft.com/office/drawing/2014/main" id="{F979657C-A4BE-D8B3-08E4-7A06ED10B64E}"/>
              </a:ext>
            </a:extLst>
          </p:cNvPr>
          <p:cNvSpPr txBox="1"/>
          <p:nvPr/>
        </p:nvSpPr>
        <p:spPr>
          <a:xfrm>
            <a:off x="18176140" y="6319784"/>
            <a:ext cx="5560160" cy="1514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Seu benefício vida está integrado </a:t>
            </a:r>
            <a:b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em sua estratégia de bem-estar financeiro?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878F4EB9-263F-0D69-2EDF-850A1E7C2741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FAB8FE71-8F05-7D04-CF88-AA0D9F5959FB}"/>
              </a:ext>
            </a:extLst>
          </p:cNvPr>
          <p:cNvSpPr txBox="1"/>
          <p:nvPr/>
        </p:nvSpPr>
        <p:spPr>
          <a:xfrm>
            <a:off x="18176140" y="7901777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43532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DE73185-BC89-8912-221A-F46F18B7BD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3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Uma imagem contendo Tabela&#10;&#10;Descrição gerada automaticamente">
            <a:extLst>
              <a:ext uri="{FF2B5EF4-FFF2-40B4-BE49-F238E27FC236}">
                <a16:creationId xmlns:a16="http://schemas.microsoft.com/office/drawing/2014/main" id="{9D74FA0C-C448-3DA5-22D4-FA591A3CF1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0AE40DBA-9061-C875-806C-14ECFE21077A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A empresa investe no planejamento de longo prazo dos colaboradores?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21E470AC-89B7-F9E2-1A30-B9618614A29E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AD17C200-8B4F-823F-FADC-27A1CBE2F03F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82630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CECCB0CD-2DC6-CFF4-631B-80F1E49F72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5DBF91CC-9783-B2BB-1E47-79483D7BDA8E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Quais são os investimentos que sua empresa está fazendo em educação e desenvolvimento?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8F615CBA-0850-81F3-948E-67622628E10C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C7B87DB-FB74-CD27-8617-C2329CB49779}"/>
              </a:ext>
            </a:extLst>
          </p:cNvPr>
          <p:cNvSpPr txBox="1"/>
          <p:nvPr/>
        </p:nvSpPr>
        <p:spPr>
          <a:xfrm>
            <a:off x="18176140" y="7846119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6910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ADCE278F-2966-5BE8-85B6-C6686FE19B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04DBB1A9-5FE3-DF29-0C3B-82F1AC66FFDE}"/>
              </a:ext>
            </a:extLst>
          </p:cNvPr>
          <p:cNvSpPr txBox="1"/>
          <p:nvPr/>
        </p:nvSpPr>
        <p:spPr>
          <a:xfrm>
            <a:off x="18176140" y="6319783"/>
            <a:ext cx="5560160" cy="1629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Suas pautas de diversidade e inclusão já estão alinhados com as demais estratégias implantadas em  ESG?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BFC8641-7138-9DB1-2EEB-B4BF2F7F0927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525682B-F1BE-8149-CFD4-0006B62900CC}"/>
              </a:ext>
            </a:extLst>
          </p:cNvPr>
          <p:cNvSpPr txBox="1"/>
          <p:nvPr/>
        </p:nvSpPr>
        <p:spPr>
          <a:xfrm>
            <a:off x="18176140" y="8218789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60777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E0CD8A8-ADA1-AEBA-4A41-FE69D3014F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F9BFEC8-06A3-E8E1-95D3-A27BFE523FBA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D1B59C2-2A17-9454-415A-7B3999D3F654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D86F3E8-2C1C-525F-7A5A-41A3AD79A46C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8ABD45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067644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6534289-6C56-169B-6AA5-4677E22A3D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CB3E642-9D74-B5D8-2301-B129771016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6118316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8DACEDE-DD32-0FCF-016A-53719C21F1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6118316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370CD20-32C0-4AB4-6921-B9880C5E93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7664041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6536AD-BE55-32A3-AB00-50203F7D52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7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EA557F2-0D14-80CE-20D3-11811274C5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9209767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C735D95-0BEA-EAB4-5EF6-7663A04CD7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5050939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DFD5B81-95F2-1239-FFB0-9F32D26756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6118317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FDEC64E-CF4D-9FFC-75B6-DDED90C77CA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6118317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67363795-F38A-A608-BC46-76E4A08CE1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7664042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49E070F-12D9-CCD2-F729-E3669F8C282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8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A5BD880-9070-912F-BCE5-248C9CBC9B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9209768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D149986-14DC-59B9-5679-2DFCE8079CD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5050940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68B80C4-2466-1AED-5544-5B4FCA578D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8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32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3AA05A85-C50E-506D-DB2F-21590FD9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FE042B6C-2AEA-2DB0-5E62-AEBD2C4CD638}"/>
              </a:ext>
            </a:extLst>
          </p:cNvPr>
          <p:cNvSpPr/>
          <p:nvPr/>
        </p:nvSpPr>
        <p:spPr>
          <a:xfrm>
            <a:off x="20440650" y="12420600"/>
            <a:ext cx="2286000" cy="6858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1B13AC5-C2E9-2EAB-A7A6-BABB901A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B8968603-AE31-4220-4F85-1030406014A8}"/>
              </a:ext>
            </a:extLst>
          </p:cNvPr>
          <p:cNvSpPr txBox="1">
            <a:spLocks/>
          </p:cNvSpPr>
          <p:nvPr/>
        </p:nvSpPr>
        <p:spPr>
          <a:xfrm>
            <a:off x="23291989" y="12739444"/>
            <a:ext cx="807577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D568E7-61F5-D04E-995D-81EF41C01A2A}" type="slidenum">
              <a:rPr lang="pt-BR" sz="1600" smtClean="0">
                <a:solidFill>
                  <a:srgbClr val="82939A"/>
                </a:solidFill>
                <a:latin typeface="Helvetica Now Text "/>
              </a:rPr>
              <a:pPr/>
              <a:t>26</a:t>
            </a:fld>
            <a:endParaRPr lang="pt-BR" sz="1600" dirty="0">
              <a:solidFill>
                <a:srgbClr val="82939A"/>
              </a:solidFill>
              <a:latin typeface="Helvetica Now Text 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8236BA5-4915-3DDE-1186-C9830359F4B3}"/>
              </a:ext>
            </a:extLst>
          </p:cNvPr>
          <p:cNvSpPr txBox="1"/>
          <p:nvPr/>
        </p:nvSpPr>
        <p:spPr>
          <a:xfrm>
            <a:off x="2690601" y="8483629"/>
            <a:ext cx="6857828" cy="210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 b="1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Nome 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Cargo, Human Capital Solution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+55 11 xxxx-xxxx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seuemail@aon.com</a:t>
            </a:r>
            <a:r>
              <a:rPr lang="pt-BR" sz="1800">
                <a:solidFill>
                  <a:srgbClr val="7F7F7F"/>
                </a:solidFill>
              </a:rPr>
              <a:t> 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210D69E-2749-21B2-60F1-85B6A913F04D}"/>
              </a:ext>
            </a:extLst>
          </p:cNvPr>
          <p:cNvSpPr txBox="1"/>
          <p:nvPr/>
        </p:nvSpPr>
        <p:spPr>
          <a:xfrm>
            <a:off x="9015201" y="8483629"/>
            <a:ext cx="6857828" cy="101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 b="1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Pesquisa de Benefícios Aon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pesquisadebeneficios@aon.com</a:t>
            </a:r>
            <a:r>
              <a:rPr lang="pt-BR" sz="1800">
                <a:solidFill>
                  <a:srgbClr val="7F7F7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45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369D929-EBE1-ED66-8098-6EB01BE497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829E64A-F77F-D19C-B032-5A36F56EB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4D42602-DCB0-1C22-F6CA-082366A315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7" name="Retângulo 26">
            <a:hlinkClick r:id="rId3"/>
            <a:extLst>
              <a:ext uri="{FF2B5EF4-FFF2-40B4-BE49-F238E27FC236}">
                <a16:creationId xmlns:a16="http://schemas.microsoft.com/office/drawing/2014/main" id="{C615D37A-2469-A548-53DB-821915A27422}"/>
              </a:ext>
            </a:extLst>
          </p:cNvPr>
          <p:cNvSpPr/>
          <p:nvPr/>
        </p:nvSpPr>
        <p:spPr>
          <a:xfrm>
            <a:off x="14859366" y="12355885"/>
            <a:ext cx="1561368" cy="319931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28" name="Retângulo 27">
            <a:hlinkClick r:id="rId4"/>
            <a:extLst>
              <a:ext uri="{FF2B5EF4-FFF2-40B4-BE49-F238E27FC236}">
                <a16:creationId xmlns:a16="http://schemas.microsoft.com/office/drawing/2014/main" id="{CEC28D65-AAC0-E6D7-F36A-35700323876F}"/>
              </a:ext>
            </a:extLst>
          </p:cNvPr>
          <p:cNvSpPr/>
          <p:nvPr/>
        </p:nvSpPr>
        <p:spPr>
          <a:xfrm>
            <a:off x="14818375" y="12700385"/>
            <a:ext cx="881351" cy="319931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0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C449451-A399-C3F0-89A3-029A265B1B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78983D0-1A66-D055-6CAC-3854E3B01B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BC0B4F32-7CC7-2175-F014-0D0803C081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3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A0617B1-3D79-D7E3-7CCB-A8A1089DFD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AFB9B50-2CA0-7DEC-6794-22442CBAB6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7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on_grays2">
      <a:dk1>
        <a:srgbClr val="000000"/>
      </a:dk1>
      <a:lt1>
        <a:srgbClr val="FFFFFF"/>
      </a:lt1>
      <a:dk2>
        <a:srgbClr val="5D6D78"/>
      </a:dk2>
      <a:lt2>
        <a:srgbClr val="E5EFF0"/>
      </a:lt2>
      <a:accent1>
        <a:srgbClr val="EB0017"/>
      </a:accent1>
      <a:accent2>
        <a:srgbClr val="82939A"/>
      </a:accent2>
      <a:accent3>
        <a:srgbClr val="ACC0C3"/>
      </a:accent3>
      <a:accent4>
        <a:srgbClr val="CDDBDE"/>
      </a:accent4>
      <a:accent5>
        <a:srgbClr val="E5EFF0"/>
      </a:accent5>
      <a:accent6>
        <a:srgbClr val="EEF6F7"/>
      </a:accent6>
      <a:hlink>
        <a:srgbClr val="28AFC3"/>
      </a:hlink>
      <a:folHlink>
        <a:srgbClr val="28AF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30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6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algn="l">
          <a:lnSpc>
            <a:spcPct val="117000"/>
          </a:lnSpc>
          <a:spcAft>
            <a:spcPts val="1000"/>
          </a:spcAft>
          <a:defRPr sz="2000" dirty="0" err="1">
            <a:solidFill>
              <a:schemeClr val="tx2"/>
            </a:solidFill>
          </a:defRPr>
        </a:defPPr>
      </a:lstStyle>
    </a:txDef>
  </a:objectDefaults>
  <a:extraClrSchemeLst/>
  <a:custClrLst>
    <a:custClr name="Teal_Light">
      <a:srgbClr val="29B0C3"/>
    </a:custClr>
    <a:custClr name="Teal_Dark">
      <a:srgbClr val="007585"/>
    </a:custClr>
    <a:custClr name="Orange_Light">
      <a:srgbClr val="F25D00"/>
    </a:custClr>
    <a:custClr name="Orange_Dark">
      <a:srgbClr val="D149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ay_01">
      <a:srgbClr val="262836"/>
    </a:custClr>
    <a:custClr name="Gray_02">
      <a:srgbClr val="46535E"/>
    </a:custClr>
    <a:custClr name="Gray_03">
      <a:srgbClr val="5D6D78"/>
    </a:custClr>
    <a:custClr name="Gray_04">
      <a:srgbClr val="82939A"/>
    </a:custClr>
    <a:custClr name="Gray_05">
      <a:srgbClr val="ACC0C4"/>
    </a:custClr>
    <a:custClr name="Gray_06">
      <a:srgbClr val="CDDBDE"/>
    </a:custClr>
    <a:custClr name="Gray_07">
      <a:srgbClr val="E5EFF0"/>
    </a:custClr>
    <a:custClr name="Gray_08">
      <a:srgbClr val="EEF6F7"/>
    </a:custClr>
    <a:custClr name="Gray_09">
      <a:srgbClr val="F9FCFC"/>
    </a:custClr>
    <a:custClr name="BLANK">
      <a:srgbClr val="FFFFFF"/>
    </a:custClr>
    <a:custClr name="Aqua">
      <a:srgbClr val="73E2D8"/>
    </a:custClr>
    <a:custClr name="Teal">
      <a:srgbClr val="29B0C3"/>
    </a:custClr>
    <a:custClr name="Marine">
      <a:srgbClr val="0084BB"/>
    </a:custClr>
    <a:custClr name="Cobalt">
      <a:srgbClr val="0055A8"/>
    </a:custClr>
    <a:custClr name="Blue">
      <a:srgbClr val="101E7F"/>
    </a:custClr>
    <a:custClr name="Plum">
      <a:srgbClr val="6E027F"/>
    </a:custClr>
    <a:custClr name="Magenta">
      <a:srgbClr val="A70070"/>
    </a:custClr>
    <a:custClr name="Raspberry">
      <a:srgbClr val="D10058"/>
    </a:custClr>
    <a:custClr name="Red">
      <a:srgbClr val="EA2238"/>
    </a:custClr>
    <a:custClr name="Orange">
      <a:srgbClr val="F25D00"/>
    </a:custClr>
    <a:custClr name="Yellow">
      <a:srgbClr val="FFA600"/>
    </a:custClr>
    <a:custClr name="Lime">
      <a:srgbClr val="8ABD45"/>
    </a:custClr>
    <a:custClr name="Green">
      <a:srgbClr val="12A88A"/>
    </a:custClr>
  </a:custClrLst>
  <a:extLst>
    <a:ext uri="{05A4C25C-085E-4340-85A3-A5531E510DB2}">
      <thm15:themeFamily xmlns:thm15="http://schemas.microsoft.com/office/thememl/2012/main" name="Aon Ppt 2021" id="{8A68612A-4990-2640-8DC1-B5F6C975FFA3}" vid="{1986DACC-63D5-FD4D-8E4E-D7F9DA5F9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7ee4a8-7afa-42ee-90b0-8e34d4c97108" xsi:nil="true"/>
    <lcf76f155ced4ddcb4097134ff3c332f xmlns="2328859b-5ed9-4766-b028-0028b064466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C76E14A30EAA44837C06799C79913B" ma:contentTypeVersion="15" ma:contentTypeDescription="Crie um novo documento." ma:contentTypeScope="" ma:versionID="d6adb4746442a046fb4180cf84f89545">
  <xsd:schema xmlns:xsd="http://www.w3.org/2001/XMLSchema" xmlns:xs="http://www.w3.org/2001/XMLSchema" xmlns:p="http://schemas.microsoft.com/office/2006/metadata/properties" xmlns:ns2="2328859b-5ed9-4766-b028-0028b0644668" xmlns:ns3="727ee4a8-7afa-42ee-90b0-8e34d4c97108" targetNamespace="http://schemas.microsoft.com/office/2006/metadata/properties" ma:root="true" ma:fieldsID="833b620114702f9944e76a7ba3ddf745" ns2:_="" ns3:_="">
    <xsd:import namespace="2328859b-5ed9-4766-b028-0028b0644668"/>
    <xsd:import namespace="727ee4a8-7afa-42ee-90b0-8e34d4c97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8859b-5ed9-4766-b028-0028b0644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fdf30fe-1347-464b-aacb-c31a0be72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ee4a8-7afa-42ee-90b0-8e34d4c97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e857c13-7ac7-4f6a-bee3-ba3c9f749c48}" ma:internalName="TaxCatchAll" ma:showField="CatchAllData" ma:web="727ee4a8-7afa-42ee-90b0-8e34d4c97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63840-C1D5-4BB3-835B-ADDC36BC0151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2328859b-5ed9-4766-b028-0028b0644668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27ee4a8-7afa-42ee-90b0-8e34d4c9710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B6DC340-B0BC-4F20-8B5A-E7EDC4007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E6149-DF33-4368-803B-9D6CC82B644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473</Words>
  <Application>Microsoft Office PowerPoint</Application>
  <PresentationFormat>Personalizar</PresentationFormat>
  <Paragraphs>65</Paragraphs>
  <Slides>27</Slides>
  <Notes>18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Helvetica Neue Condensed Bold</vt:lpstr>
      <vt:lpstr>Helvetica Now Text</vt:lpstr>
      <vt:lpstr>Helvetica Now Text </vt:lpstr>
      <vt:lpstr>Helvetica Now Text Light</vt:lpstr>
      <vt:lpstr>System Font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Simara Maia</dc:creator>
  <cp:keywords/>
  <dc:description/>
  <cp:lastModifiedBy>Edgard Morato</cp:lastModifiedBy>
  <cp:revision>1</cp:revision>
  <dcterms:created xsi:type="dcterms:W3CDTF">2023-11-21T17:23:05Z</dcterms:created>
  <dcterms:modified xsi:type="dcterms:W3CDTF">2024-08-15T14:46:17Z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0x0101009EC76E14A30EAA44837C06799C79913B</vt:lpwstr>
  </property>
  <property fmtid="{D5CDD505-2E9C-101B-9397-08002B2CF9AE}" pid="3" name="MSIP_Label_9043f10a-881e-4653-a55e-02ca2cc829dc_Enabled">
    <vt:lpwstr>true</vt:lpwstr>
  </property>
  <property fmtid="{D5CDD505-2E9C-101B-9397-08002B2CF9AE}" pid="4" name="MSIP_Label_9043f10a-881e-4653-a55e-02ca2cc829dc_SetDate">
    <vt:lpwstr>2023-11-21T20:26:32Z</vt:lpwstr>
  </property>
  <property fmtid="{D5CDD505-2E9C-101B-9397-08002B2CF9AE}" pid="5" name="MSIP_Label_9043f10a-881e-4653-a55e-02ca2cc829dc_Method">
    <vt:lpwstr>Standard</vt:lpwstr>
  </property>
  <property fmtid="{D5CDD505-2E9C-101B-9397-08002B2CF9AE}" pid="6" name="MSIP_Label_9043f10a-881e-4653-a55e-02ca2cc829dc_Name">
    <vt:lpwstr>ADC_class_200</vt:lpwstr>
  </property>
  <property fmtid="{D5CDD505-2E9C-101B-9397-08002B2CF9AE}" pid="7" name="MSIP_Label_9043f10a-881e-4653-a55e-02ca2cc829dc_SiteId">
    <vt:lpwstr>94cfddbc-0627-494a-ad7a-29aea3aea832</vt:lpwstr>
  </property>
  <property fmtid="{D5CDD505-2E9C-101B-9397-08002B2CF9AE}" pid="8" name="MSIP_Label_9043f10a-881e-4653-a55e-02ca2cc829dc_ActionId">
    <vt:lpwstr>a6405961-78d4-465a-96d5-e037a17fd76c</vt:lpwstr>
  </property>
  <property fmtid="{D5CDD505-2E9C-101B-9397-08002B2CF9AE}" pid="9" name="MSIP_Label_9043f10a-881e-4653-a55e-02ca2cc829dc_ContentBits">
    <vt:lpwstr>0</vt:lpwstr>
  </property>
  <property fmtid="{D5CDD505-2E9C-101B-9397-08002B2CF9AE}" pid="10" name="MediaServiceImageTags">
    <vt:lpwstr/>
  </property>
</Properties>
</file>