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4"/>
  </p:sldMasterIdLst>
  <p:notesMasterIdLst>
    <p:notesMasterId r:id="rId32"/>
  </p:notesMasterIdLst>
  <p:sldIdLst>
    <p:sldId id="2147471883" r:id="rId5"/>
    <p:sldId id="2147472040" r:id="rId6"/>
    <p:sldId id="2147472007" r:id="rId7"/>
    <p:sldId id="2147472046" r:id="rId8"/>
    <p:sldId id="2147472012" r:id="rId9"/>
    <p:sldId id="2147472039" r:id="rId10"/>
    <p:sldId id="397" r:id="rId11"/>
    <p:sldId id="2147472044" r:id="rId12"/>
    <p:sldId id="2147472043" r:id="rId13"/>
    <p:sldId id="2147472016" r:id="rId14"/>
    <p:sldId id="2147471976" r:id="rId15"/>
    <p:sldId id="2147472019" r:id="rId16"/>
    <p:sldId id="2147472027" r:id="rId17"/>
    <p:sldId id="2147472015" r:id="rId18"/>
    <p:sldId id="2147472028" r:id="rId19"/>
    <p:sldId id="2147472047" r:id="rId20"/>
    <p:sldId id="2147472030" r:id="rId21"/>
    <p:sldId id="2147472031" r:id="rId22"/>
    <p:sldId id="2147472032" r:id="rId23"/>
    <p:sldId id="2147472033" r:id="rId24"/>
    <p:sldId id="2147472034" r:id="rId25"/>
    <p:sldId id="2147472045" r:id="rId26"/>
    <p:sldId id="2147472037" r:id="rId27"/>
    <p:sldId id="2147471826" r:id="rId28"/>
    <p:sldId id="2147471908" r:id="rId29"/>
    <p:sldId id="2147471843" r:id="rId30"/>
    <p:sldId id="2147471831" r:id="rId31"/>
  </p:sldIdLst>
  <p:sldSz cx="24382413" cy="13716000"/>
  <p:notesSz cx="6858000" cy="9144000"/>
  <p:defaultTextStyle>
    <a:defPPr>
      <a:defRPr lang="en-U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AB76041-1823-4BA6-8AA4-0EF574FB8B54}">
          <p14:sldIdLst>
            <p14:sldId id="2147471883"/>
            <p14:sldId id="2147472040"/>
          </p14:sldIdLst>
        </p14:section>
        <p14:section name="Panorama de Mercado" id="{2CD4F83E-9B6A-4E31-8AAE-35C0E0EB3E8D}">
          <p14:sldIdLst>
            <p14:sldId id="2147472007"/>
            <p14:sldId id="2147472046"/>
            <p14:sldId id="2147472012"/>
            <p14:sldId id="2147472039"/>
            <p14:sldId id="397"/>
            <p14:sldId id="2147472044"/>
            <p14:sldId id="2147472043"/>
            <p14:sldId id="2147472016"/>
          </p14:sldIdLst>
        </p14:section>
        <p14:section name="Futuro de Trabalho" id="{2E1DAF86-E509-445B-8097-CAF54E4735C1}">
          <p14:sldIdLst>
            <p14:sldId id="2147471976"/>
            <p14:sldId id="2147472019"/>
            <p14:sldId id="2147472027"/>
          </p14:sldIdLst>
        </p14:section>
        <p14:section name="Dimensões de Bem-estar" id="{4949C0E5-8EB4-465C-8AA3-91D67F78F25D}">
          <p14:sldIdLst>
            <p14:sldId id="2147472015"/>
            <p14:sldId id="2147472028"/>
            <p14:sldId id="2147472047"/>
            <p14:sldId id="2147472030"/>
            <p14:sldId id="2147472031"/>
            <p14:sldId id="2147472032"/>
            <p14:sldId id="2147472033"/>
            <p14:sldId id="2147472034"/>
            <p14:sldId id="2147472045"/>
            <p14:sldId id="2147472037"/>
          </p14:sldIdLst>
        </p14:section>
        <p14:section name="Como a Aon pode ajudar" id="{06AB9A61-1733-4C7E-950F-EF99BB46582F}">
          <p14:sldIdLst>
            <p14:sldId id="2147471826"/>
            <p14:sldId id="2147471908"/>
            <p14:sldId id="2147471843"/>
            <p14:sldId id="21474718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144600-48D2-1410-B444-2510C0CB14C7}" name="Luis Fernando dos Santos Silva" initials="LFdSS" userId="S::luis.fernando@aon.com::4dddb8d4-2f82-44a6-90ef-c4ff18f2b63d" providerId="AD"/>
  <p188:author id="{B8A9283D-1AA0-AEA0-6168-27ECBC1FD44E}" name="Naira Duarte" initials="ND" userId="S::naira.duarte@aon.com::259e3a0f-bcd7-46a8-b4ca-22cd4df63811" providerId="AD"/>
  <p188:author id="{34A37451-F8EE-ABBA-8DB4-1F8773EA1230}" name="Danny Vallongo" initials="DV" userId="S::danny.vallongo@aon.com::def19467-0729-430a-a27c-08d1e50d25dd" providerId="AD"/>
  <p188:author id="{4C51D25D-E104-A7AA-5CFC-C2D45B1143C6}" name="Julia Fonseca" initials="JF" userId="S::julia.fonseca@aon.com::846938e5-ae47-4fd6-96e8-d7870e81472b" providerId="AD"/>
  <p188:author id="{9DBE5374-3F5E-7B24-623F-1979253F131A}" name="Edgard Morato" initials="EM" userId="S::edgard.morato@aon.com::1da6dde4-7cd4-47d1-b037-d62d00b7d62c" providerId="AD"/>
  <p188:author id="{BE975295-A609-233B-DC81-948672E8B0CB}" name="Simara Maia" initials="SM" userId="S::simara.maia@aon.com::25364073-822d-4141-97a2-fe988dada2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BD45"/>
    <a:srgbClr val="FFFFFF"/>
    <a:srgbClr val="EEF6F7"/>
    <a:srgbClr val="EA2537"/>
    <a:srgbClr val="73E2D8"/>
    <a:srgbClr val="007585"/>
    <a:srgbClr val="0084BB"/>
    <a:srgbClr val="D10058"/>
    <a:srgbClr val="2628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007A7E-3457-4959-B272-7449A146E856}" v="2" dt="2024-08-15T13:52:53.830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63" autoAdjust="0"/>
  </p:normalViewPr>
  <p:slideViewPr>
    <p:cSldViewPr snapToGrid="0">
      <p:cViewPr varScale="1">
        <p:scale>
          <a:sx n="39" d="100"/>
          <a:sy n="39" d="100"/>
        </p:scale>
        <p:origin x="130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ara Maia" userId="S::simara.maia@aon.com::25364073-822d-4141-97a2-fe988dada271" providerId="AD" clId="Web-{2F465A1D-7865-3FC2-82D0-8DE519F2F81E}"/>
    <pc:docChg chg="modSld">
      <pc:chgData name="Simara Maia" userId="S::simara.maia@aon.com::25364073-822d-4141-97a2-fe988dada271" providerId="AD" clId="Web-{2F465A1D-7865-3FC2-82D0-8DE519F2F81E}" dt="2024-06-14T16:59:29.997" v="15" actId="20577"/>
      <pc:docMkLst>
        <pc:docMk/>
      </pc:docMkLst>
      <pc:sldChg chg="addSp modSp">
        <pc:chgData name="Simara Maia" userId="S::simara.maia@aon.com::25364073-822d-4141-97a2-fe988dada271" providerId="AD" clId="Web-{2F465A1D-7865-3FC2-82D0-8DE519F2F81E}" dt="2024-06-14T16:59:29.997" v="15" actId="20577"/>
        <pc:sldMkLst>
          <pc:docMk/>
          <pc:sldMk cId="2969751399" sldId="2147472016"/>
        </pc:sldMkLst>
        <pc:spChg chg="add mod">
          <ac:chgData name="Simara Maia" userId="S::simara.maia@aon.com::25364073-822d-4141-97a2-fe988dada271" providerId="AD" clId="Web-{2F465A1D-7865-3FC2-82D0-8DE519F2F81E}" dt="2024-06-14T16:59:29.997" v="15" actId="20577"/>
          <ac:spMkLst>
            <pc:docMk/>
            <pc:sldMk cId="2969751399" sldId="2147472016"/>
            <ac:spMk id="3" creationId="{DC2D9952-4087-D8B9-EDF3-A403F3BA77BE}"/>
          </ac:spMkLst>
        </pc:spChg>
      </pc:sldChg>
    </pc:docChg>
  </pc:docChgLst>
  <pc:docChgLst>
    <pc:chgData name="Danny Vallongo" userId="def19467-0729-430a-a27c-08d1e50d25dd" providerId="ADAL" clId="{2AFE74B0-E5FF-48EC-9663-98FDD6D75F54}"/>
    <pc:docChg chg="modSld">
      <pc:chgData name="Danny Vallongo" userId="def19467-0729-430a-a27c-08d1e50d25dd" providerId="ADAL" clId="{2AFE74B0-E5FF-48EC-9663-98FDD6D75F54}" dt="2024-06-03T14:17:15.121" v="0" actId="1076"/>
      <pc:docMkLst>
        <pc:docMk/>
      </pc:docMkLst>
      <pc:sldChg chg="modSp mod">
        <pc:chgData name="Danny Vallongo" userId="def19467-0729-430a-a27c-08d1e50d25dd" providerId="ADAL" clId="{2AFE74B0-E5FF-48EC-9663-98FDD6D75F54}" dt="2024-06-03T14:17:15.121" v="0" actId="1076"/>
        <pc:sldMkLst>
          <pc:docMk/>
          <pc:sldMk cId="3319366197" sldId="397"/>
        </pc:sldMkLst>
        <pc:spChg chg="mod">
          <ac:chgData name="Danny Vallongo" userId="def19467-0729-430a-a27c-08d1e50d25dd" providerId="ADAL" clId="{2AFE74B0-E5FF-48EC-9663-98FDD6D75F54}" dt="2024-06-03T14:17:15.121" v="0" actId="1076"/>
          <ac:spMkLst>
            <pc:docMk/>
            <pc:sldMk cId="3319366197" sldId="397"/>
            <ac:spMk id="2" creationId="{E9694C20-F507-7109-D666-D909BE918CCE}"/>
          </ac:spMkLst>
        </pc:spChg>
      </pc:sldChg>
    </pc:docChg>
  </pc:docChgLst>
  <pc:docChgLst>
    <pc:chgData clId="Web-{55AFCDF0-DD57-B76A-DE5C-1AFC5E48E4BB}"/>
    <pc:docChg chg="modSld">
      <pc:chgData name="" userId="" providerId="" clId="Web-{55AFCDF0-DD57-B76A-DE5C-1AFC5E48E4BB}" dt="2024-04-30T13:13:33.020" v="0"/>
      <pc:docMkLst>
        <pc:docMk/>
      </pc:docMkLst>
      <pc:sldChg chg="delSp">
        <pc:chgData name="" userId="" providerId="" clId="Web-{55AFCDF0-DD57-B76A-DE5C-1AFC5E48E4BB}" dt="2024-04-30T13:13:33.020" v="0"/>
        <pc:sldMkLst>
          <pc:docMk/>
          <pc:sldMk cId="3288313670" sldId="2147472040"/>
        </pc:sldMkLst>
        <pc:spChg chg="del">
          <ac:chgData name="" userId="" providerId="" clId="Web-{55AFCDF0-DD57-B76A-DE5C-1AFC5E48E4BB}" dt="2024-04-30T13:13:33.020" v="0"/>
          <ac:spMkLst>
            <pc:docMk/>
            <pc:sldMk cId="3288313670" sldId="2147472040"/>
            <ac:spMk id="47" creationId="{3808D7CA-D2AF-2233-AB24-746D9473DA16}"/>
          </ac:spMkLst>
        </pc:spChg>
      </pc:sldChg>
    </pc:docChg>
  </pc:docChgLst>
  <pc:docChgLst>
    <pc:chgData name="Julia Fonseca" userId="S::julia.fonseca@aon.com::846938e5-ae47-4fd6-96e8-d7870e81472b" providerId="AD" clId="Web-{AF11B070-A4ED-57F2-2854-CEDF0040F031}"/>
    <pc:docChg chg="modSld">
      <pc:chgData name="Julia Fonseca" userId="S::julia.fonseca@aon.com::846938e5-ae47-4fd6-96e8-d7870e81472b" providerId="AD" clId="Web-{AF11B070-A4ED-57F2-2854-CEDF0040F031}" dt="2024-05-07T18:20:22.706" v="1" actId="14100"/>
      <pc:docMkLst>
        <pc:docMk/>
      </pc:docMkLst>
      <pc:sldChg chg="modSp">
        <pc:chgData name="Julia Fonseca" userId="S::julia.fonseca@aon.com::846938e5-ae47-4fd6-96e8-d7870e81472b" providerId="AD" clId="Web-{AF11B070-A4ED-57F2-2854-CEDF0040F031}" dt="2024-05-07T18:20:22.706" v="1" actId="14100"/>
        <pc:sldMkLst>
          <pc:docMk/>
          <pc:sldMk cId="1872459422" sldId="2147472035"/>
        </pc:sldMkLst>
        <pc:picChg chg="mod">
          <ac:chgData name="Julia Fonseca" userId="S::julia.fonseca@aon.com::846938e5-ae47-4fd6-96e8-d7870e81472b" providerId="AD" clId="Web-{AF11B070-A4ED-57F2-2854-CEDF0040F031}" dt="2024-05-07T18:20:22.706" v="1" actId="14100"/>
          <ac:picMkLst>
            <pc:docMk/>
            <pc:sldMk cId="1872459422" sldId="2147472035"/>
            <ac:picMk id="53" creationId="{A6F308F4-339C-27BB-B13B-ABAEE05D6898}"/>
          </ac:picMkLst>
        </pc:picChg>
      </pc:sldChg>
    </pc:docChg>
  </pc:docChgLst>
  <pc:docChgLst>
    <pc:chgData name="Julia Fonseca" userId="S::julia.fonseca@aon.com::846938e5-ae47-4fd6-96e8-d7870e81472b" providerId="AD" clId="Web-{DA49E163-E7ED-B867-5C5C-11178F25E86A}"/>
    <pc:docChg chg="modSld sldOrd">
      <pc:chgData name="Julia Fonseca" userId="S::julia.fonseca@aon.com::846938e5-ae47-4fd6-96e8-d7870e81472b" providerId="AD" clId="Web-{DA49E163-E7ED-B867-5C5C-11178F25E86A}" dt="2024-05-07T14:44:22.569" v="12"/>
      <pc:docMkLst>
        <pc:docMk/>
      </pc:docMkLst>
      <pc:sldChg chg="addSp delSp modSp ord">
        <pc:chgData name="Julia Fonseca" userId="S::julia.fonseca@aon.com::846938e5-ae47-4fd6-96e8-d7870e81472b" providerId="AD" clId="Web-{DA49E163-E7ED-B867-5C5C-11178F25E86A}" dt="2024-05-07T14:44:22.569" v="12"/>
        <pc:sldMkLst>
          <pc:docMk/>
          <pc:sldMk cId="2969751399" sldId="2147472016"/>
        </pc:sldMkLst>
        <pc:spChg chg="mod">
          <ac:chgData name="Julia Fonseca" userId="S::julia.fonseca@aon.com::846938e5-ae47-4fd6-96e8-d7870e81472b" providerId="AD" clId="Web-{DA49E163-E7ED-B867-5C5C-11178F25E86A}" dt="2024-05-07T14:42:53.785" v="9" actId="20577"/>
          <ac:spMkLst>
            <pc:docMk/>
            <pc:sldMk cId="2969751399" sldId="2147472016"/>
            <ac:spMk id="4" creationId="{D1AD52F7-C628-3BD8-A9D4-E19510B8EA1D}"/>
          </ac:spMkLst>
        </pc:spChg>
        <pc:spChg chg="add del">
          <ac:chgData name="Julia Fonseca" userId="S::julia.fonseca@aon.com::846938e5-ae47-4fd6-96e8-d7870e81472b" providerId="AD" clId="Web-{DA49E163-E7ED-B867-5C5C-11178F25E86A}" dt="2024-05-07T14:43:01.519" v="11"/>
          <ac:spMkLst>
            <pc:docMk/>
            <pc:sldMk cId="2969751399" sldId="2147472016"/>
            <ac:spMk id="12" creationId="{F30AFA0C-779E-633D-58F8-8A3F3D135284}"/>
          </ac:spMkLst>
        </pc:spChg>
      </pc:sldChg>
    </pc:docChg>
  </pc:docChgLst>
  <pc:docChgLst>
    <pc:chgData name="Julia Fonseca" userId="846938e5-ae47-4fd6-96e8-d7870e81472b" providerId="ADAL" clId="{31738C72-A761-4C0E-9785-782074250B17}"/>
    <pc:docChg chg="undo custSel modSld">
      <pc:chgData name="Julia Fonseca" userId="846938e5-ae47-4fd6-96e8-d7870e81472b" providerId="ADAL" clId="{31738C72-A761-4C0E-9785-782074250B17}" dt="2024-06-17T12:53:51.312" v="2209" actId="14100"/>
      <pc:docMkLst>
        <pc:docMk/>
      </pc:docMkLst>
      <pc:sldChg chg="addSp delSp modSp mod">
        <pc:chgData name="Julia Fonseca" userId="846938e5-ae47-4fd6-96e8-d7870e81472b" providerId="ADAL" clId="{31738C72-A761-4C0E-9785-782074250B17}" dt="2024-06-17T12:26:57.273" v="1335" actId="478"/>
        <pc:sldMkLst>
          <pc:docMk/>
          <pc:sldMk cId="3319366197" sldId="397"/>
        </pc:sldMkLst>
        <pc:spChg chg="del">
          <ac:chgData name="Julia Fonseca" userId="846938e5-ae47-4fd6-96e8-d7870e81472b" providerId="ADAL" clId="{31738C72-A761-4C0E-9785-782074250B17}" dt="2024-06-14T20:36:51.170" v="0" actId="478"/>
          <ac:spMkLst>
            <pc:docMk/>
            <pc:sldMk cId="3319366197" sldId="397"/>
            <ac:spMk id="2" creationId="{E9694C20-F507-7109-D666-D909BE918CCE}"/>
          </ac:spMkLst>
        </pc:spChg>
        <pc:spChg chg="add del mod">
          <ac:chgData name="Julia Fonseca" userId="846938e5-ae47-4fd6-96e8-d7870e81472b" providerId="ADAL" clId="{31738C72-A761-4C0E-9785-782074250B17}" dt="2024-06-17T12:26:57.273" v="1335" actId="478"/>
          <ac:spMkLst>
            <pc:docMk/>
            <pc:sldMk cId="3319366197" sldId="397"/>
            <ac:spMk id="3" creationId="{D32F5B35-FB95-6444-2B94-5C47297C70DE}"/>
          </ac:spMkLst>
        </pc:spChg>
        <pc:graphicFrameChg chg="mod modGraphic">
          <ac:chgData name="Julia Fonseca" userId="846938e5-ae47-4fd6-96e8-d7870e81472b" providerId="ADAL" clId="{31738C72-A761-4C0E-9785-782074250B17}" dt="2024-06-14T20:37:09.004" v="10" actId="20577"/>
          <ac:graphicFrameMkLst>
            <pc:docMk/>
            <pc:sldMk cId="3319366197" sldId="397"/>
            <ac:graphicFrameMk id="17" creationId="{721E79F7-18EB-2DD3-22B3-1625A6E5171B}"/>
          </ac:graphicFrameMkLst>
        </pc:graphicFrameChg>
      </pc:sldChg>
      <pc:sldChg chg="addSp delSp modSp mod">
        <pc:chgData name="Julia Fonseca" userId="846938e5-ae47-4fd6-96e8-d7870e81472b" providerId="ADAL" clId="{31738C72-A761-4C0E-9785-782074250B17}" dt="2024-06-17T12:53:51.312" v="2209" actId="14100"/>
        <pc:sldMkLst>
          <pc:docMk/>
          <pc:sldMk cId="2969751399" sldId="2147472016"/>
        </pc:sldMkLst>
        <pc:spChg chg="add del mod">
          <ac:chgData name="Julia Fonseca" userId="846938e5-ae47-4fd6-96e8-d7870e81472b" providerId="ADAL" clId="{31738C72-A761-4C0E-9785-782074250B17}" dt="2024-06-17T12:39:54.848" v="1712" actId="478"/>
          <ac:spMkLst>
            <pc:docMk/>
            <pc:sldMk cId="2969751399" sldId="2147472016"/>
            <ac:spMk id="2" creationId="{36DA22EC-18A3-ECD1-38B6-8379A9318192}"/>
          </ac:spMkLst>
        </pc:spChg>
        <pc:spChg chg="add del mod">
          <ac:chgData name="Julia Fonseca" userId="846938e5-ae47-4fd6-96e8-d7870e81472b" providerId="ADAL" clId="{31738C72-A761-4C0E-9785-782074250B17}" dt="2024-06-17T12:36:00.192" v="1710" actId="478"/>
          <ac:spMkLst>
            <pc:docMk/>
            <pc:sldMk cId="2969751399" sldId="2147472016"/>
            <ac:spMk id="3" creationId="{DC2D9952-4087-D8B9-EDF3-A403F3BA77BE}"/>
          </ac:spMkLst>
        </pc:spChg>
        <pc:spChg chg="add del mod">
          <ac:chgData name="Julia Fonseca" userId="846938e5-ae47-4fd6-96e8-d7870e81472b" providerId="ADAL" clId="{31738C72-A761-4C0E-9785-782074250B17}" dt="2024-06-17T12:39:54.848" v="1712" actId="478"/>
          <ac:spMkLst>
            <pc:docMk/>
            <pc:sldMk cId="2969751399" sldId="2147472016"/>
            <ac:spMk id="5" creationId="{36592ADF-42E1-0A24-C5EC-B3AD72644CF8}"/>
          </ac:spMkLst>
        </pc:spChg>
        <pc:spChg chg="add mod">
          <ac:chgData name="Julia Fonseca" userId="846938e5-ae47-4fd6-96e8-d7870e81472b" providerId="ADAL" clId="{31738C72-A761-4C0E-9785-782074250B17}" dt="2024-06-17T12:41:41.774" v="1767" actId="20577"/>
          <ac:spMkLst>
            <pc:docMk/>
            <pc:sldMk cId="2969751399" sldId="2147472016"/>
            <ac:spMk id="7" creationId="{6E71CB08-806B-7BDC-456C-9EEEE55C790A}"/>
          </ac:spMkLst>
        </pc:spChg>
        <pc:spChg chg="add mod">
          <ac:chgData name="Julia Fonseca" userId="846938e5-ae47-4fd6-96e8-d7870e81472b" providerId="ADAL" clId="{31738C72-A761-4C0E-9785-782074250B17}" dt="2024-06-17T12:53:48.789" v="2208" actId="14100"/>
          <ac:spMkLst>
            <pc:docMk/>
            <pc:sldMk cId="2969751399" sldId="2147472016"/>
            <ac:spMk id="8" creationId="{6D232778-9F5D-173A-32EC-94714CB807E9}"/>
          </ac:spMkLst>
        </pc:spChg>
        <pc:spChg chg="del mod">
          <ac:chgData name="Julia Fonseca" userId="846938e5-ae47-4fd6-96e8-d7870e81472b" providerId="ADAL" clId="{31738C72-A761-4C0E-9785-782074250B17}" dt="2024-06-17T12:35:42.302" v="1704" actId="478"/>
          <ac:spMkLst>
            <pc:docMk/>
            <pc:sldMk cId="2969751399" sldId="2147472016"/>
            <ac:spMk id="9" creationId="{0CDB2592-20EC-E120-C3B3-CFCCE336B6BC}"/>
          </ac:spMkLst>
        </pc:spChg>
        <pc:spChg chg="del">
          <ac:chgData name="Julia Fonseca" userId="846938e5-ae47-4fd6-96e8-d7870e81472b" providerId="ADAL" clId="{31738C72-A761-4C0E-9785-782074250B17}" dt="2024-06-17T12:35:41.309" v="1703" actId="478"/>
          <ac:spMkLst>
            <pc:docMk/>
            <pc:sldMk cId="2969751399" sldId="2147472016"/>
            <ac:spMk id="11" creationId="{8D8A720A-848F-DCC9-8FCE-5D7FA9FF0FB2}"/>
          </ac:spMkLst>
        </pc:spChg>
        <pc:spChg chg="mod">
          <ac:chgData name="Julia Fonseca" userId="846938e5-ae47-4fd6-96e8-d7870e81472b" providerId="ADAL" clId="{31738C72-A761-4C0E-9785-782074250B17}" dt="2024-06-17T12:35:51.871" v="1707" actId="1076"/>
          <ac:spMkLst>
            <pc:docMk/>
            <pc:sldMk cId="2969751399" sldId="2147472016"/>
            <ac:spMk id="13" creationId="{071A2C91-5CFB-394F-1F46-A3D5FE58C904}"/>
          </ac:spMkLst>
        </pc:spChg>
        <pc:spChg chg="mod">
          <ac:chgData name="Julia Fonseca" userId="846938e5-ae47-4fd6-96e8-d7870e81472b" providerId="ADAL" clId="{31738C72-A761-4C0E-9785-782074250B17}" dt="2024-06-17T12:53:51.312" v="2209" actId="14100"/>
          <ac:spMkLst>
            <pc:docMk/>
            <pc:sldMk cId="2969751399" sldId="2147472016"/>
            <ac:spMk id="14" creationId="{B188C121-F832-AD9B-76EF-3BDEC0F4F5EB}"/>
          </ac:spMkLst>
        </pc:spChg>
        <pc:picChg chg="add del mod">
          <ac:chgData name="Julia Fonseca" userId="846938e5-ae47-4fd6-96e8-d7870e81472b" providerId="ADAL" clId="{31738C72-A761-4C0E-9785-782074250B17}" dt="2024-06-17T12:39:54.848" v="1712" actId="478"/>
          <ac:picMkLst>
            <pc:docMk/>
            <pc:sldMk cId="2969751399" sldId="2147472016"/>
            <ac:picMk id="6" creationId="{C83FC1C0-2444-295B-4B39-C44EAC1E05F6}"/>
          </ac:picMkLst>
        </pc:picChg>
        <pc:picChg chg="add del mod">
          <ac:chgData name="Julia Fonseca" userId="846938e5-ae47-4fd6-96e8-d7870e81472b" providerId="ADAL" clId="{31738C72-A761-4C0E-9785-782074250B17}" dt="2024-06-17T12:40:33.032" v="1715" actId="478"/>
          <ac:picMkLst>
            <pc:docMk/>
            <pc:sldMk cId="2969751399" sldId="2147472016"/>
            <ac:picMk id="10" creationId="{A17F3106-AAF4-1150-ADD9-8234088343F4}"/>
          </ac:picMkLst>
        </pc:picChg>
        <pc:picChg chg="add mod">
          <ac:chgData name="Julia Fonseca" userId="846938e5-ae47-4fd6-96e8-d7870e81472b" providerId="ADAL" clId="{31738C72-A761-4C0E-9785-782074250B17}" dt="2024-06-17T12:40:40.079" v="1719" actId="1076"/>
          <ac:picMkLst>
            <pc:docMk/>
            <pc:sldMk cId="2969751399" sldId="2147472016"/>
            <ac:picMk id="12" creationId="{65749485-A40F-90C5-4DB9-39F9173A9B6A}"/>
          </ac:picMkLst>
        </pc:picChg>
        <pc:picChg chg="mod">
          <ac:chgData name="Julia Fonseca" userId="846938e5-ae47-4fd6-96e8-d7870e81472b" providerId="ADAL" clId="{31738C72-A761-4C0E-9785-782074250B17}" dt="2024-06-17T12:35:51.871" v="1707" actId="1076"/>
          <ac:picMkLst>
            <pc:docMk/>
            <pc:sldMk cId="2969751399" sldId="2147472016"/>
            <ac:picMk id="20" creationId="{C92ECD76-459F-39C8-7D2C-8274F4E9F3CF}"/>
          </ac:picMkLst>
        </pc:picChg>
        <pc:picChg chg="del">
          <ac:chgData name="Julia Fonseca" userId="846938e5-ae47-4fd6-96e8-d7870e81472b" providerId="ADAL" clId="{31738C72-A761-4C0E-9785-782074250B17}" dt="2024-06-17T12:35:42.869" v="1705" actId="478"/>
          <ac:picMkLst>
            <pc:docMk/>
            <pc:sldMk cId="2969751399" sldId="2147472016"/>
            <ac:picMk id="22" creationId="{50F9EAB3-09EF-DEAF-45BD-842C25DE9110}"/>
          </ac:picMkLst>
        </pc:picChg>
      </pc:sldChg>
      <pc:sldChg chg="modSp mod">
        <pc:chgData name="Julia Fonseca" userId="846938e5-ae47-4fd6-96e8-d7870e81472b" providerId="ADAL" clId="{31738C72-A761-4C0E-9785-782074250B17}" dt="2024-06-17T11:38:26.949" v="691" actId="20577"/>
        <pc:sldMkLst>
          <pc:docMk/>
          <pc:sldMk cId="2681122682" sldId="2147472019"/>
        </pc:sldMkLst>
        <pc:spChg chg="mod">
          <ac:chgData name="Julia Fonseca" userId="846938e5-ae47-4fd6-96e8-d7870e81472b" providerId="ADAL" clId="{31738C72-A761-4C0E-9785-782074250B17}" dt="2024-06-17T11:38:26.949" v="691" actId="20577"/>
          <ac:spMkLst>
            <pc:docMk/>
            <pc:sldMk cId="2681122682" sldId="2147472019"/>
            <ac:spMk id="20" creationId="{53D33D25-23BD-213B-34BE-877B33682CC2}"/>
          </ac:spMkLst>
        </pc:spChg>
      </pc:sldChg>
      <pc:sldChg chg="modSp mod">
        <pc:chgData name="Julia Fonseca" userId="846938e5-ae47-4fd6-96e8-d7870e81472b" providerId="ADAL" clId="{31738C72-A761-4C0E-9785-782074250B17}" dt="2024-06-17T11:41:46.653" v="773" actId="20577"/>
        <pc:sldMkLst>
          <pc:docMk/>
          <pc:sldMk cId="1613986099" sldId="2147472025"/>
        </pc:sldMkLst>
        <pc:spChg chg="mod">
          <ac:chgData name="Julia Fonseca" userId="846938e5-ae47-4fd6-96e8-d7870e81472b" providerId="ADAL" clId="{31738C72-A761-4C0E-9785-782074250B17}" dt="2024-06-17T11:41:46.653" v="773" actId="20577"/>
          <ac:spMkLst>
            <pc:docMk/>
            <pc:sldMk cId="1613986099" sldId="2147472025"/>
            <ac:spMk id="29" creationId="{966FFA32-D5A2-0F1F-7704-91708198252C}"/>
          </ac:spMkLst>
        </pc:spChg>
      </pc:sldChg>
      <pc:sldChg chg="modSp mod">
        <pc:chgData name="Julia Fonseca" userId="846938e5-ae47-4fd6-96e8-d7870e81472b" providerId="ADAL" clId="{31738C72-A761-4C0E-9785-782074250B17}" dt="2024-06-17T11:47:11.363" v="798" actId="20577"/>
        <pc:sldMkLst>
          <pc:docMk/>
          <pc:sldMk cId="3189149199" sldId="2147472027"/>
        </pc:sldMkLst>
        <pc:spChg chg="mod">
          <ac:chgData name="Julia Fonseca" userId="846938e5-ae47-4fd6-96e8-d7870e81472b" providerId="ADAL" clId="{31738C72-A761-4C0E-9785-782074250B17}" dt="2024-06-17T11:47:11.363" v="798" actId="20577"/>
          <ac:spMkLst>
            <pc:docMk/>
            <pc:sldMk cId="3189149199" sldId="2147472027"/>
            <ac:spMk id="19" creationId="{CB2778AA-8028-EBFE-AF57-4926513460E8}"/>
          </ac:spMkLst>
        </pc:spChg>
      </pc:sldChg>
      <pc:sldChg chg="modSp mod">
        <pc:chgData name="Julia Fonseca" userId="846938e5-ae47-4fd6-96e8-d7870e81472b" providerId="ADAL" clId="{31738C72-A761-4C0E-9785-782074250B17}" dt="2024-06-17T11:53:39.280" v="957" actId="20577"/>
        <pc:sldMkLst>
          <pc:docMk/>
          <pc:sldMk cId="1888475743" sldId="2147472028"/>
        </pc:sldMkLst>
        <pc:spChg chg="mod">
          <ac:chgData name="Julia Fonseca" userId="846938e5-ae47-4fd6-96e8-d7870e81472b" providerId="ADAL" clId="{31738C72-A761-4C0E-9785-782074250B17}" dt="2024-06-17T11:53:39.280" v="957" actId="20577"/>
          <ac:spMkLst>
            <pc:docMk/>
            <pc:sldMk cId="1888475743" sldId="2147472028"/>
            <ac:spMk id="25" creationId="{739689F8-37DF-FBA7-99E0-D0BC68513D9A}"/>
          </ac:spMkLst>
        </pc:spChg>
      </pc:sldChg>
      <pc:sldChg chg="modSp mod">
        <pc:chgData name="Julia Fonseca" userId="846938e5-ae47-4fd6-96e8-d7870e81472b" providerId="ADAL" clId="{31738C72-A761-4C0E-9785-782074250B17}" dt="2024-06-17T12:00:43.969" v="1168" actId="20577"/>
        <pc:sldMkLst>
          <pc:docMk/>
          <pc:sldMk cId="242079711" sldId="2147472029"/>
        </pc:sldMkLst>
        <pc:spChg chg="mod">
          <ac:chgData name="Julia Fonseca" userId="846938e5-ae47-4fd6-96e8-d7870e81472b" providerId="ADAL" clId="{31738C72-A761-4C0E-9785-782074250B17}" dt="2024-06-17T12:00:43.969" v="1168" actId="20577"/>
          <ac:spMkLst>
            <pc:docMk/>
            <pc:sldMk cId="242079711" sldId="2147472029"/>
            <ac:spMk id="72" creationId="{879A8DB3-CBB2-F2FE-C1E8-594733AEB9FA}"/>
          </ac:spMkLst>
        </pc:spChg>
      </pc:sldChg>
      <pc:sldChg chg="modSp mod">
        <pc:chgData name="Julia Fonseca" userId="846938e5-ae47-4fd6-96e8-d7870e81472b" providerId="ADAL" clId="{31738C72-A761-4C0E-9785-782074250B17}" dt="2024-06-17T11:54:37.529" v="1038" actId="20577"/>
        <pc:sldMkLst>
          <pc:docMk/>
          <pc:sldMk cId="1437185283" sldId="2147472030"/>
        </pc:sldMkLst>
        <pc:spChg chg="mod">
          <ac:chgData name="Julia Fonseca" userId="846938e5-ae47-4fd6-96e8-d7870e81472b" providerId="ADAL" clId="{31738C72-A761-4C0E-9785-782074250B17}" dt="2024-06-17T11:54:37.529" v="1038" actId="20577"/>
          <ac:spMkLst>
            <pc:docMk/>
            <pc:sldMk cId="1437185283" sldId="2147472030"/>
            <ac:spMk id="42" creationId="{9575F6C7-B126-1F54-1797-D5C91F3B0EC6}"/>
          </ac:spMkLst>
        </pc:spChg>
      </pc:sldChg>
      <pc:sldChg chg="modSp mod">
        <pc:chgData name="Julia Fonseca" userId="846938e5-ae47-4fd6-96e8-d7870e81472b" providerId="ADAL" clId="{31738C72-A761-4C0E-9785-782074250B17}" dt="2024-06-17T12:04:42.604" v="1180" actId="20577"/>
        <pc:sldMkLst>
          <pc:docMk/>
          <pc:sldMk cId="2796178238" sldId="2147472031"/>
        </pc:sldMkLst>
        <pc:spChg chg="mod">
          <ac:chgData name="Julia Fonseca" userId="846938e5-ae47-4fd6-96e8-d7870e81472b" providerId="ADAL" clId="{31738C72-A761-4C0E-9785-782074250B17}" dt="2024-06-17T12:04:42.604" v="1180" actId="20577"/>
          <ac:spMkLst>
            <pc:docMk/>
            <pc:sldMk cId="2796178238" sldId="2147472031"/>
            <ac:spMk id="37" creationId="{DE033B90-AF1C-37A4-DACE-39A248999A76}"/>
          </ac:spMkLst>
        </pc:spChg>
        <pc:spChg chg="mod">
          <ac:chgData name="Julia Fonseca" userId="846938e5-ae47-4fd6-96e8-d7870e81472b" providerId="ADAL" clId="{31738C72-A761-4C0E-9785-782074250B17}" dt="2024-06-17T12:02:37.725" v="1169" actId="14100"/>
          <ac:spMkLst>
            <pc:docMk/>
            <pc:sldMk cId="2796178238" sldId="2147472031"/>
            <ac:spMk id="43" creationId="{886295A5-9901-09B1-2406-BA5098A4867A}"/>
          </ac:spMkLst>
        </pc:spChg>
      </pc:sldChg>
      <pc:sldChg chg="addSp delSp modSp mod">
        <pc:chgData name="Julia Fonseca" userId="846938e5-ae47-4fd6-96e8-d7870e81472b" providerId="ADAL" clId="{31738C72-A761-4C0E-9785-782074250B17}" dt="2024-06-17T12:11:24.373" v="1201" actId="20577"/>
        <pc:sldMkLst>
          <pc:docMk/>
          <pc:sldMk cId="2435323701" sldId="2147472032"/>
        </pc:sldMkLst>
        <pc:spChg chg="add mod">
          <ac:chgData name="Julia Fonseca" userId="846938e5-ae47-4fd6-96e8-d7870e81472b" providerId="ADAL" clId="{31738C72-A761-4C0E-9785-782074250B17}" dt="2024-06-17T12:11:24.373" v="1201" actId="20577"/>
          <ac:spMkLst>
            <pc:docMk/>
            <pc:sldMk cId="2435323701" sldId="2147472032"/>
            <ac:spMk id="9" creationId="{455EBAA9-B9CC-14FD-AD15-BFC591EE8F65}"/>
          </ac:spMkLst>
        </pc:spChg>
        <pc:spChg chg="del">
          <ac:chgData name="Julia Fonseca" userId="846938e5-ae47-4fd6-96e8-d7870e81472b" providerId="ADAL" clId="{31738C72-A761-4C0E-9785-782074250B17}" dt="2024-06-17T12:07:49.290" v="1181" actId="478"/>
          <ac:spMkLst>
            <pc:docMk/>
            <pc:sldMk cId="2435323701" sldId="2147472032"/>
            <ac:spMk id="68" creationId="{BD9325E8-A923-6988-80C1-1BAB3F2B9336}"/>
          </ac:spMkLst>
        </pc:spChg>
      </pc:sldChg>
      <pc:sldChg chg="addSp delSp modSp mod">
        <pc:chgData name="Julia Fonseca" userId="846938e5-ae47-4fd6-96e8-d7870e81472b" providerId="ADAL" clId="{31738C72-A761-4C0E-9785-782074250B17}" dt="2024-06-17T12:11:45.026" v="1248" actId="20577"/>
        <pc:sldMkLst>
          <pc:docMk/>
          <pc:sldMk cId="826301543" sldId="2147472033"/>
        </pc:sldMkLst>
        <pc:spChg chg="add mod">
          <ac:chgData name="Julia Fonseca" userId="846938e5-ae47-4fd6-96e8-d7870e81472b" providerId="ADAL" clId="{31738C72-A761-4C0E-9785-782074250B17}" dt="2024-06-17T12:11:45.026" v="1248" actId="20577"/>
          <ac:spMkLst>
            <pc:docMk/>
            <pc:sldMk cId="826301543" sldId="2147472033"/>
            <ac:spMk id="8" creationId="{BCE267B6-E9C1-3ED2-24D1-954FCA71618C}"/>
          </ac:spMkLst>
        </pc:spChg>
        <pc:spChg chg="del">
          <ac:chgData name="Julia Fonseca" userId="846938e5-ae47-4fd6-96e8-d7870e81472b" providerId="ADAL" clId="{31738C72-A761-4C0E-9785-782074250B17}" dt="2024-06-17T12:11:28.860" v="1202" actId="478"/>
          <ac:spMkLst>
            <pc:docMk/>
            <pc:sldMk cId="826301543" sldId="2147472033"/>
            <ac:spMk id="25" creationId="{D6AE4570-6008-2DD9-E15F-B3E7451346A5}"/>
          </ac:spMkLst>
        </pc:spChg>
      </pc:sldChg>
      <pc:sldChg chg="delSp modSp mod">
        <pc:chgData name="Julia Fonseca" userId="846938e5-ae47-4fd6-96e8-d7870e81472b" providerId="ADAL" clId="{31738C72-A761-4C0E-9785-782074250B17}" dt="2024-06-17T12:16:49.791" v="1260" actId="478"/>
        <pc:sldMkLst>
          <pc:docMk/>
          <pc:sldMk cId="169107594" sldId="2147472034"/>
        </pc:sldMkLst>
        <pc:spChg chg="mod">
          <ac:chgData name="Julia Fonseca" userId="846938e5-ae47-4fd6-96e8-d7870e81472b" providerId="ADAL" clId="{31738C72-A761-4C0E-9785-782074250B17}" dt="2024-06-17T12:13:53.261" v="1253" actId="20577"/>
          <ac:spMkLst>
            <pc:docMk/>
            <pc:sldMk cId="169107594" sldId="2147472034"/>
            <ac:spMk id="2" creationId="{9B6F3DD8-80B0-1DA3-09AE-F3E0190F5FE0}"/>
          </ac:spMkLst>
        </pc:spChg>
        <pc:spChg chg="mod">
          <ac:chgData name="Julia Fonseca" userId="846938e5-ae47-4fd6-96e8-d7870e81472b" providerId="ADAL" clId="{31738C72-A761-4C0E-9785-782074250B17}" dt="2024-06-17T12:16:06.341" v="1256" actId="13926"/>
          <ac:spMkLst>
            <pc:docMk/>
            <pc:sldMk cId="169107594" sldId="2147472034"/>
            <ac:spMk id="35" creationId="{D8317B2C-8227-F7D4-B92C-7FD82F0DD369}"/>
          </ac:spMkLst>
        </pc:spChg>
        <pc:spChg chg="del mod">
          <ac:chgData name="Julia Fonseca" userId="846938e5-ae47-4fd6-96e8-d7870e81472b" providerId="ADAL" clId="{31738C72-A761-4C0E-9785-782074250B17}" dt="2024-06-17T12:16:49.791" v="1260" actId="478"/>
          <ac:spMkLst>
            <pc:docMk/>
            <pc:sldMk cId="169107594" sldId="2147472034"/>
            <ac:spMk id="41" creationId="{E28CA96E-47F4-D831-FDAB-AD7647C1B076}"/>
          </ac:spMkLst>
        </pc:spChg>
      </pc:sldChg>
      <pc:sldChg chg="modSp mod">
        <pc:chgData name="Julia Fonseca" userId="846938e5-ae47-4fd6-96e8-d7870e81472b" providerId="ADAL" clId="{31738C72-A761-4C0E-9785-782074250B17}" dt="2024-06-17T12:26:04.155" v="1333" actId="20577"/>
        <pc:sldMkLst>
          <pc:docMk/>
          <pc:sldMk cId="2067644752" sldId="2147472037"/>
        </pc:sldMkLst>
        <pc:spChg chg="mod">
          <ac:chgData name="Julia Fonseca" userId="846938e5-ae47-4fd6-96e8-d7870e81472b" providerId="ADAL" clId="{31738C72-A761-4C0E-9785-782074250B17}" dt="2024-06-17T12:26:04.155" v="1333" actId="20577"/>
          <ac:spMkLst>
            <pc:docMk/>
            <pc:sldMk cId="2067644752" sldId="2147472037"/>
            <ac:spMk id="40" creationId="{10C89798-5FF8-7D2E-A553-0990AE9B0BD9}"/>
          </ac:spMkLst>
        </pc:spChg>
      </pc:sldChg>
      <pc:sldChg chg="addSp delSp modSp mod">
        <pc:chgData name="Julia Fonseca" userId="846938e5-ae47-4fd6-96e8-d7870e81472b" providerId="ADAL" clId="{31738C72-A761-4C0E-9785-782074250B17}" dt="2024-06-17T12:26:56.031" v="1334" actId="478"/>
        <pc:sldMkLst>
          <pc:docMk/>
          <pc:sldMk cId="3467337844" sldId="2147472043"/>
        </pc:sldMkLst>
        <pc:spChg chg="add del mod">
          <ac:chgData name="Julia Fonseca" userId="846938e5-ae47-4fd6-96e8-d7870e81472b" providerId="ADAL" clId="{31738C72-A761-4C0E-9785-782074250B17}" dt="2024-06-17T12:26:56.031" v="1334" actId="478"/>
          <ac:spMkLst>
            <pc:docMk/>
            <pc:sldMk cId="3467337844" sldId="2147472043"/>
            <ac:spMk id="3" creationId="{06B37CA5-1AAD-6DC4-1900-3164FF07F027}"/>
          </ac:spMkLst>
        </pc:spChg>
        <pc:spChg chg="add del mod">
          <ac:chgData name="Julia Fonseca" userId="846938e5-ae47-4fd6-96e8-d7870e81472b" providerId="ADAL" clId="{31738C72-A761-4C0E-9785-782074250B17}" dt="2024-06-17T11:22:52.391" v="564"/>
          <ac:spMkLst>
            <pc:docMk/>
            <pc:sldMk cId="3467337844" sldId="2147472043"/>
            <ac:spMk id="4" creationId="{3F9AE9D6-F957-9702-6673-572D4C87B3CF}"/>
          </ac:spMkLst>
        </pc:spChg>
        <pc:spChg chg="add del mod">
          <ac:chgData name="Julia Fonseca" userId="846938e5-ae47-4fd6-96e8-d7870e81472b" providerId="ADAL" clId="{31738C72-A761-4C0E-9785-782074250B17}" dt="2024-06-17T11:24:04.319" v="679" actId="20577"/>
          <ac:spMkLst>
            <pc:docMk/>
            <pc:sldMk cId="3467337844" sldId="2147472043"/>
            <ac:spMk id="153" creationId="{4CFC0174-A61F-2452-5221-21821BA96D07}"/>
          </ac:spMkLst>
        </pc:spChg>
        <pc:spChg chg="mod">
          <ac:chgData name="Julia Fonseca" userId="846938e5-ae47-4fd6-96e8-d7870e81472b" providerId="ADAL" clId="{31738C72-A761-4C0E-9785-782074250B17}" dt="2024-06-17T11:15:35.103" v="317" actId="14100"/>
          <ac:spMkLst>
            <pc:docMk/>
            <pc:sldMk cId="3467337844" sldId="2147472043"/>
            <ac:spMk id="334" creationId="{24C272BF-6B1E-290F-F410-F4BD3818C2DF}"/>
          </ac:spMkLst>
        </pc:spChg>
        <pc:spChg chg="mod">
          <ac:chgData name="Julia Fonseca" userId="846938e5-ae47-4fd6-96e8-d7870e81472b" providerId="ADAL" clId="{31738C72-A761-4C0E-9785-782074250B17}" dt="2024-06-17T11:15:45.298" v="336" actId="1036"/>
          <ac:spMkLst>
            <pc:docMk/>
            <pc:sldMk cId="3467337844" sldId="2147472043"/>
            <ac:spMk id="335" creationId="{A40B08A1-0718-7105-A5A7-811F576C13FD}"/>
          </ac:spMkLst>
        </pc:spChg>
        <pc:spChg chg="mod">
          <ac:chgData name="Julia Fonseca" userId="846938e5-ae47-4fd6-96e8-d7870e81472b" providerId="ADAL" clId="{31738C72-A761-4C0E-9785-782074250B17}" dt="2024-06-17T11:15:43.346" v="330" actId="1036"/>
          <ac:spMkLst>
            <pc:docMk/>
            <pc:sldMk cId="3467337844" sldId="2147472043"/>
            <ac:spMk id="336" creationId="{AA965644-5762-72FC-EF4B-00803C64715A}"/>
          </ac:spMkLst>
        </pc:spChg>
        <pc:spChg chg="mod">
          <ac:chgData name="Julia Fonseca" userId="846938e5-ae47-4fd6-96e8-d7870e81472b" providerId="ADAL" clId="{31738C72-A761-4C0E-9785-782074250B17}" dt="2024-06-17T11:15:48.297" v="345" actId="1036"/>
          <ac:spMkLst>
            <pc:docMk/>
            <pc:sldMk cId="3467337844" sldId="2147472043"/>
            <ac:spMk id="337" creationId="{5ED417D9-BAAC-5AB8-0B2F-A986D190F880}"/>
          </ac:spMkLst>
        </pc:spChg>
        <pc:spChg chg="mod">
          <ac:chgData name="Julia Fonseca" userId="846938e5-ae47-4fd6-96e8-d7870e81472b" providerId="ADAL" clId="{31738C72-A761-4C0E-9785-782074250B17}" dt="2024-06-17T11:16:14.864" v="373" actId="14100"/>
          <ac:spMkLst>
            <pc:docMk/>
            <pc:sldMk cId="3467337844" sldId="2147472043"/>
            <ac:spMk id="339" creationId="{3EC2F53A-761D-A9FE-364D-F1693A03B913}"/>
          </ac:spMkLst>
        </pc:spChg>
        <pc:spChg chg="mod">
          <ac:chgData name="Julia Fonseca" userId="846938e5-ae47-4fd6-96e8-d7870e81472b" providerId="ADAL" clId="{31738C72-A761-4C0E-9785-782074250B17}" dt="2024-06-17T11:15:51.611" v="357" actId="1035"/>
          <ac:spMkLst>
            <pc:docMk/>
            <pc:sldMk cId="3467337844" sldId="2147472043"/>
            <ac:spMk id="340" creationId="{38A1CDAC-00D7-F27D-8E3A-561B54B93ADD}"/>
          </ac:spMkLst>
        </pc:spChg>
        <pc:spChg chg="mod">
          <ac:chgData name="Julia Fonseca" userId="846938e5-ae47-4fd6-96e8-d7870e81472b" providerId="ADAL" clId="{31738C72-A761-4C0E-9785-782074250B17}" dt="2024-06-17T11:15:56.647" v="372" actId="1036"/>
          <ac:spMkLst>
            <pc:docMk/>
            <pc:sldMk cId="3467337844" sldId="2147472043"/>
            <ac:spMk id="343" creationId="{33EB2189-4F1F-0C58-959B-668C18C4F31C}"/>
          </ac:spMkLst>
        </pc:spChg>
        <pc:spChg chg="mod">
          <ac:chgData name="Julia Fonseca" userId="846938e5-ae47-4fd6-96e8-d7870e81472b" providerId="ADAL" clId="{31738C72-A761-4C0E-9785-782074250B17}" dt="2024-06-17T11:15:54.717" v="366" actId="1036"/>
          <ac:spMkLst>
            <pc:docMk/>
            <pc:sldMk cId="3467337844" sldId="2147472043"/>
            <ac:spMk id="345" creationId="{5A694255-CB11-9587-5AE1-743BF79EBF35}"/>
          </ac:spMkLst>
        </pc:spChg>
        <pc:spChg chg="mod">
          <ac:chgData name="Julia Fonseca" userId="846938e5-ae47-4fd6-96e8-d7870e81472b" providerId="ADAL" clId="{31738C72-A761-4C0E-9785-782074250B17}" dt="2024-06-17T11:19:44.380" v="412" actId="1036"/>
          <ac:spMkLst>
            <pc:docMk/>
            <pc:sldMk cId="3467337844" sldId="2147472043"/>
            <ac:spMk id="358" creationId="{DC00D9C3-F8C9-97EE-0012-F57EDBF42EFF}"/>
          </ac:spMkLst>
        </pc:spChg>
        <pc:spChg chg="mod">
          <ac:chgData name="Julia Fonseca" userId="846938e5-ae47-4fd6-96e8-d7870e81472b" providerId="ADAL" clId="{31738C72-A761-4C0E-9785-782074250B17}" dt="2024-06-17T11:19:37.735" v="404" actId="1036"/>
          <ac:spMkLst>
            <pc:docMk/>
            <pc:sldMk cId="3467337844" sldId="2147472043"/>
            <ac:spMk id="359" creationId="{5432C06D-44D2-09D2-FC3F-12B8BA84E0EB}"/>
          </ac:spMkLst>
        </pc:spChg>
        <pc:spChg chg="mod">
          <ac:chgData name="Julia Fonseca" userId="846938e5-ae47-4fd6-96e8-d7870e81472b" providerId="ADAL" clId="{31738C72-A761-4C0E-9785-782074250B17}" dt="2024-06-17T11:16:31.669" v="383" actId="1036"/>
          <ac:spMkLst>
            <pc:docMk/>
            <pc:sldMk cId="3467337844" sldId="2147472043"/>
            <ac:spMk id="362" creationId="{265D42F7-D464-C8F4-2A89-0E4F99E7A4D7}"/>
          </ac:spMkLst>
        </pc:spChg>
        <pc:spChg chg="mod">
          <ac:chgData name="Julia Fonseca" userId="846938e5-ae47-4fd6-96e8-d7870e81472b" providerId="ADAL" clId="{31738C72-A761-4C0E-9785-782074250B17}" dt="2024-06-17T11:19:41.476" v="408" actId="1036"/>
          <ac:spMkLst>
            <pc:docMk/>
            <pc:sldMk cId="3467337844" sldId="2147472043"/>
            <ac:spMk id="365" creationId="{03E44462-3100-6EF6-A2A4-164ED427B727}"/>
          </ac:spMkLst>
        </pc:spChg>
        <pc:spChg chg="mod">
          <ac:chgData name="Julia Fonseca" userId="846938e5-ae47-4fd6-96e8-d7870e81472b" providerId="ADAL" clId="{31738C72-A761-4C0E-9785-782074250B17}" dt="2024-06-17T11:19:40.210" v="407" actId="1036"/>
          <ac:spMkLst>
            <pc:docMk/>
            <pc:sldMk cId="3467337844" sldId="2147472043"/>
            <ac:spMk id="368" creationId="{E593D8CD-649B-DEA9-CF06-0E498059AFEF}"/>
          </ac:spMkLst>
        </pc:spChg>
        <pc:spChg chg="mod">
          <ac:chgData name="Julia Fonseca" userId="846938e5-ae47-4fd6-96e8-d7870e81472b" providerId="ADAL" clId="{31738C72-A761-4C0E-9785-782074250B17}" dt="2024-06-17T11:16:22.486" v="375" actId="14100"/>
          <ac:spMkLst>
            <pc:docMk/>
            <pc:sldMk cId="3467337844" sldId="2147472043"/>
            <ac:spMk id="374" creationId="{64E6B9CD-506E-9B35-352B-C72C43C98D76}"/>
          </ac:spMkLst>
        </pc:spChg>
        <pc:spChg chg="mod">
          <ac:chgData name="Julia Fonseca" userId="846938e5-ae47-4fd6-96e8-d7870e81472b" providerId="ADAL" clId="{31738C72-A761-4C0E-9785-782074250B17}" dt="2024-06-17T11:19:35.617" v="401" actId="1036"/>
          <ac:spMkLst>
            <pc:docMk/>
            <pc:sldMk cId="3467337844" sldId="2147472043"/>
            <ac:spMk id="385" creationId="{36C091DE-498D-B7BF-BD85-815ED921216F}"/>
          </ac:spMkLst>
        </pc:spChg>
        <pc:spChg chg="mod">
          <ac:chgData name="Julia Fonseca" userId="846938e5-ae47-4fd6-96e8-d7870e81472b" providerId="ADAL" clId="{31738C72-A761-4C0E-9785-782074250B17}" dt="2024-06-17T11:19:34.234" v="399" actId="1036"/>
          <ac:spMkLst>
            <pc:docMk/>
            <pc:sldMk cId="3467337844" sldId="2147472043"/>
            <ac:spMk id="387" creationId="{B62D7F2B-63B2-461A-BE78-431BC25FFD06}"/>
          </ac:spMkLst>
        </pc:spChg>
        <pc:spChg chg="mod">
          <ac:chgData name="Julia Fonseca" userId="846938e5-ae47-4fd6-96e8-d7870e81472b" providerId="ADAL" clId="{31738C72-A761-4C0E-9785-782074250B17}" dt="2024-06-17T11:19:30.745" v="393" actId="1036"/>
          <ac:spMkLst>
            <pc:docMk/>
            <pc:sldMk cId="3467337844" sldId="2147472043"/>
            <ac:spMk id="391" creationId="{3BD1B009-1AFC-E62C-C971-BC9C3847AF27}"/>
          </ac:spMkLst>
        </pc:spChg>
        <pc:spChg chg="mod">
          <ac:chgData name="Julia Fonseca" userId="846938e5-ae47-4fd6-96e8-d7870e81472b" providerId="ADAL" clId="{31738C72-A761-4C0E-9785-782074250B17}" dt="2024-06-17T11:19:32.639" v="398" actId="1036"/>
          <ac:spMkLst>
            <pc:docMk/>
            <pc:sldMk cId="3467337844" sldId="2147472043"/>
            <ac:spMk id="392" creationId="{12A867D1-610A-65CB-6ABC-57F1FD89AEA0}"/>
          </ac:spMkLst>
        </pc:spChg>
        <pc:spChg chg="mod">
          <ac:chgData name="Julia Fonseca" userId="846938e5-ae47-4fd6-96e8-d7870e81472b" providerId="ADAL" clId="{31738C72-A761-4C0E-9785-782074250B17}" dt="2024-06-17T11:19:26.800" v="386" actId="1036"/>
          <ac:spMkLst>
            <pc:docMk/>
            <pc:sldMk cId="3467337844" sldId="2147472043"/>
            <ac:spMk id="397" creationId="{FEA488FD-3B53-4DAB-B7F3-3F48D3E95270}"/>
          </ac:spMkLst>
        </pc:spChg>
        <pc:spChg chg="mod">
          <ac:chgData name="Julia Fonseca" userId="846938e5-ae47-4fd6-96e8-d7870e81472b" providerId="ADAL" clId="{31738C72-A761-4C0E-9785-782074250B17}" dt="2024-06-17T11:19:28.800" v="391" actId="1036"/>
          <ac:spMkLst>
            <pc:docMk/>
            <pc:sldMk cId="3467337844" sldId="2147472043"/>
            <ac:spMk id="398" creationId="{2FF51424-ECA4-305C-92E4-77C196527569}"/>
          </ac:spMkLst>
        </pc:spChg>
        <pc:spChg chg="del">
          <ac:chgData name="Julia Fonseca" userId="846938e5-ae47-4fd6-96e8-d7870e81472b" providerId="ADAL" clId="{31738C72-A761-4C0E-9785-782074250B17}" dt="2024-06-14T21:23:19.387" v="316" actId="478"/>
          <ac:spMkLst>
            <pc:docMk/>
            <pc:sldMk cId="3467337844" sldId="2147472043"/>
            <ac:spMk id="408" creationId="{10FA7D74-0605-B5F1-B112-440379E07B52}"/>
          </ac:spMkLst>
        </pc:spChg>
      </pc:sldChg>
      <pc:sldChg chg="addSp delSp modSp mod">
        <pc:chgData name="Julia Fonseca" userId="846938e5-ae47-4fd6-96e8-d7870e81472b" providerId="ADAL" clId="{31738C72-A761-4C0E-9785-782074250B17}" dt="2024-06-17T12:26:58.222" v="1336" actId="478"/>
        <pc:sldMkLst>
          <pc:docMk/>
          <pc:sldMk cId="273668600" sldId="2147472044"/>
        </pc:sldMkLst>
        <pc:spChg chg="del mod">
          <ac:chgData name="Julia Fonseca" userId="846938e5-ae47-4fd6-96e8-d7870e81472b" providerId="ADAL" clId="{31738C72-A761-4C0E-9785-782074250B17}" dt="2024-06-14T21:13:17.913" v="41" actId="478"/>
          <ac:spMkLst>
            <pc:docMk/>
            <pc:sldMk cId="273668600" sldId="2147472044"/>
            <ac:spMk id="2" creationId="{1A19C1CB-BE06-AAFE-E4A9-48B4C134151A}"/>
          </ac:spMkLst>
        </pc:spChg>
        <pc:spChg chg="add del mod">
          <ac:chgData name="Julia Fonseca" userId="846938e5-ae47-4fd6-96e8-d7870e81472b" providerId="ADAL" clId="{31738C72-A761-4C0E-9785-782074250B17}" dt="2024-06-17T12:26:58.222" v="1336" actId="478"/>
          <ac:spMkLst>
            <pc:docMk/>
            <pc:sldMk cId="273668600" sldId="2147472044"/>
            <ac:spMk id="5" creationId="{7DC2937D-75B0-DAE3-231E-F9641D34868F}"/>
          </ac:spMkLst>
        </pc:spChg>
        <pc:spChg chg="mod">
          <ac:chgData name="Julia Fonseca" userId="846938e5-ae47-4fd6-96e8-d7870e81472b" providerId="ADAL" clId="{31738C72-A761-4C0E-9785-782074250B17}" dt="2024-06-14T21:13:15.989" v="40" actId="1076"/>
          <ac:spMkLst>
            <pc:docMk/>
            <pc:sldMk cId="273668600" sldId="2147472044"/>
            <ac:spMk id="8" creationId="{AE38A562-07A6-34FE-928F-E055D81DDD35}"/>
          </ac:spMkLst>
        </pc:spChg>
        <pc:spChg chg="mod">
          <ac:chgData name="Julia Fonseca" userId="846938e5-ae47-4fd6-96e8-d7870e81472b" providerId="ADAL" clId="{31738C72-A761-4C0E-9785-782074250B17}" dt="2024-06-14T21:23:03.399" v="314" actId="108"/>
          <ac:spMkLst>
            <pc:docMk/>
            <pc:sldMk cId="273668600" sldId="2147472044"/>
            <ac:spMk id="153" creationId="{4CFC0174-A61F-2452-5221-21821BA96D07}"/>
          </ac:spMkLst>
        </pc:spChg>
      </pc:sldChg>
      <pc:sldChg chg="modSp mod">
        <pc:chgData name="Julia Fonseca" userId="846938e5-ae47-4fd6-96e8-d7870e81472b" providerId="ADAL" clId="{31738C72-A761-4C0E-9785-782074250B17}" dt="2024-06-17T12:21:46.721" v="1267" actId="6549"/>
        <pc:sldMkLst>
          <pc:docMk/>
          <pc:sldMk cId="2607771002" sldId="2147472045"/>
        </pc:sldMkLst>
        <pc:spChg chg="mod">
          <ac:chgData name="Julia Fonseca" userId="846938e5-ae47-4fd6-96e8-d7870e81472b" providerId="ADAL" clId="{31738C72-A761-4C0E-9785-782074250B17}" dt="2024-06-17T12:21:46.721" v="1267" actId="6549"/>
          <ac:spMkLst>
            <pc:docMk/>
            <pc:sldMk cId="2607771002" sldId="2147472045"/>
            <ac:spMk id="2" creationId="{3C2D23EF-C15D-489C-327C-529BB399ECF8}"/>
          </ac:spMkLst>
        </pc:spChg>
      </pc:sldChg>
    </pc:docChg>
  </pc:docChgLst>
  <pc:docChgLst>
    <pc:chgData name="Simara Maia" userId="25364073-822d-4141-97a2-fe988dada271" providerId="ADAL" clId="{180E2314-8C6F-4258-94A1-C337D833B59B}"/>
    <pc:docChg chg="undo custSel addSld delSld modSld modSection">
      <pc:chgData name="Simara Maia" userId="25364073-822d-4141-97a2-fe988dada271" providerId="ADAL" clId="{180E2314-8C6F-4258-94A1-C337D833B59B}" dt="2024-06-20T14:19:56.032" v="408" actId="20577"/>
      <pc:docMkLst>
        <pc:docMk/>
      </pc:docMkLst>
      <pc:sldChg chg="modSp mod">
        <pc:chgData name="Simara Maia" userId="25364073-822d-4141-97a2-fe988dada271" providerId="ADAL" clId="{180E2314-8C6F-4258-94A1-C337D833B59B}" dt="2024-06-18T20:57:40.048" v="126" actId="13219"/>
        <pc:sldMkLst>
          <pc:docMk/>
          <pc:sldMk cId="3319366197" sldId="397"/>
        </pc:sldMkLst>
        <pc:graphicFrameChg chg="modGraphic">
          <ac:chgData name="Simara Maia" userId="25364073-822d-4141-97a2-fe988dada271" providerId="ADAL" clId="{180E2314-8C6F-4258-94A1-C337D833B59B}" dt="2024-06-18T20:57:40.048" v="126" actId="13219"/>
          <ac:graphicFrameMkLst>
            <pc:docMk/>
            <pc:sldMk cId="3319366197" sldId="397"/>
            <ac:graphicFrameMk id="17" creationId="{721E79F7-18EB-2DD3-22B3-1625A6E5171B}"/>
          </ac:graphicFrameMkLst>
        </pc:graphicFrameChg>
      </pc:sldChg>
      <pc:sldChg chg="modSp mod">
        <pc:chgData name="Simara Maia" userId="25364073-822d-4141-97a2-fe988dada271" providerId="ADAL" clId="{180E2314-8C6F-4258-94A1-C337D833B59B}" dt="2024-06-18T20:36:32.170" v="2"/>
        <pc:sldMkLst>
          <pc:docMk/>
          <pc:sldMk cId="2671093986" sldId="2147471883"/>
        </pc:sldMkLst>
        <pc:spChg chg="mod">
          <ac:chgData name="Simara Maia" userId="25364073-822d-4141-97a2-fe988dada271" providerId="ADAL" clId="{180E2314-8C6F-4258-94A1-C337D833B59B}" dt="2024-06-18T20:36:32.170" v="2"/>
          <ac:spMkLst>
            <pc:docMk/>
            <pc:sldMk cId="2671093986" sldId="2147471883"/>
            <ac:spMk id="15" creationId="{4A060A70-F163-277E-67EA-7A55428C8FBB}"/>
          </ac:spMkLst>
        </pc:spChg>
      </pc:sldChg>
      <pc:sldChg chg="modSp mod">
        <pc:chgData name="Simara Maia" userId="25364073-822d-4141-97a2-fe988dada271" providerId="ADAL" clId="{180E2314-8C6F-4258-94A1-C337D833B59B}" dt="2024-06-18T21:16:39.471" v="221" actId="20577"/>
        <pc:sldMkLst>
          <pc:docMk/>
          <pc:sldMk cId="2969751399" sldId="2147472016"/>
        </pc:sldMkLst>
        <pc:spChg chg="mod">
          <ac:chgData name="Simara Maia" userId="25364073-822d-4141-97a2-fe988dada271" providerId="ADAL" clId="{180E2314-8C6F-4258-94A1-C337D833B59B}" dt="2024-06-18T21:16:39.471" v="221" actId="20577"/>
          <ac:spMkLst>
            <pc:docMk/>
            <pc:sldMk cId="2969751399" sldId="2147472016"/>
            <ac:spMk id="14" creationId="{B188C121-F832-AD9B-76EF-3BDEC0F4F5EB}"/>
          </ac:spMkLst>
        </pc:spChg>
      </pc:sldChg>
      <pc:sldChg chg="addSp delSp modSp mod">
        <pc:chgData name="Simara Maia" userId="25364073-822d-4141-97a2-fe988dada271" providerId="ADAL" clId="{180E2314-8C6F-4258-94A1-C337D833B59B}" dt="2024-06-18T20:42:23.818" v="61" actId="113"/>
        <pc:sldMkLst>
          <pc:docMk/>
          <pc:sldMk cId="2681122682" sldId="2147472019"/>
        </pc:sldMkLst>
        <pc:spChg chg="mod">
          <ac:chgData name="Simara Maia" userId="25364073-822d-4141-97a2-fe988dada271" providerId="ADAL" clId="{180E2314-8C6F-4258-94A1-C337D833B59B}" dt="2024-06-18T20:39:12.222" v="34"/>
          <ac:spMkLst>
            <pc:docMk/>
            <pc:sldMk cId="2681122682" sldId="2147472019"/>
            <ac:spMk id="12" creationId="{683F37D8-B60E-C306-80F9-719DE40D7525}"/>
          </ac:spMkLst>
        </pc:spChg>
        <pc:spChg chg="del">
          <ac:chgData name="Simara Maia" userId="25364073-822d-4141-97a2-fe988dada271" providerId="ADAL" clId="{180E2314-8C6F-4258-94A1-C337D833B59B}" dt="2024-06-18T20:39:10.666" v="33" actId="478"/>
          <ac:spMkLst>
            <pc:docMk/>
            <pc:sldMk cId="2681122682" sldId="2147472019"/>
            <ac:spMk id="16" creationId="{C5FC808B-950D-E6F3-BFD8-7B1C794D0113}"/>
          </ac:spMkLst>
        </pc:spChg>
        <pc:spChg chg="del">
          <ac:chgData name="Simara Maia" userId="25364073-822d-4141-97a2-fe988dada271" providerId="ADAL" clId="{180E2314-8C6F-4258-94A1-C337D833B59B}" dt="2024-06-18T20:39:10.666" v="33" actId="478"/>
          <ac:spMkLst>
            <pc:docMk/>
            <pc:sldMk cId="2681122682" sldId="2147472019"/>
            <ac:spMk id="21" creationId="{A433B1D6-CC8C-8F03-2C10-80322A4949AA}"/>
          </ac:spMkLst>
        </pc:spChg>
        <pc:spChg chg="mod">
          <ac:chgData name="Simara Maia" userId="25364073-822d-4141-97a2-fe988dada271" providerId="ADAL" clId="{180E2314-8C6F-4258-94A1-C337D833B59B}" dt="2024-06-18T20:39:12.222" v="34"/>
          <ac:spMkLst>
            <pc:docMk/>
            <pc:sldMk cId="2681122682" sldId="2147472019"/>
            <ac:spMk id="23" creationId="{B8F48A28-B98B-EEB0-F9A9-96C8F705ADD4}"/>
          </ac:spMkLst>
        </pc:spChg>
        <pc:spChg chg="mod">
          <ac:chgData name="Simara Maia" userId="25364073-822d-4141-97a2-fe988dada271" providerId="ADAL" clId="{180E2314-8C6F-4258-94A1-C337D833B59B}" dt="2024-06-18T20:42:23.818" v="61" actId="113"/>
          <ac:spMkLst>
            <pc:docMk/>
            <pc:sldMk cId="2681122682" sldId="2147472019"/>
            <ac:spMk id="40" creationId="{10C89798-5FF8-7D2E-A553-0990AE9B0BD9}"/>
          </ac:spMkLst>
        </pc:spChg>
        <pc:grpChg chg="add mod">
          <ac:chgData name="Simara Maia" userId="25364073-822d-4141-97a2-fe988dada271" providerId="ADAL" clId="{180E2314-8C6F-4258-94A1-C337D833B59B}" dt="2024-06-18T20:39:14.149" v="35" actId="1076"/>
          <ac:grpSpMkLst>
            <pc:docMk/>
            <pc:sldMk cId="2681122682" sldId="2147472019"/>
            <ac:grpSpMk id="5" creationId="{0A7C8332-3B26-6BA5-335B-1AD0F6372051}"/>
          </ac:grpSpMkLst>
        </pc:grpChg>
      </pc:sldChg>
      <pc:sldChg chg="modSp del mod">
        <pc:chgData name="Simara Maia" userId="25364073-822d-4141-97a2-fe988dada271" providerId="ADAL" clId="{180E2314-8C6F-4258-94A1-C337D833B59B}" dt="2024-06-18T21:25:29.731" v="334" actId="47"/>
        <pc:sldMkLst>
          <pc:docMk/>
          <pc:sldMk cId="1613986099" sldId="2147472025"/>
        </pc:sldMkLst>
        <pc:spChg chg="mod">
          <ac:chgData name="Simara Maia" userId="25364073-822d-4141-97a2-fe988dada271" providerId="ADAL" clId="{180E2314-8C6F-4258-94A1-C337D833B59B}" dt="2024-06-18T20:42:44.025" v="64" actId="207"/>
          <ac:spMkLst>
            <pc:docMk/>
            <pc:sldMk cId="1613986099" sldId="2147472025"/>
            <ac:spMk id="19" creationId="{C5CD84EA-4311-0931-F3A5-D1365777EDDB}"/>
          </ac:spMkLst>
        </pc:spChg>
      </pc:sldChg>
      <pc:sldChg chg="addSp delSp modSp mod">
        <pc:chgData name="Simara Maia" userId="25364073-822d-4141-97a2-fe988dada271" providerId="ADAL" clId="{180E2314-8C6F-4258-94A1-C337D833B59B}" dt="2024-06-18T20:43:03.421" v="69" actId="113"/>
        <pc:sldMkLst>
          <pc:docMk/>
          <pc:sldMk cId="3189149199" sldId="2147472027"/>
        </pc:sldMkLst>
        <pc:spChg chg="mod">
          <ac:chgData name="Simara Maia" userId="25364073-822d-4141-97a2-fe988dada271" providerId="ADAL" clId="{180E2314-8C6F-4258-94A1-C337D833B59B}" dt="2024-06-18T20:43:03.421" v="69" actId="113"/>
          <ac:spMkLst>
            <pc:docMk/>
            <pc:sldMk cId="3189149199" sldId="2147472027"/>
            <ac:spMk id="4" creationId="{F391A03C-EBB2-6F8B-1220-BB1769B4E3BB}"/>
          </ac:spMkLst>
        </pc:spChg>
        <pc:spChg chg="mod">
          <ac:chgData name="Simara Maia" userId="25364073-822d-4141-97a2-fe988dada271" providerId="ADAL" clId="{180E2314-8C6F-4258-94A1-C337D833B59B}" dt="2024-06-18T20:39:25.451" v="37"/>
          <ac:spMkLst>
            <pc:docMk/>
            <pc:sldMk cId="3189149199" sldId="2147472027"/>
            <ac:spMk id="11" creationId="{9F36BD50-DA69-D9B5-0259-4F4302F279C9}"/>
          </ac:spMkLst>
        </pc:spChg>
        <pc:spChg chg="mod">
          <ac:chgData name="Simara Maia" userId="25364073-822d-4141-97a2-fe988dada271" providerId="ADAL" clId="{180E2314-8C6F-4258-94A1-C337D833B59B}" dt="2024-06-18T20:39:25.451" v="37"/>
          <ac:spMkLst>
            <pc:docMk/>
            <pc:sldMk cId="3189149199" sldId="2147472027"/>
            <ac:spMk id="12" creationId="{8FF90F45-86C7-4B26-C6F2-20AE0AAE16D0}"/>
          </ac:spMkLst>
        </pc:spChg>
        <pc:spChg chg="mod">
          <ac:chgData name="Simara Maia" userId="25364073-822d-4141-97a2-fe988dada271" providerId="ADAL" clId="{180E2314-8C6F-4258-94A1-C337D833B59B}" dt="2024-06-18T20:39:35.799" v="40"/>
          <ac:spMkLst>
            <pc:docMk/>
            <pc:sldMk cId="3189149199" sldId="2147472027"/>
            <ac:spMk id="14" creationId="{A47F01AC-484E-FB04-513F-399E24E27FF2}"/>
          </ac:spMkLst>
        </pc:spChg>
        <pc:spChg chg="mod">
          <ac:chgData name="Simara Maia" userId="25364073-822d-4141-97a2-fe988dada271" providerId="ADAL" clId="{180E2314-8C6F-4258-94A1-C337D833B59B}" dt="2024-06-18T20:39:35.799" v="40"/>
          <ac:spMkLst>
            <pc:docMk/>
            <pc:sldMk cId="3189149199" sldId="2147472027"/>
            <ac:spMk id="15" creationId="{C30EEB7A-2310-E5DE-04BC-70645173C531}"/>
          </ac:spMkLst>
        </pc:spChg>
        <pc:spChg chg="del">
          <ac:chgData name="Simara Maia" userId="25364073-822d-4141-97a2-fe988dada271" providerId="ADAL" clId="{180E2314-8C6F-4258-94A1-C337D833B59B}" dt="2024-06-18T20:39:25.045" v="36" actId="478"/>
          <ac:spMkLst>
            <pc:docMk/>
            <pc:sldMk cId="3189149199" sldId="2147472027"/>
            <ac:spMk id="52" creationId="{EE1EC482-F861-E43B-DF92-21BDB1AAC40A}"/>
          </ac:spMkLst>
        </pc:spChg>
        <pc:spChg chg="del">
          <ac:chgData name="Simara Maia" userId="25364073-822d-4141-97a2-fe988dada271" providerId="ADAL" clId="{180E2314-8C6F-4258-94A1-C337D833B59B}" dt="2024-06-18T20:39:25.045" v="36" actId="478"/>
          <ac:spMkLst>
            <pc:docMk/>
            <pc:sldMk cId="3189149199" sldId="2147472027"/>
            <ac:spMk id="53" creationId="{F0381711-E65A-B1C7-6F7D-A8AFBEAEDE90}"/>
          </ac:spMkLst>
        </pc:spChg>
        <pc:grpChg chg="add del mod">
          <ac:chgData name="Simara Maia" userId="25364073-822d-4141-97a2-fe988dada271" providerId="ADAL" clId="{180E2314-8C6F-4258-94A1-C337D833B59B}" dt="2024-06-18T20:39:29.666" v="39" actId="478"/>
          <ac:grpSpMkLst>
            <pc:docMk/>
            <pc:sldMk cId="3189149199" sldId="2147472027"/>
            <ac:grpSpMk id="8" creationId="{1596F8FA-5775-DFD0-561D-029A65C52BCF}"/>
          </ac:grpSpMkLst>
        </pc:grpChg>
        <pc:grpChg chg="add mod">
          <ac:chgData name="Simara Maia" userId="25364073-822d-4141-97a2-fe988dada271" providerId="ADAL" clId="{180E2314-8C6F-4258-94A1-C337D833B59B}" dt="2024-06-18T20:39:35.799" v="40"/>
          <ac:grpSpMkLst>
            <pc:docMk/>
            <pc:sldMk cId="3189149199" sldId="2147472027"/>
            <ac:grpSpMk id="13" creationId="{C96D1FE1-FAF3-C5B0-E64F-2982F65C3A94}"/>
          </ac:grpSpMkLst>
        </pc:grpChg>
      </pc:sldChg>
      <pc:sldChg chg="addSp delSp modSp mod">
        <pc:chgData name="Simara Maia" userId="25364073-822d-4141-97a2-fe988dada271" providerId="ADAL" clId="{180E2314-8C6F-4258-94A1-C337D833B59B}" dt="2024-06-18T20:43:25.787" v="73" actId="207"/>
        <pc:sldMkLst>
          <pc:docMk/>
          <pc:sldMk cId="1888475743" sldId="2147472028"/>
        </pc:sldMkLst>
        <pc:spChg chg="del">
          <ac:chgData name="Simara Maia" userId="25364073-822d-4141-97a2-fe988dada271" providerId="ADAL" clId="{180E2314-8C6F-4258-94A1-C337D833B59B}" dt="2024-06-18T20:39:40.711" v="41" actId="478"/>
          <ac:spMkLst>
            <pc:docMk/>
            <pc:sldMk cId="1888475743" sldId="2147472028"/>
            <ac:spMk id="2" creationId="{5956F0C0-7CDA-D3C8-A244-57F96C5C45A7}"/>
          </ac:spMkLst>
        </pc:spChg>
        <pc:spChg chg="mod">
          <ac:chgData name="Simara Maia" userId="25364073-822d-4141-97a2-fe988dada271" providerId="ADAL" clId="{180E2314-8C6F-4258-94A1-C337D833B59B}" dt="2024-06-18T20:43:25.787" v="73" actId="207"/>
          <ac:spMkLst>
            <pc:docMk/>
            <pc:sldMk cId="1888475743" sldId="2147472028"/>
            <ac:spMk id="8" creationId="{9DAA6CAF-867D-4242-66F8-B5C951E68CE1}"/>
          </ac:spMkLst>
        </pc:spChg>
        <pc:spChg chg="del">
          <ac:chgData name="Simara Maia" userId="25364073-822d-4141-97a2-fe988dada271" providerId="ADAL" clId="{180E2314-8C6F-4258-94A1-C337D833B59B}" dt="2024-06-18T20:39:40.711" v="41" actId="478"/>
          <ac:spMkLst>
            <pc:docMk/>
            <pc:sldMk cId="1888475743" sldId="2147472028"/>
            <ac:spMk id="13" creationId="{D4519EBF-C131-2D81-136F-015F413C0C5C}"/>
          </ac:spMkLst>
        </pc:spChg>
        <pc:spChg chg="mod">
          <ac:chgData name="Simara Maia" userId="25364073-822d-4141-97a2-fe988dada271" providerId="ADAL" clId="{180E2314-8C6F-4258-94A1-C337D833B59B}" dt="2024-06-18T20:39:41.125" v="42"/>
          <ac:spMkLst>
            <pc:docMk/>
            <pc:sldMk cId="1888475743" sldId="2147472028"/>
            <ac:spMk id="28" creationId="{2C3EACCB-F7A4-C591-DAE6-5F0E9AB453B0}"/>
          </ac:spMkLst>
        </pc:spChg>
        <pc:spChg chg="mod">
          <ac:chgData name="Simara Maia" userId="25364073-822d-4141-97a2-fe988dada271" providerId="ADAL" clId="{180E2314-8C6F-4258-94A1-C337D833B59B}" dt="2024-06-18T20:39:41.125" v="42"/>
          <ac:spMkLst>
            <pc:docMk/>
            <pc:sldMk cId="1888475743" sldId="2147472028"/>
            <ac:spMk id="36" creationId="{E26A7C07-90B5-011E-CC7A-954DE8D8E9B0}"/>
          </ac:spMkLst>
        </pc:spChg>
        <pc:grpChg chg="add mod">
          <ac:chgData name="Simara Maia" userId="25364073-822d-4141-97a2-fe988dada271" providerId="ADAL" clId="{180E2314-8C6F-4258-94A1-C337D833B59B}" dt="2024-06-18T20:39:41.125" v="42"/>
          <ac:grpSpMkLst>
            <pc:docMk/>
            <pc:sldMk cId="1888475743" sldId="2147472028"/>
            <ac:grpSpMk id="11" creationId="{0458B723-AA43-2A86-BA41-1715DF255CB7}"/>
          </ac:grpSpMkLst>
        </pc:grpChg>
      </pc:sldChg>
      <pc:sldChg chg="addSp delSp modSp mod">
        <pc:chgData name="Simara Maia" userId="25364073-822d-4141-97a2-fe988dada271" providerId="ADAL" clId="{180E2314-8C6F-4258-94A1-C337D833B59B}" dt="2024-06-18T20:44:11.572" v="79" actId="1076"/>
        <pc:sldMkLst>
          <pc:docMk/>
          <pc:sldMk cId="242079711" sldId="2147472029"/>
        </pc:sldMkLst>
        <pc:spChg chg="del">
          <ac:chgData name="Simara Maia" userId="25364073-822d-4141-97a2-fe988dada271" providerId="ADAL" clId="{180E2314-8C6F-4258-94A1-C337D833B59B}" dt="2024-06-18T20:39:51.347" v="45" actId="478"/>
          <ac:spMkLst>
            <pc:docMk/>
            <pc:sldMk cId="242079711" sldId="2147472029"/>
            <ac:spMk id="4" creationId="{D1C232AD-64BE-27C3-0074-A1A3E9C35311}"/>
          </ac:spMkLst>
        </pc:spChg>
        <pc:spChg chg="mod">
          <ac:chgData name="Simara Maia" userId="25364073-822d-4141-97a2-fe988dada271" providerId="ADAL" clId="{180E2314-8C6F-4258-94A1-C337D833B59B}" dt="2024-06-18T20:44:08.761" v="78" actId="113"/>
          <ac:spMkLst>
            <pc:docMk/>
            <pc:sldMk cId="242079711" sldId="2147472029"/>
            <ac:spMk id="9" creationId="{366BA5C5-3FC8-AA8D-4CC0-E1CCB8FE7D76}"/>
          </ac:spMkLst>
        </pc:spChg>
        <pc:spChg chg="mod">
          <ac:chgData name="Simara Maia" userId="25364073-822d-4141-97a2-fe988dada271" providerId="ADAL" clId="{180E2314-8C6F-4258-94A1-C337D833B59B}" dt="2024-06-18T20:44:11.572" v="79" actId="1076"/>
          <ac:spMkLst>
            <pc:docMk/>
            <pc:sldMk cId="242079711" sldId="2147472029"/>
            <ac:spMk id="13" creationId="{E89F54D6-9A02-ECAE-8AA5-50B6EE0487D8}"/>
          </ac:spMkLst>
        </pc:spChg>
        <pc:spChg chg="del">
          <ac:chgData name="Simara Maia" userId="25364073-822d-4141-97a2-fe988dada271" providerId="ADAL" clId="{180E2314-8C6F-4258-94A1-C337D833B59B}" dt="2024-06-18T20:39:51.347" v="45" actId="478"/>
          <ac:spMkLst>
            <pc:docMk/>
            <pc:sldMk cId="242079711" sldId="2147472029"/>
            <ac:spMk id="15" creationId="{3C5F71B7-7EEE-701D-72EC-1D888ED2F5C1}"/>
          </ac:spMkLst>
        </pc:spChg>
        <pc:spChg chg="mod">
          <ac:chgData name="Simara Maia" userId="25364073-822d-4141-97a2-fe988dada271" providerId="ADAL" clId="{180E2314-8C6F-4258-94A1-C337D833B59B}" dt="2024-06-18T20:39:51.697" v="46"/>
          <ac:spMkLst>
            <pc:docMk/>
            <pc:sldMk cId="242079711" sldId="2147472029"/>
            <ac:spMk id="35" creationId="{A93E9CC0-FE9D-1421-11E8-A5B05785650D}"/>
          </ac:spMkLst>
        </pc:spChg>
        <pc:spChg chg="mod">
          <ac:chgData name="Simara Maia" userId="25364073-822d-4141-97a2-fe988dada271" providerId="ADAL" clId="{180E2314-8C6F-4258-94A1-C337D833B59B}" dt="2024-06-18T20:39:51.697" v="46"/>
          <ac:spMkLst>
            <pc:docMk/>
            <pc:sldMk cId="242079711" sldId="2147472029"/>
            <ac:spMk id="38" creationId="{F1D7CB91-FD7B-B46B-B386-D20A8767447A}"/>
          </ac:spMkLst>
        </pc:spChg>
        <pc:grpChg chg="add mod">
          <ac:chgData name="Simara Maia" userId="25364073-822d-4141-97a2-fe988dada271" providerId="ADAL" clId="{180E2314-8C6F-4258-94A1-C337D833B59B}" dt="2024-06-18T20:39:51.697" v="46"/>
          <ac:grpSpMkLst>
            <pc:docMk/>
            <pc:sldMk cId="242079711" sldId="2147472029"/>
            <ac:grpSpMk id="2" creationId="{7A30294A-5DDC-6F0E-0A30-7B7EB2DF1A21}"/>
          </ac:grpSpMkLst>
        </pc:grpChg>
      </pc:sldChg>
      <pc:sldChg chg="addSp delSp modSp mod">
        <pc:chgData name="Simara Maia" userId="25364073-822d-4141-97a2-fe988dada271" providerId="ADAL" clId="{180E2314-8C6F-4258-94A1-C337D833B59B}" dt="2024-06-18T21:26:17.783" v="337" actId="20577"/>
        <pc:sldMkLst>
          <pc:docMk/>
          <pc:sldMk cId="1437185283" sldId="2147472030"/>
        </pc:sldMkLst>
        <pc:spChg chg="del">
          <ac:chgData name="Simara Maia" userId="25364073-822d-4141-97a2-fe988dada271" providerId="ADAL" clId="{180E2314-8C6F-4258-94A1-C337D833B59B}" dt="2024-06-18T20:39:46.072" v="43" actId="478"/>
          <ac:spMkLst>
            <pc:docMk/>
            <pc:sldMk cId="1437185283" sldId="2147472030"/>
            <ac:spMk id="4" creationId="{2B88E5B4-C826-042E-713E-6C96590A9735}"/>
          </ac:spMkLst>
        </pc:spChg>
        <pc:spChg chg="del">
          <ac:chgData name="Simara Maia" userId="25364073-822d-4141-97a2-fe988dada271" providerId="ADAL" clId="{180E2314-8C6F-4258-94A1-C337D833B59B}" dt="2024-06-18T20:39:46.072" v="43" actId="478"/>
          <ac:spMkLst>
            <pc:docMk/>
            <pc:sldMk cId="1437185283" sldId="2147472030"/>
            <ac:spMk id="13" creationId="{F29AECEB-5B2F-DA16-0C0D-82B1FE6C8FF7}"/>
          </ac:spMkLst>
        </pc:spChg>
        <pc:spChg chg="mod">
          <ac:chgData name="Simara Maia" userId="25364073-822d-4141-97a2-fe988dada271" providerId="ADAL" clId="{180E2314-8C6F-4258-94A1-C337D833B59B}" dt="2024-06-18T20:43:34.553" v="74" actId="207"/>
          <ac:spMkLst>
            <pc:docMk/>
            <pc:sldMk cId="1437185283" sldId="2147472030"/>
            <ac:spMk id="16" creationId="{AC758DC2-8A9E-E010-8450-6F959B235158}"/>
          </ac:spMkLst>
        </pc:spChg>
        <pc:spChg chg="mod">
          <ac:chgData name="Simara Maia" userId="25364073-822d-4141-97a2-fe988dada271" providerId="ADAL" clId="{180E2314-8C6F-4258-94A1-C337D833B59B}" dt="2024-06-18T21:26:17.783" v="337" actId="20577"/>
          <ac:spMkLst>
            <pc:docMk/>
            <pc:sldMk cId="1437185283" sldId="2147472030"/>
            <ac:spMk id="42" creationId="{9575F6C7-B126-1F54-1797-D5C91F3B0EC6}"/>
          </ac:spMkLst>
        </pc:spChg>
        <pc:spChg chg="mod">
          <ac:chgData name="Simara Maia" userId="25364073-822d-4141-97a2-fe988dada271" providerId="ADAL" clId="{180E2314-8C6F-4258-94A1-C337D833B59B}" dt="2024-06-18T20:39:46.419" v="44"/>
          <ac:spMkLst>
            <pc:docMk/>
            <pc:sldMk cId="1437185283" sldId="2147472030"/>
            <ac:spMk id="44" creationId="{09B520F2-687B-69A6-9115-D0D68649605D}"/>
          </ac:spMkLst>
        </pc:spChg>
        <pc:spChg chg="mod">
          <ac:chgData name="Simara Maia" userId="25364073-822d-4141-97a2-fe988dada271" providerId="ADAL" clId="{180E2314-8C6F-4258-94A1-C337D833B59B}" dt="2024-06-18T20:39:46.419" v="44"/>
          <ac:spMkLst>
            <pc:docMk/>
            <pc:sldMk cId="1437185283" sldId="2147472030"/>
            <ac:spMk id="45" creationId="{3588EC91-331A-2F4E-8C65-976CBD396D40}"/>
          </ac:spMkLst>
        </pc:spChg>
        <pc:grpChg chg="add mod">
          <ac:chgData name="Simara Maia" userId="25364073-822d-4141-97a2-fe988dada271" providerId="ADAL" clId="{180E2314-8C6F-4258-94A1-C337D833B59B}" dt="2024-06-18T20:39:46.419" v="44"/>
          <ac:grpSpMkLst>
            <pc:docMk/>
            <pc:sldMk cId="1437185283" sldId="2147472030"/>
            <ac:grpSpMk id="8" creationId="{7245F35E-70AB-ACC2-29C2-02CBA42E4AA6}"/>
          </ac:grpSpMkLst>
        </pc:grpChg>
      </pc:sldChg>
      <pc:sldChg chg="addSp delSp modSp mod">
        <pc:chgData name="Simara Maia" userId="25364073-822d-4141-97a2-fe988dada271" providerId="ADAL" clId="{180E2314-8C6F-4258-94A1-C337D833B59B}" dt="2024-06-18T21:26:55.805" v="338" actId="20577"/>
        <pc:sldMkLst>
          <pc:docMk/>
          <pc:sldMk cId="2796178238" sldId="2147472031"/>
        </pc:sldMkLst>
        <pc:spChg chg="del">
          <ac:chgData name="Simara Maia" userId="25364073-822d-4141-97a2-fe988dada271" providerId="ADAL" clId="{180E2314-8C6F-4258-94A1-C337D833B59B}" dt="2024-06-18T20:39:56.061" v="47" actId="478"/>
          <ac:spMkLst>
            <pc:docMk/>
            <pc:sldMk cId="2796178238" sldId="2147472031"/>
            <ac:spMk id="4" creationId="{09D9E59A-F45D-EF67-891D-DFD2844176A0}"/>
          </ac:spMkLst>
        </pc:spChg>
        <pc:spChg chg="mod">
          <ac:chgData name="Simara Maia" userId="25364073-822d-4141-97a2-fe988dada271" providerId="ADAL" clId="{180E2314-8C6F-4258-94A1-C337D833B59B}" dt="2024-06-18T20:44:38.403" v="83" actId="207"/>
          <ac:spMkLst>
            <pc:docMk/>
            <pc:sldMk cId="2796178238" sldId="2147472031"/>
            <ac:spMk id="9" creationId="{864313FC-BBAF-5625-0E67-3DCFB36CB700}"/>
          </ac:spMkLst>
        </pc:spChg>
        <pc:spChg chg="del">
          <ac:chgData name="Simara Maia" userId="25364073-822d-4141-97a2-fe988dada271" providerId="ADAL" clId="{180E2314-8C6F-4258-94A1-C337D833B59B}" dt="2024-06-18T20:39:56.061" v="47" actId="478"/>
          <ac:spMkLst>
            <pc:docMk/>
            <pc:sldMk cId="2796178238" sldId="2147472031"/>
            <ac:spMk id="26" creationId="{C5B94D22-8D6E-DA8B-E00D-C82F7EE3913F}"/>
          </ac:spMkLst>
        </pc:spChg>
        <pc:spChg chg="mod">
          <ac:chgData name="Simara Maia" userId="25364073-822d-4141-97a2-fe988dada271" providerId="ADAL" clId="{180E2314-8C6F-4258-94A1-C337D833B59B}" dt="2024-06-18T21:26:55.805" v="338" actId="20577"/>
          <ac:spMkLst>
            <pc:docMk/>
            <pc:sldMk cId="2796178238" sldId="2147472031"/>
            <ac:spMk id="37" creationId="{DE033B90-AF1C-37A4-DACE-39A248999A76}"/>
          </ac:spMkLst>
        </pc:spChg>
        <pc:spChg chg="mod">
          <ac:chgData name="Simara Maia" userId="25364073-822d-4141-97a2-fe988dada271" providerId="ADAL" clId="{180E2314-8C6F-4258-94A1-C337D833B59B}" dt="2024-06-18T20:44:40.693" v="84" actId="1076"/>
          <ac:spMkLst>
            <pc:docMk/>
            <pc:sldMk cId="2796178238" sldId="2147472031"/>
            <ac:spMk id="38" creationId="{06DF0134-D458-5E4E-5175-F9C00B71058D}"/>
          </ac:spMkLst>
        </pc:spChg>
        <pc:spChg chg="mod">
          <ac:chgData name="Simara Maia" userId="25364073-822d-4141-97a2-fe988dada271" providerId="ADAL" clId="{180E2314-8C6F-4258-94A1-C337D833B59B}" dt="2024-06-18T20:39:56.431" v="48"/>
          <ac:spMkLst>
            <pc:docMk/>
            <pc:sldMk cId="2796178238" sldId="2147472031"/>
            <ac:spMk id="44" creationId="{1A02C9A7-7712-E8B9-E640-916F1905F67D}"/>
          </ac:spMkLst>
        </pc:spChg>
        <pc:spChg chg="mod">
          <ac:chgData name="Simara Maia" userId="25364073-822d-4141-97a2-fe988dada271" providerId="ADAL" clId="{180E2314-8C6F-4258-94A1-C337D833B59B}" dt="2024-06-18T20:39:56.431" v="48"/>
          <ac:spMkLst>
            <pc:docMk/>
            <pc:sldMk cId="2796178238" sldId="2147472031"/>
            <ac:spMk id="45" creationId="{E010AD45-F581-5154-17FB-64A0494226D9}"/>
          </ac:spMkLst>
        </pc:spChg>
        <pc:grpChg chg="add mod">
          <ac:chgData name="Simara Maia" userId="25364073-822d-4141-97a2-fe988dada271" providerId="ADAL" clId="{180E2314-8C6F-4258-94A1-C337D833B59B}" dt="2024-06-18T20:39:56.431" v="48"/>
          <ac:grpSpMkLst>
            <pc:docMk/>
            <pc:sldMk cId="2796178238" sldId="2147472031"/>
            <ac:grpSpMk id="8" creationId="{67376674-E7EB-E374-8D83-F3DABD69B4B7}"/>
          </ac:grpSpMkLst>
        </pc:grpChg>
      </pc:sldChg>
      <pc:sldChg chg="addSp delSp modSp mod">
        <pc:chgData name="Simara Maia" userId="25364073-822d-4141-97a2-fe988dada271" providerId="ADAL" clId="{180E2314-8C6F-4258-94A1-C337D833B59B}" dt="2024-06-18T21:27:13.979" v="340" actId="108"/>
        <pc:sldMkLst>
          <pc:docMk/>
          <pc:sldMk cId="2435323701" sldId="2147472032"/>
        </pc:sldMkLst>
        <pc:spChg chg="del">
          <ac:chgData name="Simara Maia" userId="25364073-822d-4141-97a2-fe988dada271" providerId="ADAL" clId="{180E2314-8C6F-4258-94A1-C337D833B59B}" dt="2024-06-18T20:40:01.241" v="49" actId="478"/>
          <ac:spMkLst>
            <pc:docMk/>
            <pc:sldMk cId="2435323701" sldId="2147472032"/>
            <ac:spMk id="4" creationId="{4900E246-D8B5-20C6-9B82-CCFE4226870D}"/>
          </ac:spMkLst>
        </pc:spChg>
        <pc:spChg chg="mod">
          <ac:chgData name="Simara Maia" userId="25364073-822d-4141-97a2-fe988dada271" providerId="ADAL" clId="{180E2314-8C6F-4258-94A1-C337D833B59B}" dt="2024-06-18T20:45:03.452" v="88" actId="207"/>
          <ac:spMkLst>
            <pc:docMk/>
            <pc:sldMk cId="2435323701" sldId="2147472032"/>
            <ac:spMk id="8" creationId="{A78E5447-C02A-C0FF-A814-A8C32B3F33C0}"/>
          </ac:spMkLst>
        </pc:spChg>
        <pc:spChg chg="mod">
          <ac:chgData name="Simara Maia" userId="25364073-822d-4141-97a2-fe988dada271" providerId="ADAL" clId="{180E2314-8C6F-4258-94A1-C337D833B59B}" dt="2024-06-18T21:27:13.979" v="340" actId="108"/>
          <ac:spMkLst>
            <pc:docMk/>
            <pc:sldMk cId="2435323701" sldId="2147472032"/>
            <ac:spMk id="9" creationId="{455EBAA9-B9CC-14FD-AD15-BFC591EE8F65}"/>
          </ac:spMkLst>
        </pc:spChg>
        <pc:spChg chg="del">
          <ac:chgData name="Simara Maia" userId="25364073-822d-4141-97a2-fe988dada271" providerId="ADAL" clId="{180E2314-8C6F-4258-94A1-C337D833B59B}" dt="2024-06-18T20:40:01.241" v="49" actId="478"/>
          <ac:spMkLst>
            <pc:docMk/>
            <pc:sldMk cId="2435323701" sldId="2147472032"/>
            <ac:spMk id="10" creationId="{F68318B0-A12F-201A-5237-A4384AACADDB}"/>
          </ac:spMkLst>
        </pc:spChg>
        <pc:spChg chg="mod">
          <ac:chgData name="Simara Maia" userId="25364073-822d-4141-97a2-fe988dada271" providerId="ADAL" clId="{180E2314-8C6F-4258-94A1-C337D833B59B}" dt="2024-06-18T20:44:58.231" v="86" actId="1076"/>
          <ac:spMkLst>
            <pc:docMk/>
            <pc:sldMk cId="2435323701" sldId="2147472032"/>
            <ac:spMk id="31" creationId="{EC7F6301-DECD-C214-BE11-F1B8E896AB14}"/>
          </ac:spMkLst>
        </pc:spChg>
        <pc:spChg chg="mod">
          <ac:chgData name="Simara Maia" userId="25364073-822d-4141-97a2-fe988dada271" providerId="ADAL" clId="{180E2314-8C6F-4258-94A1-C337D833B59B}" dt="2024-06-18T20:40:01.584" v="50"/>
          <ac:spMkLst>
            <pc:docMk/>
            <pc:sldMk cId="2435323701" sldId="2147472032"/>
            <ac:spMk id="64" creationId="{141426E5-7A6E-CC5B-2768-A0A38E4EA4FF}"/>
          </ac:spMkLst>
        </pc:spChg>
        <pc:spChg chg="mod">
          <ac:chgData name="Simara Maia" userId="25364073-822d-4141-97a2-fe988dada271" providerId="ADAL" clId="{180E2314-8C6F-4258-94A1-C337D833B59B}" dt="2024-06-18T20:40:01.584" v="50"/>
          <ac:spMkLst>
            <pc:docMk/>
            <pc:sldMk cId="2435323701" sldId="2147472032"/>
            <ac:spMk id="65" creationId="{9ECA98EA-732C-30B2-D0E7-44DC16261C30}"/>
          </ac:spMkLst>
        </pc:spChg>
        <pc:grpChg chg="add mod">
          <ac:chgData name="Simara Maia" userId="25364073-822d-4141-97a2-fe988dada271" providerId="ADAL" clId="{180E2314-8C6F-4258-94A1-C337D833B59B}" dt="2024-06-18T20:40:01.584" v="50"/>
          <ac:grpSpMkLst>
            <pc:docMk/>
            <pc:sldMk cId="2435323701" sldId="2147472032"/>
            <ac:grpSpMk id="61" creationId="{39107DEF-1AFE-28CD-38E4-8BC54153C50F}"/>
          </ac:grpSpMkLst>
        </pc:grpChg>
      </pc:sldChg>
      <pc:sldChg chg="addSp delSp modSp mod">
        <pc:chgData name="Simara Maia" userId="25364073-822d-4141-97a2-fe988dada271" providerId="ADAL" clId="{180E2314-8C6F-4258-94A1-C337D833B59B}" dt="2024-06-18T21:27:41.643" v="344" actId="20577"/>
        <pc:sldMkLst>
          <pc:docMk/>
          <pc:sldMk cId="826301543" sldId="2147472033"/>
        </pc:sldMkLst>
        <pc:spChg chg="del">
          <ac:chgData name="Simara Maia" userId="25364073-822d-4141-97a2-fe988dada271" providerId="ADAL" clId="{180E2314-8C6F-4258-94A1-C337D833B59B}" dt="2024-06-18T20:40:06.083" v="51" actId="478"/>
          <ac:spMkLst>
            <pc:docMk/>
            <pc:sldMk cId="826301543" sldId="2147472033"/>
            <ac:spMk id="4" creationId="{8C36B04C-2B79-F875-190B-0BC3C892258A}"/>
          </ac:spMkLst>
        </pc:spChg>
        <pc:spChg chg="mod">
          <ac:chgData name="Simara Maia" userId="25364073-822d-4141-97a2-fe988dada271" providerId="ADAL" clId="{180E2314-8C6F-4258-94A1-C337D833B59B}" dt="2024-06-18T21:27:41.643" v="344" actId="20577"/>
          <ac:spMkLst>
            <pc:docMk/>
            <pc:sldMk cId="826301543" sldId="2147472033"/>
            <ac:spMk id="8" creationId="{BCE267B6-E9C1-3ED2-24D1-954FCA71618C}"/>
          </ac:spMkLst>
        </pc:spChg>
        <pc:spChg chg="del">
          <ac:chgData name="Simara Maia" userId="25364073-822d-4141-97a2-fe988dada271" providerId="ADAL" clId="{180E2314-8C6F-4258-94A1-C337D833B59B}" dt="2024-06-18T20:40:06.083" v="51" actId="478"/>
          <ac:spMkLst>
            <pc:docMk/>
            <pc:sldMk cId="826301543" sldId="2147472033"/>
            <ac:spMk id="10" creationId="{F64B8405-DCAE-73C5-485D-FF274BEE3919}"/>
          </ac:spMkLst>
        </pc:spChg>
        <pc:spChg chg="mod">
          <ac:chgData name="Simara Maia" userId="25364073-822d-4141-97a2-fe988dada271" providerId="ADAL" clId="{180E2314-8C6F-4258-94A1-C337D833B59B}" dt="2024-06-18T20:45:21.445" v="90" actId="207"/>
          <ac:spMkLst>
            <pc:docMk/>
            <pc:sldMk cId="826301543" sldId="2147472033"/>
            <ac:spMk id="15" creationId="{EE4E5EB4-33BA-636D-D352-722E49199033}"/>
          </ac:spMkLst>
        </pc:spChg>
        <pc:spChg chg="mod">
          <ac:chgData name="Simara Maia" userId="25364073-822d-4141-97a2-fe988dada271" providerId="ADAL" clId="{180E2314-8C6F-4258-94A1-C337D833B59B}" dt="2024-06-18T20:40:06.427" v="52"/>
          <ac:spMkLst>
            <pc:docMk/>
            <pc:sldMk cId="826301543" sldId="2147472033"/>
            <ac:spMk id="25" creationId="{348C1ADD-66AD-4F6C-AC81-0062EAFB023A}"/>
          </ac:spMkLst>
        </pc:spChg>
        <pc:spChg chg="mod">
          <ac:chgData name="Simara Maia" userId="25364073-822d-4141-97a2-fe988dada271" providerId="ADAL" clId="{180E2314-8C6F-4258-94A1-C337D833B59B}" dt="2024-06-18T20:40:06.427" v="52"/>
          <ac:spMkLst>
            <pc:docMk/>
            <pc:sldMk cId="826301543" sldId="2147472033"/>
            <ac:spMk id="38" creationId="{F363090C-4A7E-9423-E1DE-D95B470DB70D}"/>
          </ac:spMkLst>
        </pc:spChg>
        <pc:grpChg chg="add mod">
          <ac:chgData name="Simara Maia" userId="25364073-822d-4141-97a2-fe988dada271" providerId="ADAL" clId="{180E2314-8C6F-4258-94A1-C337D833B59B}" dt="2024-06-18T20:40:06.427" v="52"/>
          <ac:grpSpMkLst>
            <pc:docMk/>
            <pc:sldMk cId="826301543" sldId="2147472033"/>
            <ac:grpSpMk id="18" creationId="{254CB8E4-43A1-580D-E9B5-D00ADBADE6DE}"/>
          </ac:grpSpMkLst>
        </pc:grpChg>
      </pc:sldChg>
      <pc:sldChg chg="addSp delSp modSp mod">
        <pc:chgData name="Simara Maia" userId="25364073-822d-4141-97a2-fe988dada271" providerId="ADAL" clId="{180E2314-8C6F-4258-94A1-C337D833B59B}" dt="2024-06-18T21:27:55.887" v="345" actId="108"/>
        <pc:sldMkLst>
          <pc:docMk/>
          <pc:sldMk cId="169107594" sldId="2147472034"/>
        </pc:sldMkLst>
        <pc:spChg chg="mod">
          <ac:chgData name="Simara Maia" userId="25364073-822d-4141-97a2-fe988dada271" providerId="ADAL" clId="{180E2314-8C6F-4258-94A1-C337D833B59B}" dt="2024-06-18T21:27:55.887" v="345" actId="108"/>
          <ac:spMkLst>
            <pc:docMk/>
            <pc:sldMk cId="169107594" sldId="2147472034"/>
            <ac:spMk id="2" creationId="{9B6F3DD8-80B0-1DA3-09AE-F3E0190F5FE0}"/>
          </ac:spMkLst>
        </pc:spChg>
        <pc:spChg chg="del">
          <ac:chgData name="Simara Maia" userId="25364073-822d-4141-97a2-fe988dada271" providerId="ADAL" clId="{180E2314-8C6F-4258-94A1-C337D833B59B}" dt="2024-06-18T20:40:11.004" v="53" actId="478"/>
          <ac:spMkLst>
            <pc:docMk/>
            <pc:sldMk cId="169107594" sldId="2147472034"/>
            <ac:spMk id="4" creationId="{AC2226FC-CA2F-4949-21AD-6BF8717DEDC2}"/>
          </ac:spMkLst>
        </pc:spChg>
        <pc:spChg chg="del">
          <ac:chgData name="Simara Maia" userId="25364073-822d-4141-97a2-fe988dada271" providerId="ADAL" clId="{180E2314-8C6F-4258-94A1-C337D833B59B}" dt="2024-06-18T20:40:11.004" v="53" actId="478"/>
          <ac:spMkLst>
            <pc:docMk/>
            <pc:sldMk cId="169107594" sldId="2147472034"/>
            <ac:spMk id="8" creationId="{1F40F4D8-48FE-E957-91E9-45BE77D5787B}"/>
          </ac:spMkLst>
        </pc:spChg>
        <pc:spChg chg="mod">
          <ac:chgData name="Simara Maia" userId="25364073-822d-4141-97a2-fe988dada271" providerId="ADAL" clId="{180E2314-8C6F-4258-94A1-C337D833B59B}" dt="2024-06-18T20:40:11.336" v="54"/>
          <ac:spMkLst>
            <pc:docMk/>
            <pc:sldMk cId="169107594" sldId="2147472034"/>
            <ac:spMk id="18" creationId="{E623D2BA-2FF0-B1E3-A69D-98F4A14A5BA9}"/>
          </ac:spMkLst>
        </pc:spChg>
        <pc:spChg chg="mod">
          <ac:chgData name="Simara Maia" userId="25364073-822d-4141-97a2-fe988dada271" providerId="ADAL" clId="{180E2314-8C6F-4258-94A1-C337D833B59B}" dt="2024-06-18T20:40:11.336" v="54"/>
          <ac:spMkLst>
            <pc:docMk/>
            <pc:sldMk cId="169107594" sldId="2147472034"/>
            <ac:spMk id="19" creationId="{0E76F3CF-3AC7-D5D5-CC41-8F4F658CA764}"/>
          </ac:spMkLst>
        </pc:spChg>
        <pc:spChg chg="mod">
          <ac:chgData name="Simara Maia" userId="25364073-822d-4141-97a2-fe988dada271" providerId="ADAL" clId="{180E2314-8C6F-4258-94A1-C337D833B59B}" dt="2024-06-18T20:45:45.199" v="93" actId="207"/>
          <ac:spMkLst>
            <pc:docMk/>
            <pc:sldMk cId="169107594" sldId="2147472034"/>
            <ac:spMk id="32" creationId="{4B76D6DD-F27D-96F2-3AE6-D51BA553BD9C}"/>
          </ac:spMkLst>
        </pc:spChg>
        <pc:spChg chg="mod">
          <ac:chgData name="Simara Maia" userId="25364073-822d-4141-97a2-fe988dada271" providerId="ADAL" clId="{180E2314-8C6F-4258-94A1-C337D833B59B}" dt="2024-06-18T20:45:41.643" v="92" actId="1076"/>
          <ac:spMkLst>
            <pc:docMk/>
            <pc:sldMk cId="169107594" sldId="2147472034"/>
            <ac:spMk id="34" creationId="{33696342-5D62-9A93-A1BE-8A923135EE78}"/>
          </ac:spMkLst>
        </pc:spChg>
        <pc:grpChg chg="add mod">
          <ac:chgData name="Simara Maia" userId="25364073-822d-4141-97a2-fe988dada271" providerId="ADAL" clId="{180E2314-8C6F-4258-94A1-C337D833B59B}" dt="2024-06-18T20:40:11.336" v="54"/>
          <ac:grpSpMkLst>
            <pc:docMk/>
            <pc:sldMk cId="169107594" sldId="2147472034"/>
            <ac:grpSpMk id="7" creationId="{076B0456-1605-BEED-9B04-18E2944AC8E6}"/>
          </ac:grpSpMkLst>
        </pc:grpChg>
      </pc:sldChg>
      <pc:sldChg chg="addSp delSp modSp mod">
        <pc:chgData name="Simara Maia" userId="25364073-822d-4141-97a2-fe988dada271" providerId="ADAL" clId="{180E2314-8C6F-4258-94A1-C337D833B59B}" dt="2024-06-18T21:28:24.474" v="347" actId="108"/>
        <pc:sldMkLst>
          <pc:docMk/>
          <pc:sldMk cId="2067644752" sldId="2147472037"/>
        </pc:sldMkLst>
        <pc:spChg chg="del">
          <ac:chgData name="Simara Maia" userId="25364073-822d-4141-97a2-fe988dada271" providerId="ADAL" clId="{180E2314-8C6F-4258-94A1-C337D833B59B}" dt="2024-06-18T20:40:20.235" v="57" actId="478"/>
          <ac:spMkLst>
            <pc:docMk/>
            <pc:sldMk cId="2067644752" sldId="2147472037"/>
            <ac:spMk id="4" creationId="{380AB706-D77E-6C8C-52AA-55053241F833}"/>
          </ac:spMkLst>
        </pc:spChg>
        <pc:spChg chg="del">
          <ac:chgData name="Simara Maia" userId="25364073-822d-4141-97a2-fe988dada271" providerId="ADAL" clId="{180E2314-8C6F-4258-94A1-C337D833B59B}" dt="2024-06-18T20:40:20.235" v="57" actId="478"/>
          <ac:spMkLst>
            <pc:docMk/>
            <pc:sldMk cId="2067644752" sldId="2147472037"/>
            <ac:spMk id="8" creationId="{EAF67A48-9F5E-2CB8-F843-365EFD172178}"/>
          </ac:spMkLst>
        </pc:spChg>
        <pc:spChg chg="mod">
          <ac:chgData name="Simara Maia" userId="25364073-822d-4141-97a2-fe988dada271" providerId="ADAL" clId="{180E2314-8C6F-4258-94A1-C337D833B59B}" dt="2024-06-18T20:40:20.747" v="58"/>
          <ac:spMkLst>
            <pc:docMk/>
            <pc:sldMk cId="2067644752" sldId="2147472037"/>
            <ac:spMk id="26" creationId="{A01568F6-D262-E0BD-87C2-83404DC7B95E}"/>
          </ac:spMkLst>
        </pc:spChg>
        <pc:spChg chg="mod">
          <ac:chgData name="Simara Maia" userId="25364073-822d-4141-97a2-fe988dada271" providerId="ADAL" clId="{180E2314-8C6F-4258-94A1-C337D833B59B}" dt="2024-06-18T20:40:20.747" v="58"/>
          <ac:spMkLst>
            <pc:docMk/>
            <pc:sldMk cId="2067644752" sldId="2147472037"/>
            <ac:spMk id="28" creationId="{FFB3185D-1139-B181-DE2A-1DA9DAEE7E3D}"/>
          </ac:spMkLst>
        </pc:spChg>
        <pc:spChg chg="mod">
          <ac:chgData name="Simara Maia" userId="25364073-822d-4141-97a2-fe988dada271" providerId="ADAL" clId="{180E2314-8C6F-4258-94A1-C337D833B59B}" dt="2024-06-18T21:28:24.474" v="347" actId="108"/>
          <ac:spMkLst>
            <pc:docMk/>
            <pc:sldMk cId="2067644752" sldId="2147472037"/>
            <ac:spMk id="40" creationId="{10C89798-5FF8-7D2E-A553-0990AE9B0BD9}"/>
          </ac:spMkLst>
        </pc:spChg>
        <pc:grpChg chg="add mod">
          <ac:chgData name="Simara Maia" userId="25364073-822d-4141-97a2-fe988dada271" providerId="ADAL" clId="{180E2314-8C6F-4258-94A1-C337D833B59B}" dt="2024-06-18T20:40:20.747" v="58"/>
          <ac:grpSpMkLst>
            <pc:docMk/>
            <pc:sldMk cId="2067644752" sldId="2147472037"/>
            <ac:grpSpMk id="19" creationId="{20D9097D-8847-5153-242A-04ED16DF64A2}"/>
          </ac:grpSpMkLst>
        </pc:grpChg>
      </pc:sldChg>
      <pc:sldChg chg="addSp delSp modSp mod">
        <pc:chgData name="Simara Maia" userId="25364073-822d-4141-97a2-fe988dada271" providerId="ADAL" clId="{180E2314-8C6F-4258-94A1-C337D833B59B}" dt="2024-06-20T14:19:56.032" v="408" actId="20577"/>
        <pc:sldMkLst>
          <pc:docMk/>
          <pc:sldMk cId="578931800" sldId="2147472039"/>
        </pc:sldMkLst>
        <pc:spChg chg="mod">
          <ac:chgData name="Simara Maia" userId="25364073-822d-4141-97a2-fe988dada271" providerId="ADAL" clId="{180E2314-8C6F-4258-94A1-C337D833B59B}" dt="2024-06-18T20:37:37.732" v="21" actId="1076"/>
          <ac:spMkLst>
            <pc:docMk/>
            <pc:sldMk cId="578931800" sldId="2147472039"/>
            <ac:spMk id="3" creationId="{65386AAE-3B49-71DB-BD92-C84EAE17DF1D}"/>
          </ac:spMkLst>
        </pc:spChg>
        <pc:spChg chg="mod">
          <ac:chgData name="Simara Maia" userId="25364073-822d-4141-97a2-fe988dada271" providerId="ADAL" clId="{180E2314-8C6F-4258-94A1-C337D833B59B}" dt="2024-06-18T20:37:26.980" v="17" actId="1076"/>
          <ac:spMkLst>
            <pc:docMk/>
            <pc:sldMk cId="578931800" sldId="2147472039"/>
            <ac:spMk id="6" creationId="{C793CE47-8701-6BD5-69E6-7F294655806E}"/>
          </ac:spMkLst>
        </pc:spChg>
        <pc:spChg chg="add mod">
          <ac:chgData name="Simara Maia" userId="25364073-822d-4141-97a2-fe988dada271" providerId="ADAL" clId="{180E2314-8C6F-4258-94A1-C337D833B59B}" dt="2024-06-20T14:19:56.032" v="408" actId="20577"/>
          <ac:spMkLst>
            <pc:docMk/>
            <pc:sldMk cId="578931800" sldId="2147472039"/>
            <ac:spMk id="7" creationId="{A08FE8A8-728A-2BEE-BC62-E04150BE6D55}"/>
          </ac:spMkLst>
        </pc:spChg>
        <pc:spChg chg="mod">
          <ac:chgData name="Simara Maia" userId="25364073-822d-4141-97a2-fe988dada271" providerId="ADAL" clId="{180E2314-8C6F-4258-94A1-C337D833B59B}" dt="2024-06-18T20:37:31.609" v="19" actId="20577"/>
          <ac:spMkLst>
            <pc:docMk/>
            <pc:sldMk cId="578931800" sldId="2147472039"/>
            <ac:spMk id="16" creationId="{983C4FE4-AF03-F7BC-A9FF-E61681DE6302}"/>
          </ac:spMkLst>
        </pc:spChg>
        <pc:spChg chg="add mod">
          <ac:chgData name="Simara Maia" userId="25364073-822d-4141-97a2-fe988dada271" providerId="ADAL" clId="{180E2314-8C6F-4258-94A1-C337D833B59B}" dt="2024-06-18T20:55:08.405" v="123" actId="313"/>
          <ac:spMkLst>
            <pc:docMk/>
            <pc:sldMk cId="578931800" sldId="2147472039"/>
            <ac:spMk id="73" creationId="{208BEF61-31A0-6F07-26B0-742619E633B4}"/>
          </ac:spMkLst>
        </pc:spChg>
        <pc:picChg chg="add del">
          <ac:chgData name="Simara Maia" userId="25364073-822d-4141-97a2-fe988dada271" providerId="ADAL" clId="{180E2314-8C6F-4258-94A1-C337D833B59B}" dt="2024-06-18T20:54:47.881" v="100" actId="478"/>
          <ac:picMkLst>
            <pc:docMk/>
            <pc:sldMk cId="578931800" sldId="2147472039"/>
            <ac:picMk id="72" creationId="{DE9ABAA3-2CB5-DF40-B8FF-5F277C31B20F}"/>
          </ac:picMkLst>
        </pc:picChg>
      </pc:sldChg>
      <pc:sldChg chg="addSp delSp modSp del mod">
        <pc:chgData name="Simara Maia" userId="25364073-822d-4141-97a2-fe988dada271" providerId="ADAL" clId="{180E2314-8C6F-4258-94A1-C337D833B59B}" dt="2024-06-18T21:23:02.321" v="296" actId="47"/>
        <pc:sldMkLst>
          <pc:docMk/>
          <pc:sldMk cId="4268866492" sldId="2147472041"/>
        </pc:sldMkLst>
        <pc:spChg chg="add del mod">
          <ac:chgData name="Simara Maia" userId="25364073-822d-4141-97a2-fe988dada271" providerId="ADAL" clId="{180E2314-8C6F-4258-94A1-C337D833B59B}" dt="2024-06-18T21:06:50.632" v="134" actId="478"/>
          <ac:spMkLst>
            <pc:docMk/>
            <pc:sldMk cId="4268866492" sldId="2147472041"/>
            <ac:spMk id="2" creationId="{24A8C9AC-A1F4-2DBC-1599-CF8D20B45D41}"/>
          </ac:spMkLst>
        </pc:spChg>
        <pc:spChg chg="add mod">
          <ac:chgData name="Simara Maia" userId="25364073-822d-4141-97a2-fe988dada271" providerId="ADAL" clId="{180E2314-8C6F-4258-94A1-C337D833B59B}" dt="2024-06-18T21:08:20.267" v="219" actId="20577"/>
          <ac:spMkLst>
            <pc:docMk/>
            <pc:sldMk cId="4268866492" sldId="2147472041"/>
            <ac:spMk id="6" creationId="{2E4C95E4-DAEF-3C4A-F058-96DF609F5C35}"/>
          </ac:spMkLst>
        </pc:spChg>
        <pc:spChg chg="mod">
          <ac:chgData name="Simara Maia" userId="25364073-822d-4141-97a2-fe988dada271" providerId="ADAL" clId="{180E2314-8C6F-4258-94A1-C337D833B59B}" dt="2024-06-18T21:07:25.219" v="137" actId="6549"/>
          <ac:spMkLst>
            <pc:docMk/>
            <pc:sldMk cId="4268866492" sldId="2147472041"/>
            <ac:spMk id="21" creationId="{8BFEA45E-82AC-B4B9-3393-2161937996EB}"/>
          </ac:spMkLst>
        </pc:spChg>
        <pc:spChg chg="mod">
          <ac:chgData name="Simara Maia" userId="25364073-822d-4141-97a2-fe988dada271" providerId="ADAL" clId="{180E2314-8C6F-4258-94A1-C337D833B59B}" dt="2024-06-18T21:06:20.936" v="129" actId="20577"/>
          <ac:spMkLst>
            <pc:docMk/>
            <pc:sldMk cId="4268866492" sldId="2147472041"/>
            <ac:spMk id="27" creationId="{FFADC27D-93EA-F984-64CA-D540EB5AA7A9}"/>
          </ac:spMkLst>
        </pc:spChg>
        <pc:spChg chg="del mod">
          <ac:chgData name="Simara Maia" userId="25364073-822d-4141-97a2-fe988dada271" providerId="ADAL" clId="{180E2314-8C6F-4258-94A1-C337D833B59B}" dt="2024-06-18T21:06:23.287" v="130" actId="478"/>
          <ac:spMkLst>
            <pc:docMk/>
            <pc:sldMk cId="4268866492" sldId="2147472041"/>
            <ac:spMk id="28" creationId="{16BA2D36-183F-9EC7-2779-926A9966E96F}"/>
          </ac:spMkLst>
        </pc:spChg>
        <pc:picChg chg="del">
          <ac:chgData name="Simara Maia" userId="25364073-822d-4141-97a2-fe988dada271" providerId="ADAL" clId="{180E2314-8C6F-4258-94A1-C337D833B59B}" dt="2024-06-18T21:06:53.148" v="135" actId="478"/>
          <ac:picMkLst>
            <pc:docMk/>
            <pc:sldMk cId="4268866492" sldId="2147472041"/>
            <ac:picMk id="24" creationId="{3FEC6B4F-D959-6951-09D2-54C6059C768F}"/>
          </ac:picMkLst>
        </pc:picChg>
      </pc:sldChg>
      <pc:sldChg chg="addSp delSp modSp mod">
        <pc:chgData name="Simara Maia" userId="25364073-822d-4141-97a2-fe988dada271" providerId="ADAL" clId="{180E2314-8C6F-4258-94A1-C337D833B59B}" dt="2024-06-18T21:25:15.573" v="333" actId="20577"/>
        <pc:sldMkLst>
          <pc:docMk/>
          <pc:sldMk cId="3467337844" sldId="2147472043"/>
        </pc:sldMkLst>
        <pc:spChg chg="mod">
          <ac:chgData name="Simara Maia" userId="25364073-822d-4141-97a2-fe988dada271" providerId="ADAL" clId="{180E2314-8C6F-4258-94A1-C337D833B59B}" dt="2024-06-18T20:39:04.602" v="32"/>
          <ac:spMkLst>
            <pc:docMk/>
            <pc:sldMk cId="3467337844" sldId="2147472043"/>
            <ac:spMk id="4" creationId="{ED72CB72-F7FA-C33E-DD42-D45F594DE30A}"/>
          </ac:spMkLst>
        </pc:spChg>
        <pc:spChg chg="mod">
          <ac:chgData name="Simara Maia" userId="25364073-822d-4141-97a2-fe988dada271" providerId="ADAL" clId="{180E2314-8C6F-4258-94A1-C337D833B59B}" dt="2024-06-18T20:39:04.602" v="32"/>
          <ac:spMkLst>
            <pc:docMk/>
            <pc:sldMk cId="3467337844" sldId="2147472043"/>
            <ac:spMk id="5" creationId="{B7FB2D0A-8091-7EA4-8ECC-0CEFB1A0A51A}"/>
          </ac:spMkLst>
        </pc:spChg>
        <pc:spChg chg="mod">
          <ac:chgData name="Simara Maia" userId="25364073-822d-4141-97a2-fe988dada271" providerId="ADAL" clId="{180E2314-8C6F-4258-94A1-C337D833B59B}" dt="2024-06-18T21:25:15.573" v="333" actId="20577"/>
          <ac:spMkLst>
            <pc:docMk/>
            <pc:sldMk cId="3467337844" sldId="2147472043"/>
            <ac:spMk id="153" creationId="{4CFC0174-A61F-2452-5221-21821BA96D07}"/>
          </ac:spMkLst>
        </pc:spChg>
        <pc:spChg chg="del">
          <ac:chgData name="Simara Maia" userId="25364073-822d-4141-97a2-fe988dada271" providerId="ADAL" clId="{180E2314-8C6F-4258-94A1-C337D833B59B}" dt="2024-06-18T20:39:03.808" v="31" actId="478"/>
          <ac:spMkLst>
            <pc:docMk/>
            <pc:sldMk cId="3467337844" sldId="2147472043"/>
            <ac:spMk id="158" creationId="{D3C933A7-DA4C-6745-C97B-9CB9F8075E62}"/>
          </ac:spMkLst>
        </pc:spChg>
        <pc:spChg chg="del">
          <ac:chgData name="Simara Maia" userId="25364073-822d-4141-97a2-fe988dada271" providerId="ADAL" clId="{180E2314-8C6F-4258-94A1-C337D833B59B}" dt="2024-06-18T20:39:01.695" v="30" actId="478"/>
          <ac:spMkLst>
            <pc:docMk/>
            <pc:sldMk cId="3467337844" sldId="2147472043"/>
            <ac:spMk id="159" creationId="{3225225A-0DDD-DAE9-FEAE-CB771BD5314A}"/>
          </ac:spMkLst>
        </pc:spChg>
        <pc:grpChg chg="add mod">
          <ac:chgData name="Simara Maia" userId="25364073-822d-4141-97a2-fe988dada271" providerId="ADAL" clId="{180E2314-8C6F-4258-94A1-C337D833B59B}" dt="2024-06-18T20:39:04.602" v="32"/>
          <ac:grpSpMkLst>
            <pc:docMk/>
            <pc:sldMk cId="3467337844" sldId="2147472043"/>
            <ac:grpSpMk id="3" creationId="{EA75B619-197B-D88B-7E46-869D0F6F336A}"/>
          </ac:grpSpMkLst>
        </pc:grpChg>
      </pc:sldChg>
      <pc:sldChg chg="addSp modSp mod">
        <pc:chgData name="Simara Maia" userId="25364073-822d-4141-97a2-fe988dada271" providerId="ADAL" clId="{180E2314-8C6F-4258-94A1-C337D833B59B}" dt="2024-06-18T20:38:53.680" v="29" actId="1076"/>
        <pc:sldMkLst>
          <pc:docMk/>
          <pc:sldMk cId="273668600" sldId="2147472044"/>
        </pc:sldMkLst>
        <pc:spChg chg="mod">
          <ac:chgData name="Simara Maia" userId="25364073-822d-4141-97a2-fe988dada271" providerId="ADAL" clId="{180E2314-8C6F-4258-94A1-C337D833B59B}" dt="2024-06-18T20:38:50.125" v="28" actId="164"/>
          <ac:spMkLst>
            <pc:docMk/>
            <pc:sldMk cId="273668600" sldId="2147472044"/>
            <ac:spMk id="158" creationId="{D3C933A7-DA4C-6745-C97B-9CB9F8075E62}"/>
          </ac:spMkLst>
        </pc:spChg>
        <pc:spChg chg="mod">
          <ac:chgData name="Simara Maia" userId="25364073-822d-4141-97a2-fe988dada271" providerId="ADAL" clId="{180E2314-8C6F-4258-94A1-C337D833B59B}" dt="2024-06-18T20:38:50.125" v="28" actId="164"/>
          <ac:spMkLst>
            <pc:docMk/>
            <pc:sldMk cId="273668600" sldId="2147472044"/>
            <ac:spMk id="159" creationId="{3225225A-0DDD-DAE9-FEAE-CB771BD5314A}"/>
          </ac:spMkLst>
        </pc:spChg>
        <pc:grpChg chg="add mod">
          <ac:chgData name="Simara Maia" userId="25364073-822d-4141-97a2-fe988dada271" providerId="ADAL" clId="{180E2314-8C6F-4258-94A1-C337D833B59B}" dt="2024-06-18T20:38:53.680" v="29" actId="1076"/>
          <ac:grpSpMkLst>
            <pc:docMk/>
            <pc:sldMk cId="273668600" sldId="2147472044"/>
            <ac:grpSpMk id="2" creationId="{1E63317B-6311-9B3A-19E1-8035553AAAC4}"/>
          </ac:grpSpMkLst>
        </pc:grpChg>
      </pc:sldChg>
      <pc:sldChg chg="addSp delSp modSp mod">
        <pc:chgData name="Simara Maia" userId="25364073-822d-4141-97a2-fe988dada271" providerId="ADAL" clId="{180E2314-8C6F-4258-94A1-C337D833B59B}" dt="2024-06-18T21:28:11.891" v="346" actId="108"/>
        <pc:sldMkLst>
          <pc:docMk/>
          <pc:sldMk cId="2607771002" sldId="2147472045"/>
        </pc:sldMkLst>
        <pc:spChg chg="mod">
          <ac:chgData name="Simara Maia" userId="25364073-822d-4141-97a2-fe988dada271" providerId="ADAL" clId="{180E2314-8C6F-4258-94A1-C337D833B59B}" dt="2024-06-18T21:28:11.891" v="346" actId="108"/>
          <ac:spMkLst>
            <pc:docMk/>
            <pc:sldMk cId="2607771002" sldId="2147472045"/>
            <ac:spMk id="2" creationId="{3C2D23EF-C15D-489C-327C-529BB399ECF8}"/>
          </ac:spMkLst>
        </pc:spChg>
        <pc:spChg chg="del">
          <ac:chgData name="Simara Maia" userId="25364073-822d-4141-97a2-fe988dada271" providerId="ADAL" clId="{180E2314-8C6F-4258-94A1-C337D833B59B}" dt="2024-06-18T20:40:15.739" v="55" actId="478"/>
          <ac:spMkLst>
            <pc:docMk/>
            <pc:sldMk cId="2607771002" sldId="2147472045"/>
            <ac:spMk id="4" creationId="{613ED191-16AA-E4CE-540F-92D1131F90B3}"/>
          </ac:spMkLst>
        </pc:spChg>
        <pc:spChg chg="del">
          <ac:chgData name="Simara Maia" userId="25364073-822d-4141-97a2-fe988dada271" providerId="ADAL" clId="{180E2314-8C6F-4258-94A1-C337D833B59B}" dt="2024-06-18T20:40:15.739" v="55" actId="478"/>
          <ac:spMkLst>
            <pc:docMk/>
            <pc:sldMk cId="2607771002" sldId="2147472045"/>
            <ac:spMk id="8" creationId="{E41208AA-555F-4A9B-E0B7-2791656960E2}"/>
          </ac:spMkLst>
        </pc:spChg>
        <pc:spChg chg="mod">
          <ac:chgData name="Simara Maia" userId="25364073-822d-4141-97a2-fe988dada271" providerId="ADAL" clId="{180E2314-8C6F-4258-94A1-C337D833B59B}" dt="2024-06-18T20:40:16.124" v="56"/>
          <ac:spMkLst>
            <pc:docMk/>
            <pc:sldMk cId="2607771002" sldId="2147472045"/>
            <ac:spMk id="13" creationId="{6765049F-8C1D-B928-5FFC-48483E1BE5BD}"/>
          </ac:spMkLst>
        </pc:spChg>
        <pc:spChg chg="mod">
          <ac:chgData name="Simara Maia" userId="25364073-822d-4141-97a2-fe988dada271" providerId="ADAL" clId="{180E2314-8C6F-4258-94A1-C337D833B59B}" dt="2024-06-18T20:40:16.124" v="56"/>
          <ac:spMkLst>
            <pc:docMk/>
            <pc:sldMk cId="2607771002" sldId="2147472045"/>
            <ac:spMk id="14" creationId="{438A8492-DD4B-97C0-9A01-3481EF99D970}"/>
          </ac:spMkLst>
        </pc:spChg>
        <pc:spChg chg="mod">
          <ac:chgData name="Simara Maia" userId="25364073-822d-4141-97a2-fe988dada271" providerId="ADAL" clId="{180E2314-8C6F-4258-94A1-C337D833B59B}" dt="2024-06-18T20:46:49.360" v="98"/>
          <ac:spMkLst>
            <pc:docMk/>
            <pc:sldMk cId="2607771002" sldId="2147472045"/>
            <ac:spMk id="26" creationId="{42BAB51D-A006-BB7E-A75D-6C59E8E2C7E5}"/>
          </ac:spMkLst>
        </pc:spChg>
        <pc:spChg chg="mod">
          <ac:chgData name="Simara Maia" userId="25364073-822d-4141-97a2-fe988dada271" providerId="ADAL" clId="{180E2314-8C6F-4258-94A1-C337D833B59B}" dt="2024-06-18T20:46:03.272" v="95" actId="1076"/>
          <ac:spMkLst>
            <pc:docMk/>
            <pc:sldMk cId="2607771002" sldId="2147472045"/>
            <ac:spMk id="29" creationId="{BC96350F-EC0A-9FDB-492A-0D5AF61C0CFA}"/>
          </ac:spMkLst>
        </pc:spChg>
        <pc:grpChg chg="add mod">
          <ac:chgData name="Simara Maia" userId="25364073-822d-4141-97a2-fe988dada271" providerId="ADAL" clId="{180E2314-8C6F-4258-94A1-C337D833B59B}" dt="2024-06-18T20:40:16.124" v="56"/>
          <ac:grpSpMkLst>
            <pc:docMk/>
            <pc:sldMk cId="2607771002" sldId="2147472045"/>
            <ac:grpSpMk id="11" creationId="{18725F4E-73F8-89C9-FF97-CCFEC32AA81B}"/>
          </ac:grpSpMkLst>
        </pc:grpChg>
      </pc:sldChg>
      <pc:sldChg chg="addSp delSp modSp add mod">
        <pc:chgData name="Simara Maia" userId="25364073-822d-4141-97a2-fe988dada271" providerId="ADAL" clId="{180E2314-8C6F-4258-94A1-C337D833B59B}" dt="2024-06-20T14:19:20.386" v="351" actId="20577"/>
        <pc:sldMkLst>
          <pc:docMk/>
          <pc:sldMk cId="2368707519" sldId="2147472046"/>
        </pc:sldMkLst>
        <pc:spChg chg="mod">
          <ac:chgData name="Simara Maia" userId="25364073-822d-4141-97a2-fe988dada271" providerId="ADAL" clId="{180E2314-8C6F-4258-94A1-C337D833B59B}" dt="2024-06-20T14:18:42.316" v="349" actId="1076"/>
          <ac:spMkLst>
            <pc:docMk/>
            <pc:sldMk cId="2368707519" sldId="2147472046"/>
            <ac:spMk id="2" creationId="{FDCB0CD6-3BE8-FF56-AEAA-7FD05EC44091}"/>
          </ac:spMkLst>
        </pc:spChg>
        <pc:spChg chg="mod">
          <ac:chgData name="Simara Maia" userId="25364073-822d-4141-97a2-fe988dada271" providerId="ADAL" clId="{180E2314-8C6F-4258-94A1-C337D833B59B}" dt="2024-06-20T14:18:42.316" v="349" actId="1076"/>
          <ac:spMkLst>
            <pc:docMk/>
            <pc:sldMk cId="2368707519" sldId="2147472046"/>
            <ac:spMk id="4" creationId="{970029FA-EA71-E37D-E146-9E319764FE2B}"/>
          </ac:spMkLst>
        </pc:spChg>
        <pc:spChg chg="del">
          <ac:chgData name="Simara Maia" userId="25364073-822d-4141-97a2-fe988dada271" providerId="ADAL" clId="{180E2314-8C6F-4258-94A1-C337D833B59B}" dt="2024-06-18T21:17:19.069" v="222" actId="478"/>
          <ac:spMkLst>
            <pc:docMk/>
            <pc:sldMk cId="2368707519" sldId="2147472046"/>
            <ac:spMk id="4" creationId="{A88FEA4B-CAB8-614F-8BCA-0D4463C2DDD7}"/>
          </ac:spMkLst>
        </pc:spChg>
        <pc:spChg chg="add mod">
          <ac:chgData name="Simara Maia" userId="25364073-822d-4141-97a2-fe988dada271" providerId="ADAL" clId="{180E2314-8C6F-4258-94A1-C337D833B59B}" dt="2024-06-18T21:20:44.785" v="262" actId="14100"/>
          <ac:spMkLst>
            <pc:docMk/>
            <pc:sldMk cId="2368707519" sldId="2147472046"/>
            <ac:spMk id="7" creationId="{74637021-3240-B4DE-B20C-D22B2390D1CA}"/>
          </ac:spMkLst>
        </pc:spChg>
        <pc:spChg chg="mod">
          <ac:chgData name="Simara Maia" userId="25364073-822d-4141-97a2-fe988dada271" providerId="ADAL" clId="{180E2314-8C6F-4258-94A1-C337D833B59B}" dt="2024-06-20T14:18:42.316" v="349" actId="1076"/>
          <ac:spMkLst>
            <pc:docMk/>
            <pc:sldMk cId="2368707519" sldId="2147472046"/>
            <ac:spMk id="8" creationId="{C1353801-76DC-7AEB-DB93-6DA54A0F312B}"/>
          </ac:spMkLst>
        </pc:spChg>
        <pc:spChg chg="del">
          <ac:chgData name="Simara Maia" userId="25364073-822d-4141-97a2-fe988dada271" providerId="ADAL" clId="{180E2314-8C6F-4258-94A1-C337D833B59B}" dt="2024-06-18T21:17:19.069" v="222" actId="478"/>
          <ac:spMkLst>
            <pc:docMk/>
            <pc:sldMk cId="2368707519" sldId="2147472046"/>
            <ac:spMk id="12" creationId="{48C43503-D9D3-D332-8C9A-11276BBD6493}"/>
          </ac:spMkLst>
        </pc:spChg>
        <pc:spChg chg="add mod">
          <ac:chgData name="Simara Maia" userId="25364073-822d-4141-97a2-fe988dada271" providerId="ADAL" clId="{180E2314-8C6F-4258-94A1-C337D833B59B}" dt="2024-06-20T14:18:36.047" v="348" actId="1076"/>
          <ac:spMkLst>
            <pc:docMk/>
            <pc:sldMk cId="2368707519" sldId="2147472046"/>
            <ac:spMk id="13" creationId="{1126193F-0CE4-8BF8-B591-FF095F81FD47}"/>
          </ac:spMkLst>
        </pc:spChg>
        <pc:spChg chg="del">
          <ac:chgData name="Simara Maia" userId="25364073-822d-4141-97a2-fe988dada271" providerId="ADAL" clId="{180E2314-8C6F-4258-94A1-C337D833B59B}" dt="2024-06-18T21:17:19.069" v="222" actId="478"/>
          <ac:spMkLst>
            <pc:docMk/>
            <pc:sldMk cId="2368707519" sldId="2147472046"/>
            <ac:spMk id="14" creationId="{42A5DF81-C0C6-3E10-C9E1-AB22394A8395}"/>
          </ac:spMkLst>
        </pc:spChg>
        <pc:spChg chg="del">
          <ac:chgData name="Simara Maia" userId="25364073-822d-4141-97a2-fe988dada271" providerId="ADAL" clId="{180E2314-8C6F-4258-94A1-C337D833B59B}" dt="2024-06-18T21:17:19.069" v="222" actId="478"/>
          <ac:spMkLst>
            <pc:docMk/>
            <pc:sldMk cId="2368707519" sldId="2147472046"/>
            <ac:spMk id="16" creationId="{AA93FEBE-EDF6-E163-A97B-F3AA58BBAF61}"/>
          </ac:spMkLst>
        </pc:spChg>
        <pc:spChg chg="add mod">
          <ac:chgData name="Simara Maia" userId="25364073-822d-4141-97a2-fe988dada271" providerId="ADAL" clId="{180E2314-8C6F-4258-94A1-C337D833B59B}" dt="2024-06-20T14:18:42.316" v="349" actId="1076"/>
          <ac:spMkLst>
            <pc:docMk/>
            <pc:sldMk cId="2368707519" sldId="2147472046"/>
            <ac:spMk id="17" creationId="{153887B0-C51B-FE52-C401-FEA808824B36}"/>
          </ac:spMkLst>
        </pc:spChg>
        <pc:spChg chg="mod ord">
          <ac:chgData name="Simara Maia" userId="25364073-822d-4141-97a2-fe988dada271" providerId="ADAL" clId="{180E2314-8C6F-4258-94A1-C337D833B59B}" dt="2024-06-20T14:18:42.316" v="349" actId="1076"/>
          <ac:spMkLst>
            <pc:docMk/>
            <pc:sldMk cId="2368707519" sldId="2147472046"/>
            <ac:spMk id="20" creationId="{7E13974E-0A73-936A-8DD3-4FA496EE4616}"/>
          </ac:spMkLst>
        </pc:spChg>
        <pc:spChg chg="mod">
          <ac:chgData name="Simara Maia" userId="25364073-822d-4141-97a2-fe988dada271" providerId="ADAL" clId="{180E2314-8C6F-4258-94A1-C337D833B59B}" dt="2024-06-20T14:18:42.316" v="349" actId="1076"/>
          <ac:spMkLst>
            <pc:docMk/>
            <pc:sldMk cId="2368707519" sldId="2147472046"/>
            <ac:spMk id="21" creationId="{8BFEA45E-82AC-B4B9-3393-2161937996EB}"/>
          </ac:spMkLst>
        </pc:spChg>
        <pc:spChg chg="del">
          <ac:chgData name="Simara Maia" userId="25364073-822d-4141-97a2-fe988dada271" providerId="ADAL" clId="{180E2314-8C6F-4258-94A1-C337D833B59B}" dt="2024-06-18T21:18:01.444" v="226" actId="478"/>
          <ac:spMkLst>
            <pc:docMk/>
            <pc:sldMk cId="2368707519" sldId="2147472046"/>
            <ac:spMk id="22" creationId="{7D84A9DA-5A48-86FA-8429-2D3E18168B1A}"/>
          </ac:spMkLst>
        </pc:spChg>
        <pc:spChg chg="mod">
          <ac:chgData name="Simara Maia" userId="25364073-822d-4141-97a2-fe988dada271" providerId="ADAL" clId="{180E2314-8C6F-4258-94A1-C337D833B59B}" dt="2024-06-20T14:19:20.386" v="351" actId="20577"/>
          <ac:spMkLst>
            <pc:docMk/>
            <pc:sldMk cId="2368707519" sldId="2147472046"/>
            <ac:spMk id="22" creationId="{C31C882A-2F5C-95BD-7239-57E66B1F29ED}"/>
          </ac:spMkLst>
        </pc:spChg>
        <pc:spChg chg="del">
          <ac:chgData name="Simara Maia" userId="25364073-822d-4141-97a2-fe988dada271" providerId="ADAL" clId="{180E2314-8C6F-4258-94A1-C337D833B59B}" dt="2024-06-18T21:18:01.444" v="226" actId="478"/>
          <ac:spMkLst>
            <pc:docMk/>
            <pc:sldMk cId="2368707519" sldId="2147472046"/>
            <ac:spMk id="23" creationId="{D5D02795-14F4-3F26-0F7C-FDA9810FE4CD}"/>
          </ac:spMkLst>
        </pc:spChg>
        <pc:spChg chg="del">
          <ac:chgData name="Simara Maia" userId="25364073-822d-4141-97a2-fe988dada271" providerId="ADAL" clId="{180E2314-8C6F-4258-94A1-C337D833B59B}" dt="2024-06-18T21:18:01.444" v="226" actId="478"/>
          <ac:spMkLst>
            <pc:docMk/>
            <pc:sldMk cId="2368707519" sldId="2147472046"/>
            <ac:spMk id="25" creationId="{8DD9DBB5-C25D-1169-4D04-3C66EAAFF0AF}"/>
          </ac:spMkLst>
        </pc:spChg>
        <pc:spChg chg="del">
          <ac:chgData name="Simara Maia" userId="25364073-822d-4141-97a2-fe988dada271" providerId="ADAL" clId="{180E2314-8C6F-4258-94A1-C337D833B59B}" dt="2024-06-18T21:18:01.444" v="226" actId="478"/>
          <ac:spMkLst>
            <pc:docMk/>
            <pc:sldMk cId="2368707519" sldId="2147472046"/>
            <ac:spMk id="26" creationId="{84AE4C76-619A-510C-39EC-C2CF1694FEAE}"/>
          </ac:spMkLst>
        </pc:spChg>
        <pc:spChg chg="del">
          <ac:chgData name="Simara Maia" userId="25364073-822d-4141-97a2-fe988dada271" providerId="ADAL" clId="{180E2314-8C6F-4258-94A1-C337D833B59B}" dt="2024-06-18T21:17:19.069" v="222" actId="478"/>
          <ac:spMkLst>
            <pc:docMk/>
            <pc:sldMk cId="2368707519" sldId="2147472046"/>
            <ac:spMk id="29" creationId="{23591AA1-3372-60B1-2914-C764B2A6D414}"/>
          </ac:spMkLst>
        </pc:spChg>
        <pc:spChg chg="del">
          <ac:chgData name="Simara Maia" userId="25364073-822d-4141-97a2-fe988dada271" providerId="ADAL" clId="{180E2314-8C6F-4258-94A1-C337D833B59B}" dt="2024-06-18T21:17:19.069" v="222" actId="478"/>
          <ac:spMkLst>
            <pc:docMk/>
            <pc:sldMk cId="2368707519" sldId="2147472046"/>
            <ac:spMk id="30" creationId="{69BB2008-1CAF-47B1-A585-0316DD6EA6E0}"/>
          </ac:spMkLst>
        </pc:spChg>
        <pc:spChg chg="del">
          <ac:chgData name="Simara Maia" userId="25364073-822d-4141-97a2-fe988dada271" providerId="ADAL" clId="{180E2314-8C6F-4258-94A1-C337D833B59B}" dt="2024-06-18T21:17:19.069" v="222" actId="478"/>
          <ac:spMkLst>
            <pc:docMk/>
            <pc:sldMk cId="2368707519" sldId="2147472046"/>
            <ac:spMk id="31" creationId="{D654A3D0-590C-CEF9-4881-DA835B49C5DC}"/>
          </ac:spMkLst>
        </pc:spChg>
        <pc:spChg chg="del">
          <ac:chgData name="Simara Maia" userId="25364073-822d-4141-97a2-fe988dada271" providerId="ADAL" clId="{180E2314-8C6F-4258-94A1-C337D833B59B}" dt="2024-06-18T21:19:19.120" v="241" actId="478"/>
          <ac:spMkLst>
            <pc:docMk/>
            <pc:sldMk cId="2368707519" sldId="2147472046"/>
            <ac:spMk id="32" creationId="{95139E5F-403B-5F5B-A273-242EB658EA33}"/>
          </ac:spMkLst>
        </pc:spChg>
        <pc:spChg chg="del">
          <ac:chgData name="Simara Maia" userId="25364073-822d-4141-97a2-fe988dada271" providerId="ADAL" clId="{180E2314-8C6F-4258-94A1-C337D833B59B}" dt="2024-06-18T21:19:20.004" v="242" actId="478"/>
          <ac:spMkLst>
            <pc:docMk/>
            <pc:sldMk cId="2368707519" sldId="2147472046"/>
            <ac:spMk id="33" creationId="{F00AA532-68B4-7E19-EEB9-6A961FF92918}"/>
          </ac:spMkLst>
        </pc:spChg>
        <pc:spChg chg="del">
          <ac:chgData name="Simara Maia" userId="25364073-822d-4141-97a2-fe988dada271" providerId="ADAL" clId="{180E2314-8C6F-4258-94A1-C337D833B59B}" dt="2024-06-18T21:19:20.616" v="243" actId="478"/>
          <ac:spMkLst>
            <pc:docMk/>
            <pc:sldMk cId="2368707519" sldId="2147472046"/>
            <ac:spMk id="34" creationId="{B5EE0099-A045-3082-D133-2BBB72B95500}"/>
          </ac:spMkLst>
        </pc:spChg>
        <pc:spChg chg="del">
          <ac:chgData name="Simara Maia" userId="25364073-822d-4141-97a2-fe988dada271" providerId="ADAL" clId="{180E2314-8C6F-4258-94A1-C337D833B59B}" dt="2024-06-18T21:19:21.686" v="244" actId="478"/>
          <ac:spMkLst>
            <pc:docMk/>
            <pc:sldMk cId="2368707519" sldId="2147472046"/>
            <ac:spMk id="35" creationId="{EAAA4ACF-FA1C-08C5-5140-4571DB256986}"/>
          </ac:spMkLst>
        </pc:spChg>
        <pc:picChg chg="mod">
          <ac:chgData name="Simara Maia" userId="25364073-822d-4141-97a2-fe988dada271" providerId="ADAL" clId="{180E2314-8C6F-4258-94A1-C337D833B59B}" dt="2024-06-20T14:18:42.316" v="349" actId="1076"/>
          <ac:picMkLst>
            <pc:docMk/>
            <pc:sldMk cId="2368707519" sldId="2147472046"/>
            <ac:picMk id="23" creationId="{9DB3B79F-D501-A168-FD72-2B3B7AB714EA}"/>
          </ac:picMkLst>
        </pc:picChg>
        <pc:picChg chg="mod">
          <ac:chgData name="Simara Maia" userId="25364073-822d-4141-97a2-fe988dada271" providerId="ADAL" clId="{180E2314-8C6F-4258-94A1-C337D833B59B}" dt="2024-06-20T14:18:42.316" v="349" actId="1076"/>
          <ac:picMkLst>
            <pc:docMk/>
            <pc:sldMk cId="2368707519" sldId="2147472046"/>
            <ac:picMk id="24" creationId="{E8B5B17D-935A-B20D-B523-80346DC0C1FE}"/>
          </ac:picMkLst>
        </pc:picChg>
        <pc:picChg chg="mod">
          <ac:chgData name="Simara Maia" userId="25364073-822d-4141-97a2-fe988dada271" providerId="ADAL" clId="{180E2314-8C6F-4258-94A1-C337D833B59B}" dt="2024-06-20T14:18:42.316" v="349" actId="1076"/>
          <ac:picMkLst>
            <pc:docMk/>
            <pc:sldMk cId="2368707519" sldId="2147472046"/>
            <ac:picMk id="25" creationId="{AC63D5BB-6289-347A-70DF-51D9C56EFEF4}"/>
          </ac:picMkLst>
        </pc:picChg>
        <pc:cxnChg chg="del">
          <ac:chgData name="Simara Maia" userId="25364073-822d-4141-97a2-fe988dada271" providerId="ADAL" clId="{180E2314-8C6F-4258-94A1-C337D833B59B}" dt="2024-06-18T21:19:12.810" v="239" actId="478"/>
          <ac:cxnSpMkLst>
            <pc:docMk/>
            <pc:sldMk cId="2368707519" sldId="2147472046"/>
            <ac:cxnSpMk id="9" creationId="{9B14FAF3-011E-1EA4-FB2B-2AB61D6D947C}"/>
          </ac:cxnSpMkLst>
        </pc:cxnChg>
      </pc:sldChg>
    </pc:docChg>
  </pc:docChgLst>
  <pc:docChgLst>
    <pc:chgData name="Julia Fonseca" userId="846938e5-ae47-4fd6-96e8-d7870e81472b" providerId="ADAL" clId="{C34078FA-0FF5-466C-85D1-8BD6C091A349}"/>
    <pc:docChg chg="undo redo custSel addSld delSld modSld modMainMaster modSection">
      <pc:chgData name="Julia Fonseca" userId="846938e5-ae47-4fd6-96e8-d7870e81472b" providerId="ADAL" clId="{C34078FA-0FF5-466C-85D1-8BD6C091A349}" dt="2024-05-13T11:36:41.010" v="6169" actId="20577"/>
      <pc:docMkLst>
        <pc:docMk/>
      </pc:docMkLst>
      <pc:sldChg chg="delSp modSp mod delCm">
        <pc:chgData name="Julia Fonseca" userId="846938e5-ae47-4fd6-96e8-d7870e81472b" providerId="ADAL" clId="{C34078FA-0FF5-466C-85D1-8BD6C091A349}" dt="2024-05-02T19:28:28.389" v="4548" actId="20577"/>
        <pc:sldMkLst>
          <pc:docMk/>
          <pc:sldMk cId="3319366197" sldId="397"/>
        </pc:sldMkLst>
        <pc:spChg chg="mod">
          <ac:chgData name="Julia Fonseca" userId="846938e5-ae47-4fd6-96e8-d7870e81472b" providerId="ADAL" clId="{C34078FA-0FF5-466C-85D1-8BD6C091A349}" dt="2024-05-02T19:22:59.684" v="4344" actId="1076"/>
          <ac:spMkLst>
            <pc:docMk/>
            <pc:sldMk cId="3319366197" sldId="397"/>
            <ac:spMk id="2" creationId="{E9694C20-F507-7109-D666-D909BE918CCE}"/>
          </ac:spMkLst>
        </pc:spChg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3319366197" sldId="397"/>
            <ac:spMk id="3" creationId="{4C104698-B1F4-4DA7-82BE-0599464B2AF1}"/>
          </ac:spMkLst>
        </pc:spChg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3319366197" sldId="397"/>
            <ac:spMk id="6" creationId="{FD890E01-8982-21A4-03CD-7F1D6336483D}"/>
          </ac:spMkLst>
        </pc:spChg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3319366197" sldId="397"/>
            <ac:spMk id="8" creationId="{9C2BB809-C3E7-4862-BF29-FCEFC3B504D4}"/>
          </ac:spMkLst>
        </pc:spChg>
        <pc:graphicFrameChg chg="mod modGraphic">
          <ac:chgData name="Julia Fonseca" userId="846938e5-ae47-4fd6-96e8-d7870e81472b" providerId="ADAL" clId="{C34078FA-0FF5-466C-85D1-8BD6C091A349}" dt="2024-05-02T19:28:28.389" v="4548" actId="20577"/>
          <ac:graphicFrameMkLst>
            <pc:docMk/>
            <pc:sldMk cId="3319366197" sldId="397"/>
            <ac:graphicFrameMk id="71" creationId="{CFB1623C-3EAA-402A-A3B5-6E1B1F8C72C5}"/>
          </ac:graphicFrameMkLst>
        </pc:graphicFrameChg>
        <pc:picChg chg="del">
          <ac:chgData name="Julia Fonseca" userId="846938e5-ae47-4fd6-96e8-d7870e81472b" providerId="ADAL" clId="{C34078FA-0FF5-466C-85D1-8BD6C091A349}" dt="2024-05-02T19:23:46.230" v="4380" actId="478"/>
          <ac:picMkLst>
            <pc:docMk/>
            <pc:sldMk cId="3319366197" sldId="397"/>
            <ac:picMk id="33" creationId="{EC156903-2E25-8A65-35EA-2B12F638623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ulia Fonseca" userId="846938e5-ae47-4fd6-96e8-d7870e81472b" providerId="ADAL" clId="{C34078FA-0FF5-466C-85D1-8BD6C091A349}" dt="2024-04-30T17:02:55.942" v="80"/>
              <pc2:cmMkLst xmlns:pc2="http://schemas.microsoft.com/office/powerpoint/2019/9/main/command">
                <pc:docMk/>
                <pc:sldMk cId="3319366197" sldId="397"/>
                <pc2:cmMk id="{B3951C3B-C894-4BBC-B3D5-5203F0B90010}"/>
              </pc2:cmMkLst>
            </pc226:cmChg>
          </p:ext>
        </pc:extLst>
      </pc:sldChg>
      <pc:sldChg chg="modSp mod">
        <pc:chgData name="Julia Fonseca" userId="846938e5-ae47-4fd6-96e8-d7870e81472b" providerId="ADAL" clId="{C34078FA-0FF5-466C-85D1-8BD6C091A349}" dt="2024-04-30T18:50:13.556" v="793"/>
        <pc:sldMkLst>
          <pc:docMk/>
          <pc:sldMk cId="3950321292" sldId="2147471826"/>
        </pc:sldMkLst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3950321292" sldId="2147471826"/>
            <ac:spMk id="21" creationId="{C1878BA3-75FF-DAD2-ABB9-80DFF6204B3F}"/>
          </ac:spMkLst>
        </pc:spChg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3950321292" sldId="2147471826"/>
            <ac:spMk id="25" creationId="{49D473F1-BC86-EED0-1008-824281173CA7}"/>
          </ac:spMkLst>
        </pc:spChg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3950321292" sldId="2147471826"/>
            <ac:spMk id="30" creationId="{AF658009-F8A3-34D7-2EA3-8DB06D616965}"/>
          </ac:spMkLst>
        </pc:spChg>
      </pc:sldChg>
      <pc:sldChg chg="modSp mod">
        <pc:chgData name="Julia Fonseca" userId="846938e5-ae47-4fd6-96e8-d7870e81472b" providerId="ADAL" clId="{C34078FA-0FF5-466C-85D1-8BD6C091A349}" dt="2024-04-30T18:50:13.556" v="793"/>
        <pc:sldMkLst>
          <pc:docMk/>
          <pc:sldMk cId="1377452179" sldId="2147471843"/>
        </pc:sldMkLst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1377452179" sldId="2147471843"/>
            <ac:spMk id="2" creationId="{A80B4AED-D4AC-F205-40F1-751378CA607E}"/>
          </ac:spMkLst>
        </pc:spChg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1377452179" sldId="2147471843"/>
            <ac:spMk id="5" creationId="{967E14F8-601E-B3A9-E6CA-9D12681C6682}"/>
          </ac:spMkLst>
        </pc:spChg>
      </pc:sldChg>
      <pc:sldChg chg="modSp">
        <pc:chgData name="Julia Fonseca" userId="846938e5-ae47-4fd6-96e8-d7870e81472b" providerId="ADAL" clId="{C34078FA-0FF5-466C-85D1-8BD6C091A349}" dt="2024-04-30T18:50:13.556" v="793"/>
        <pc:sldMkLst>
          <pc:docMk/>
          <pc:sldMk cId="3950006071" sldId="2147471871"/>
        </pc:sldMkLst>
        <pc:picChg chg="mod">
          <ac:chgData name="Julia Fonseca" userId="846938e5-ae47-4fd6-96e8-d7870e81472b" providerId="ADAL" clId="{C34078FA-0FF5-466C-85D1-8BD6C091A349}" dt="2024-04-30T18:50:13.556" v="793"/>
          <ac:picMkLst>
            <pc:docMk/>
            <pc:sldMk cId="3950006071" sldId="2147471871"/>
            <ac:picMk id="8" creationId="{115B74A7-EE6F-855C-86DC-5225926198EF}"/>
          </ac:picMkLst>
        </pc:picChg>
      </pc:sldChg>
      <pc:sldChg chg="modSp mod">
        <pc:chgData name="Julia Fonseca" userId="846938e5-ae47-4fd6-96e8-d7870e81472b" providerId="ADAL" clId="{C34078FA-0FF5-466C-85D1-8BD6C091A349}" dt="2024-05-13T11:36:41.010" v="6169" actId="20577"/>
        <pc:sldMkLst>
          <pc:docMk/>
          <pc:sldMk cId="2671093986" sldId="2147471883"/>
        </pc:sldMkLst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2671093986" sldId="2147471883"/>
            <ac:spMk id="7" creationId="{B0B4C452-8266-5D5A-5CAC-6C9DE8AF9C68}"/>
          </ac:spMkLst>
        </pc:spChg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2671093986" sldId="2147471883"/>
            <ac:spMk id="11" creationId="{F1A60E1D-7385-1D44-96F8-AE3759B80E89}"/>
          </ac:spMkLst>
        </pc:spChg>
        <pc:spChg chg="mod">
          <ac:chgData name="Julia Fonseca" userId="846938e5-ae47-4fd6-96e8-d7870e81472b" providerId="ADAL" clId="{C34078FA-0FF5-466C-85D1-8BD6C091A349}" dt="2024-05-13T11:36:41.010" v="6169" actId="20577"/>
          <ac:spMkLst>
            <pc:docMk/>
            <pc:sldMk cId="2671093986" sldId="2147471883"/>
            <ac:spMk id="15" creationId="{4A060A70-F163-277E-67EA-7A55428C8FBB}"/>
          </ac:spMkLst>
        </pc:spChg>
      </pc:sldChg>
      <pc:sldChg chg="modSp mod">
        <pc:chgData name="Julia Fonseca" userId="846938e5-ae47-4fd6-96e8-d7870e81472b" providerId="ADAL" clId="{C34078FA-0FF5-466C-85D1-8BD6C091A349}" dt="2024-04-30T18:50:13.556" v="793"/>
        <pc:sldMkLst>
          <pc:docMk/>
          <pc:sldMk cId="432261805" sldId="2147471908"/>
        </pc:sldMkLst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432261805" sldId="2147471908"/>
            <ac:spMk id="3" creationId="{7159455C-1E79-0E65-E71E-828E19E39830}"/>
          </ac:spMkLst>
        </pc:spChg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432261805" sldId="2147471908"/>
            <ac:spMk id="29" creationId="{42029580-14F6-F556-2254-E52C53A0B6F4}"/>
          </ac:spMkLst>
        </pc:spChg>
      </pc:sldChg>
      <pc:sldChg chg="modSp mod">
        <pc:chgData name="Julia Fonseca" userId="846938e5-ae47-4fd6-96e8-d7870e81472b" providerId="ADAL" clId="{C34078FA-0FF5-466C-85D1-8BD6C091A349}" dt="2024-04-30T18:50:13.556" v="793"/>
        <pc:sldMkLst>
          <pc:docMk/>
          <pc:sldMk cId="3578510256" sldId="2147471939"/>
        </pc:sldMkLst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3578510256" sldId="2147471939"/>
            <ac:spMk id="2" creationId="{1527A898-4296-FAE7-830B-20A183005EA3}"/>
          </ac:spMkLst>
        </pc:spChg>
        <pc:spChg chg="mod">
          <ac:chgData name="Julia Fonseca" userId="846938e5-ae47-4fd6-96e8-d7870e81472b" providerId="ADAL" clId="{C34078FA-0FF5-466C-85D1-8BD6C091A349}" dt="2024-04-30T18:11:47.869" v="523" actId="14100"/>
          <ac:spMkLst>
            <pc:docMk/>
            <pc:sldMk cId="3578510256" sldId="2147471939"/>
            <ac:spMk id="31" creationId="{4A6FEEFD-0177-5EDC-54D0-4E6CC55DF771}"/>
          </ac:spMkLst>
        </pc:spChg>
        <pc:spChg chg="mod">
          <ac:chgData name="Julia Fonseca" userId="846938e5-ae47-4fd6-96e8-d7870e81472b" providerId="ADAL" clId="{C34078FA-0FF5-466C-85D1-8BD6C091A349}" dt="2024-04-30T18:11:34.538" v="506" actId="14100"/>
          <ac:spMkLst>
            <pc:docMk/>
            <pc:sldMk cId="3578510256" sldId="2147471939"/>
            <ac:spMk id="39" creationId="{7E024B9A-A56A-98DD-7C10-7CA714188172}"/>
          </ac:spMkLst>
        </pc:spChg>
        <pc:spChg chg="mod">
          <ac:chgData name="Julia Fonseca" userId="846938e5-ae47-4fd6-96e8-d7870e81472b" providerId="ADAL" clId="{C34078FA-0FF5-466C-85D1-8BD6C091A349}" dt="2024-04-30T18:04:34.132" v="309" actId="20577"/>
          <ac:spMkLst>
            <pc:docMk/>
            <pc:sldMk cId="3578510256" sldId="2147471939"/>
            <ac:spMk id="43" creationId="{ED06583D-AA25-4B03-B3E4-A13D3E0C328A}"/>
          </ac:spMkLst>
        </pc:spChg>
        <pc:spChg chg="mod">
          <ac:chgData name="Julia Fonseca" userId="846938e5-ae47-4fd6-96e8-d7870e81472b" providerId="ADAL" clId="{C34078FA-0FF5-466C-85D1-8BD6C091A349}" dt="2024-04-30T18:04:40.631" v="311" actId="20577"/>
          <ac:spMkLst>
            <pc:docMk/>
            <pc:sldMk cId="3578510256" sldId="2147471939"/>
            <ac:spMk id="44" creationId="{DC0C3570-2D98-C60C-4E8E-0173FF0687FF}"/>
          </ac:spMkLst>
        </pc:spChg>
        <pc:spChg chg="mod">
          <ac:chgData name="Julia Fonseca" userId="846938e5-ae47-4fd6-96e8-d7870e81472b" providerId="ADAL" clId="{C34078FA-0FF5-466C-85D1-8BD6C091A349}" dt="2024-04-30T18:04:53.579" v="317" actId="20577"/>
          <ac:spMkLst>
            <pc:docMk/>
            <pc:sldMk cId="3578510256" sldId="2147471939"/>
            <ac:spMk id="50" creationId="{0C2C1F5E-328F-2B39-4B05-67CF9C1DC235}"/>
          </ac:spMkLst>
        </pc:spChg>
        <pc:spChg chg="mod">
          <ac:chgData name="Julia Fonseca" userId="846938e5-ae47-4fd6-96e8-d7870e81472b" providerId="ADAL" clId="{C34078FA-0FF5-466C-85D1-8BD6C091A349}" dt="2024-04-30T18:04:58.661" v="319" actId="20577"/>
          <ac:spMkLst>
            <pc:docMk/>
            <pc:sldMk cId="3578510256" sldId="2147471939"/>
            <ac:spMk id="52" creationId="{19BC3AFE-16FC-B278-4210-D8A22881C586}"/>
          </ac:spMkLst>
        </pc:spChg>
        <pc:spChg chg="mod">
          <ac:chgData name="Julia Fonseca" userId="846938e5-ae47-4fd6-96e8-d7870e81472b" providerId="ADAL" clId="{C34078FA-0FF5-466C-85D1-8BD6C091A349}" dt="2024-04-30T18:11:25.697" v="485" actId="14100"/>
          <ac:spMkLst>
            <pc:docMk/>
            <pc:sldMk cId="3578510256" sldId="2147471939"/>
            <ac:spMk id="67" creationId="{C40D5A7E-833C-475C-E467-0E3182D04500}"/>
          </ac:spMkLst>
        </pc:spChg>
        <pc:spChg chg="mod">
          <ac:chgData name="Julia Fonseca" userId="846938e5-ae47-4fd6-96e8-d7870e81472b" providerId="ADAL" clId="{C34078FA-0FF5-466C-85D1-8BD6C091A349}" dt="2024-04-30T18:05:04.638" v="321" actId="20577"/>
          <ac:spMkLst>
            <pc:docMk/>
            <pc:sldMk cId="3578510256" sldId="2147471939"/>
            <ac:spMk id="69" creationId="{9F576E2B-CDE4-21E6-8117-2AE91A87D24E}"/>
          </ac:spMkLst>
        </pc:spChg>
        <pc:spChg chg="mod">
          <ac:chgData name="Julia Fonseca" userId="846938e5-ae47-4fd6-96e8-d7870e81472b" providerId="ADAL" clId="{C34078FA-0FF5-466C-85D1-8BD6C091A349}" dt="2024-04-30T18:11:41.331" v="514" actId="14100"/>
          <ac:spMkLst>
            <pc:docMk/>
            <pc:sldMk cId="3578510256" sldId="2147471939"/>
            <ac:spMk id="74" creationId="{AA6ED5ED-CE3A-7A72-7E00-1384C444B4F9}"/>
          </ac:spMkLst>
        </pc:spChg>
        <pc:spChg chg="mod">
          <ac:chgData name="Julia Fonseca" userId="846938e5-ae47-4fd6-96e8-d7870e81472b" providerId="ADAL" clId="{C34078FA-0FF5-466C-85D1-8BD6C091A349}" dt="2024-04-30T18:11:56.382" v="538" actId="14100"/>
          <ac:spMkLst>
            <pc:docMk/>
            <pc:sldMk cId="3578510256" sldId="2147471939"/>
            <ac:spMk id="77" creationId="{AF478572-AE1C-346E-4CA6-B3B222416D51}"/>
          </ac:spMkLst>
        </pc:spChg>
        <pc:spChg chg="mod">
          <ac:chgData name="Julia Fonseca" userId="846938e5-ae47-4fd6-96e8-d7870e81472b" providerId="ADAL" clId="{C34078FA-0FF5-466C-85D1-8BD6C091A349}" dt="2024-04-30T18:05:11.380" v="323" actId="20577"/>
          <ac:spMkLst>
            <pc:docMk/>
            <pc:sldMk cId="3578510256" sldId="2147471939"/>
            <ac:spMk id="79" creationId="{051F8D4F-51C3-76A8-D93D-C1503309344A}"/>
          </ac:spMkLst>
        </pc:spChg>
        <pc:spChg chg="mod">
          <ac:chgData name="Julia Fonseca" userId="846938e5-ae47-4fd6-96e8-d7870e81472b" providerId="ADAL" clId="{C34078FA-0FF5-466C-85D1-8BD6C091A349}" dt="2024-04-30T18:11:10.028" v="480" actId="14100"/>
          <ac:spMkLst>
            <pc:docMk/>
            <pc:sldMk cId="3578510256" sldId="2147471939"/>
            <ac:spMk id="86" creationId="{E21D98FF-6AEB-5891-F387-B74D1724805F}"/>
          </ac:spMkLst>
        </pc:spChg>
        <pc:spChg chg="mod">
          <ac:chgData name="Julia Fonseca" userId="846938e5-ae47-4fd6-96e8-d7870e81472b" providerId="ADAL" clId="{C34078FA-0FF5-466C-85D1-8BD6C091A349}" dt="2024-04-30T18:05:15.654" v="325" actId="20577"/>
          <ac:spMkLst>
            <pc:docMk/>
            <pc:sldMk cId="3578510256" sldId="2147471939"/>
            <ac:spMk id="87" creationId="{96E6B0C2-C5B8-C8DD-6AED-F763F5C1E445}"/>
          </ac:spMkLst>
        </pc:spChg>
        <pc:spChg chg="mod">
          <ac:chgData name="Julia Fonseca" userId="846938e5-ae47-4fd6-96e8-d7870e81472b" providerId="ADAL" clId="{C34078FA-0FF5-466C-85D1-8BD6C091A349}" dt="2024-04-30T18:11:04.393" v="479" actId="14100"/>
          <ac:spMkLst>
            <pc:docMk/>
            <pc:sldMk cId="3578510256" sldId="2147471939"/>
            <ac:spMk id="88" creationId="{69ED4F99-1744-7436-DAFF-4EC4C198A595}"/>
          </ac:spMkLst>
        </pc:spChg>
        <pc:spChg chg="mod">
          <ac:chgData name="Julia Fonseca" userId="846938e5-ae47-4fd6-96e8-d7870e81472b" providerId="ADAL" clId="{C34078FA-0FF5-466C-85D1-8BD6C091A349}" dt="2024-04-30T18:05:23.249" v="327" actId="20577"/>
          <ac:spMkLst>
            <pc:docMk/>
            <pc:sldMk cId="3578510256" sldId="2147471939"/>
            <ac:spMk id="92" creationId="{617B61B8-39C8-37B1-7B69-AC51D192620A}"/>
          </ac:spMkLst>
        </pc:spChg>
        <pc:spChg chg="mod">
          <ac:chgData name="Julia Fonseca" userId="846938e5-ae47-4fd6-96e8-d7870e81472b" providerId="ADAL" clId="{C34078FA-0FF5-466C-85D1-8BD6C091A349}" dt="2024-04-30T17:44:39.142" v="277" actId="207"/>
          <ac:spMkLst>
            <pc:docMk/>
            <pc:sldMk cId="3578510256" sldId="2147471939"/>
            <ac:spMk id="95" creationId="{B71F9B2C-1284-24FF-F030-E82ED0538D09}"/>
          </ac:spMkLst>
        </pc:spChg>
        <pc:spChg chg="mod">
          <ac:chgData name="Julia Fonseca" userId="846938e5-ae47-4fd6-96e8-d7870e81472b" providerId="ADAL" clId="{C34078FA-0FF5-466C-85D1-8BD6C091A349}" dt="2024-04-30T18:05:29.818" v="329" actId="20577"/>
          <ac:spMkLst>
            <pc:docMk/>
            <pc:sldMk cId="3578510256" sldId="2147471939"/>
            <ac:spMk id="99" creationId="{CC8188C3-C2E6-76B6-B8E5-3943A718A8A2}"/>
          </ac:spMkLst>
        </pc:spChg>
        <pc:spChg chg="mod">
          <ac:chgData name="Julia Fonseca" userId="846938e5-ae47-4fd6-96e8-d7870e81472b" providerId="ADAL" clId="{C34078FA-0FF5-466C-85D1-8BD6C091A349}" dt="2024-04-30T18:10:54.420" v="472" actId="14100"/>
          <ac:spMkLst>
            <pc:docMk/>
            <pc:sldMk cId="3578510256" sldId="2147471939"/>
            <ac:spMk id="102" creationId="{B1151420-B2C3-9981-9BCD-C999AAE3C2E7}"/>
          </ac:spMkLst>
        </pc:spChg>
        <pc:spChg chg="mod">
          <ac:chgData name="Julia Fonseca" userId="846938e5-ae47-4fd6-96e8-d7870e81472b" providerId="ADAL" clId="{C34078FA-0FF5-466C-85D1-8BD6C091A349}" dt="2024-04-30T18:05:34.360" v="331" actId="20577"/>
          <ac:spMkLst>
            <pc:docMk/>
            <pc:sldMk cId="3578510256" sldId="2147471939"/>
            <ac:spMk id="105" creationId="{106629B2-914F-DFD9-7501-7089BF55E30A}"/>
          </ac:spMkLst>
        </pc:spChg>
        <pc:spChg chg="mod">
          <ac:chgData name="Julia Fonseca" userId="846938e5-ae47-4fd6-96e8-d7870e81472b" providerId="ADAL" clId="{C34078FA-0FF5-466C-85D1-8BD6C091A349}" dt="2024-04-30T18:10:38.502" v="465" actId="14100"/>
          <ac:spMkLst>
            <pc:docMk/>
            <pc:sldMk cId="3578510256" sldId="2147471939"/>
            <ac:spMk id="108" creationId="{2F84AC7B-3059-07E6-F82D-715E45698814}"/>
          </ac:spMkLst>
        </pc:spChg>
        <pc:spChg chg="mod">
          <ac:chgData name="Julia Fonseca" userId="846938e5-ae47-4fd6-96e8-d7870e81472b" providerId="ADAL" clId="{C34078FA-0FF5-466C-85D1-8BD6C091A349}" dt="2024-04-30T18:05:48.833" v="337" actId="20577"/>
          <ac:spMkLst>
            <pc:docMk/>
            <pc:sldMk cId="3578510256" sldId="2147471939"/>
            <ac:spMk id="111" creationId="{351B2AE5-F227-4BB4-FAC1-998215088B4D}"/>
          </ac:spMkLst>
        </pc:spChg>
        <pc:spChg chg="mod">
          <ac:chgData name="Julia Fonseca" userId="846938e5-ae47-4fd6-96e8-d7870e81472b" providerId="ADAL" clId="{C34078FA-0FF5-466C-85D1-8BD6C091A349}" dt="2024-04-30T18:10:30.045" v="454" actId="14100"/>
          <ac:spMkLst>
            <pc:docMk/>
            <pc:sldMk cId="3578510256" sldId="2147471939"/>
            <ac:spMk id="114" creationId="{3428D98B-38D2-7FBA-BC1E-5BA7D1DD6FEB}"/>
          </ac:spMkLst>
        </pc:spChg>
        <pc:spChg chg="mod">
          <ac:chgData name="Julia Fonseca" userId="846938e5-ae47-4fd6-96e8-d7870e81472b" providerId="ADAL" clId="{C34078FA-0FF5-466C-85D1-8BD6C091A349}" dt="2024-04-30T18:10:15.008" v="435" actId="14100"/>
          <ac:spMkLst>
            <pc:docMk/>
            <pc:sldMk cId="3578510256" sldId="2147471939"/>
            <ac:spMk id="118" creationId="{BACAB5EA-098D-67FF-AB12-12CD4E898A5E}"/>
          </ac:spMkLst>
        </pc:spChg>
        <pc:spChg chg="mod">
          <ac:chgData name="Julia Fonseca" userId="846938e5-ae47-4fd6-96e8-d7870e81472b" providerId="ADAL" clId="{C34078FA-0FF5-466C-85D1-8BD6C091A349}" dt="2024-04-30T18:06:49.413" v="345" actId="20577"/>
          <ac:spMkLst>
            <pc:docMk/>
            <pc:sldMk cId="3578510256" sldId="2147471939"/>
            <ac:spMk id="125" creationId="{C31A257C-8DBE-933B-1274-156A3E57A75F}"/>
          </ac:spMkLst>
        </pc:spChg>
        <pc:spChg chg="mod">
          <ac:chgData name="Julia Fonseca" userId="846938e5-ae47-4fd6-96e8-d7870e81472b" providerId="ADAL" clId="{C34078FA-0FF5-466C-85D1-8BD6C091A349}" dt="2024-04-30T18:06:59.502" v="347" actId="20577"/>
          <ac:spMkLst>
            <pc:docMk/>
            <pc:sldMk cId="3578510256" sldId="2147471939"/>
            <ac:spMk id="131" creationId="{B2DBAB9F-76FA-32D8-472C-19F5A3992527}"/>
          </ac:spMkLst>
        </pc:spChg>
        <pc:spChg chg="mod">
          <ac:chgData name="Julia Fonseca" userId="846938e5-ae47-4fd6-96e8-d7870e81472b" providerId="ADAL" clId="{C34078FA-0FF5-466C-85D1-8BD6C091A349}" dt="2024-04-30T18:09:54.096" v="430" actId="14100"/>
          <ac:spMkLst>
            <pc:docMk/>
            <pc:sldMk cId="3578510256" sldId="2147471939"/>
            <ac:spMk id="145" creationId="{89EAA3F9-20F8-CD13-6643-F78F80237C56}"/>
          </ac:spMkLst>
        </pc:spChg>
        <pc:spChg chg="mod">
          <ac:chgData name="Julia Fonseca" userId="846938e5-ae47-4fd6-96e8-d7870e81472b" providerId="ADAL" clId="{C34078FA-0FF5-466C-85D1-8BD6C091A349}" dt="2024-04-30T18:07:06.804" v="349" actId="20577"/>
          <ac:spMkLst>
            <pc:docMk/>
            <pc:sldMk cId="3578510256" sldId="2147471939"/>
            <ac:spMk id="151" creationId="{0647FDC2-4E5A-8DB3-CEE7-A0F0A3096EF7}"/>
          </ac:spMkLst>
        </pc:spChg>
        <pc:spChg chg="mod">
          <ac:chgData name="Julia Fonseca" userId="846938e5-ae47-4fd6-96e8-d7870e81472b" providerId="ADAL" clId="{C34078FA-0FF5-466C-85D1-8BD6C091A349}" dt="2024-04-30T17:44:20.863" v="269" actId="1076"/>
          <ac:spMkLst>
            <pc:docMk/>
            <pc:sldMk cId="3578510256" sldId="2147471939"/>
            <ac:spMk id="164" creationId="{97E8D9A8-F233-CC52-2E2A-D5781537590C}"/>
          </ac:spMkLst>
        </pc:spChg>
        <pc:spChg chg="mod">
          <ac:chgData name="Julia Fonseca" userId="846938e5-ae47-4fd6-96e8-d7870e81472b" providerId="ADAL" clId="{C34078FA-0FF5-466C-85D1-8BD6C091A349}" dt="2024-04-30T18:10:22.123" v="445" actId="14100"/>
          <ac:spMkLst>
            <pc:docMk/>
            <pc:sldMk cId="3578510256" sldId="2147471939"/>
            <ac:spMk id="166" creationId="{95C9BC17-F4DF-DF34-FCF7-4DD996D337AC}"/>
          </ac:spMkLst>
        </pc:spChg>
        <pc:spChg chg="mod">
          <ac:chgData name="Julia Fonseca" userId="846938e5-ae47-4fd6-96e8-d7870e81472b" providerId="ADAL" clId="{C34078FA-0FF5-466C-85D1-8BD6C091A349}" dt="2024-04-30T18:09:36.408" v="414" actId="14100"/>
          <ac:spMkLst>
            <pc:docMk/>
            <pc:sldMk cId="3578510256" sldId="2147471939"/>
            <ac:spMk id="171" creationId="{C0195376-B32C-9FC5-5CBD-9E5448244C62}"/>
          </ac:spMkLst>
        </pc:spChg>
        <pc:spChg chg="mod">
          <ac:chgData name="Julia Fonseca" userId="846938e5-ae47-4fd6-96e8-d7870e81472b" providerId="ADAL" clId="{C34078FA-0FF5-466C-85D1-8BD6C091A349}" dt="2024-04-30T18:06:42.283" v="343" actId="20577"/>
          <ac:spMkLst>
            <pc:docMk/>
            <pc:sldMk cId="3578510256" sldId="2147471939"/>
            <ac:spMk id="176" creationId="{8423AE90-EB54-2759-81E2-A0B7B69CD2E6}"/>
          </ac:spMkLst>
        </pc:spChg>
        <pc:spChg chg="mod">
          <ac:chgData name="Julia Fonseca" userId="846938e5-ae47-4fd6-96e8-d7870e81472b" providerId="ADAL" clId="{C34078FA-0FF5-466C-85D1-8BD6C091A349}" dt="2024-04-30T18:06:37.185" v="341" actId="20577"/>
          <ac:spMkLst>
            <pc:docMk/>
            <pc:sldMk cId="3578510256" sldId="2147471939"/>
            <ac:spMk id="178" creationId="{33CC23CB-CFAE-F00A-0576-D95D6643C1A5}"/>
          </ac:spMkLst>
        </pc:spChg>
        <pc:spChg chg="mod">
          <ac:chgData name="Julia Fonseca" userId="846938e5-ae47-4fd6-96e8-d7870e81472b" providerId="ADAL" clId="{C34078FA-0FF5-466C-85D1-8BD6C091A349}" dt="2024-04-30T18:08:25.678" v="407" actId="14100"/>
          <ac:spMkLst>
            <pc:docMk/>
            <pc:sldMk cId="3578510256" sldId="2147471939"/>
            <ac:spMk id="183" creationId="{68B06A53-FF42-EF1D-EEB8-56D6EF52889A}"/>
          </ac:spMkLst>
        </pc:spChg>
        <pc:spChg chg="mod">
          <ac:chgData name="Julia Fonseca" userId="846938e5-ae47-4fd6-96e8-d7870e81472b" providerId="ADAL" clId="{C34078FA-0FF5-466C-85D1-8BD6C091A349}" dt="2024-04-30T18:06:31.675" v="339" actId="20577"/>
          <ac:spMkLst>
            <pc:docMk/>
            <pc:sldMk cId="3578510256" sldId="2147471939"/>
            <ac:spMk id="184" creationId="{2C2A2469-6EF3-F19B-F3AC-88F4FE5E47A8}"/>
          </ac:spMkLst>
        </pc:spChg>
        <pc:spChg chg="mod">
          <ac:chgData name="Julia Fonseca" userId="846938e5-ae47-4fd6-96e8-d7870e81472b" providerId="ADAL" clId="{C34078FA-0FF5-466C-85D1-8BD6C091A349}" dt="2024-04-30T18:09:42.062" v="422" actId="14100"/>
          <ac:spMkLst>
            <pc:docMk/>
            <pc:sldMk cId="3578510256" sldId="2147471939"/>
            <ac:spMk id="190" creationId="{563B997A-435D-423E-1496-428E061A30E6}"/>
          </ac:spMkLst>
        </pc:spChg>
        <pc:spChg chg="mod">
          <ac:chgData name="Julia Fonseca" userId="846938e5-ae47-4fd6-96e8-d7870e81472b" providerId="ADAL" clId="{C34078FA-0FF5-466C-85D1-8BD6C091A349}" dt="2024-04-30T18:07:15.050" v="351" actId="20577"/>
          <ac:spMkLst>
            <pc:docMk/>
            <pc:sldMk cId="3578510256" sldId="2147471939"/>
            <ac:spMk id="231" creationId="{5C0A5282-D75F-291E-229D-BEE01A97DD89}"/>
          </ac:spMkLst>
        </pc:spChg>
        <pc:spChg chg="mod">
          <ac:chgData name="Julia Fonseca" userId="846938e5-ae47-4fd6-96e8-d7870e81472b" providerId="ADAL" clId="{C34078FA-0FF5-466C-85D1-8BD6C091A349}" dt="2024-04-30T18:07:20.023" v="353" actId="20577"/>
          <ac:spMkLst>
            <pc:docMk/>
            <pc:sldMk cId="3578510256" sldId="2147471939"/>
            <ac:spMk id="237" creationId="{B982C337-9BFE-6742-19B0-C83712F69224}"/>
          </ac:spMkLst>
        </pc:spChg>
        <pc:spChg chg="mod">
          <ac:chgData name="Julia Fonseca" userId="846938e5-ae47-4fd6-96e8-d7870e81472b" providerId="ADAL" clId="{C34078FA-0FF5-466C-85D1-8BD6C091A349}" dt="2024-04-30T18:08:10.918" v="402" actId="14100"/>
          <ac:spMkLst>
            <pc:docMk/>
            <pc:sldMk cId="3578510256" sldId="2147471939"/>
            <ac:spMk id="238" creationId="{48ACEBF6-4C3E-A781-6E6F-69D8994AD264}"/>
          </ac:spMkLst>
        </pc:spChg>
        <pc:spChg chg="mod">
          <ac:chgData name="Julia Fonseca" userId="846938e5-ae47-4fd6-96e8-d7870e81472b" providerId="ADAL" clId="{C34078FA-0FF5-466C-85D1-8BD6C091A349}" dt="2024-04-30T18:07:25.986" v="355" actId="20577"/>
          <ac:spMkLst>
            <pc:docMk/>
            <pc:sldMk cId="3578510256" sldId="2147471939"/>
            <ac:spMk id="242" creationId="{386CE0E7-19FE-573F-F45B-549C05FE0848}"/>
          </ac:spMkLst>
        </pc:spChg>
        <pc:spChg chg="mod">
          <ac:chgData name="Julia Fonseca" userId="846938e5-ae47-4fd6-96e8-d7870e81472b" providerId="ADAL" clId="{C34078FA-0FF5-466C-85D1-8BD6C091A349}" dt="2024-04-30T18:08:01.375" v="368" actId="14100"/>
          <ac:spMkLst>
            <pc:docMk/>
            <pc:sldMk cId="3578510256" sldId="2147471939"/>
            <ac:spMk id="245" creationId="{728A418C-1273-FF19-3D16-B54AA43062B4}"/>
          </ac:spMkLst>
        </pc:spChg>
        <pc:spChg chg="mod">
          <ac:chgData name="Julia Fonseca" userId="846938e5-ae47-4fd6-96e8-d7870e81472b" providerId="ADAL" clId="{C34078FA-0FF5-466C-85D1-8BD6C091A349}" dt="2024-04-30T18:07:36.372" v="357" actId="20577"/>
          <ac:spMkLst>
            <pc:docMk/>
            <pc:sldMk cId="3578510256" sldId="2147471939"/>
            <ac:spMk id="248" creationId="{CD1EDE18-BB2B-954F-C02B-362C113803C9}"/>
          </ac:spMkLst>
        </pc:spChg>
        <pc:spChg chg="mod">
          <ac:chgData name="Julia Fonseca" userId="846938e5-ae47-4fd6-96e8-d7870e81472b" providerId="ADAL" clId="{C34078FA-0FF5-466C-85D1-8BD6C091A349}" dt="2024-04-30T18:07:56.099" v="365" actId="14100"/>
          <ac:spMkLst>
            <pc:docMk/>
            <pc:sldMk cId="3578510256" sldId="2147471939"/>
            <ac:spMk id="251" creationId="{883491A3-4767-AFFA-1F44-685BE68D3BCB}"/>
          </ac:spMkLst>
        </pc:spChg>
        <pc:spChg chg="mod">
          <ac:chgData name="Julia Fonseca" userId="846938e5-ae47-4fd6-96e8-d7870e81472b" providerId="ADAL" clId="{C34078FA-0FF5-466C-85D1-8BD6C091A349}" dt="2024-04-30T17:44:15.952" v="266" actId="207"/>
          <ac:spMkLst>
            <pc:docMk/>
            <pc:sldMk cId="3578510256" sldId="2147471939"/>
            <ac:spMk id="252" creationId="{1D439A19-2503-1357-96E6-EEC99BA091E8}"/>
          </ac:spMkLst>
        </pc:spChg>
        <pc:spChg chg="mod">
          <ac:chgData name="Julia Fonseca" userId="846938e5-ae47-4fd6-96e8-d7870e81472b" providerId="ADAL" clId="{C34078FA-0FF5-466C-85D1-8BD6C091A349}" dt="2024-04-30T17:44:06.113" v="262" actId="207"/>
          <ac:spMkLst>
            <pc:docMk/>
            <pc:sldMk cId="3578510256" sldId="2147471939"/>
            <ac:spMk id="255" creationId="{097BB04A-C9CE-8BF6-4581-EA4D35823621}"/>
          </ac:spMkLst>
        </pc:spChg>
        <pc:spChg chg="mod">
          <ac:chgData name="Julia Fonseca" userId="846938e5-ae47-4fd6-96e8-d7870e81472b" providerId="ADAL" clId="{C34078FA-0FF5-466C-85D1-8BD6C091A349}" dt="2024-04-30T17:44:03.829" v="261" actId="14100"/>
          <ac:spMkLst>
            <pc:docMk/>
            <pc:sldMk cId="3578510256" sldId="2147471939"/>
            <ac:spMk id="256" creationId="{6BA3BBDB-5C50-9040-79DF-DC892CC4492C}"/>
          </ac:spMkLst>
        </pc:spChg>
      </pc:sldChg>
      <pc:sldChg chg="modSp mod">
        <pc:chgData name="Julia Fonseca" userId="846938e5-ae47-4fd6-96e8-d7870e81472b" providerId="ADAL" clId="{C34078FA-0FF5-466C-85D1-8BD6C091A349}" dt="2024-04-30T18:12:27.722" v="540" actId="207"/>
        <pc:sldMkLst>
          <pc:docMk/>
          <pc:sldMk cId="2749184785" sldId="2147471976"/>
        </pc:sldMkLst>
        <pc:spChg chg="mod">
          <ac:chgData name="Julia Fonseca" userId="846938e5-ae47-4fd6-96e8-d7870e81472b" providerId="ADAL" clId="{C34078FA-0FF5-466C-85D1-8BD6C091A349}" dt="2024-04-30T18:12:27.722" v="540" actId="207"/>
          <ac:spMkLst>
            <pc:docMk/>
            <pc:sldMk cId="2749184785" sldId="2147471976"/>
            <ac:spMk id="10" creationId="{01837661-6018-8D98-3A31-1C44517A28A2}"/>
          </ac:spMkLst>
        </pc:spChg>
      </pc:sldChg>
      <pc:sldChg chg="modSp">
        <pc:chgData name="Julia Fonseca" userId="846938e5-ae47-4fd6-96e8-d7870e81472b" providerId="ADAL" clId="{C34078FA-0FF5-466C-85D1-8BD6C091A349}" dt="2024-04-30T18:50:13.556" v="793"/>
        <pc:sldMkLst>
          <pc:docMk/>
          <pc:sldMk cId="60920140" sldId="2147472007"/>
        </pc:sldMkLst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60920140" sldId="2147472007"/>
            <ac:spMk id="2" creationId="{AC597590-9E93-0687-BC8A-C91741B15C6A}"/>
          </ac:spMkLst>
        </pc:spChg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60920140" sldId="2147472007"/>
            <ac:spMk id="4" creationId="{56101A64-97A5-610C-0766-3E627B88D06F}"/>
          </ac:spMkLst>
        </pc:spChg>
      </pc:sldChg>
      <pc:sldChg chg="modSp">
        <pc:chgData name="Julia Fonseca" userId="846938e5-ae47-4fd6-96e8-d7870e81472b" providerId="ADAL" clId="{C34078FA-0FF5-466C-85D1-8BD6C091A349}" dt="2024-04-30T18:50:13.556" v="793"/>
        <pc:sldMkLst>
          <pc:docMk/>
          <pc:sldMk cId="887918165" sldId="2147472010"/>
        </pc:sldMkLst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887918165" sldId="2147472010"/>
            <ac:spMk id="27" creationId="{FFADC27D-93EA-F984-64CA-D540EB5AA7A9}"/>
          </ac:spMkLst>
        </pc:spChg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887918165" sldId="2147472010"/>
            <ac:spMk id="28" creationId="{16BA2D36-183F-9EC7-2779-926A9966E96F}"/>
          </ac:spMkLst>
        </pc:spChg>
      </pc:sldChg>
      <pc:sldChg chg="modSp mod">
        <pc:chgData name="Julia Fonseca" userId="846938e5-ae47-4fd6-96e8-d7870e81472b" providerId="ADAL" clId="{C34078FA-0FF5-466C-85D1-8BD6C091A349}" dt="2024-04-30T18:50:13.556" v="793"/>
        <pc:sldMkLst>
          <pc:docMk/>
          <pc:sldMk cId="124008438" sldId="2147472012"/>
        </pc:sldMkLst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124008438" sldId="2147472012"/>
            <ac:spMk id="2" creationId="{F4E7002F-858B-510B-81AA-380277034431}"/>
          </ac:spMkLst>
        </pc:spChg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124008438" sldId="2147472012"/>
            <ac:spMk id="4" creationId="{54CD34FD-6A68-A9F1-6138-0962DFC24A0F}"/>
          </ac:spMkLst>
        </pc:spChg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124008438" sldId="2147472012"/>
            <ac:spMk id="37" creationId="{B5859071-8FB2-2479-D352-386C515FB077}"/>
          </ac:spMkLst>
        </pc:spChg>
      </pc:sldChg>
      <pc:sldChg chg="modSp mod">
        <pc:chgData name="Julia Fonseca" userId="846938e5-ae47-4fd6-96e8-d7870e81472b" providerId="ADAL" clId="{C34078FA-0FF5-466C-85D1-8BD6C091A349}" dt="2024-04-30T20:31:32.980" v="1768" actId="207"/>
        <pc:sldMkLst>
          <pc:docMk/>
          <pc:sldMk cId="434140393" sldId="2147472015"/>
        </pc:sldMkLst>
        <pc:spChg chg="mod">
          <ac:chgData name="Julia Fonseca" userId="846938e5-ae47-4fd6-96e8-d7870e81472b" providerId="ADAL" clId="{C34078FA-0FF5-466C-85D1-8BD6C091A349}" dt="2024-04-30T20:31:32.980" v="1768" actId="207"/>
          <ac:spMkLst>
            <pc:docMk/>
            <pc:sldMk cId="434140393" sldId="2147472015"/>
            <ac:spMk id="10" creationId="{01837661-6018-8D98-3A31-1C44517A28A2}"/>
          </ac:spMkLst>
        </pc:spChg>
      </pc:sldChg>
      <pc:sldChg chg="addSp delSp modSp mod delCm">
        <pc:chgData name="Julia Fonseca" userId="846938e5-ae47-4fd6-96e8-d7870e81472b" providerId="ADAL" clId="{C34078FA-0FF5-466C-85D1-8BD6C091A349}" dt="2024-05-06T12:56:36.327" v="6168" actId="1038"/>
        <pc:sldMkLst>
          <pc:docMk/>
          <pc:sldMk cId="2969751399" sldId="2147472016"/>
        </pc:sldMkLst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2969751399" sldId="2147472016"/>
            <ac:spMk id="2" creationId="{5CFFC444-2C71-A3B3-A52E-09120C0000C9}"/>
          </ac:spMkLst>
        </pc:spChg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2969751399" sldId="2147472016"/>
            <ac:spMk id="3" creationId="{00CFF2BE-6982-0849-B08F-70B0E8F2D193}"/>
          </ac:spMkLst>
        </pc:spChg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2969751399" sldId="2147472016"/>
            <ac:spMk id="4" creationId="{D1AD52F7-C628-3BD8-A9D4-E19510B8EA1D}"/>
          </ac:spMkLst>
        </pc:spChg>
        <pc:spChg chg="del mod">
          <ac:chgData name="Julia Fonseca" userId="846938e5-ae47-4fd6-96e8-d7870e81472b" providerId="ADAL" clId="{C34078FA-0FF5-466C-85D1-8BD6C091A349}" dt="2024-05-06T12:44:06.394" v="5562" actId="478"/>
          <ac:spMkLst>
            <pc:docMk/>
            <pc:sldMk cId="2969751399" sldId="2147472016"/>
            <ac:spMk id="5" creationId="{9CA5641E-E7D6-833A-0616-DE034FD7FBB7}"/>
          </ac:spMkLst>
        </pc:spChg>
        <pc:spChg chg="add del mod">
          <ac:chgData name="Julia Fonseca" userId="846938e5-ae47-4fd6-96e8-d7870e81472b" providerId="ADAL" clId="{C34078FA-0FF5-466C-85D1-8BD6C091A349}" dt="2024-05-06T12:55:55.959" v="6152" actId="478"/>
          <ac:spMkLst>
            <pc:docMk/>
            <pc:sldMk cId="2969751399" sldId="2147472016"/>
            <ac:spMk id="6" creationId="{9C2D74D8-7C78-5864-2269-B50455C0132C}"/>
          </ac:spMkLst>
        </pc:spChg>
        <pc:spChg chg="add mod">
          <ac:chgData name="Julia Fonseca" userId="846938e5-ae47-4fd6-96e8-d7870e81472b" providerId="ADAL" clId="{C34078FA-0FF5-466C-85D1-8BD6C091A349}" dt="2024-05-06T12:49:22.391" v="5716" actId="1076"/>
          <ac:spMkLst>
            <pc:docMk/>
            <pc:sldMk cId="2969751399" sldId="2147472016"/>
            <ac:spMk id="9" creationId="{0CDB2592-20EC-E120-C3B3-CFCCE336B6BC}"/>
          </ac:spMkLst>
        </pc:spChg>
        <pc:spChg chg="add mod">
          <ac:chgData name="Julia Fonseca" userId="846938e5-ae47-4fd6-96e8-d7870e81472b" providerId="ADAL" clId="{C34078FA-0FF5-466C-85D1-8BD6C091A349}" dt="2024-05-06T12:55:53.297" v="6151" actId="108"/>
          <ac:spMkLst>
            <pc:docMk/>
            <pc:sldMk cId="2969751399" sldId="2147472016"/>
            <ac:spMk id="11" creationId="{8D8A720A-848F-DCC9-8FCE-5D7FA9FF0FB2}"/>
          </ac:spMkLst>
        </pc:spChg>
        <pc:spChg chg="add mod">
          <ac:chgData name="Julia Fonseca" userId="846938e5-ae47-4fd6-96e8-d7870e81472b" providerId="ADAL" clId="{C34078FA-0FF5-466C-85D1-8BD6C091A349}" dt="2024-05-06T12:55:26.217" v="6146" actId="1076"/>
          <ac:spMkLst>
            <pc:docMk/>
            <pc:sldMk cId="2969751399" sldId="2147472016"/>
            <ac:spMk id="13" creationId="{071A2C91-5CFB-394F-1F46-A3D5FE58C904}"/>
          </ac:spMkLst>
        </pc:spChg>
        <pc:spChg chg="add mod">
          <ac:chgData name="Julia Fonseca" userId="846938e5-ae47-4fd6-96e8-d7870e81472b" providerId="ADAL" clId="{C34078FA-0FF5-466C-85D1-8BD6C091A349}" dt="2024-05-06T12:55:47.629" v="6150" actId="108"/>
          <ac:spMkLst>
            <pc:docMk/>
            <pc:sldMk cId="2969751399" sldId="2147472016"/>
            <ac:spMk id="14" creationId="{B188C121-F832-AD9B-76EF-3BDEC0F4F5EB}"/>
          </ac:spMkLst>
        </pc:spChg>
        <pc:spChg chg="add mod">
          <ac:chgData name="Julia Fonseca" userId="846938e5-ae47-4fd6-96e8-d7870e81472b" providerId="ADAL" clId="{C34078FA-0FF5-466C-85D1-8BD6C091A349}" dt="2024-05-06T12:50:03.694" v="5725" actId="571"/>
          <ac:spMkLst>
            <pc:docMk/>
            <pc:sldMk cId="2969751399" sldId="2147472016"/>
            <ac:spMk id="16" creationId="{A397E4D5-BA8A-206A-DB0B-6D88E75A7E77}"/>
          </ac:spMkLst>
        </pc:spChg>
        <pc:spChg chg="add mod">
          <ac:chgData name="Julia Fonseca" userId="846938e5-ae47-4fd6-96e8-d7870e81472b" providerId="ADAL" clId="{C34078FA-0FF5-466C-85D1-8BD6C091A349}" dt="2024-05-06T12:50:03.694" v="5725" actId="571"/>
          <ac:spMkLst>
            <pc:docMk/>
            <pc:sldMk cId="2969751399" sldId="2147472016"/>
            <ac:spMk id="17" creationId="{BF2DC63E-A564-D6B8-5A61-7A5E6C412D53}"/>
          </ac:spMkLst>
        </pc:spChg>
        <pc:spChg chg="add del mod">
          <ac:chgData name="Julia Fonseca" userId="846938e5-ae47-4fd6-96e8-d7870e81472b" providerId="ADAL" clId="{C34078FA-0FF5-466C-85D1-8BD6C091A349}" dt="2024-05-06T12:55:19.665" v="6144" actId="478"/>
          <ac:spMkLst>
            <pc:docMk/>
            <pc:sldMk cId="2969751399" sldId="2147472016"/>
            <ac:spMk id="19" creationId="{F1D00712-D743-7540-B6CD-5300DFC35308}"/>
          </ac:spMkLst>
        </pc:spChg>
        <pc:spChg chg="add del mod">
          <ac:chgData name="Julia Fonseca" userId="846938e5-ae47-4fd6-96e8-d7870e81472b" providerId="ADAL" clId="{C34078FA-0FF5-466C-85D1-8BD6C091A349}" dt="2024-05-06T12:55:18.384" v="6143" actId="478"/>
          <ac:spMkLst>
            <pc:docMk/>
            <pc:sldMk cId="2969751399" sldId="2147472016"/>
            <ac:spMk id="20" creationId="{009FA4F5-DBB8-A55A-BC04-0CCFE293950F}"/>
          </ac:spMkLst>
        </pc:spChg>
        <pc:picChg chg="add mod">
          <ac:chgData name="Julia Fonseca" userId="846938e5-ae47-4fd6-96e8-d7870e81472b" providerId="ADAL" clId="{C34078FA-0FF5-466C-85D1-8BD6C091A349}" dt="2024-05-06T12:56:29.247" v="6156" actId="1076"/>
          <ac:picMkLst>
            <pc:docMk/>
            <pc:sldMk cId="2969751399" sldId="2147472016"/>
            <ac:picMk id="7" creationId="{0FA4EF63-2668-9CEE-1E16-DD21DBF01607}"/>
          </ac:picMkLst>
        </pc:picChg>
        <pc:picChg chg="add del mod">
          <ac:chgData name="Julia Fonseca" userId="846938e5-ae47-4fd6-96e8-d7870e81472b" providerId="ADAL" clId="{C34078FA-0FF5-466C-85D1-8BD6C091A349}" dt="2024-05-06T12:50:33.613" v="5742" actId="478"/>
          <ac:picMkLst>
            <pc:docMk/>
            <pc:sldMk cId="2969751399" sldId="2147472016"/>
            <ac:picMk id="12" creationId="{202A9893-E3DF-5229-891D-73344D3D587A}"/>
          </ac:picMkLst>
        </pc:picChg>
        <pc:picChg chg="add mod">
          <ac:chgData name="Julia Fonseca" userId="846938e5-ae47-4fd6-96e8-d7870e81472b" providerId="ADAL" clId="{C34078FA-0FF5-466C-85D1-8BD6C091A349}" dt="2024-05-06T12:50:03.694" v="5725" actId="571"/>
          <ac:picMkLst>
            <pc:docMk/>
            <pc:sldMk cId="2969751399" sldId="2147472016"/>
            <ac:picMk id="15" creationId="{5666F4A9-3099-9C72-3C7F-A8C6BCD7BB65}"/>
          </ac:picMkLst>
        </pc:picChg>
        <pc:picChg chg="add del mod">
          <ac:chgData name="Julia Fonseca" userId="846938e5-ae47-4fd6-96e8-d7870e81472b" providerId="ADAL" clId="{C34078FA-0FF5-466C-85D1-8BD6C091A349}" dt="2024-05-06T12:50:34.403" v="5743" actId="478"/>
          <ac:picMkLst>
            <pc:docMk/>
            <pc:sldMk cId="2969751399" sldId="2147472016"/>
            <ac:picMk id="18" creationId="{B2EEDE6F-28AB-73F5-2ADF-8D23E53EB67D}"/>
          </ac:picMkLst>
        </pc:picChg>
        <pc:picChg chg="add mod">
          <ac:chgData name="Julia Fonseca" userId="846938e5-ae47-4fd6-96e8-d7870e81472b" providerId="ADAL" clId="{C34078FA-0FF5-466C-85D1-8BD6C091A349}" dt="2024-05-06T12:56:36.327" v="6168" actId="1038"/>
          <ac:picMkLst>
            <pc:docMk/>
            <pc:sldMk cId="2969751399" sldId="2147472016"/>
            <ac:picMk id="21" creationId="{D0F92337-D6D3-60C0-5D33-67A99F7C73DF}"/>
          </ac:picMkLst>
        </pc:picChg>
        <pc:picChg chg="add del mod">
          <ac:chgData name="Julia Fonseca" userId="846938e5-ae47-4fd6-96e8-d7870e81472b" providerId="ADAL" clId="{C34078FA-0FF5-466C-85D1-8BD6C091A349}" dt="2024-05-06T12:43:02.330" v="5558" actId="478"/>
          <ac:picMkLst>
            <pc:docMk/>
            <pc:sldMk cId="2969751399" sldId="2147472016"/>
            <ac:picMk id="1026" creationId="{3CA2A1F2-CC70-1FF4-301E-498E04CD21A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ulia Fonseca" userId="846938e5-ae47-4fd6-96e8-d7870e81472b" providerId="ADAL" clId="{C34078FA-0FF5-466C-85D1-8BD6C091A349}" dt="2024-04-30T17:02:48.366" v="79"/>
              <pc2:cmMkLst xmlns:pc2="http://schemas.microsoft.com/office/powerpoint/2019/9/main/command">
                <pc:docMk/>
                <pc:sldMk cId="2969751399" sldId="2147472016"/>
                <pc2:cmMk id="{3089F202-26BF-4775-B294-974E0F1B415C}"/>
              </pc2:cmMkLst>
            </pc226:cmChg>
          </p:ext>
        </pc:extLst>
      </pc:sldChg>
      <pc:sldChg chg="addSp delSp modSp mod delCm">
        <pc:chgData name="Julia Fonseca" userId="846938e5-ae47-4fd6-96e8-d7870e81472b" providerId="ADAL" clId="{C34078FA-0FF5-466C-85D1-8BD6C091A349}" dt="2024-05-06T00:34:10.535" v="4652" actId="20577"/>
        <pc:sldMkLst>
          <pc:docMk/>
          <pc:sldMk cId="2681122682" sldId="2147472019"/>
        </pc:sldMkLst>
        <pc:spChg chg="mod">
          <ac:chgData name="Julia Fonseca" userId="846938e5-ae47-4fd6-96e8-d7870e81472b" providerId="ADAL" clId="{C34078FA-0FF5-466C-85D1-8BD6C091A349}" dt="2024-04-30T19:16:52.866" v="950" actId="1036"/>
          <ac:spMkLst>
            <pc:docMk/>
            <pc:sldMk cId="2681122682" sldId="2147472019"/>
            <ac:spMk id="2" creationId="{EC3D8530-DBD5-BD0F-69DD-FF646F6C8895}"/>
          </ac:spMkLst>
        </pc:spChg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2681122682" sldId="2147472019"/>
            <ac:spMk id="3" creationId="{7B4513B7-EF59-663F-B1E9-DA6886B84309}"/>
          </ac:spMkLst>
        </pc:spChg>
        <pc:spChg chg="mod">
          <ac:chgData name="Julia Fonseca" userId="846938e5-ae47-4fd6-96e8-d7870e81472b" providerId="ADAL" clId="{C34078FA-0FF5-466C-85D1-8BD6C091A349}" dt="2024-04-30T18:17:33.545" v="552" actId="14100"/>
          <ac:spMkLst>
            <pc:docMk/>
            <pc:sldMk cId="2681122682" sldId="2147472019"/>
            <ac:spMk id="6" creationId="{1E9EB96A-697C-FD0D-9BE2-4A122D7F4C57}"/>
          </ac:spMkLst>
        </pc:spChg>
        <pc:spChg chg="del mod">
          <ac:chgData name="Julia Fonseca" userId="846938e5-ae47-4fd6-96e8-d7870e81472b" providerId="ADAL" clId="{C34078FA-0FF5-466C-85D1-8BD6C091A349}" dt="2024-05-06T00:32:57.645" v="4550" actId="478"/>
          <ac:spMkLst>
            <pc:docMk/>
            <pc:sldMk cId="2681122682" sldId="2147472019"/>
            <ac:spMk id="8" creationId="{762ECD00-E41F-ACF2-5177-897232E07A3D}"/>
          </ac:spMkLst>
        </pc:spChg>
        <pc:spChg chg="mod">
          <ac:chgData name="Julia Fonseca" userId="846938e5-ae47-4fd6-96e8-d7870e81472b" providerId="ADAL" clId="{C34078FA-0FF5-466C-85D1-8BD6C091A349}" dt="2024-04-30T18:17:01.968" v="544" actId="208"/>
          <ac:spMkLst>
            <pc:docMk/>
            <pc:sldMk cId="2681122682" sldId="2147472019"/>
            <ac:spMk id="17" creationId="{E89A9ED9-7F2D-8509-3F21-BC902C0E25C8}"/>
          </ac:spMkLst>
        </pc:spChg>
        <pc:spChg chg="mod">
          <ac:chgData name="Julia Fonseca" userId="846938e5-ae47-4fd6-96e8-d7870e81472b" providerId="ADAL" clId="{C34078FA-0FF5-466C-85D1-8BD6C091A349}" dt="2024-05-06T00:34:10.535" v="4652" actId="20577"/>
          <ac:spMkLst>
            <pc:docMk/>
            <pc:sldMk cId="2681122682" sldId="2147472019"/>
            <ac:spMk id="20" creationId="{53D33D25-23BD-213B-34BE-877B33682CC2}"/>
          </ac:spMkLst>
        </pc:spChg>
        <pc:spChg chg="add del mod">
          <ac:chgData name="Julia Fonseca" userId="846938e5-ae47-4fd6-96e8-d7870e81472b" providerId="ADAL" clId="{C34078FA-0FF5-466C-85D1-8BD6C091A349}" dt="2024-04-30T19:12:38.984" v="931" actId="478"/>
          <ac:spMkLst>
            <pc:docMk/>
            <pc:sldMk cId="2681122682" sldId="2147472019"/>
            <ac:spMk id="21" creationId="{799D6CFA-C985-BAED-A31C-C1DF7A8EBD5B}"/>
          </ac:spMkLst>
        </pc:spChg>
        <pc:spChg chg="mod">
          <ac:chgData name="Julia Fonseca" userId="846938e5-ae47-4fd6-96e8-d7870e81472b" providerId="ADAL" clId="{C34078FA-0FF5-466C-85D1-8BD6C091A349}" dt="2024-04-30T18:17:04.829" v="545" actId="207"/>
          <ac:spMkLst>
            <pc:docMk/>
            <pc:sldMk cId="2681122682" sldId="2147472019"/>
            <ac:spMk id="22" creationId="{71F68BA5-D493-A438-934E-F783300FBA1C}"/>
          </ac:spMkLst>
        </pc:spChg>
        <pc:spChg chg="add del mod">
          <ac:chgData name="Julia Fonseca" userId="846938e5-ae47-4fd6-96e8-d7870e81472b" providerId="ADAL" clId="{C34078FA-0FF5-466C-85D1-8BD6C091A349}" dt="2024-04-30T19:31:08.259" v="1249" actId="21"/>
          <ac:spMkLst>
            <pc:docMk/>
            <pc:sldMk cId="2681122682" sldId="2147472019"/>
            <ac:spMk id="23" creationId="{9F2302A5-8FE6-7B93-958E-89E3952673A0}"/>
          </ac:spMkLst>
        </pc:spChg>
        <pc:spChg chg="add del mod">
          <ac:chgData name="Julia Fonseca" userId="846938e5-ae47-4fd6-96e8-d7870e81472b" providerId="ADAL" clId="{C34078FA-0FF5-466C-85D1-8BD6C091A349}" dt="2024-04-30T19:37:00.096" v="1377" actId="21"/>
          <ac:spMkLst>
            <pc:docMk/>
            <pc:sldMk cId="2681122682" sldId="2147472019"/>
            <ac:spMk id="24" creationId="{1B3CE0E0-FC43-6C53-92ED-D1C57B4113C5}"/>
          </ac:spMkLst>
        </pc:spChg>
        <pc:spChg chg="mod">
          <ac:chgData name="Julia Fonseca" userId="846938e5-ae47-4fd6-96e8-d7870e81472b" providerId="ADAL" clId="{C34078FA-0FF5-466C-85D1-8BD6C091A349}" dt="2024-04-30T18:17:40.287" v="553" actId="14100"/>
          <ac:spMkLst>
            <pc:docMk/>
            <pc:sldMk cId="2681122682" sldId="2147472019"/>
            <ac:spMk id="27" creationId="{0BE382BF-FE76-32A4-13ED-B42278E1B463}"/>
          </ac:spMkLst>
        </pc:spChg>
        <pc:spChg chg="mod">
          <ac:chgData name="Julia Fonseca" userId="846938e5-ae47-4fd6-96e8-d7870e81472b" providerId="ADAL" clId="{C34078FA-0FF5-466C-85D1-8BD6C091A349}" dt="2024-04-30T18:31:38.429" v="734" actId="12788"/>
          <ac:spMkLst>
            <pc:docMk/>
            <pc:sldMk cId="2681122682" sldId="2147472019"/>
            <ac:spMk id="73" creationId="{602A6F5C-A665-80AF-3E2E-1F86D28B016D}"/>
          </ac:spMkLst>
        </pc:spChg>
        <pc:spChg chg="mod">
          <ac:chgData name="Julia Fonseca" userId="846938e5-ae47-4fd6-96e8-d7870e81472b" providerId="ADAL" clId="{C34078FA-0FF5-466C-85D1-8BD6C091A349}" dt="2024-04-30T18:16:46.779" v="541" actId="207"/>
          <ac:spMkLst>
            <pc:docMk/>
            <pc:sldMk cId="2681122682" sldId="2147472019"/>
            <ac:spMk id="122" creationId="{0E187C8D-6539-7DFB-5DA9-F33A1DA9F539}"/>
          </ac:spMkLst>
        </pc:spChg>
        <pc:spChg chg="mod">
          <ac:chgData name="Julia Fonseca" userId="846938e5-ae47-4fd6-96e8-d7870e81472b" providerId="ADAL" clId="{C34078FA-0FF5-466C-85D1-8BD6C091A349}" dt="2024-04-30T19:12:45.806" v="932" actId="13926"/>
          <ac:spMkLst>
            <pc:docMk/>
            <pc:sldMk cId="2681122682" sldId="2147472019"/>
            <ac:spMk id="125" creationId="{6DB33F53-E7F7-6C89-C676-DA8091315EBD}"/>
          </ac:spMkLst>
        </pc:spChg>
        <pc:spChg chg="mod">
          <ac:chgData name="Julia Fonseca" userId="846938e5-ae47-4fd6-96e8-d7870e81472b" providerId="ADAL" clId="{C34078FA-0FF5-466C-85D1-8BD6C091A349}" dt="2024-04-30T19:16:48.874" v="943" actId="1036"/>
          <ac:spMkLst>
            <pc:docMk/>
            <pc:sldMk cId="2681122682" sldId="2147472019"/>
            <ac:spMk id="126" creationId="{0E43F9E5-4C7F-E196-ED35-5ABBB4F73D7A}"/>
          </ac:spMkLst>
        </pc:spChg>
        <pc:spChg chg="mod">
          <ac:chgData name="Julia Fonseca" userId="846938e5-ae47-4fd6-96e8-d7870e81472b" providerId="ADAL" clId="{C34078FA-0FF5-466C-85D1-8BD6C091A349}" dt="2024-04-30T19:05:55.070" v="920" actId="1076"/>
          <ac:spMkLst>
            <pc:docMk/>
            <pc:sldMk cId="2681122682" sldId="2147472019"/>
            <ac:spMk id="127" creationId="{C96492A0-F120-40E9-B00B-DD47377EA788}"/>
          </ac:spMkLst>
        </pc:spChg>
        <pc:spChg chg="mod">
          <ac:chgData name="Julia Fonseca" userId="846938e5-ae47-4fd6-96e8-d7870e81472b" providerId="ADAL" clId="{C34078FA-0FF5-466C-85D1-8BD6C091A349}" dt="2024-04-30T18:32:47.381" v="757" actId="1076"/>
          <ac:spMkLst>
            <pc:docMk/>
            <pc:sldMk cId="2681122682" sldId="2147472019"/>
            <ac:spMk id="129" creationId="{59EED680-3641-CBA1-2C11-DD9E569653DC}"/>
          </ac:spMkLst>
        </pc:spChg>
        <pc:spChg chg="mod">
          <ac:chgData name="Julia Fonseca" userId="846938e5-ae47-4fd6-96e8-d7870e81472b" providerId="ADAL" clId="{C34078FA-0FF5-466C-85D1-8BD6C091A349}" dt="2024-04-30T19:16:39.941" v="937" actId="20577"/>
          <ac:spMkLst>
            <pc:docMk/>
            <pc:sldMk cId="2681122682" sldId="2147472019"/>
            <ac:spMk id="131" creationId="{41A8BF7D-8909-7E29-06ED-E6971274171D}"/>
          </ac:spMkLst>
        </pc:spChg>
        <pc:spChg chg="mod">
          <ac:chgData name="Julia Fonseca" userId="846938e5-ae47-4fd6-96e8-d7870e81472b" providerId="ADAL" clId="{C34078FA-0FF5-466C-85D1-8BD6C091A349}" dt="2024-04-30T19:16:48.874" v="943" actId="1036"/>
          <ac:spMkLst>
            <pc:docMk/>
            <pc:sldMk cId="2681122682" sldId="2147472019"/>
            <ac:spMk id="133" creationId="{A1646633-F300-D238-D802-2C1CE92D5B0A}"/>
          </ac:spMkLst>
        </pc:spChg>
        <pc:spChg chg="mod">
          <ac:chgData name="Julia Fonseca" userId="846938e5-ae47-4fd6-96e8-d7870e81472b" providerId="ADAL" clId="{C34078FA-0FF5-466C-85D1-8BD6C091A349}" dt="2024-04-30T19:16:52.866" v="950" actId="1036"/>
          <ac:spMkLst>
            <pc:docMk/>
            <pc:sldMk cId="2681122682" sldId="2147472019"/>
            <ac:spMk id="134" creationId="{2F12D8BF-1913-9686-1EFA-F964DCBF681A}"/>
          </ac:spMkLst>
        </pc:spChg>
        <pc:grpChg chg="del">
          <ac:chgData name="Julia Fonseca" userId="846938e5-ae47-4fd6-96e8-d7870e81472b" providerId="ADAL" clId="{C34078FA-0FF5-466C-85D1-8BD6C091A349}" dt="2024-04-30T19:02:04.347" v="856" actId="478"/>
          <ac:grpSpMkLst>
            <pc:docMk/>
            <pc:sldMk cId="2681122682" sldId="2147472019"/>
            <ac:grpSpMk id="16" creationId="{507BE721-0262-E161-091B-24298605A362}"/>
          </ac:grpSpMkLst>
        </pc:grpChg>
        <pc:graphicFrameChg chg="mod">
          <ac:chgData name="Julia Fonseca" userId="846938e5-ae47-4fd6-96e8-d7870e81472b" providerId="ADAL" clId="{C34078FA-0FF5-466C-85D1-8BD6C091A349}" dt="2024-04-30T18:32:47.381" v="757" actId="1076"/>
          <ac:graphicFrameMkLst>
            <pc:docMk/>
            <pc:sldMk cId="2681122682" sldId="2147472019"/>
            <ac:graphicFrameMk id="128" creationId="{EB18C7E5-97BE-6552-5434-B1C1CD40266B}"/>
          </ac:graphicFrameMkLst>
        </pc:graphicFrameChg>
        <pc:picChg chg="add del mod">
          <ac:chgData name="Julia Fonseca" userId="846938e5-ae47-4fd6-96e8-d7870e81472b" providerId="ADAL" clId="{C34078FA-0FF5-466C-85D1-8BD6C091A349}" dt="2024-04-30T19:01:51.070" v="854" actId="478"/>
          <ac:picMkLst>
            <pc:docMk/>
            <pc:sldMk cId="2681122682" sldId="2147472019"/>
            <ac:picMk id="9" creationId="{61EABBC4-0A95-5386-4299-0D6D5B0B9356}"/>
          </ac:picMkLst>
        </pc:picChg>
        <pc:picChg chg="add mod">
          <ac:chgData name="Julia Fonseca" userId="846938e5-ae47-4fd6-96e8-d7870e81472b" providerId="ADAL" clId="{C34078FA-0FF5-466C-85D1-8BD6C091A349}" dt="2024-04-30T19:16:52.866" v="950" actId="1036"/>
          <ac:picMkLst>
            <pc:docMk/>
            <pc:sldMk cId="2681122682" sldId="2147472019"/>
            <ac:picMk id="11" creationId="{CDC5D4BA-26EF-C6AE-3E55-E8EF93D7AB16}"/>
          </ac:picMkLst>
        </pc:picChg>
        <pc:picChg chg="del">
          <ac:chgData name="Julia Fonseca" userId="846938e5-ae47-4fd6-96e8-d7870e81472b" providerId="ADAL" clId="{C34078FA-0FF5-466C-85D1-8BD6C091A349}" dt="2024-04-30T19:02:03.590" v="855" actId="478"/>
          <ac:picMkLst>
            <pc:docMk/>
            <pc:sldMk cId="2681122682" sldId="2147472019"/>
            <ac:picMk id="13" creationId="{A856654B-3F4C-7F54-B6C4-BE3FBD5D0C85}"/>
          </ac:picMkLst>
        </pc:picChg>
        <pc:cxnChg chg="mod">
          <ac:chgData name="Julia Fonseca" userId="846938e5-ae47-4fd6-96e8-d7870e81472b" providerId="ADAL" clId="{C34078FA-0FF5-466C-85D1-8BD6C091A349}" dt="2024-04-30T19:16:52.866" v="950" actId="1036"/>
          <ac:cxnSpMkLst>
            <pc:docMk/>
            <pc:sldMk cId="2681122682" sldId="2147472019"/>
            <ac:cxnSpMk id="18" creationId="{C3E74291-5670-3089-C728-D5A9537617C6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ulia Fonseca" userId="846938e5-ae47-4fd6-96e8-d7870e81472b" providerId="ADAL" clId="{C34078FA-0FF5-466C-85D1-8BD6C091A349}" dt="2024-04-30T17:03:06.196" v="81"/>
              <pc2:cmMkLst xmlns:pc2="http://schemas.microsoft.com/office/powerpoint/2019/9/main/command">
                <pc:docMk/>
                <pc:sldMk cId="2681122682" sldId="2147472019"/>
                <pc2:cmMk id="{FD87AF8C-15E9-4AE4-8BDE-6BE6E9ED920D}"/>
              </pc2:cmMkLst>
            </pc226:cmChg>
          </p:ext>
        </pc:extLst>
      </pc:sldChg>
      <pc:sldChg chg="addSp delSp modSp mod modShow delCm modNotesTx">
        <pc:chgData name="Julia Fonseca" userId="846938e5-ae47-4fd6-96e8-d7870e81472b" providerId="ADAL" clId="{C34078FA-0FF5-466C-85D1-8BD6C091A349}" dt="2024-05-06T00:36:37.872" v="4737" actId="108"/>
        <pc:sldMkLst>
          <pc:docMk/>
          <pc:sldMk cId="1613986099" sldId="2147472025"/>
        </pc:sldMkLst>
        <pc:spChg chg="mod">
          <ac:chgData name="Julia Fonseca" userId="846938e5-ae47-4fd6-96e8-d7870e81472b" providerId="ADAL" clId="{C34078FA-0FF5-466C-85D1-8BD6C091A349}" dt="2024-04-30T19:25:05.848" v="1030" actId="20577"/>
          <ac:spMkLst>
            <pc:docMk/>
            <pc:sldMk cId="1613986099" sldId="2147472025"/>
            <ac:spMk id="2" creationId="{0DCE4993-2D42-A1FC-2F06-467A783CCEA3}"/>
          </ac:spMkLst>
        </pc:spChg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1613986099" sldId="2147472025"/>
            <ac:spMk id="3" creationId="{7B4513B7-EF59-663F-B1E9-DA6886B84309}"/>
          </ac:spMkLst>
        </pc:spChg>
        <pc:spChg chg="del mod">
          <ac:chgData name="Julia Fonseca" userId="846938e5-ae47-4fd6-96e8-d7870e81472b" providerId="ADAL" clId="{C34078FA-0FF5-466C-85D1-8BD6C091A349}" dt="2024-05-06T00:35:16.522" v="4653" actId="478"/>
          <ac:spMkLst>
            <pc:docMk/>
            <pc:sldMk cId="1613986099" sldId="2147472025"/>
            <ac:spMk id="6" creationId="{19C24310-50F2-360B-F61F-6BDAB19E6AD1}"/>
          </ac:spMkLst>
        </pc:spChg>
        <pc:spChg chg="del mod">
          <ac:chgData name="Julia Fonseca" userId="846938e5-ae47-4fd6-96e8-d7870e81472b" providerId="ADAL" clId="{C34078FA-0FF5-466C-85D1-8BD6C091A349}" dt="2024-04-30T19:23:29.768" v="975" actId="478"/>
          <ac:spMkLst>
            <pc:docMk/>
            <pc:sldMk cId="1613986099" sldId="2147472025"/>
            <ac:spMk id="8" creationId="{D914883C-3A68-3E13-3328-86D3ED87DC4C}"/>
          </ac:spMkLst>
        </pc:spChg>
        <pc:spChg chg="mod">
          <ac:chgData name="Julia Fonseca" userId="846938e5-ae47-4fd6-96e8-d7870e81472b" providerId="ADAL" clId="{C34078FA-0FF5-466C-85D1-8BD6C091A349}" dt="2024-04-30T18:20:49.003" v="620" actId="207"/>
          <ac:spMkLst>
            <pc:docMk/>
            <pc:sldMk cId="1613986099" sldId="2147472025"/>
            <ac:spMk id="9" creationId="{135360B1-BF37-0EA4-9393-76B6D8A7CD17}"/>
          </ac:spMkLst>
        </pc:spChg>
        <pc:spChg chg="mod">
          <ac:chgData name="Julia Fonseca" userId="846938e5-ae47-4fd6-96e8-d7870e81472b" providerId="ADAL" clId="{C34078FA-0FF5-466C-85D1-8BD6C091A349}" dt="2024-04-30T19:24:18.714" v="991" actId="20577"/>
          <ac:spMkLst>
            <pc:docMk/>
            <pc:sldMk cId="1613986099" sldId="2147472025"/>
            <ac:spMk id="11" creationId="{8CD9C13F-6E64-A404-982F-C1DD55CAC371}"/>
          </ac:spMkLst>
        </pc:spChg>
        <pc:spChg chg="mod">
          <ac:chgData name="Julia Fonseca" userId="846938e5-ae47-4fd6-96e8-d7870e81472b" providerId="ADAL" clId="{C34078FA-0FF5-466C-85D1-8BD6C091A349}" dt="2024-04-30T19:24:57.848" v="1012" actId="1076"/>
          <ac:spMkLst>
            <pc:docMk/>
            <pc:sldMk cId="1613986099" sldId="2147472025"/>
            <ac:spMk id="13" creationId="{333502FA-2C7B-F435-8394-4EF28ACACD5A}"/>
          </ac:spMkLst>
        </pc:spChg>
        <pc:spChg chg="mod">
          <ac:chgData name="Julia Fonseca" userId="846938e5-ae47-4fd6-96e8-d7870e81472b" providerId="ADAL" clId="{C34078FA-0FF5-466C-85D1-8BD6C091A349}" dt="2024-04-30T19:24:44.453" v="1008" actId="20577"/>
          <ac:spMkLst>
            <pc:docMk/>
            <pc:sldMk cId="1613986099" sldId="2147472025"/>
            <ac:spMk id="15" creationId="{93B40BDF-7F4E-3632-ED1D-E95944D23E8E}"/>
          </ac:spMkLst>
        </pc:spChg>
        <pc:spChg chg="mod">
          <ac:chgData name="Julia Fonseca" userId="846938e5-ae47-4fd6-96e8-d7870e81472b" providerId="ADAL" clId="{C34078FA-0FF5-466C-85D1-8BD6C091A349}" dt="2024-04-30T19:24:57.848" v="1012" actId="1076"/>
          <ac:spMkLst>
            <pc:docMk/>
            <pc:sldMk cId="1613986099" sldId="2147472025"/>
            <ac:spMk id="16" creationId="{058A54CF-1AF4-5561-A0C6-9895FF4140E3}"/>
          </ac:spMkLst>
        </pc:spChg>
        <pc:spChg chg="mod">
          <ac:chgData name="Julia Fonseca" userId="846938e5-ae47-4fd6-96e8-d7870e81472b" providerId="ADAL" clId="{C34078FA-0FF5-466C-85D1-8BD6C091A349}" dt="2024-04-30T19:25:44.724" v="1031" actId="20577"/>
          <ac:spMkLst>
            <pc:docMk/>
            <pc:sldMk cId="1613986099" sldId="2147472025"/>
            <ac:spMk id="17" creationId="{5D8BE8BD-B369-667E-671A-E49159AFDDE6}"/>
          </ac:spMkLst>
        </pc:spChg>
        <pc:spChg chg="del mod">
          <ac:chgData name="Julia Fonseca" userId="846938e5-ae47-4fd6-96e8-d7870e81472b" providerId="ADAL" clId="{C34078FA-0FF5-466C-85D1-8BD6C091A349}" dt="2024-04-30T19:23:31.897" v="976" actId="478"/>
          <ac:spMkLst>
            <pc:docMk/>
            <pc:sldMk cId="1613986099" sldId="2147472025"/>
            <ac:spMk id="18" creationId="{48D53FE0-1803-0FE2-C602-67D1654F4D18}"/>
          </ac:spMkLst>
        </pc:spChg>
        <pc:spChg chg="mod">
          <ac:chgData name="Julia Fonseca" userId="846938e5-ae47-4fd6-96e8-d7870e81472b" providerId="ADAL" clId="{C34078FA-0FF5-466C-85D1-8BD6C091A349}" dt="2024-04-30T18:19:35.902" v="591" actId="208"/>
          <ac:spMkLst>
            <pc:docMk/>
            <pc:sldMk cId="1613986099" sldId="2147472025"/>
            <ac:spMk id="20" creationId="{5FEB9541-81A8-E1E3-E2A5-7E3AFDB80ECB}"/>
          </ac:spMkLst>
        </pc:spChg>
        <pc:spChg chg="add mod">
          <ac:chgData name="Julia Fonseca" userId="846938e5-ae47-4fd6-96e8-d7870e81472b" providerId="ADAL" clId="{C34078FA-0FF5-466C-85D1-8BD6C091A349}" dt="2024-04-30T18:19:40.538" v="592"/>
          <ac:spMkLst>
            <pc:docMk/>
            <pc:sldMk cId="1613986099" sldId="2147472025"/>
            <ac:spMk id="23" creationId="{82BAC939-31C2-7414-2AEC-D672F180CE26}"/>
          </ac:spMkLst>
        </pc:spChg>
        <pc:spChg chg="mod">
          <ac:chgData name="Julia Fonseca" userId="846938e5-ae47-4fd6-96e8-d7870e81472b" providerId="ADAL" clId="{C34078FA-0FF5-466C-85D1-8BD6C091A349}" dt="2024-04-30T18:20:42.841" v="619" actId="207"/>
          <ac:spMkLst>
            <pc:docMk/>
            <pc:sldMk cId="1613986099" sldId="2147472025"/>
            <ac:spMk id="25" creationId="{00851713-1D34-FAF4-0E82-341B3A467DF4}"/>
          </ac:spMkLst>
        </pc:spChg>
        <pc:spChg chg="mod">
          <ac:chgData name="Julia Fonseca" userId="846938e5-ae47-4fd6-96e8-d7870e81472b" providerId="ADAL" clId="{C34078FA-0FF5-466C-85D1-8BD6C091A349}" dt="2024-04-30T19:29:15.067" v="1236" actId="1076"/>
          <ac:spMkLst>
            <pc:docMk/>
            <pc:sldMk cId="1613986099" sldId="2147472025"/>
            <ac:spMk id="26" creationId="{31ABAD89-F702-94CB-E4CE-69E044A3BEE6}"/>
          </ac:spMkLst>
        </pc:spChg>
        <pc:spChg chg="del">
          <ac:chgData name="Julia Fonseca" userId="846938e5-ae47-4fd6-96e8-d7870e81472b" providerId="ADAL" clId="{C34078FA-0FF5-466C-85D1-8BD6C091A349}" dt="2024-04-30T18:17:55.668" v="554" actId="478"/>
          <ac:spMkLst>
            <pc:docMk/>
            <pc:sldMk cId="1613986099" sldId="2147472025"/>
            <ac:spMk id="27" creationId="{0BE382BF-FE76-32A4-13ED-B42278E1B463}"/>
          </ac:spMkLst>
        </pc:spChg>
        <pc:spChg chg="mod">
          <ac:chgData name="Julia Fonseca" userId="846938e5-ae47-4fd6-96e8-d7870e81472b" providerId="ADAL" clId="{C34078FA-0FF5-466C-85D1-8BD6C091A349}" dt="2024-05-06T00:36:37.872" v="4737" actId="108"/>
          <ac:spMkLst>
            <pc:docMk/>
            <pc:sldMk cId="1613986099" sldId="2147472025"/>
            <ac:spMk id="29" creationId="{966FFA32-D5A2-0F1F-7704-91708198252C}"/>
          </ac:spMkLst>
        </pc:spChg>
        <pc:spChg chg="add mod">
          <ac:chgData name="Julia Fonseca" userId="846938e5-ae47-4fd6-96e8-d7870e81472b" providerId="ADAL" clId="{C34078FA-0FF5-466C-85D1-8BD6C091A349}" dt="2024-04-30T18:32:01.548" v="738"/>
          <ac:spMkLst>
            <pc:docMk/>
            <pc:sldMk cId="1613986099" sldId="2147472025"/>
            <ac:spMk id="30" creationId="{242D7946-30F4-9655-9CB3-CD333AFBB014}"/>
          </ac:spMkLst>
        </pc:spChg>
        <pc:spChg chg="add mod">
          <ac:chgData name="Julia Fonseca" userId="846938e5-ae47-4fd6-96e8-d7870e81472b" providerId="ADAL" clId="{C34078FA-0FF5-466C-85D1-8BD6C091A349}" dt="2024-04-30T19:26:09.446" v="1057" actId="20577"/>
          <ac:spMkLst>
            <pc:docMk/>
            <pc:sldMk cId="1613986099" sldId="2147472025"/>
            <ac:spMk id="32" creationId="{D08C7D20-6466-03D2-D116-ECDF52FAC627}"/>
          </ac:spMkLst>
        </pc:spChg>
        <pc:spChg chg="add mod">
          <ac:chgData name="Julia Fonseca" userId="846938e5-ae47-4fd6-96e8-d7870e81472b" providerId="ADAL" clId="{C34078FA-0FF5-466C-85D1-8BD6C091A349}" dt="2024-04-30T19:27:32.168" v="1087" actId="1076"/>
          <ac:spMkLst>
            <pc:docMk/>
            <pc:sldMk cId="1613986099" sldId="2147472025"/>
            <ac:spMk id="34" creationId="{A20E6481-71C9-C7C6-454D-6619268E6CAA}"/>
          </ac:spMkLst>
        </pc:spChg>
        <pc:spChg chg="add mod">
          <ac:chgData name="Julia Fonseca" userId="846938e5-ae47-4fd6-96e8-d7870e81472b" providerId="ADAL" clId="{C34078FA-0FF5-466C-85D1-8BD6C091A349}" dt="2024-04-30T19:26:15.058" v="1060" actId="20577"/>
          <ac:spMkLst>
            <pc:docMk/>
            <pc:sldMk cId="1613986099" sldId="2147472025"/>
            <ac:spMk id="35" creationId="{6E2440B3-3943-948D-FEE3-6C26FEF52202}"/>
          </ac:spMkLst>
        </pc:spChg>
        <pc:spChg chg="add mod">
          <ac:chgData name="Julia Fonseca" userId="846938e5-ae47-4fd6-96e8-d7870e81472b" providerId="ADAL" clId="{C34078FA-0FF5-466C-85D1-8BD6C091A349}" dt="2024-04-30T19:26:27.760" v="1076" actId="20577"/>
          <ac:spMkLst>
            <pc:docMk/>
            <pc:sldMk cId="1613986099" sldId="2147472025"/>
            <ac:spMk id="36" creationId="{1996EA8B-A4EB-E74D-18B6-825331C818B6}"/>
          </ac:spMkLst>
        </pc:spChg>
        <pc:spChg chg="add del mod">
          <ac:chgData name="Julia Fonseca" userId="846938e5-ae47-4fd6-96e8-d7870e81472b" providerId="ADAL" clId="{C34078FA-0FF5-466C-85D1-8BD6C091A349}" dt="2024-04-30T19:31:28.533" v="1254" actId="21"/>
          <ac:spMkLst>
            <pc:docMk/>
            <pc:sldMk cId="1613986099" sldId="2147472025"/>
            <ac:spMk id="40" creationId="{75450BC3-080A-A2F5-E29B-1A7B36A7706E}"/>
          </ac:spMkLst>
        </pc:spChg>
        <pc:spChg chg="add del mod">
          <ac:chgData name="Julia Fonseca" userId="846938e5-ae47-4fd6-96e8-d7870e81472b" providerId="ADAL" clId="{C34078FA-0FF5-466C-85D1-8BD6C091A349}" dt="2024-04-30T19:36:42.504" v="1372" actId="21"/>
          <ac:spMkLst>
            <pc:docMk/>
            <pc:sldMk cId="1613986099" sldId="2147472025"/>
            <ac:spMk id="41" creationId="{63E4A7DE-0312-C2C9-9998-BAA3BE9EAA88}"/>
          </ac:spMkLst>
        </pc:spChg>
        <pc:spChg chg="add del mod">
          <ac:chgData name="Julia Fonseca" userId="846938e5-ae47-4fd6-96e8-d7870e81472b" providerId="ADAL" clId="{C34078FA-0FF5-466C-85D1-8BD6C091A349}" dt="2024-04-30T19:37:26.433" v="1382" actId="21"/>
          <ac:spMkLst>
            <pc:docMk/>
            <pc:sldMk cId="1613986099" sldId="2147472025"/>
            <ac:spMk id="42" creationId="{08FB6561-66BF-F557-EFF8-AAE29978B5C8}"/>
          </ac:spMkLst>
        </pc:spChg>
        <pc:spChg chg="del mod">
          <ac:chgData name="Julia Fonseca" userId="846938e5-ae47-4fd6-96e8-d7870e81472b" providerId="ADAL" clId="{C34078FA-0FF5-466C-85D1-8BD6C091A349}" dt="2024-04-30T18:32:01.099" v="737" actId="478"/>
          <ac:spMkLst>
            <pc:docMk/>
            <pc:sldMk cId="1613986099" sldId="2147472025"/>
            <ac:spMk id="73" creationId="{602A6F5C-A665-80AF-3E2E-1F86D28B016D}"/>
          </ac:spMkLst>
        </pc:spChg>
        <pc:spChg chg="mod">
          <ac:chgData name="Julia Fonseca" userId="846938e5-ae47-4fd6-96e8-d7870e81472b" providerId="ADAL" clId="{C34078FA-0FF5-466C-85D1-8BD6C091A349}" dt="2024-04-30T19:22:11.331" v="963" actId="207"/>
          <ac:spMkLst>
            <pc:docMk/>
            <pc:sldMk cId="1613986099" sldId="2147472025"/>
            <ac:spMk id="122" creationId="{0E187C8D-6539-7DFB-5DA9-F33A1DA9F539}"/>
          </ac:spMkLst>
        </pc:spChg>
        <pc:spChg chg="mod">
          <ac:chgData name="Julia Fonseca" userId="846938e5-ae47-4fd6-96e8-d7870e81472b" providerId="ADAL" clId="{C34078FA-0FF5-466C-85D1-8BD6C091A349}" dt="2024-04-30T19:37:17.864" v="1381" actId="554"/>
          <ac:spMkLst>
            <pc:docMk/>
            <pc:sldMk cId="1613986099" sldId="2147472025"/>
            <ac:spMk id="127" creationId="{C96492A0-F120-40E9-B00B-DD47377EA788}"/>
          </ac:spMkLst>
        </pc:spChg>
        <pc:spChg chg="mod">
          <ac:chgData name="Julia Fonseca" userId="846938e5-ae47-4fd6-96e8-d7870e81472b" providerId="ADAL" clId="{C34078FA-0FF5-466C-85D1-8BD6C091A349}" dt="2024-04-30T19:31:24.871" v="1253" actId="1035"/>
          <ac:spMkLst>
            <pc:docMk/>
            <pc:sldMk cId="1613986099" sldId="2147472025"/>
            <ac:spMk id="129" creationId="{59EED680-3641-CBA1-2C11-DD9E569653DC}"/>
          </ac:spMkLst>
        </pc:spChg>
        <pc:graphicFrameChg chg="mod">
          <ac:chgData name="Julia Fonseca" userId="846938e5-ae47-4fd6-96e8-d7870e81472b" providerId="ADAL" clId="{C34078FA-0FF5-466C-85D1-8BD6C091A349}" dt="2024-04-30T19:31:24.871" v="1253" actId="1035"/>
          <ac:graphicFrameMkLst>
            <pc:docMk/>
            <pc:sldMk cId="1613986099" sldId="2147472025"/>
            <ac:graphicFrameMk id="128" creationId="{EB18C7E5-97BE-6552-5434-B1C1CD40266B}"/>
          </ac:graphicFrameMkLst>
        </pc:graphicFrameChg>
        <pc:picChg chg="mod">
          <ac:chgData name="Julia Fonseca" userId="846938e5-ae47-4fd6-96e8-d7870e81472b" providerId="ADAL" clId="{C34078FA-0FF5-466C-85D1-8BD6C091A349}" dt="2024-04-30T19:24:57.848" v="1012" actId="1076"/>
          <ac:picMkLst>
            <pc:docMk/>
            <pc:sldMk cId="1613986099" sldId="2147472025"/>
            <ac:picMk id="12" creationId="{7C7D261E-0FC2-27AB-5AA8-20ABDD04D4DF}"/>
          </ac:picMkLst>
        </pc:picChg>
        <pc:picChg chg="del">
          <ac:chgData name="Julia Fonseca" userId="846938e5-ae47-4fd6-96e8-d7870e81472b" providerId="ADAL" clId="{C34078FA-0FF5-466C-85D1-8BD6C091A349}" dt="2024-04-30T19:23:03.177" v="969" actId="478"/>
          <ac:picMkLst>
            <pc:docMk/>
            <pc:sldMk cId="1613986099" sldId="2147472025"/>
            <ac:picMk id="14" creationId="{40FF8426-BE1B-954C-5224-C756D4DB87C8}"/>
          </ac:picMkLst>
        </pc:picChg>
        <pc:picChg chg="mod">
          <ac:chgData name="Julia Fonseca" userId="846938e5-ae47-4fd6-96e8-d7870e81472b" providerId="ADAL" clId="{C34078FA-0FF5-466C-85D1-8BD6C091A349}" dt="2024-04-30T19:24:55.051" v="1011" actId="1076"/>
          <ac:picMkLst>
            <pc:docMk/>
            <pc:sldMk cId="1613986099" sldId="2147472025"/>
            <ac:picMk id="21" creationId="{AB394216-2F24-C872-7037-45D20AFF9467}"/>
          </ac:picMkLst>
        </pc:picChg>
        <pc:picChg chg="del">
          <ac:chgData name="Julia Fonseca" userId="846938e5-ae47-4fd6-96e8-d7870e81472b" providerId="ADAL" clId="{C34078FA-0FF5-466C-85D1-8BD6C091A349}" dt="2024-04-30T19:23:27.529" v="974" actId="478"/>
          <ac:picMkLst>
            <pc:docMk/>
            <pc:sldMk cId="1613986099" sldId="2147472025"/>
            <ac:picMk id="22" creationId="{144345E8-E00D-2853-4FDE-25D471579B20}"/>
          </ac:picMkLst>
        </pc:picChg>
        <pc:picChg chg="add mod">
          <ac:chgData name="Julia Fonseca" userId="846938e5-ae47-4fd6-96e8-d7870e81472b" providerId="ADAL" clId="{C34078FA-0FF5-466C-85D1-8BD6C091A349}" dt="2024-04-30T19:24:31.144" v="993" actId="1076"/>
          <ac:picMkLst>
            <pc:docMk/>
            <pc:sldMk cId="1613986099" sldId="2147472025"/>
            <ac:picMk id="31" creationId="{35186601-7F16-8AE9-60CB-3A005C4AF443}"/>
          </ac:picMkLst>
        </pc:picChg>
        <pc:picChg chg="add del mod">
          <ac:chgData name="Julia Fonseca" userId="846938e5-ae47-4fd6-96e8-d7870e81472b" providerId="ADAL" clId="{C34078FA-0FF5-466C-85D1-8BD6C091A349}" dt="2024-04-30T19:26:25.618" v="1074" actId="478"/>
          <ac:picMkLst>
            <pc:docMk/>
            <pc:sldMk cId="1613986099" sldId="2147472025"/>
            <ac:picMk id="33" creationId="{CADE5F6C-4085-3448-5B8B-5D64D25E6384}"/>
          </ac:picMkLst>
        </pc:picChg>
        <pc:picChg chg="add del mod">
          <ac:chgData name="Julia Fonseca" userId="846938e5-ae47-4fd6-96e8-d7870e81472b" providerId="ADAL" clId="{C34078FA-0FF5-466C-85D1-8BD6C091A349}" dt="2024-04-30T19:26:13.085" v="1058" actId="478"/>
          <ac:picMkLst>
            <pc:docMk/>
            <pc:sldMk cId="1613986099" sldId="2147472025"/>
            <ac:picMk id="37" creationId="{26E3E54A-6D52-A8C5-27B7-B055746D5508}"/>
          </ac:picMkLst>
        </pc:picChg>
        <pc:picChg chg="add mod">
          <ac:chgData name="Julia Fonseca" userId="846938e5-ae47-4fd6-96e8-d7870e81472b" providerId="ADAL" clId="{C34078FA-0FF5-466C-85D1-8BD6C091A349}" dt="2024-04-30T19:27:02.347" v="1079" actId="1076"/>
          <ac:picMkLst>
            <pc:docMk/>
            <pc:sldMk cId="1613986099" sldId="2147472025"/>
            <ac:picMk id="38" creationId="{F659F22C-C4DF-F7BB-81EA-9F0B6C1A29C0}"/>
          </ac:picMkLst>
        </pc:picChg>
        <pc:picChg chg="add mod">
          <ac:chgData name="Julia Fonseca" userId="846938e5-ae47-4fd6-96e8-d7870e81472b" providerId="ADAL" clId="{C34078FA-0FF5-466C-85D1-8BD6C091A349}" dt="2024-04-30T19:27:29.008" v="1086" actId="1076"/>
          <ac:picMkLst>
            <pc:docMk/>
            <pc:sldMk cId="1613986099" sldId="2147472025"/>
            <ac:picMk id="39" creationId="{15DA1039-E910-A08F-FA2A-73A5E835A73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ulia Fonseca" userId="846938e5-ae47-4fd6-96e8-d7870e81472b" providerId="ADAL" clId="{C34078FA-0FF5-466C-85D1-8BD6C091A349}" dt="2024-04-30T17:03:09.575" v="82"/>
              <pc2:cmMkLst xmlns:pc2="http://schemas.microsoft.com/office/powerpoint/2019/9/main/command">
                <pc:docMk/>
                <pc:sldMk cId="1613986099" sldId="2147472025"/>
                <pc2:cmMk id="{DCA0AD49-47BF-486A-A9A1-92DF1F7A74C0}"/>
              </pc2:cmMkLst>
            </pc226:cmChg>
          </p:ext>
        </pc:extLst>
      </pc:sldChg>
      <pc:sldChg chg="addSp delSp modSp mod delCm modNotesTx">
        <pc:chgData name="Julia Fonseca" userId="846938e5-ae47-4fd6-96e8-d7870e81472b" providerId="ADAL" clId="{C34078FA-0FF5-466C-85D1-8BD6C091A349}" dt="2024-05-06T00:37:47.864" v="4744" actId="207"/>
        <pc:sldMkLst>
          <pc:docMk/>
          <pc:sldMk cId="2577907363" sldId="2147472026"/>
        </pc:sldMkLst>
        <pc:spChg chg="mod">
          <ac:chgData name="Julia Fonseca" userId="846938e5-ae47-4fd6-96e8-d7870e81472b" providerId="ADAL" clId="{C34078FA-0FF5-466C-85D1-8BD6C091A349}" dt="2024-04-30T18:20:50.410" v="621" actId="207"/>
          <ac:spMkLst>
            <pc:docMk/>
            <pc:sldMk cId="2577907363" sldId="2147472026"/>
            <ac:spMk id="2" creationId="{5915A7F0-78C3-B2A1-7E49-7E38AEFA92F1}"/>
          </ac:spMkLst>
        </pc:spChg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2577907363" sldId="2147472026"/>
            <ac:spMk id="3" creationId="{7B4513B7-EF59-663F-B1E9-DA6886B84309}"/>
          </ac:spMkLst>
        </pc:spChg>
        <pc:spChg chg="del mod">
          <ac:chgData name="Julia Fonseca" userId="846938e5-ae47-4fd6-96e8-d7870e81472b" providerId="ADAL" clId="{C34078FA-0FF5-466C-85D1-8BD6C091A349}" dt="2024-05-06T00:36:43.838" v="4738" actId="478"/>
          <ac:spMkLst>
            <pc:docMk/>
            <pc:sldMk cId="2577907363" sldId="2147472026"/>
            <ac:spMk id="6" creationId="{CA1B19D5-7395-40A9-41F6-D5326FAF8726}"/>
          </ac:spMkLst>
        </pc:spChg>
        <pc:spChg chg="add mod">
          <ac:chgData name="Julia Fonseca" userId="846938e5-ae47-4fd6-96e8-d7870e81472b" providerId="ADAL" clId="{C34078FA-0FF5-466C-85D1-8BD6C091A349}" dt="2024-04-30T18:19:41.766" v="593"/>
          <ac:spMkLst>
            <pc:docMk/>
            <pc:sldMk cId="2577907363" sldId="2147472026"/>
            <ac:spMk id="8" creationId="{019E4221-99F2-7720-6288-089151298CE5}"/>
          </ac:spMkLst>
        </pc:spChg>
        <pc:spChg chg="mod">
          <ac:chgData name="Julia Fonseca" userId="846938e5-ae47-4fd6-96e8-d7870e81472b" providerId="ADAL" clId="{C34078FA-0FF5-466C-85D1-8BD6C091A349}" dt="2024-04-30T19:42:58.305" v="1504" actId="20577"/>
          <ac:spMkLst>
            <pc:docMk/>
            <pc:sldMk cId="2577907363" sldId="2147472026"/>
            <ac:spMk id="9" creationId="{2FF45960-910A-97B3-5A4A-B7F93BA6A09D}"/>
          </ac:spMkLst>
        </pc:spChg>
        <pc:spChg chg="mod">
          <ac:chgData name="Julia Fonseca" userId="846938e5-ae47-4fd6-96e8-d7870e81472b" providerId="ADAL" clId="{C34078FA-0FF5-466C-85D1-8BD6C091A349}" dt="2024-04-30T18:19:34.238" v="590" actId="208"/>
          <ac:spMkLst>
            <pc:docMk/>
            <pc:sldMk cId="2577907363" sldId="2147472026"/>
            <ac:spMk id="12" creationId="{18D089CC-CC02-45D7-214A-8B647C0079F6}"/>
          </ac:spMkLst>
        </pc:spChg>
        <pc:spChg chg="mod">
          <ac:chgData name="Julia Fonseca" userId="846938e5-ae47-4fd6-96e8-d7870e81472b" providerId="ADAL" clId="{C34078FA-0FF5-466C-85D1-8BD6C091A349}" dt="2024-04-30T19:46:19.790" v="1556" actId="1076"/>
          <ac:spMkLst>
            <pc:docMk/>
            <pc:sldMk cId="2577907363" sldId="2147472026"/>
            <ac:spMk id="13" creationId="{3CCE4FCA-C749-8798-11C7-769691CD48CC}"/>
          </ac:spMkLst>
        </pc:spChg>
        <pc:spChg chg="mod">
          <ac:chgData name="Julia Fonseca" userId="846938e5-ae47-4fd6-96e8-d7870e81472b" providerId="ADAL" clId="{C34078FA-0FF5-466C-85D1-8BD6C091A349}" dt="2024-04-30T18:20:41.355" v="618" actId="207"/>
          <ac:spMkLst>
            <pc:docMk/>
            <pc:sldMk cId="2577907363" sldId="2147472026"/>
            <ac:spMk id="14" creationId="{7CA0309C-F4AF-927C-A2F8-CE718745E311}"/>
          </ac:spMkLst>
        </pc:spChg>
        <pc:spChg chg="add mod">
          <ac:chgData name="Julia Fonseca" userId="846938e5-ae47-4fd6-96e8-d7870e81472b" providerId="ADAL" clId="{C34078FA-0FF5-466C-85D1-8BD6C091A349}" dt="2024-04-30T20:32:37.013" v="1772" actId="554"/>
          <ac:spMkLst>
            <pc:docMk/>
            <pc:sldMk cId="2577907363" sldId="2147472026"/>
            <ac:spMk id="15" creationId="{62B71C7F-F63C-7E20-74F9-BD9B03C4BC56}"/>
          </ac:spMkLst>
        </pc:spChg>
        <pc:spChg chg="del">
          <ac:chgData name="Julia Fonseca" userId="846938e5-ae47-4fd6-96e8-d7870e81472b" providerId="ADAL" clId="{C34078FA-0FF5-466C-85D1-8BD6C091A349}" dt="2024-04-30T19:43:35.170" v="1505" actId="478"/>
          <ac:spMkLst>
            <pc:docMk/>
            <pc:sldMk cId="2577907363" sldId="2147472026"/>
            <ac:spMk id="16" creationId="{0F106026-AF67-D834-6959-5CF497788EA5}"/>
          </ac:spMkLst>
        </pc:spChg>
        <pc:spChg chg="mod">
          <ac:chgData name="Julia Fonseca" userId="846938e5-ae47-4fd6-96e8-d7870e81472b" providerId="ADAL" clId="{C34078FA-0FF5-466C-85D1-8BD6C091A349}" dt="2024-05-06T00:37:47.864" v="4744" actId="207"/>
          <ac:spMkLst>
            <pc:docMk/>
            <pc:sldMk cId="2577907363" sldId="2147472026"/>
            <ac:spMk id="18" creationId="{92B0D6B5-1420-D66D-D412-9698C6D78563}"/>
          </ac:spMkLst>
        </pc:spChg>
        <pc:spChg chg="add del mod">
          <ac:chgData name="Julia Fonseca" userId="846938e5-ae47-4fd6-96e8-d7870e81472b" providerId="ADAL" clId="{C34078FA-0FF5-466C-85D1-8BD6C091A349}" dt="2024-04-30T19:31:43.948" v="1263" actId="21"/>
          <ac:spMkLst>
            <pc:docMk/>
            <pc:sldMk cId="2577907363" sldId="2147472026"/>
            <ac:spMk id="19" creationId="{D1B9A902-7A8A-CE4D-76EE-9FA1411B68FF}"/>
          </ac:spMkLst>
        </pc:spChg>
        <pc:spChg chg="add del mod">
          <ac:chgData name="Julia Fonseca" userId="846938e5-ae47-4fd6-96e8-d7870e81472b" providerId="ADAL" clId="{C34078FA-0FF5-466C-85D1-8BD6C091A349}" dt="2024-04-30T19:35:42.872" v="1369"/>
          <ac:spMkLst>
            <pc:docMk/>
            <pc:sldMk cId="2577907363" sldId="2147472026"/>
            <ac:spMk id="20" creationId="{8EE5E9FE-0855-7E0A-105B-905C806BC998}"/>
          </ac:spMkLst>
        </pc:spChg>
        <pc:spChg chg="add del mod">
          <ac:chgData name="Julia Fonseca" userId="846938e5-ae47-4fd6-96e8-d7870e81472b" providerId="ADAL" clId="{C34078FA-0FF5-466C-85D1-8BD6C091A349}" dt="2024-04-30T19:40:45.323" v="1426" actId="478"/>
          <ac:spMkLst>
            <pc:docMk/>
            <pc:sldMk cId="2577907363" sldId="2147472026"/>
            <ac:spMk id="21" creationId="{94258847-DB17-635C-C05D-CB1755C1DCE9}"/>
          </ac:spMkLst>
        </pc:spChg>
        <pc:spChg chg="del">
          <ac:chgData name="Julia Fonseca" userId="846938e5-ae47-4fd6-96e8-d7870e81472b" providerId="ADAL" clId="{C34078FA-0FF5-466C-85D1-8BD6C091A349}" dt="2024-04-30T18:18:01.671" v="555" actId="478"/>
          <ac:spMkLst>
            <pc:docMk/>
            <pc:sldMk cId="2577907363" sldId="2147472026"/>
            <ac:spMk id="27" creationId="{0BE382BF-FE76-32A4-13ED-B42278E1B463}"/>
          </ac:spMkLst>
        </pc:spChg>
        <pc:spChg chg="del mod">
          <ac:chgData name="Julia Fonseca" userId="846938e5-ae47-4fd6-96e8-d7870e81472b" providerId="ADAL" clId="{C34078FA-0FF5-466C-85D1-8BD6C091A349}" dt="2024-04-30T18:32:03.263" v="739" actId="478"/>
          <ac:spMkLst>
            <pc:docMk/>
            <pc:sldMk cId="2577907363" sldId="2147472026"/>
            <ac:spMk id="73" creationId="{602A6F5C-A665-80AF-3E2E-1F86D28B016D}"/>
          </ac:spMkLst>
        </pc:spChg>
        <pc:spChg chg="mod">
          <ac:chgData name="Julia Fonseca" userId="846938e5-ae47-4fd6-96e8-d7870e81472b" providerId="ADAL" clId="{C34078FA-0FF5-466C-85D1-8BD6C091A349}" dt="2024-04-30T20:32:37.013" v="1772" actId="554"/>
          <ac:spMkLst>
            <pc:docMk/>
            <pc:sldMk cId="2577907363" sldId="2147472026"/>
            <ac:spMk id="122" creationId="{0E187C8D-6539-7DFB-5DA9-F33A1DA9F539}"/>
          </ac:spMkLst>
        </pc:spChg>
        <pc:spChg chg="mod">
          <ac:chgData name="Julia Fonseca" userId="846938e5-ae47-4fd6-96e8-d7870e81472b" providerId="ADAL" clId="{C34078FA-0FF5-466C-85D1-8BD6C091A349}" dt="2024-04-30T19:37:47.474" v="1384" actId="554"/>
          <ac:spMkLst>
            <pc:docMk/>
            <pc:sldMk cId="2577907363" sldId="2147472026"/>
            <ac:spMk id="127" creationId="{C96492A0-F120-40E9-B00B-DD47377EA788}"/>
          </ac:spMkLst>
        </pc:spChg>
        <pc:spChg chg="mod">
          <ac:chgData name="Julia Fonseca" userId="846938e5-ae47-4fd6-96e8-d7870e81472b" providerId="ADAL" clId="{C34078FA-0FF5-466C-85D1-8BD6C091A349}" dt="2024-04-30T19:31:38.649" v="1262" actId="1035"/>
          <ac:spMkLst>
            <pc:docMk/>
            <pc:sldMk cId="2577907363" sldId="2147472026"/>
            <ac:spMk id="129" creationId="{59EED680-3641-CBA1-2C11-DD9E569653DC}"/>
          </ac:spMkLst>
        </pc:spChg>
        <pc:graphicFrameChg chg="mod">
          <ac:chgData name="Julia Fonseca" userId="846938e5-ae47-4fd6-96e8-d7870e81472b" providerId="ADAL" clId="{C34078FA-0FF5-466C-85D1-8BD6C091A349}" dt="2024-04-30T19:31:38.649" v="1262" actId="1035"/>
          <ac:graphicFrameMkLst>
            <pc:docMk/>
            <pc:sldMk cId="2577907363" sldId="2147472026"/>
            <ac:graphicFrameMk id="128" creationId="{EB18C7E5-97BE-6552-5434-B1C1CD40266B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ulia Fonseca" userId="846938e5-ae47-4fd6-96e8-d7870e81472b" providerId="ADAL" clId="{C34078FA-0FF5-466C-85D1-8BD6C091A349}" dt="2024-04-30T17:03:11.729" v="83"/>
              <pc2:cmMkLst xmlns:pc2="http://schemas.microsoft.com/office/powerpoint/2019/9/main/command">
                <pc:docMk/>
                <pc:sldMk cId="2577907363" sldId="2147472026"/>
                <pc2:cmMk id="{A176E928-B022-4CD8-B3F4-8052C36DF228}"/>
              </pc2:cmMkLst>
            </pc226:cmChg>
          </p:ext>
        </pc:extLst>
      </pc:sldChg>
      <pc:sldChg chg="addSp delSp modSp mod delCm">
        <pc:chgData name="Julia Fonseca" userId="846938e5-ae47-4fd6-96e8-d7870e81472b" providerId="ADAL" clId="{C34078FA-0FF5-466C-85D1-8BD6C091A349}" dt="2024-05-06T11:22:41.304" v="4846" actId="108"/>
        <pc:sldMkLst>
          <pc:docMk/>
          <pc:sldMk cId="3189149199" sldId="2147472027"/>
        </pc:sldMkLst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3189149199" sldId="2147472027"/>
            <ac:spMk id="3" creationId="{7B4513B7-EF59-663F-B1E9-DA6886B84309}"/>
          </ac:spMkLst>
        </pc:spChg>
        <pc:spChg chg="mod">
          <ac:chgData name="Julia Fonseca" userId="846938e5-ae47-4fd6-96e8-d7870e81472b" providerId="ADAL" clId="{C34078FA-0FF5-466C-85D1-8BD6C091A349}" dt="2024-04-30T18:19:33.067" v="589" actId="208"/>
          <ac:spMkLst>
            <pc:docMk/>
            <pc:sldMk cId="3189149199" sldId="2147472027"/>
            <ac:spMk id="6" creationId="{8874E26D-DC40-1BF5-D46F-216E8048219F}"/>
          </ac:spMkLst>
        </pc:spChg>
        <pc:spChg chg="mod">
          <ac:chgData name="Julia Fonseca" userId="846938e5-ae47-4fd6-96e8-d7870e81472b" providerId="ADAL" clId="{C34078FA-0FF5-466C-85D1-8BD6C091A349}" dt="2024-04-30T20:26:01.114" v="1655" actId="207"/>
          <ac:spMkLst>
            <pc:docMk/>
            <pc:sldMk cId="3189149199" sldId="2147472027"/>
            <ac:spMk id="8" creationId="{F33224ED-ADB1-5A67-36B7-F545880818B9}"/>
          </ac:spMkLst>
        </pc:spChg>
        <pc:spChg chg="add del mod">
          <ac:chgData name="Julia Fonseca" userId="846938e5-ae47-4fd6-96e8-d7870e81472b" providerId="ADAL" clId="{C34078FA-0FF5-466C-85D1-8BD6C091A349}" dt="2024-04-30T20:32:42.018" v="1773" actId="554"/>
          <ac:spMkLst>
            <pc:docMk/>
            <pc:sldMk cId="3189149199" sldId="2147472027"/>
            <ac:spMk id="9" creationId="{3EAA8459-AAD7-C11D-D06A-12441E8ACF50}"/>
          </ac:spMkLst>
        </pc:spChg>
        <pc:spChg chg="mod">
          <ac:chgData name="Julia Fonseca" userId="846938e5-ae47-4fd6-96e8-d7870e81472b" providerId="ADAL" clId="{C34078FA-0FF5-466C-85D1-8BD6C091A349}" dt="2024-04-30T18:20:39.903" v="617" actId="207"/>
          <ac:spMkLst>
            <pc:docMk/>
            <pc:sldMk cId="3189149199" sldId="2147472027"/>
            <ac:spMk id="10" creationId="{78BD082C-5AFD-22AA-5C4F-004184B6163D}"/>
          </ac:spMkLst>
        </pc:spChg>
        <pc:spChg chg="mod">
          <ac:chgData name="Julia Fonseca" userId="846938e5-ae47-4fd6-96e8-d7870e81472b" providerId="ADAL" clId="{C34078FA-0FF5-466C-85D1-8BD6C091A349}" dt="2024-04-30T20:25:32.801" v="1652" actId="14100"/>
          <ac:spMkLst>
            <pc:docMk/>
            <pc:sldMk cId="3189149199" sldId="2147472027"/>
            <ac:spMk id="11" creationId="{6C8DA265-22CE-0685-EDE7-AA1E7FE818F4}"/>
          </ac:spMkLst>
        </pc:spChg>
        <pc:spChg chg="mod">
          <ac:chgData name="Julia Fonseca" userId="846938e5-ae47-4fd6-96e8-d7870e81472b" providerId="ADAL" clId="{C34078FA-0FF5-466C-85D1-8BD6C091A349}" dt="2024-04-30T18:26:14.875" v="656" actId="20577"/>
          <ac:spMkLst>
            <pc:docMk/>
            <pc:sldMk cId="3189149199" sldId="2147472027"/>
            <ac:spMk id="13" creationId="{A4639F0F-2BBA-09DD-1D80-E2B719203610}"/>
          </ac:spMkLst>
        </pc:spChg>
        <pc:spChg chg="mod">
          <ac:chgData name="Julia Fonseca" userId="846938e5-ae47-4fd6-96e8-d7870e81472b" providerId="ADAL" clId="{C34078FA-0FF5-466C-85D1-8BD6C091A349}" dt="2024-04-30T20:18:41.691" v="1585" actId="113"/>
          <ac:spMkLst>
            <pc:docMk/>
            <pc:sldMk cId="3189149199" sldId="2147472027"/>
            <ac:spMk id="14" creationId="{18B2F2B2-4540-B938-075B-A892D8F539CF}"/>
          </ac:spMkLst>
        </pc:spChg>
        <pc:spChg chg="mod">
          <ac:chgData name="Julia Fonseca" userId="846938e5-ae47-4fd6-96e8-d7870e81472b" providerId="ADAL" clId="{C34078FA-0FF5-466C-85D1-8BD6C091A349}" dt="2024-04-30T20:22:54.330" v="1617" actId="1076"/>
          <ac:spMkLst>
            <pc:docMk/>
            <pc:sldMk cId="3189149199" sldId="2147472027"/>
            <ac:spMk id="15" creationId="{DC8D748E-07B5-CAF3-120B-69656A498978}"/>
          </ac:spMkLst>
        </pc:spChg>
        <pc:spChg chg="mod">
          <ac:chgData name="Julia Fonseca" userId="846938e5-ae47-4fd6-96e8-d7870e81472b" providerId="ADAL" clId="{C34078FA-0FF5-466C-85D1-8BD6C091A349}" dt="2024-04-30T20:18:37.858" v="1584" actId="1076"/>
          <ac:spMkLst>
            <pc:docMk/>
            <pc:sldMk cId="3189149199" sldId="2147472027"/>
            <ac:spMk id="16" creationId="{4E61EE48-7F13-EF58-53D9-89941026D506}"/>
          </ac:spMkLst>
        </pc:spChg>
        <pc:spChg chg="del mod">
          <ac:chgData name="Julia Fonseca" userId="846938e5-ae47-4fd6-96e8-d7870e81472b" providerId="ADAL" clId="{C34078FA-0FF5-466C-85D1-8BD6C091A349}" dt="2024-04-30T20:23:24.357" v="1646" actId="478"/>
          <ac:spMkLst>
            <pc:docMk/>
            <pc:sldMk cId="3189149199" sldId="2147472027"/>
            <ac:spMk id="17" creationId="{0365FCBB-64D3-BB25-F7A6-4CB568DDA1AF}"/>
          </ac:spMkLst>
        </pc:spChg>
        <pc:spChg chg="mod">
          <ac:chgData name="Julia Fonseca" userId="846938e5-ae47-4fd6-96e8-d7870e81472b" providerId="ADAL" clId="{C34078FA-0FF5-466C-85D1-8BD6C091A349}" dt="2024-05-06T11:22:41.304" v="4846" actId="108"/>
          <ac:spMkLst>
            <pc:docMk/>
            <pc:sldMk cId="3189149199" sldId="2147472027"/>
            <ac:spMk id="19" creationId="{CB2778AA-8028-EBFE-AF57-4926513460E8}"/>
          </ac:spMkLst>
        </pc:spChg>
        <pc:spChg chg="mod">
          <ac:chgData name="Julia Fonseca" userId="846938e5-ae47-4fd6-96e8-d7870e81472b" providerId="ADAL" clId="{C34078FA-0FF5-466C-85D1-8BD6C091A349}" dt="2024-04-30T18:20:51.310" v="622" actId="207"/>
          <ac:spMkLst>
            <pc:docMk/>
            <pc:sldMk cId="3189149199" sldId="2147472027"/>
            <ac:spMk id="20" creationId="{69C98A66-CECD-FB7E-B5B8-D3A2E99BB62F}"/>
          </ac:spMkLst>
        </pc:spChg>
        <pc:spChg chg="add mod">
          <ac:chgData name="Julia Fonseca" userId="846938e5-ae47-4fd6-96e8-d7870e81472b" providerId="ADAL" clId="{C34078FA-0FF5-466C-85D1-8BD6C091A349}" dt="2024-04-30T18:19:43.135" v="594"/>
          <ac:spMkLst>
            <pc:docMk/>
            <pc:sldMk cId="3189149199" sldId="2147472027"/>
            <ac:spMk id="22" creationId="{1639DCC7-271B-99B0-7829-05958E168F40}"/>
          </ac:spMkLst>
        </pc:spChg>
        <pc:spChg chg="mod">
          <ac:chgData name="Julia Fonseca" userId="846938e5-ae47-4fd6-96e8-d7870e81472b" providerId="ADAL" clId="{C34078FA-0FF5-466C-85D1-8BD6C091A349}" dt="2024-04-30T20:25:41.256" v="1654" actId="1076"/>
          <ac:spMkLst>
            <pc:docMk/>
            <pc:sldMk cId="3189149199" sldId="2147472027"/>
            <ac:spMk id="23" creationId="{AB32EDC9-1321-6DB9-0EBA-C555CF812425}"/>
          </ac:spMkLst>
        </pc:spChg>
        <pc:spChg chg="mod">
          <ac:chgData name="Julia Fonseca" userId="846938e5-ae47-4fd6-96e8-d7870e81472b" providerId="ADAL" clId="{C34078FA-0FF5-466C-85D1-8BD6C091A349}" dt="2024-04-30T20:23:43.736" v="1649" actId="1076"/>
          <ac:spMkLst>
            <pc:docMk/>
            <pc:sldMk cId="3189149199" sldId="2147472027"/>
            <ac:spMk id="26" creationId="{9B286F53-4015-27E6-39CC-BC26E3626114}"/>
          </ac:spMkLst>
        </pc:spChg>
        <pc:spChg chg="del mod">
          <ac:chgData name="Julia Fonseca" userId="846938e5-ae47-4fd6-96e8-d7870e81472b" providerId="ADAL" clId="{C34078FA-0FF5-466C-85D1-8BD6C091A349}" dt="2024-05-06T00:37:52.327" v="4745" actId="478"/>
          <ac:spMkLst>
            <pc:docMk/>
            <pc:sldMk cId="3189149199" sldId="2147472027"/>
            <ac:spMk id="27" creationId="{ACB2EE5E-9E13-C7A0-1306-00BD7B5F21E1}"/>
          </ac:spMkLst>
        </pc:spChg>
        <pc:spChg chg="mod">
          <ac:chgData name="Julia Fonseca" userId="846938e5-ae47-4fd6-96e8-d7870e81472b" providerId="ADAL" clId="{C34078FA-0FF5-466C-85D1-8BD6C091A349}" dt="2024-04-30T20:29:35.048" v="1757" actId="1076"/>
          <ac:spMkLst>
            <pc:docMk/>
            <pc:sldMk cId="3189149199" sldId="2147472027"/>
            <ac:spMk id="28" creationId="{CB7A3897-CABC-6E80-40D2-70741BEE5288}"/>
          </ac:spMkLst>
        </pc:spChg>
        <pc:spChg chg="add del mod">
          <ac:chgData name="Julia Fonseca" userId="846938e5-ae47-4fd6-96e8-d7870e81472b" providerId="ADAL" clId="{C34078FA-0FF5-466C-85D1-8BD6C091A349}" dt="2024-04-30T18:32:06.448" v="743"/>
          <ac:spMkLst>
            <pc:docMk/>
            <pc:sldMk cId="3189149199" sldId="2147472027"/>
            <ac:spMk id="29" creationId="{11DB50CF-CA6F-A8D7-FD6C-C79433221E53}"/>
          </ac:spMkLst>
        </pc:spChg>
        <pc:spChg chg="mod">
          <ac:chgData name="Julia Fonseca" userId="846938e5-ae47-4fd6-96e8-d7870e81472b" providerId="ADAL" clId="{C34078FA-0FF5-466C-85D1-8BD6C091A349}" dt="2024-04-30T20:29:30.359" v="1756" actId="1076"/>
          <ac:spMkLst>
            <pc:docMk/>
            <pc:sldMk cId="3189149199" sldId="2147472027"/>
            <ac:spMk id="30" creationId="{D19029D4-CDCE-D551-03BB-5C5D24F29B8D}"/>
          </ac:spMkLst>
        </pc:spChg>
        <pc:spChg chg="mod">
          <ac:chgData name="Julia Fonseca" userId="846938e5-ae47-4fd6-96e8-d7870e81472b" providerId="ADAL" clId="{C34078FA-0FF5-466C-85D1-8BD6C091A349}" dt="2024-04-30T20:27:34.073" v="1682" actId="1076"/>
          <ac:spMkLst>
            <pc:docMk/>
            <pc:sldMk cId="3189149199" sldId="2147472027"/>
            <ac:spMk id="31" creationId="{D6BA53BD-5275-28F4-2C61-7FDCA0F77689}"/>
          </ac:spMkLst>
        </pc:spChg>
        <pc:spChg chg="mod">
          <ac:chgData name="Julia Fonseca" userId="846938e5-ae47-4fd6-96e8-d7870e81472b" providerId="ADAL" clId="{C34078FA-0FF5-466C-85D1-8BD6C091A349}" dt="2024-04-30T20:27:38.552" v="1683" actId="1076"/>
          <ac:spMkLst>
            <pc:docMk/>
            <pc:sldMk cId="3189149199" sldId="2147472027"/>
            <ac:spMk id="32" creationId="{BCE91FB7-98D3-E73C-6E0D-83F74E0A1581}"/>
          </ac:spMkLst>
        </pc:spChg>
        <pc:spChg chg="add del mod">
          <ac:chgData name="Julia Fonseca" userId="846938e5-ae47-4fd6-96e8-d7870e81472b" providerId="ADAL" clId="{C34078FA-0FF5-466C-85D1-8BD6C091A349}" dt="2024-04-30T19:37:51.939" v="1386"/>
          <ac:spMkLst>
            <pc:docMk/>
            <pc:sldMk cId="3189149199" sldId="2147472027"/>
            <ac:spMk id="33" creationId="{8BF7CC60-A047-65B8-98C9-EFE1425192D9}"/>
          </ac:spMkLst>
        </pc:spChg>
        <pc:spChg chg="del">
          <ac:chgData name="Julia Fonseca" userId="846938e5-ae47-4fd6-96e8-d7870e81472b" providerId="ADAL" clId="{C34078FA-0FF5-466C-85D1-8BD6C091A349}" dt="2024-04-30T18:18:05.491" v="556" actId="478"/>
          <ac:spMkLst>
            <pc:docMk/>
            <pc:sldMk cId="3189149199" sldId="2147472027"/>
            <ac:spMk id="34" creationId="{B06557A4-327B-F3DC-CA25-709C3AEF1B91}"/>
          </ac:spMkLst>
        </pc:spChg>
        <pc:spChg chg="add mod">
          <ac:chgData name="Julia Fonseca" userId="846938e5-ae47-4fd6-96e8-d7870e81472b" providerId="ADAL" clId="{C34078FA-0FF5-466C-85D1-8BD6C091A349}" dt="2024-04-30T20:23:06.506" v="1645" actId="20577"/>
          <ac:spMkLst>
            <pc:docMk/>
            <pc:sldMk cId="3189149199" sldId="2147472027"/>
            <ac:spMk id="36" creationId="{439525A5-6B5A-2FDA-5C4E-520EA9C135EC}"/>
          </ac:spMkLst>
        </pc:spChg>
        <pc:spChg chg="mod">
          <ac:chgData name="Julia Fonseca" userId="846938e5-ae47-4fd6-96e8-d7870e81472b" providerId="ADAL" clId="{C34078FA-0FF5-466C-85D1-8BD6C091A349}" dt="2024-04-30T20:32:42.018" v="1773" actId="554"/>
          <ac:spMkLst>
            <pc:docMk/>
            <pc:sldMk cId="3189149199" sldId="2147472027"/>
            <ac:spMk id="122" creationId="{0E187C8D-6539-7DFB-5DA9-F33A1DA9F539}"/>
          </ac:spMkLst>
        </pc:spChg>
        <pc:graphicFrameChg chg="mod">
          <ac:chgData name="Julia Fonseca" userId="846938e5-ae47-4fd6-96e8-d7870e81472b" providerId="ADAL" clId="{C34078FA-0FF5-466C-85D1-8BD6C091A349}" dt="2024-04-30T18:26:06.842" v="654" actId="207"/>
          <ac:graphicFrameMkLst>
            <pc:docMk/>
            <pc:sldMk cId="3189149199" sldId="2147472027"/>
            <ac:graphicFrameMk id="12" creationId="{3BD4C4FC-B5AA-CE0E-F5B0-C12C7107F395}"/>
          </ac:graphicFrameMkLst>
        </pc:graphicFrameChg>
        <pc:graphicFrameChg chg="mod">
          <ac:chgData name="Julia Fonseca" userId="846938e5-ae47-4fd6-96e8-d7870e81472b" providerId="ADAL" clId="{C34078FA-0FF5-466C-85D1-8BD6C091A349}" dt="2024-04-30T20:25:22.345" v="1650" actId="207"/>
          <ac:graphicFrameMkLst>
            <pc:docMk/>
            <pc:sldMk cId="3189149199" sldId="2147472027"/>
            <ac:graphicFrameMk id="25" creationId="{0BC4A26B-02DC-0964-5AC2-82BE94F6D15E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ulia Fonseca" userId="846938e5-ae47-4fd6-96e8-d7870e81472b" providerId="ADAL" clId="{C34078FA-0FF5-466C-85D1-8BD6C091A349}" dt="2024-04-30T17:03:13.676" v="84"/>
              <pc2:cmMkLst xmlns:pc2="http://schemas.microsoft.com/office/powerpoint/2019/9/main/command">
                <pc:docMk/>
                <pc:sldMk cId="3189149199" sldId="2147472027"/>
                <pc2:cmMk id="{76D33959-43DB-45CF-B14D-B17E23143F04}"/>
              </pc2:cmMkLst>
            </pc226:cmChg>
          </p:ext>
        </pc:extLst>
      </pc:sldChg>
      <pc:sldChg chg="addSp delSp modSp mod delCm">
        <pc:chgData name="Julia Fonseca" userId="846938e5-ae47-4fd6-96e8-d7870e81472b" providerId="ADAL" clId="{C34078FA-0FF5-466C-85D1-8BD6C091A349}" dt="2024-05-06T11:29:38.230" v="4940" actId="14100"/>
        <pc:sldMkLst>
          <pc:docMk/>
          <pc:sldMk cId="1888475743" sldId="2147472028"/>
        </pc:sldMkLst>
        <pc:spChg chg="del mod">
          <ac:chgData name="Julia Fonseca" userId="846938e5-ae47-4fd6-96e8-d7870e81472b" providerId="ADAL" clId="{C34078FA-0FF5-466C-85D1-8BD6C091A349}" dt="2024-05-06T00:38:11.007" v="4748" actId="478"/>
          <ac:spMkLst>
            <pc:docMk/>
            <pc:sldMk cId="1888475743" sldId="2147472028"/>
            <ac:spMk id="2" creationId="{1AB19239-FD3D-C803-BD3D-F58C444B7B86}"/>
          </ac:spMkLst>
        </pc:spChg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1888475743" sldId="2147472028"/>
            <ac:spMk id="3" creationId="{7B4513B7-EF59-663F-B1E9-DA6886B84309}"/>
          </ac:spMkLst>
        </pc:spChg>
        <pc:spChg chg="add mod">
          <ac:chgData name="Julia Fonseca" userId="846938e5-ae47-4fd6-96e8-d7870e81472b" providerId="ADAL" clId="{C34078FA-0FF5-466C-85D1-8BD6C091A349}" dt="2024-04-30T18:19:45.073" v="595"/>
          <ac:spMkLst>
            <pc:docMk/>
            <pc:sldMk cId="1888475743" sldId="2147472028"/>
            <ac:spMk id="6" creationId="{F34FFF4B-6CCB-CFBD-CABD-E25AEF42A14F}"/>
          </ac:spMkLst>
        </pc:spChg>
        <pc:spChg chg="mod">
          <ac:chgData name="Julia Fonseca" userId="846938e5-ae47-4fd6-96e8-d7870e81472b" providerId="ADAL" clId="{C34078FA-0FF5-466C-85D1-8BD6C091A349}" dt="2024-04-30T18:19:31.012" v="588" actId="208"/>
          <ac:spMkLst>
            <pc:docMk/>
            <pc:sldMk cId="1888475743" sldId="2147472028"/>
            <ac:spMk id="9" creationId="{D1CD1DCD-0899-2570-7CEF-F46C41440E22}"/>
          </ac:spMkLst>
        </pc:spChg>
        <pc:spChg chg="mod">
          <ac:chgData name="Julia Fonseca" userId="846938e5-ae47-4fd6-96e8-d7870e81472b" providerId="ADAL" clId="{C34078FA-0FF5-466C-85D1-8BD6C091A349}" dt="2024-04-30T20:33:50.285" v="1782" actId="13926"/>
          <ac:spMkLst>
            <pc:docMk/>
            <pc:sldMk cId="1888475743" sldId="2147472028"/>
            <ac:spMk id="12" creationId="{EB445BCE-DFAC-15B4-7CED-A26EC880D7B2}"/>
          </ac:spMkLst>
        </pc:spChg>
        <pc:spChg chg="mod">
          <ac:chgData name="Julia Fonseca" userId="846938e5-ae47-4fd6-96e8-d7870e81472b" providerId="ADAL" clId="{C34078FA-0FF5-466C-85D1-8BD6C091A349}" dt="2024-04-30T20:46:30.156" v="1971" actId="20577"/>
          <ac:spMkLst>
            <pc:docMk/>
            <pc:sldMk cId="1888475743" sldId="2147472028"/>
            <ac:spMk id="14" creationId="{0081FD56-8242-D5BE-8848-12C5A5C73A5D}"/>
          </ac:spMkLst>
        </pc:spChg>
        <pc:spChg chg="mod">
          <ac:chgData name="Julia Fonseca" userId="846938e5-ae47-4fd6-96e8-d7870e81472b" providerId="ADAL" clId="{C34078FA-0FF5-466C-85D1-8BD6C091A349}" dt="2024-04-30T20:34:36.540" v="1785" actId="13926"/>
          <ac:spMkLst>
            <pc:docMk/>
            <pc:sldMk cId="1888475743" sldId="2147472028"/>
            <ac:spMk id="15" creationId="{96A654D7-9BDB-D01A-82C2-856BA7DD1A5B}"/>
          </ac:spMkLst>
        </pc:spChg>
        <pc:spChg chg="del">
          <ac:chgData name="Julia Fonseca" userId="846938e5-ae47-4fd6-96e8-d7870e81472b" providerId="ADAL" clId="{C34078FA-0FF5-466C-85D1-8BD6C091A349}" dt="2024-04-30T20:34:52.352" v="1786" actId="478"/>
          <ac:spMkLst>
            <pc:docMk/>
            <pc:sldMk cId="1888475743" sldId="2147472028"/>
            <ac:spMk id="16" creationId="{BBF87A77-22C8-7FB1-265F-04A3E1743F86}"/>
          </ac:spMkLst>
        </pc:spChg>
        <pc:spChg chg="mod">
          <ac:chgData name="Julia Fonseca" userId="846938e5-ae47-4fd6-96e8-d7870e81472b" providerId="ADAL" clId="{C34078FA-0FF5-466C-85D1-8BD6C091A349}" dt="2024-04-30T20:32:17.588" v="1771" actId="207"/>
          <ac:spMkLst>
            <pc:docMk/>
            <pc:sldMk cId="1888475743" sldId="2147472028"/>
            <ac:spMk id="17" creationId="{E29B04F8-B6F8-E979-3F37-12DA0F5121CF}"/>
          </ac:spMkLst>
        </pc:spChg>
        <pc:spChg chg="mod">
          <ac:chgData name="Julia Fonseca" userId="846938e5-ae47-4fd6-96e8-d7870e81472b" providerId="ADAL" clId="{C34078FA-0FF5-466C-85D1-8BD6C091A349}" dt="2024-04-30T20:46:54.095" v="1975" actId="13926"/>
          <ac:spMkLst>
            <pc:docMk/>
            <pc:sldMk cId="1888475743" sldId="2147472028"/>
            <ac:spMk id="18" creationId="{CD9F3309-46A5-7543-8103-54EB0ACA190F}"/>
          </ac:spMkLst>
        </pc:spChg>
        <pc:spChg chg="mod">
          <ac:chgData name="Julia Fonseca" userId="846938e5-ae47-4fd6-96e8-d7870e81472b" providerId="ADAL" clId="{C34078FA-0FF5-466C-85D1-8BD6C091A349}" dt="2024-04-30T20:46:59.341" v="1976" actId="14100"/>
          <ac:spMkLst>
            <pc:docMk/>
            <pc:sldMk cId="1888475743" sldId="2147472028"/>
            <ac:spMk id="19" creationId="{36BCE7AB-026A-47D3-7B58-1262C056D0B2}"/>
          </ac:spMkLst>
        </pc:spChg>
        <pc:spChg chg="mod">
          <ac:chgData name="Julia Fonseca" userId="846938e5-ae47-4fd6-96e8-d7870e81472b" providerId="ADAL" clId="{C34078FA-0FF5-466C-85D1-8BD6C091A349}" dt="2024-04-30T20:47:09.083" v="1977" actId="13926"/>
          <ac:spMkLst>
            <pc:docMk/>
            <pc:sldMk cId="1888475743" sldId="2147472028"/>
            <ac:spMk id="20" creationId="{AAD2EDFE-44E8-1256-F5D5-5E59F292220E}"/>
          </ac:spMkLst>
        </pc:spChg>
        <pc:spChg chg="mod">
          <ac:chgData name="Julia Fonseca" userId="846938e5-ae47-4fd6-96e8-d7870e81472b" providerId="ADAL" clId="{C34078FA-0FF5-466C-85D1-8BD6C091A349}" dt="2024-04-30T18:20:37.276" v="616" actId="207"/>
          <ac:spMkLst>
            <pc:docMk/>
            <pc:sldMk cId="1888475743" sldId="2147472028"/>
            <ac:spMk id="21" creationId="{9FC2E2C7-6D8E-1A3E-120A-6C0CC1A58594}"/>
          </ac:spMkLst>
        </pc:spChg>
        <pc:spChg chg="mod">
          <ac:chgData name="Julia Fonseca" userId="846938e5-ae47-4fd6-96e8-d7870e81472b" providerId="ADAL" clId="{C34078FA-0FF5-466C-85D1-8BD6C091A349}" dt="2024-04-30T20:45:27.723" v="1915" actId="1076"/>
          <ac:spMkLst>
            <pc:docMk/>
            <pc:sldMk cId="1888475743" sldId="2147472028"/>
            <ac:spMk id="22" creationId="{614322C9-2479-70D1-A430-CA64FB9D93C5}"/>
          </ac:spMkLst>
        </pc:spChg>
        <pc:spChg chg="mod">
          <ac:chgData name="Julia Fonseca" userId="846938e5-ae47-4fd6-96e8-d7870e81472b" providerId="ADAL" clId="{C34078FA-0FF5-466C-85D1-8BD6C091A349}" dt="2024-04-30T20:45:23.967" v="1914" actId="1076"/>
          <ac:spMkLst>
            <pc:docMk/>
            <pc:sldMk cId="1888475743" sldId="2147472028"/>
            <ac:spMk id="23" creationId="{E4C1D981-B97B-84D5-CB72-334481E03445}"/>
          </ac:spMkLst>
        </pc:spChg>
        <pc:spChg chg="mod">
          <ac:chgData name="Julia Fonseca" userId="846938e5-ae47-4fd6-96e8-d7870e81472b" providerId="ADAL" clId="{C34078FA-0FF5-466C-85D1-8BD6C091A349}" dt="2024-05-06T11:29:38.230" v="4940" actId="14100"/>
          <ac:spMkLst>
            <pc:docMk/>
            <pc:sldMk cId="1888475743" sldId="2147472028"/>
            <ac:spMk id="25" creationId="{739689F8-37DF-FBA7-99E0-D0BC68513D9A}"/>
          </ac:spMkLst>
        </pc:spChg>
        <pc:spChg chg="mod">
          <ac:chgData name="Julia Fonseca" userId="846938e5-ae47-4fd6-96e8-d7870e81472b" providerId="ADAL" clId="{C34078FA-0FF5-466C-85D1-8BD6C091A349}" dt="2024-04-30T18:20:53.125" v="623" actId="207"/>
          <ac:spMkLst>
            <pc:docMk/>
            <pc:sldMk cId="1888475743" sldId="2147472028"/>
            <ac:spMk id="26" creationId="{D5AF1234-BD8D-8443-69CD-4103CBF6374D}"/>
          </ac:spMkLst>
        </pc:spChg>
        <pc:spChg chg="del">
          <ac:chgData name="Julia Fonseca" userId="846938e5-ae47-4fd6-96e8-d7870e81472b" providerId="ADAL" clId="{C34078FA-0FF5-466C-85D1-8BD6C091A349}" dt="2024-04-30T18:18:08.681" v="557" actId="478"/>
          <ac:spMkLst>
            <pc:docMk/>
            <pc:sldMk cId="1888475743" sldId="2147472028"/>
            <ac:spMk id="27" creationId="{0BE382BF-FE76-32A4-13ED-B42278E1B463}"/>
          </ac:spMkLst>
        </pc:spChg>
        <pc:spChg chg="add mod">
          <ac:chgData name="Julia Fonseca" userId="846938e5-ae47-4fd6-96e8-d7870e81472b" providerId="ADAL" clId="{C34078FA-0FF5-466C-85D1-8BD6C091A349}" dt="2024-04-30T20:32:45.507" v="1774" actId="554"/>
          <ac:spMkLst>
            <pc:docMk/>
            <pc:sldMk cId="1888475743" sldId="2147472028"/>
            <ac:spMk id="28" creationId="{7BFB2F5A-7202-32E2-6C39-62C4D3700150}"/>
          </ac:spMkLst>
        </pc:spChg>
        <pc:spChg chg="add del mod">
          <ac:chgData name="Julia Fonseca" userId="846938e5-ae47-4fd6-96e8-d7870e81472b" providerId="ADAL" clId="{C34078FA-0FF5-466C-85D1-8BD6C091A349}" dt="2024-04-30T19:32:16.467" v="1277" actId="21"/>
          <ac:spMkLst>
            <pc:docMk/>
            <pc:sldMk cId="1888475743" sldId="2147472028"/>
            <ac:spMk id="29" creationId="{9B3C157B-DDFD-659F-902C-A1B5F4453030}"/>
          </ac:spMkLst>
        </pc:spChg>
        <pc:spChg chg="add del mod">
          <ac:chgData name="Julia Fonseca" userId="846938e5-ae47-4fd6-96e8-d7870e81472b" providerId="ADAL" clId="{C34078FA-0FF5-466C-85D1-8BD6C091A349}" dt="2024-04-30T19:35:41.980" v="1366"/>
          <ac:spMkLst>
            <pc:docMk/>
            <pc:sldMk cId="1888475743" sldId="2147472028"/>
            <ac:spMk id="30" creationId="{7A0BD92F-E395-B0FB-C5ED-BE758C0E6B80}"/>
          </ac:spMkLst>
        </pc:spChg>
        <pc:spChg chg="add del mod">
          <ac:chgData name="Julia Fonseca" userId="846938e5-ae47-4fd6-96e8-d7870e81472b" providerId="ADAL" clId="{C34078FA-0FF5-466C-85D1-8BD6C091A349}" dt="2024-04-30T19:40:36.342" v="1425" actId="478"/>
          <ac:spMkLst>
            <pc:docMk/>
            <pc:sldMk cId="1888475743" sldId="2147472028"/>
            <ac:spMk id="31" creationId="{5441A5A9-61A8-BA08-66F3-77C6E96EE01C}"/>
          </ac:spMkLst>
        </pc:spChg>
        <pc:spChg chg="add mod">
          <ac:chgData name="Julia Fonseca" userId="846938e5-ae47-4fd6-96e8-d7870e81472b" providerId="ADAL" clId="{C34078FA-0FF5-466C-85D1-8BD6C091A349}" dt="2024-04-30T20:46:34.864" v="1972" actId="1076"/>
          <ac:spMkLst>
            <pc:docMk/>
            <pc:sldMk cId="1888475743" sldId="2147472028"/>
            <ac:spMk id="32" creationId="{CAFF52F7-7C39-CC80-37FE-0E8E8E3B3ECA}"/>
          </ac:spMkLst>
        </pc:spChg>
        <pc:spChg chg="del mod">
          <ac:chgData name="Julia Fonseca" userId="846938e5-ae47-4fd6-96e8-d7870e81472b" providerId="ADAL" clId="{C34078FA-0FF5-466C-85D1-8BD6C091A349}" dt="2024-04-30T18:32:10.015" v="745" actId="478"/>
          <ac:spMkLst>
            <pc:docMk/>
            <pc:sldMk cId="1888475743" sldId="2147472028"/>
            <ac:spMk id="73" creationId="{602A6F5C-A665-80AF-3E2E-1F86D28B016D}"/>
          </ac:spMkLst>
        </pc:spChg>
        <pc:spChg chg="mod">
          <ac:chgData name="Julia Fonseca" userId="846938e5-ae47-4fd6-96e8-d7870e81472b" providerId="ADAL" clId="{C34078FA-0FF5-466C-85D1-8BD6C091A349}" dt="2024-04-30T20:32:45.507" v="1774" actId="554"/>
          <ac:spMkLst>
            <pc:docMk/>
            <pc:sldMk cId="1888475743" sldId="2147472028"/>
            <ac:spMk id="122" creationId="{0E187C8D-6539-7DFB-5DA9-F33A1DA9F539}"/>
          </ac:spMkLst>
        </pc:spChg>
        <pc:spChg chg="mod">
          <ac:chgData name="Julia Fonseca" userId="846938e5-ae47-4fd6-96e8-d7870e81472b" providerId="ADAL" clId="{C34078FA-0FF5-466C-85D1-8BD6C091A349}" dt="2024-04-30T19:37:56.924" v="1388" actId="554"/>
          <ac:spMkLst>
            <pc:docMk/>
            <pc:sldMk cId="1888475743" sldId="2147472028"/>
            <ac:spMk id="127" creationId="{C96492A0-F120-40E9-B00B-DD47377EA788}"/>
          </ac:spMkLst>
        </pc:spChg>
        <pc:spChg chg="mod">
          <ac:chgData name="Julia Fonseca" userId="846938e5-ae47-4fd6-96e8-d7870e81472b" providerId="ADAL" clId="{C34078FA-0FF5-466C-85D1-8BD6C091A349}" dt="2024-04-30T19:32:13.359" v="1276" actId="1035"/>
          <ac:spMkLst>
            <pc:docMk/>
            <pc:sldMk cId="1888475743" sldId="2147472028"/>
            <ac:spMk id="129" creationId="{59EED680-3641-CBA1-2C11-DD9E569653DC}"/>
          </ac:spMkLst>
        </pc:spChg>
        <pc:graphicFrameChg chg="mod">
          <ac:chgData name="Julia Fonseca" userId="846938e5-ae47-4fd6-96e8-d7870e81472b" providerId="ADAL" clId="{C34078FA-0FF5-466C-85D1-8BD6C091A349}" dt="2024-04-30T19:32:13.359" v="1276" actId="1035"/>
          <ac:graphicFrameMkLst>
            <pc:docMk/>
            <pc:sldMk cId="1888475743" sldId="2147472028"/>
            <ac:graphicFrameMk id="128" creationId="{EB18C7E5-97BE-6552-5434-B1C1CD40266B}"/>
          </ac:graphicFrameMkLst>
        </pc:graphicFrameChg>
        <pc:picChg chg="del">
          <ac:chgData name="Julia Fonseca" userId="846938e5-ae47-4fd6-96e8-d7870e81472b" providerId="ADAL" clId="{C34078FA-0FF5-466C-85D1-8BD6C091A349}" dt="2024-04-30T20:49:40.566" v="1981" actId="478"/>
          <ac:picMkLst>
            <pc:docMk/>
            <pc:sldMk cId="1888475743" sldId="2147472028"/>
            <ac:picMk id="13" creationId="{2A297C12-4F08-4583-E386-3A146A69B74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ulia Fonseca" userId="846938e5-ae47-4fd6-96e8-d7870e81472b" providerId="ADAL" clId="{C34078FA-0FF5-466C-85D1-8BD6C091A349}" dt="2024-04-30T17:03:16.621" v="85"/>
              <pc2:cmMkLst xmlns:pc2="http://schemas.microsoft.com/office/powerpoint/2019/9/main/command">
                <pc:docMk/>
                <pc:sldMk cId="1888475743" sldId="2147472028"/>
                <pc2:cmMk id="{625A17BB-757B-43C5-A4F5-3918C33B8CE5}"/>
              </pc2:cmMkLst>
            </pc226:cmChg>
          </p:ext>
        </pc:extLst>
      </pc:sldChg>
      <pc:sldChg chg="addSp delSp modSp mod delCm">
        <pc:chgData name="Julia Fonseca" userId="846938e5-ae47-4fd6-96e8-d7870e81472b" providerId="ADAL" clId="{C34078FA-0FF5-466C-85D1-8BD6C091A349}" dt="2024-05-06T11:38:23.984" v="5035" actId="207"/>
        <pc:sldMkLst>
          <pc:docMk/>
          <pc:sldMk cId="242079711" sldId="2147472029"/>
        </pc:sldMkLst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242079711" sldId="2147472029"/>
            <ac:spMk id="3" creationId="{7B4513B7-EF59-663F-B1E9-DA6886B84309}"/>
          </ac:spMkLst>
        </pc:spChg>
        <pc:spChg chg="del mod">
          <ac:chgData name="Julia Fonseca" userId="846938e5-ae47-4fd6-96e8-d7870e81472b" providerId="ADAL" clId="{C34078FA-0FF5-466C-85D1-8BD6C091A349}" dt="2024-05-06T00:38:36.900" v="4752" actId="478"/>
          <ac:spMkLst>
            <pc:docMk/>
            <pc:sldMk cId="242079711" sldId="2147472029"/>
            <ac:spMk id="4" creationId="{AC7F4798-F8BB-0D18-A743-F5C08A74BBAA}"/>
          </ac:spMkLst>
        </pc:spChg>
        <pc:spChg chg="add mod">
          <ac:chgData name="Julia Fonseca" userId="846938e5-ae47-4fd6-96e8-d7870e81472b" providerId="ADAL" clId="{C34078FA-0FF5-466C-85D1-8BD6C091A349}" dt="2024-04-30T18:19:46.686" v="597"/>
          <ac:spMkLst>
            <pc:docMk/>
            <pc:sldMk cId="242079711" sldId="2147472029"/>
            <ac:spMk id="6" creationId="{C31E0EFF-D339-6BE1-22AE-753B75893F09}"/>
          </ac:spMkLst>
        </pc:spChg>
        <pc:spChg chg="add mod">
          <ac:chgData name="Julia Fonseca" userId="846938e5-ae47-4fd6-96e8-d7870e81472b" providerId="ADAL" clId="{C34078FA-0FF5-466C-85D1-8BD6C091A349}" dt="2024-04-30T20:32:51.603" v="1776" actId="554"/>
          <ac:spMkLst>
            <pc:docMk/>
            <pc:sldMk cId="242079711" sldId="2147472029"/>
            <ac:spMk id="10" creationId="{9E0F3923-DC29-4028-5A36-39869B4D8B94}"/>
          </ac:spMkLst>
        </pc:spChg>
        <pc:spChg chg="mod">
          <ac:chgData name="Julia Fonseca" userId="846938e5-ae47-4fd6-96e8-d7870e81472b" providerId="ADAL" clId="{C34078FA-0FF5-466C-85D1-8BD6C091A349}" dt="2024-04-30T18:19:28.379" v="586" actId="208"/>
          <ac:spMkLst>
            <pc:docMk/>
            <pc:sldMk cId="242079711" sldId="2147472029"/>
            <ac:spMk id="11" creationId="{3425012E-2C9F-FDA2-CC28-207856272A9D}"/>
          </ac:spMkLst>
        </pc:spChg>
        <pc:spChg chg="mod">
          <ac:chgData name="Julia Fonseca" userId="846938e5-ae47-4fd6-96e8-d7870e81472b" providerId="ADAL" clId="{C34078FA-0FF5-466C-85D1-8BD6C091A349}" dt="2024-05-02T13:41:22.609" v="2205" actId="1076"/>
          <ac:spMkLst>
            <pc:docMk/>
            <pc:sldMk cId="242079711" sldId="2147472029"/>
            <ac:spMk id="12" creationId="{3E81EAEB-B9B3-CCF5-8626-0C2885BBAA99}"/>
          </ac:spMkLst>
        </pc:spChg>
        <pc:spChg chg="mod">
          <ac:chgData name="Julia Fonseca" userId="846938e5-ae47-4fd6-96e8-d7870e81472b" providerId="ADAL" clId="{C34078FA-0FF5-466C-85D1-8BD6C091A349}" dt="2024-04-30T18:20:33.537" v="614" actId="207"/>
          <ac:spMkLst>
            <pc:docMk/>
            <pc:sldMk cId="242079711" sldId="2147472029"/>
            <ac:spMk id="13" creationId="{E89F54D6-9A02-ECAE-8AA5-50B6EE0487D8}"/>
          </ac:spMkLst>
        </pc:spChg>
        <pc:spChg chg="mod">
          <ac:chgData name="Julia Fonseca" userId="846938e5-ae47-4fd6-96e8-d7870e81472b" providerId="ADAL" clId="{C34078FA-0FF5-466C-85D1-8BD6C091A349}" dt="2024-04-30T18:20:54.922" v="625" actId="207"/>
          <ac:spMkLst>
            <pc:docMk/>
            <pc:sldMk cId="242079711" sldId="2147472029"/>
            <ac:spMk id="14" creationId="{6F10A4D4-BA26-9DFC-AF06-8DB889913059}"/>
          </ac:spMkLst>
        </pc:spChg>
        <pc:spChg chg="del">
          <ac:chgData name="Julia Fonseca" userId="846938e5-ae47-4fd6-96e8-d7870e81472b" providerId="ADAL" clId="{C34078FA-0FF5-466C-85D1-8BD6C091A349}" dt="2024-04-30T18:18:13.297" v="559" actId="478"/>
          <ac:spMkLst>
            <pc:docMk/>
            <pc:sldMk cId="242079711" sldId="2147472029"/>
            <ac:spMk id="15" creationId="{C5F326CE-2400-6E12-5F47-3C0172DC6BC8}"/>
          </ac:spMkLst>
        </pc:spChg>
        <pc:spChg chg="mod">
          <ac:chgData name="Julia Fonseca" userId="846938e5-ae47-4fd6-96e8-d7870e81472b" providerId="ADAL" clId="{C34078FA-0FF5-466C-85D1-8BD6C091A349}" dt="2024-05-02T13:41:12.281" v="2204" actId="14100"/>
          <ac:spMkLst>
            <pc:docMk/>
            <pc:sldMk cId="242079711" sldId="2147472029"/>
            <ac:spMk id="16" creationId="{AF364DC0-D8F0-7C65-F576-0FDF3BAE9796}"/>
          </ac:spMkLst>
        </pc:spChg>
        <pc:spChg chg="add del mod">
          <ac:chgData name="Julia Fonseca" userId="846938e5-ae47-4fd6-96e8-d7870e81472b" providerId="ADAL" clId="{C34078FA-0FF5-466C-85D1-8BD6C091A349}" dt="2024-04-30T19:32:48.128" v="1295" actId="21"/>
          <ac:spMkLst>
            <pc:docMk/>
            <pc:sldMk cId="242079711" sldId="2147472029"/>
            <ac:spMk id="18" creationId="{98BDA082-E2A1-D126-F7DB-95E69696F01E}"/>
          </ac:spMkLst>
        </pc:spChg>
        <pc:spChg chg="add del mod">
          <ac:chgData name="Julia Fonseca" userId="846938e5-ae47-4fd6-96e8-d7870e81472b" providerId="ADAL" clId="{C34078FA-0FF5-466C-85D1-8BD6C091A349}" dt="2024-04-30T19:40:28.508" v="1423" actId="478"/>
          <ac:spMkLst>
            <pc:docMk/>
            <pc:sldMk cId="242079711" sldId="2147472029"/>
            <ac:spMk id="19" creationId="{F08257D3-BC10-B44F-FD2A-3A7FA3EEADBB}"/>
          </ac:spMkLst>
        </pc:spChg>
        <pc:spChg chg="mod">
          <ac:chgData name="Julia Fonseca" userId="846938e5-ae47-4fd6-96e8-d7870e81472b" providerId="ADAL" clId="{C34078FA-0FF5-466C-85D1-8BD6C091A349}" dt="2024-05-02T13:41:07.122" v="2201" actId="1076"/>
          <ac:spMkLst>
            <pc:docMk/>
            <pc:sldMk cId="242079711" sldId="2147472029"/>
            <ac:spMk id="22" creationId="{F151056B-44AA-14FE-713A-64CF8D53A02E}"/>
          </ac:spMkLst>
        </pc:spChg>
        <pc:spChg chg="mod">
          <ac:chgData name="Julia Fonseca" userId="846938e5-ae47-4fd6-96e8-d7870e81472b" providerId="ADAL" clId="{C34078FA-0FF5-466C-85D1-8BD6C091A349}" dt="2024-05-02T13:41:30.448" v="2209" actId="14100"/>
          <ac:spMkLst>
            <pc:docMk/>
            <pc:sldMk cId="242079711" sldId="2147472029"/>
            <ac:spMk id="23" creationId="{C027936F-A480-EBF4-96AA-D880B3A368CA}"/>
          </ac:spMkLst>
        </pc:spChg>
        <pc:spChg chg="mod">
          <ac:chgData name="Julia Fonseca" userId="846938e5-ae47-4fd6-96e8-d7870e81472b" providerId="ADAL" clId="{C34078FA-0FF5-466C-85D1-8BD6C091A349}" dt="2024-05-02T13:42:20.137" v="2236" actId="14100"/>
          <ac:spMkLst>
            <pc:docMk/>
            <pc:sldMk cId="242079711" sldId="2147472029"/>
            <ac:spMk id="25" creationId="{B7CAB47B-E56B-B0AF-5C96-8B36273FD8AF}"/>
          </ac:spMkLst>
        </pc:spChg>
        <pc:spChg chg="mod">
          <ac:chgData name="Julia Fonseca" userId="846938e5-ae47-4fd6-96e8-d7870e81472b" providerId="ADAL" clId="{C34078FA-0FF5-466C-85D1-8BD6C091A349}" dt="2024-05-02T13:41:50.063" v="2212" actId="20577"/>
          <ac:spMkLst>
            <pc:docMk/>
            <pc:sldMk cId="242079711" sldId="2147472029"/>
            <ac:spMk id="26" creationId="{A2C9E341-144D-0784-06B4-F0BA3098F9E8}"/>
          </ac:spMkLst>
        </pc:spChg>
        <pc:spChg chg="mod">
          <ac:chgData name="Julia Fonseca" userId="846938e5-ae47-4fd6-96e8-d7870e81472b" providerId="ADAL" clId="{C34078FA-0FF5-466C-85D1-8BD6C091A349}" dt="2024-05-02T13:37:59.354" v="2122" actId="1076"/>
          <ac:spMkLst>
            <pc:docMk/>
            <pc:sldMk cId="242079711" sldId="2147472029"/>
            <ac:spMk id="38" creationId="{EFD0DB98-5F60-928C-BBC2-0E9E9C47FD86}"/>
          </ac:spMkLst>
        </pc:spChg>
        <pc:spChg chg="mod">
          <ac:chgData name="Julia Fonseca" userId="846938e5-ae47-4fd6-96e8-d7870e81472b" providerId="ADAL" clId="{C34078FA-0FF5-466C-85D1-8BD6C091A349}" dt="2024-05-02T13:39:44.342" v="2173" actId="1036"/>
          <ac:spMkLst>
            <pc:docMk/>
            <pc:sldMk cId="242079711" sldId="2147472029"/>
            <ac:spMk id="39" creationId="{1E66920F-5D41-1B4B-55F9-D8CFF93BC45C}"/>
          </ac:spMkLst>
        </pc:spChg>
        <pc:spChg chg="mod">
          <ac:chgData name="Julia Fonseca" userId="846938e5-ae47-4fd6-96e8-d7870e81472b" providerId="ADAL" clId="{C34078FA-0FF5-466C-85D1-8BD6C091A349}" dt="2024-05-02T13:40:01.485" v="2176" actId="1076"/>
          <ac:spMkLst>
            <pc:docMk/>
            <pc:sldMk cId="242079711" sldId="2147472029"/>
            <ac:spMk id="40" creationId="{00789930-0E1C-FEC1-3B7E-935494CFEEAF}"/>
          </ac:spMkLst>
        </pc:spChg>
        <pc:spChg chg="mod">
          <ac:chgData name="Julia Fonseca" userId="846938e5-ae47-4fd6-96e8-d7870e81472b" providerId="ADAL" clId="{C34078FA-0FF5-466C-85D1-8BD6C091A349}" dt="2024-05-02T13:39:44.342" v="2173" actId="1036"/>
          <ac:spMkLst>
            <pc:docMk/>
            <pc:sldMk cId="242079711" sldId="2147472029"/>
            <ac:spMk id="42" creationId="{9573DC2A-9ADA-6F4B-DA36-C34F2C4F6113}"/>
          </ac:spMkLst>
        </pc:spChg>
        <pc:spChg chg="mod">
          <ac:chgData name="Julia Fonseca" userId="846938e5-ae47-4fd6-96e8-d7870e81472b" providerId="ADAL" clId="{C34078FA-0FF5-466C-85D1-8BD6C091A349}" dt="2024-05-02T13:40:05.298" v="2177" actId="1076"/>
          <ac:spMkLst>
            <pc:docMk/>
            <pc:sldMk cId="242079711" sldId="2147472029"/>
            <ac:spMk id="43" creationId="{7FB17549-F7EA-722A-2C9D-8BD8F516693F}"/>
          </ac:spMkLst>
        </pc:spChg>
        <pc:spChg chg="mod">
          <ac:chgData name="Julia Fonseca" userId="846938e5-ae47-4fd6-96e8-d7870e81472b" providerId="ADAL" clId="{C34078FA-0FF5-466C-85D1-8BD6C091A349}" dt="2024-05-02T13:39:44.342" v="2173" actId="1036"/>
          <ac:spMkLst>
            <pc:docMk/>
            <pc:sldMk cId="242079711" sldId="2147472029"/>
            <ac:spMk id="44" creationId="{17622674-F1EC-C54B-4FB1-ED9471F41151}"/>
          </ac:spMkLst>
        </pc:spChg>
        <pc:spChg chg="mod">
          <ac:chgData name="Julia Fonseca" userId="846938e5-ae47-4fd6-96e8-d7870e81472b" providerId="ADAL" clId="{C34078FA-0FF5-466C-85D1-8BD6C091A349}" dt="2024-05-02T13:40:01.485" v="2176" actId="1076"/>
          <ac:spMkLst>
            <pc:docMk/>
            <pc:sldMk cId="242079711" sldId="2147472029"/>
            <ac:spMk id="45" creationId="{ACE00805-71A6-C32E-F9A5-BDF103A502FB}"/>
          </ac:spMkLst>
        </pc:spChg>
        <pc:spChg chg="mod">
          <ac:chgData name="Julia Fonseca" userId="846938e5-ae47-4fd6-96e8-d7870e81472b" providerId="ADAL" clId="{C34078FA-0FF5-466C-85D1-8BD6C091A349}" dt="2024-05-02T13:44:00.545" v="2247" actId="207"/>
          <ac:spMkLst>
            <pc:docMk/>
            <pc:sldMk cId="242079711" sldId="2147472029"/>
            <ac:spMk id="46" creationId="{4A771D9B-C4A8-F859-8D0D-024D72D15DE3}"/>
          </ac:spMkLst>
        </pc:spChg>
        <pc:spChg chg="mod">
          <ac:chgData name="Julia Fonseca" userId="846938e5-ae47-4fd6-96e8-d7870e81472b" providerId="ADAL" clId="{C34078FA-0FF5-466C-85D1-8BD6C091A349}" dt="2024-05-02T13:44:16.731" v="2252" actId="13926"/>
          <ac:spMkLst>
            <pc:docMk/>
            <pc:sldMk cId="242079711" sldId="2147472029"/>
            <ac:spMk id="47" creationId="{A93730F0-C41D-BD23-6A4F-95DF3921B21C}"/>
          </ac:spMkLst>
        </pc:spChg>
        <pc:spChg chg="mod">
          <ac:chgData name="Julia Fonseca" userId="846938e5-ae47-4fd6-96e8-d7870e81472b" providerId="ADAL" clId="{C34078FA-0FF5-466C-85D1-8BD6C091A349}" dt="2024-05-02T13:44:40.291" v="2291" actId="20577"/>
          <ac:spMkLst>
            <pc:docMk/>
            <pc:sldMk cId="242079711" sldId="2147472029"/>
            <ac:spMk id="49" creationId="{F14136B4-1638-6B4F-A945-D4977C85CE16}"/>
          </ac:spMkLst>
        </pc:spChg>
        <pc:spChg chg="mod">
          <ac:chgData name="Julia Fonseca" userId="846938e5-ae47-4fd6-96e8-d7870e81472b" providerId="ADAL" clId="{C34078FA-0FF5-466C-85D1-8BD6C091A349}" dt="2024-05-02T13:41:45.967" v="2211" actId="1076"/>
          <ac:spMkLst>
            <pc:docMk/>
            <pc:sldMk cId="242079711" sldId="2147472029"/>
            <ac:spMk id="53" creationId="{526548B8-9A86-53C3-F6AB-7FD81656387F}"/>
          </ac:spMkLst>
        </pc:spChg>
        <pc:spChg chg="mod">
          <ac:chgData name="Julia Fonseca" userId="846938e5-ae47-4fd6-96e8-d7870e81472b" providerId="ADAL" clId="{C34078FA-0FF5-466C-85D1-8BD6C091A349}" dt="2024-05-02T13:42:25.488" v="2240" actId="20577"/>
          <ac:spMkLst>
            <pc:docMk/>
            <pc:sldMk cId="242079711" sldId="2147472029"/>
            <ac:spMk id="54" creationId="{CB164A93-B541-B615-8DB2-C64C2F68E492}"/>
          </ac:spMkLst>
        </pc:spChg>
        <pc:spChg chg="mod">
          <ac:chgData name="Julia Fonseca" userId="846938e5-ae47-4fd6-96e8-d7870e81472b" providerId="ADAL" clId="{C34078FA-0FF5-466C-85D1-8BD6C091A349}" dt="2024-05-02T13:40:48.933" v="2197" actId="1036"/>
          <ac:spMkLst>
            <pc:docMk/>
            <pc:sldMk cId="242079711" sldId="2147472029"/>
            <ac:spMk id="56" creationId="{5EA8AF0F-63FC-3811-38C8-09F8B41EA154}"/>
          </ac:spMkLst>
        </pc:spChg>
        <pc:spChg chg="mod">
          <ac:chgData name="Julia Fonseca" userId="846938e5-ae47-4fd6-96e8-d7870e81472b" providerId="ADAL" clId="{C34078FA-0FF5-466C-85D1-8BD6C091A349}" dt="2024-05-02T13:42:30.041" v="2242" actId="20577"/>
          <ac:spMkLst>
            <pc:docMk/>
            <pc:sldMk cId="242079711" sldId="2147472029"/>
            <ac:spMk id="57" creationId="{5DEDDECC-0C52-71FB-A779-1D552D46ECA0}"/>
          </ac:spMkLst>
        </pc:spChg>
        <pc:spChg chg="mod">
          <ac:chgData name="Julia Fonseca" userId="846938e5-ae47-4fd6-96e8-d7870e81472b" providerId="ADAL" clId="{C34078FA-0FF5-466C-85D1-8BD6C091A349}" dt="2024-05-02T13:39:44.342" v="2173" actId="1036"/>
          <ac:spMkLst>
            <pc:docMk/>
            <pc:sldMk cId="242079711" sldId="2147472029"/>
            <ac:spMk id="59" creationId="{4E3322DF-6C5E-CC9D-9897-2D7F7C4AC226}"/>
          </ac:spMkLst>
        </pc:spChg>
        <pc:spChg chg="mod">
          <ac:chgData name="Julia Fonseca" userId="846938e5-ae47-4fd6-96e8-d7870e81472b" providerId="ADAL" clId="{C34078FA-0FF5-466C-85D1-8BD6C091A349}" dt="2024-05-02T13:40:01.485" v="2176" actId="1076"/>
          <ac:spMkLst>
            <pc:docMk/>
            <pc:sldMk cId="242079711" sldId="2147472029"/>
            <ac:spMk id="60" creationId="{E962DAB7-2A11-38F9-B978-5A0A9AA32D68}"/>
          </ac:spMkLst>
        </pc:spChg>
        <pc:spChg chg="mod">
          <ac:chgData name="Julia Fonseca" userId="846938e5-ae47-4fd6-96e8-d7870e81472b" providerId="ADAL" clId="{C34078FA-0FF5-466C-85D1-8BD6C091A349}" dt="2024-05-02T13:39:55.090" v="2175" actId="1076"/>
          <ac:spMkLst>
            <pc:docMk/>
            <pc:sldMk cId="242079711" sldId="2147472029"/>
            <ac:spMk id="62" creationId="{2F89B58C-57A8-24A2-3C01-794D21214A20}"/>
          </ac:spMkLst>
        </pc:spChg>
        <pc:spChg chg="mod">
          <ac:chgData name="Julia Fonseca" userId="846938e5-ae47-4fd6-96e8-d7870e81472b" providerId="ADAL" clId="{C34078FA-0FF5-466C-85D1-8BD6C091A349}" dt="2024-05-02T13:40:01.485" v="2176" actId="1076"/>
          <ac:spMkLst>
            <pc:docMk/>
            <pc:sldMk cId="242079711" sldId="2147472029"/>
            <ac:spMk id="63" creationId="{F754BFBA-F820-8733-718E-F165ACDE4619}"/>
          </ac:spMkLst>
        </pc:spChg>
        <pc:spChg chg="mod">
          <ac:chgData name="Julia Fonseca" userId="846938e5-ae47-4fd6-96e8-d7870e81472b" providerId="ADAL" clId="{C34078FA-0FF5-466C-85D1-8BD6C091A349}" dt="2024-05-06T11:38:23.984" v="5035" actId="207"/>
          <ac:spMkLst>
            <pc:docMk/>
            <pc:sldMk cId="242079711" sldId="2147472029"/>
            <ac:spMk id="72" creationId="{879A8DB3-CBB2-F2FE-C1E8-594733AEB9FA}"/>
          </ac:spMkLst>
        </pc:spChg>
        <pc:spChg chg="del mod">
          <ac:chgData name="Julia Fonseca" userId="846938e5-ae47-4fd6-96e8-d7870e81472b" providerId="ADAL" clId="{C34078FA-0FF5-466C-85D1-8BD6C091A349}" dt="2024-04-30T18:32:14.542" v="749" actId="478"/>
          <ac:spMkLst>
            <pc:docMk/>
            <pc:sldMk cId="242079711" sldId="2147472029"/>
            <ac:spMk id="73" creationId="{602A6F5C-A665-80AF-3E2E-1F86D28B016D}"/>
          </ac:spMkLst>
        </pc:spChg>
        <pc:spChg chg="mod">
          <ac:chgData name="Julia Fonseca" userId="846938e5-ae47-4fd6-96e8-d7870e81472b" providerId="ADAL" clId="{C34078FA-0FF5-466C-85D1-8BD6C091A349}" dt="2024-05-02T13:37:38.657" v="2119" actId="207"/>
          <ac:spMkLst>
            <pc:docMk/>
            <pc:sldMk cId="242079711" sldId="2147472029"/>
            <ac:spMk id="122" creationId="{0E187C8D-6539-7DFB-5DA9-F33A1DA9F539}"/>
          </ac:spMkLst>
        </pc:spChg>
        <pc:spChg chg="mod">
          <ac:chgData name="Julia Fonseca" userId="846938e5-ae47-4fd6-96e8-d7870e81472b" providerId="ADAL" clId="{C34078FA-0FF5-466C-85D1-8BD6C091A349}" dt="2024-04-30T19:38:08.289" v="1392" actId="554"/>
          <ac:spMkLst>
            <pc:docMk/>
            <pc:sldMk cId="242079711" sldId="2147472029"/>
            <ac:spMk id="127" creationId="{C96492A0-F120-40E9-B00B-DD47377EA788}"/>
          </ac:spMkLst>
        </pc:spChg>
        <pc:spChg chg="mod">
          <ac:chgData name="Julia Fonseca" userId="846938e5-ae47-4fd6-96e8-d7870e81472b" providerId="ADAL" clId="{C34078FA-0FF5-466C-85D1-8BD6C091A349}" dt="2024-04-30T19:32:43.917" v="1294" actId="1035"/>
          <ac:spMkLst>
            <pc:docMk/>
            <pc:sldMk cId="242079711" sldId="2147472029"/>
            <ac:spMk id="129" creationId="{59EED680-3641-CBA1-2C11-DD9E569653DC}"/>
          </ac:spMkLst>
        </pc:spChg>
        <pc:graphicFrameChg chg="mod">
          <ac:chgData name="Julia Fonseca" userId="846938e5-ae47-4fd6-96e8-d7870e81472b" providerId="ADAL" clId="{C34078FA-0FF5-466C-85D1-8BD6C091A349}" dt="2024-04-30T19:32:43.917" v="1294" actId="1035"/>
          <ac:graphicFrameMkLst>
            <pc:docMk/>
            <pc:sldMk cId="242079711" sldId="2147472029"/>
            <ac:graphicFrameMk id="128" creationId="{EB18C7E5-97BE-6552-5434-B1C1CD40266B}"/>
          </ac:graphicFrameMkLst>
        </pc:graphicFrameChg>
        <pc:picChg chg="add mod">
          <ac:chgData name="Julia Fonseca" userId="846938e5-ae47-4fd6-96e8-d7870e81472b" providerId="ADAL" clId="{C34078FA-0FF5-466C-85D1-8BD6C091A349}" dt="2024-05-02T13:43:00.794" v="2244" actId="1076"/>
          <ac:picMkLst>
            <pc:docMk/>
            <pc:sldMk cId="242079711" sldId="2147472029"/>
            <ac:picMk id="20" creationId="{1DE192A4-DEBC-9479-00BD-8DEEC641AE33}"/>
          </ac:picMkLst>
        </pc:picChg>
        <pc:picChg chg="add mod">
          <ac:chgData name="Julia Fonseca" userId="846938e5-ae47-4fd6-96e8-d7870e81472b" providerId="ADAL" clId="{C34078FA-0FF5-466C-85D1-8BD6C091A349}" dt="2024-05-02T13:43:30.286" v="2246" actId="1076"/>
          <ac:picMkLst>
            <pc:docMk/>
            <pc:sldMk cId="242079711" sldId="2147472029"/>
            <ac:picMk id="21" creationId="{1FF5BEA9-1D1D-29D1-381C-86772B55E95A}"/>
          </ac:picMkLst>
        </pc:picChg>
        <pc:picChg chg="mod">
          <ac:chgData name="Julia Fonseca" userId="846938e5-ae47-4fd6-96e8-d7870e81472b" providerId="ADAL" clId="{C34078FA-0FF5-466C-85D1-8BD6C091A349}" dt="2024-05-02T13:37:59.354" v="2122" actId="1076"/>
          <ac:picMkLst>
            <pc:docMk/>
            <pc:sldMk cId="242079711" sldId="2147472029"/>
            <ac:picMk id="28" creationId="{08970C77-9FBF-F258-DD3E-D17597BC66FA}"/>
          </ac:picMkLst>
        </pc:picChg>
        <pc:picChg chg="mod">
          <ac:chgData name="Julia Fonseca" userId="846938e5-ae47-4fd6-96e8-d7870e81472b" providerId="ADAL" clId="{C34078FA-0FF5-466C-85D1-8BD6C091A349}" dt="2024-05-02T13:38:15.924" v="2124" actId="1076"/>
          <ac:picMkLst>
            <pc:docMk/>
            <pc:sldMk cId="242079711" sldId="2147472029"/>
            <ac:picMk id="29" creationId="{74A3F833-4651-4DF0-3704-00A9EBFED238}"/>
          </ac:picMkLst>
        </pc:picChg>
        <pc:picChg chg="mod">
          <ac:chgData name="Julia Fonseca" userId="846938e5-ae47-4fd6-96e8-d7870e81472b" providerId="ADAL" clId="{C34078FA-0FF5-466C-85D1-8BD6C091A349}" dt="2024-05-02T13:41:07.122" v="2201" actId="1076"/>
          <ac:picMkLst>
            <pc:docMk/>
            <pc:sldMk cId="242079711" sldId="2147472029"/>
            <ac:picMk id="30" creationId="{249670E7-FE7A-055F-E835-A029FD21191F}"/>
          </ac:picMkLst>
        </pc:picChg>
        <pc:picChg chg="mod">
          <ac:chgData name="Julia Fonseca" userId="846938e5-ae47-4fd6-96e8-d7870e81472b" providerId="ADAL" clId="{C34078FA-0FF5-466C-85D1-8BD6C091A349}" dt="2024-05-02T13:42:03.776" v="2214" actId="1076"/>
          <ac:picMkLst>
            <pc:docMk/>
            <pc:sldMk cId="242079711" sldId="2147472029"/>
            <ac:picMk id="31" creationId="{7D23CA98-0FE3-7FE2-800E-EF9E02A140E2}"/>
          </ac:picMkLst>
        </pc:picChg>
        <pc:picChg chg="mod">
          <ac:chgData name="Julia Fonseca" userId="846938e5-ae47-4fd6-96e8-d7870e81472b" providerId="ADAL" clId="{C34078FA-0FF5-466C-85D1-8BD6C091A349}" dt="2024-05-02T13:41:22.609" v="2205" actId="1076"/>
          <ac:picMkLst>
            <pc:docMk/>
            <pc:sldMk cId="242079711" sldId="2147472029"/>
            <ac:picMk id="32" creationId="{3FF9EFA2-5A10-507D-4639-BB89BED38E99}"/>
          </ac:picMkLst>
        </pc:picChg>
        <pc:picChg chg="mod">
          <ac:chgData name="Julia Fonseca" userId="846938e5-ae47-4fd6-96e8-d7870e81472b" providerId="ADAL" clId="{C34078FA-0FF5-466C-85D1-8BD6C091A349}" dt="2024-05-02T13:38:33.084" v="2128" actId="1076"/>
          <ac:picMkLst>
            <pc:docMk/>
            <pc:sldMk cId="242079711" sldId="2147472029"/>
            <ac:picMk id="41" creationId="{A98C4277-78B0-071D-23E3-CE5BD610C623}"/>
          </ac:picMkLst>
        </pc:picChg>
        <pc:picChg chg="del mod">
          <ac:chgData name="Julia Fonseca" userId="846938e5-ae47-4fd6-96e8-d7870e81472b" providerId="ADAL" clId="{C34078FA-0FF5-466C-85D1-8BD6C091A349}" dt="2024-05-02T13:39:05.234" v="2132" actId="478"/>
          <ac:picMkLst>
            <pc:docMk/>
            <pc:sldMk cId="242079711" sldId="2147472029"/>
            <ac:picMk id="67" creationId="{5AEFBE76-FB97-EA69-B80C-1694CF4F289F}"/>
          </ac:picMkLst>
        </pc:picChg>
        <pc:picChg chg="del mod">
          <ac:chgData name="Julia Fonseca" userId="846938e5-ae47-4fd6-96e8-d7870e81472b" providerId="ADAL" clId="{C34078FA-0FF5-466C-85D1-8BD6C091A349}" dt="2024-05-02T13:39:06.100" v="2133" actId="478"/>
          <ac:picMkLst>
            <pc:docMk/>
            <pc:sldMk cId="242079711" sldId="2147472029"/>
            <ac:picMk id="68" creationId="{0438EF44-97AE-E053-B39D-494FFCA7902D}"/>
          </ac:picMkLst>
        </pc:picChg>
        <pc:picChg chg="mod">
          <ac:chgData name="Julia Fonseca" userId="846938e5-ae47-4fd6-96e8-d7870e81472b" providerId="ADAL" clId="{C34078FA-0FF5-466C-85D1-8BD6C091A349}" dt="2024-05-02T13:41:45.967" v="2211" actId="1076"/>
          <ac:picMkLst>
            <pc:docMk/>
            <pc:sldMk cId="242079711" sldId="2147472029"/>
            <ac:picMk id="69" creationId="{840EBD5F-3A2C-F77D-99FD-4C179513B37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ulia Fonseca" userId="846938e5-ae47-4fd6-96e8-d7870e81472b" providerId="ADAL" clId="{C34078FA-0FF5-466C-85D1-8BD6C091A349}" dt="2024-04-30T17:03:31.508" v="87"/>
              <pc2:cmMkLst xmlns:pc2="http://schemas.microsoft.com/office/powerpoint/2019/9/main/command">
                <pc:docMk/>
                <pc:sldMk cId="242079711" sldId="2147472029"/>
                <pc2:cmMk id="{03F6A94B-89B6-4446-9C7F-C27CDBBD3400}"/>
              </pc2:cmMkLst>
            </pc226:cmChg>
          </p:ext>
        </pc:extLst>
      </pc:sldChg>
      <pc:sldChg chg="addSp delSp modSp mod delCm">
        <pc:chgData name="Julia Fonseca" userId="846938e5-ae47-4fd6-96e8-d7870e81472b" providerId="ADAL" clId="{C34078FA-0FF5-466C-85D1-8BD6C091A349}" dt="2024-05-06T11:32:48.023" v="4946" actId="20577"/>
        <pc:sldMkLst>
          <pc:docMk/>
          <pc:sldMk cId="1437185283" sldId="2147472030"/>
        </pc:sldMkLst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1437185283" sldId="2147472030"/>
            <ac:spMk id="3" creationId="{7B4513B7-EF59-663F-B1E9-DA6886B84309}"/>
          </ac:spMkLst>
        </pc:spChg>
        <pc:spChg chg="del mod">
          <ac:chgData name="Julia Fonseca" userId="846938e5-ae47-4fd6-96e8-d7870e81472b" providerId="ADAL" clId="{C34078FA-0FF5-466C-85D1-8BD6C091A349}" dt="2024-05-06T00:38:30.787" v="4750" actId="478"/>
          <ac:spMkLst>
            <pc:docMk/>
            <pc:sldMk cId="1437185283" sldId="2147472030"/>
            <ac:spMk id="4" creationId="{BB72D972-0C8F-429F-4BA2-956E31CBB84F}"/>
          </ac:spMkLst>
        </pc:spChg>
        <pc:spChg chg="add mod">
          <ac:chgData name="Julia Fonseca" userId="846938e5-ae47-4fd6-96e8-d7870e81472b" providerId="ADAL" clId="{C34078FA-0FF5-466C-85D1-8BD6C091A349}" dt="2024-04-30T18:19:45.866" v="596"/>
          <ac:spMkLst>
            <pc:docMk/>
            <pc:sldMk cId="1437185283" sldId="2147472030"/>
            <ac:spMk id="6" creationId="{0540F3F1-627F-933C-E793-2C35A36C6E8A}"/>
          </ac:spMkLst>
        </pc:spChg>
        <pc:spChg chg="add mod">
          <ac:chgData name="Julia Fonseca" userId="846938e5-ae47-4fd6-96e8-d7870e81472b" providerId="ADAL" clId="{C34078FA-0FF5-466C-85D1-8BD6C091A349}" dt="2024-04-30T20:32:48.146" v="1775" actId="554"/>
          <ac:spMkLst>
            <pc:docMk/>
            <pc:sldMk cId="1437185283" sldId="2147472030"/>
            <ac:spMk id="10" creationId="{A14AF9A1-CF63-302D-F11A-04894575D6AE}"/>
          </ac:spMkLst>
        </pc:spChg>
        <pc:spChg chg="mod">
          <ac:chgData name="Julia Fonseca" userId="846938e5-ae47-4fd6-96e8-d7870e81472b" providerId="ADAL" clId="{C34078FA-0FF5-466C-85D1-8BD6C091A349}" dt="2024-05-02T13:32:47.525" v="2056" actId="13926"/>
          <ac:spMkLst>
            <pc:docMk/>
            <pc:sldMk cId="1437185283" sldId="2147472030"/>
            <ac:spMk id="11" creationId="{8E4063B0-5555-551F-31EC-0B91A6C84A59}"/>
          </ac:spMkLst>
        </pc:spChg>
        <pc:spChg chg="mod">
          <ac:chgData name="Julia Fonseca" userId="846938e5-ae47-4fd6-96e8-d7870e81472b" providerId="ADAL" clId="{C34078FA-0FF5-466C-85D1-8BD6C091A349}" dt="2024-05-02T13:32:58.270" v="2060" actId="1076"/>
          <ac:spMkLst>
            <pc:docMk/>
            <pc:sldMk cId="1437185283" sldId="2147472030"/>
            <ac:spMk id="12" creationId="{5BB7CB99-0366-546A-FA42-3A1B31102131}"/>
          </ac:spMkLst>
        </pc:spChg>
        <pc:spChg chg="del">
          <ac:chgData name="Julia Fonseca" userId="846938e5-ae47-4fd6-96e8-d7870e81472b" providerId="ADAL" clId="{C34078FA-0FF5-466C-85D1-8BD6C091A349}" dt="2024-05-02T13:30:48.566" v="2025" actId="478"/>
          <ac:spMkLst>
            <pc:docMk/>
            <pc:sldMk cId="1437185283" sldId="2147472030"/>
            <ac:spMk id="13" creationId="{BCC1B0EE-092D-D101-EE61-DF2233A20102}"/>
          </ac:spMkLst>
        </pc:spChg>
        <pc:spChg chg="mod">
          <ac:chgData name="Julia Fonseca" userId="846938e5-ae47-4fd6-96e8-d7870e81472b" providerId="ADAL" clId="{C34078FA-0FF5-466C-85D1-8BD6C091A349}" dt="2024-05-02T13:33:21.130" v="2064" actId="20577"/>
          <ac:spMkLst>
            <pc:docMk/>
            <pc:sldMk cId="1437185283" sldId="2147472030"/>
            <ac:spMk id="14" creationId="{B7543EC6-2368-9345-0595-C88A0AE63A59}"/>
          </ac:spMkLst>
        </pc:spChg>
        <pc:spChg chg="mod">
          <ac:chgData name="Julia Fonseca" userId="846938e5-ae47-4fd6-96e8-d7870e81472b" providerId="ADAL" clId="{C34078FA-0FF5-466C-85D1-8BD6C091A349}" dt="2024-05-02T13:35:01.913" v="2115" actId="1076"/>
          <ac:spMkLst>
            <pc:docMk/>
            <pc:sldMk cId="1437185283" sldId="2147472030"/>
            <ac:spMk id="15" creationId="{0570CC53-0F6B-9D3A-B56D-5E24D8223140}"/>
          </ac:spMkLst>
        </pc:spChg>
        <pc:spChg chg="mod">
          <ac:chgData name="Julia Fonseca" userId="846938e5-ae47-4fd6-96e8-d7870e81472b" providerId="ADAL" clId="{C34078FA-0FF5-466C-85D1-8BD6C091A349}" dt="2024-05-02T13:33:05.552" v="2061" actId="1076"/>
          <ac:spMkLst>
            <pc:docMk/>
            <pc:sldMk cId="1437185283" sldId="2147472030"/>
            <ac:spMk id="17" creationId="{78479186-842F-5777-3E9C-2F611456D4D4}"/>
          </ac:spMkLst>
        </pc:spChg>
        <pc:spChg chg="mod">
          <ac:chgData name="Julia Fonseca" userId="846938e5-ae47-4fd6-96e8-d7870e81472b" providerId="ADAL" clId="{C34078FA-0FF5-466C-85D1-8BD6C091A349}" dt="2024-05-02T13:34:30.910" v="2107" actId="14100"/>
          <ac:spMkLst>
            <pc:docMk/>
            <pc:sldMk cId="1437185283" sldId="2147472030"/>
            <ac:spMk id="18" creationId="{0A616A52-1238-A585-21D3-6B14A2AE5E01}"/>
          </ac:spMkLst>
        </pc:spChg>
        <pc:spChg chg="mod">
          <ac:chgData name="Julia Fonseca" userId="846938e5-ae47-4fd6-96e8-d7870e81472b" providerId="ADAL" clId="{C34078FA-0FF5-466C-85D1-8BD6C091A349}" dt="2024-05-02T13:33:05.552" v="2061" actId="1076"/>
          <ac:spMkLst>
            <pc:docMk/>
            <pc:sldMk cId="1437185283" sldId="2147472030"/>
            <ac:spMk id="19" creationId="{7509B79B-C5F8-2937-F05A-4A386B9D18CE}"/>
          </ac:spMkLst>
        </pc:spChg>
        <pc:spChg chg="mod">
          <ac:chgData name="Julia Fonseca" userId="846938e5-ae47-4fd6-96e8-d7870e81472b" providerId="ADAL" clId="{C34078FA-0FF5-466C-85D1-8BD6C091A349}" dt="2024-05-02T13:34:09.587" v="2100" actId="20577"/>
          <ac:spMkLst>
            <pc:docMk/>
            <pc:sldMk cId="1437185283" sldId="2147472030"/>
            <ac:spMk id="20" creationId="{67E15387-4114-CA38-723B-DEAA59ADB8C6}"/>
          </ac:spMkLst>
        </pc:spChg>
        <pc:spChg chg="mod">
          <ac:chgData name="Julia Fonseca" userId="846938e5-ae47-4fd6-96e8-d7870e81472b" providerId="ADAL" clId="{C34078FA-0FF5-466C-85D1-8BD6C091A349}" dt="2024-05-02T13:35:05.370" v="2116" actId="14100"/>
          <ac:spMkLst>
            <pc:docMk/>
            <pc:sldMk cId="1437185283" sldId="2147472030"/>
            <ac:spMk id="21" creationId="{C9C487B9-837E-8199-61D6-C641CE3A7B51}"/>
          </ac:spMkLst>
        </pc:spChg>
        <pc:spChg chg="mod">
          <ac:chgData name="Julia Fonseca" userId="846938e5-ae47-4fd6-96e8-d7870e81472b" providerId="ADAL" clId="{C34078FA-0FF5-466C-85D1-8BD6C091A349}" dt="2024-04-30T18:19:29.689" v="587" actId="208"/>
          <ac:spMkLst>
            <pc:docMk/>
            <pc:sldMk cId="1437185283" sldId="2147472030"/>
            <ac:spMk id="22" creationId="{D9A60AB2-366B-B5AD-A16E-A57B3A296B2A}"/>
          </ac:spMkLst>
        </pc:spChg>
        <pc:spChg chg="mod">
          <ac:chgData name="Julia Fonseca" userId="846938e5-ae47-4fd6-96e8-d7870e81472b" providerId="ADAL" clId="{C34078FA-0FF5-466C-85D1-8BD6C091A349}" dt="2024-05-02T13:33:05.552" v="2061" actId="1076"/>
          <ac:spMkLst>
            <pc:docMk/>
            <pc:sldMk cId="1437185283" sldId="2147472030"/>
            <ac:spMk id="23" creationId="{A80FE344-2662-25DF-A2CD-03FA96AD4644}"/>
          </ac:spMkLst>
        </pc:spChg>
        <pc:spChg chg="mod">
          <ac:chgData name="Julia Fonseca" userId="846938e5-ae47-4fd6-96e8-d7870e81472b" providerId="ADAL" clId="{C34078FA-0FF5-466C-85D1-8BD6C091A349}" dt="2024-05-02T13:34:36.813" v="2112" actId="14100"/>
          <ac:spMkLst>
            <pc:docMk/>
            <pc:sldMk cId="1437185283" sldId="2147472030"/>
            <ac:spMk id="24" creationId="{3E2EBDDD-F498-441F-31D6-47782FE2889D}"/>
          </ac:spMkLst>
        </pc:spChg>
        <pc:spChg chg="mod">
          <ac:chgData name="Julia Fonseca" userId="846938e5-ae47-4fd6-96e8-d7870e81472b" providerId="ADAL" clId="{C34078FA-0FF5-466C-85D1-8BD6C091A349}" dt="2024-05-02T13:34:20.742" v="2103" actId="20577"/>
          <ac:spMkLst>
            <pc:docMk/>
            <pc:sldMk cId="1437185283" sldId="2147472030"/>
            <ac:spMk id="25" creationId="{1D8BD610-65F1-2A49-90B2-CA3F31F81041}"/>
          </ac:spMkLst>
        </pc:spChg>
        <pc:spChg chg="mod">
          <ac:chgData name="Julia Fonseca" userId="846938e5-ae47-4fd6-96e8-d7870e81472b" providerId="ADAL" clId="{C34078FA-0FF5-466C-85D1-8BD6C091A349}" dt="2024-05-02T13:35:01.913" v="2115" actId="1076"/>
          <ac:spMkLst>
            <pc:docMk/>
            <pc:sldMk cId="1437185283" sldId="2147472030"/>
            <ac:spMk id="26" creationId="{65762795-CB17-F972-31C5-C603FD741C96}"/>
          </ac:spMkLst>
        </pc:spChg>
        <pc:spChg chg="add del mod">
          <ac:chgData name="Julia Fonseca" userId="846938e5-ae47-4fd6-96e8-d7870e81472b" providerId="ADAL" clId="{C34078FA-0FF5-466C-85D1-8BD6C091A349}" dt="2024-04-30T19:32:30.802" v="1287" actId="21"/>
          <ac:spMkLst>
            <pc:docMk/>
            <pc:sldMk cId="1437185283" sldId="2147472030"/>
            <ac:spMk id="27" creationId="{CAF9D7CD-68BA-509A-072B-4709FDEA7956}"/>
          </ac:spMkLst>
        </pc:spChg>
        <pc:spChg chg="mod">
          <ac:chgData name="Julia Fonseca" userId="846938e5-ae47-4fd6-96e8-d7870e81472b" providerId="ADAL" clId="{C34078FA-0FF5-466C-85D1-8BD6C091A349}" dt="2024-04-30T18:20:35.503" v="615" actId="207"/>
          <ac:spMkLst>
            <pc:docMk/>
            <pc:sldMk cId="1437185283" sldId="2147472030"/>
            <ac:spMk id="28" creationId="{E8700976-C15C-DE3F-4FC3-33D576F9E5D4}"/>
          </ac:spMkLst>
        </pc:spChg>
        <pc:spChg chg="mod">
          <ac:chgData name="Julia Fonseca" userId="846938e5-ae47-4fd6-96e8-d7870e81472b" providerId="ADAL" clId="{C34078FA-0FF5-466C-85D1-8BD6C091A349}" dt="2024-05-02T13:33:05.552" v="2061" actId="1076"/>
          <ac:spMkLst>
            <pc:docMk/>
            <pc:sldMk cId="1437185283" sldId="2147472030"/>
            <ac:spMk id="29" creationId="{B6F77F57-955A-4B28-D2AA-E8045975BFFA}"/>
          </ac:spMkLst>
        </pc:spChg>
        <pc:spChg chg="mod">
          <ac:chgData name="Julia Fonseca" userId="846938e5-ae47-4fd6-96e8-d7870e81472b" providerId="ADAL" clId="{C34078FA-0FF5-466C-85D1-8BD6C091A349}" dt="2024-05-02T13:34:41.165" v="2113" actId="14100"/>
          <ac:spMkLst>
            <pc:docMk/>
            <pc:sldMk cId="1437185283" sldId="2147472030"/>
            <ac:spMk id="30" creationId="{9DD0426D-9096-9AD8-2D7B-FC63D44C607B}"/>
          </ac:spMkLst>
        </pc:spChg>
        <pc:spChg chg="del">
          <ac:chgData name="Julia Fonseca" userId="846938e5-ae47-4fd6-96e8-d7870e81472b" providerId="ADAL" clId="{C34078FA-0FF5-466C-85D1-8BD6C091A349}" dt="2024-05-02T13:27:11.692" v="1984" actId="478"/>
          <ac:spMkLst>
            <pc:docMk/>
            <pc:sldMk cId="1437185283" sldId="2147472030"/>
            <ac:spMk id="31" creationId="{F68595F4-E7A1-8FF7-882D-BA02588F4F23}"/>
          </ac:spMkLst>
        </pc:spChg>
        <pc:spChg chg="del">
          <ac:chgData name="Julia Fonseca" userId="846938e5-ae47-4fd6-96e8-d7870e81472b" providerId="ADAL" clId="{C34078FA-0FF5-466C-85D1-8BD6C091A349}" dt="2024-05-02T13:27:09.115" v="1983" actId="478"/>
          <ac:spMkLst>
            <pc:docMk/>
            <pc:sldMk cId="1437185283" sldId="2147472030"/>
            <ac:spMk id="32" creationId="{CEC79223-AF33-E363-E0A3-CF504B565018}"/>
          </ac:spMkLst>
        </pc:spChg>
        <pc:spChg chg="mod">
          <ac:chgData name="Julia Fonseca" userId="846938e5-ae47-4fd6-96e8-d7870e81472b" providerId="ADAL" clId="{C34078FA-0FF5-466C-85D1-8BD6C091A349}" dt="2024-05-02T13:32:52.064" v="2057" actId="1076"/>
          <ac:spMkLst>
            <pc:docMk/>
            <pc:sldMk cId="1437185283" sldId="2147472030"/>
            <ac:spMk id="33" creationId="{261369F6-5F83-587D-3404-5C55C68B3406}"/>
          </ac:spMkLst>
        </pc:spChg>
        <pc:spChg chg="del mod">
          <ac:chgData name="Julia Fonseca" userId="846938e5-ae47-4fd6-96e8-d7870e81472b" providerId="ADAL" clId="{C34078FA-0FF5-466C-85D1-8BD6C091A349}" dt="2024-05-06T11:32:11.872" v="4941" actId="478"/>
          <ac:spMkLst>
            <pc:docMk/>
            <pc:sldMk cId="1437185283" sldId="2147472030"/>
            <ac:spMk id="35" creationId="{3EAC3C01-0004-7670-7010-F163D51EB1DE}"/>
          </ac:spMkLst>
        </pc:spChg>
        <pc:spChg chg="mod">
          <ac:chgData name="Julia Fonseca" userId="846938e5-ae47-4fd6-96e8-d7870e81472b" providerId="ADAL" clId="{C34078FA-0FF5-466C-85D1-8BD6C091A349}" dt="2024-04-30T18:20:54.068" v="624" actId="207"/>
          <ac:spMkLst>
            <pc:docMk/>
            <pc:sldMk cId="1437185283" sldId="2147472030"/>
            <ac:spMk id="36" creationId="{07B8F6D2-BCE5-F629-C3D0-C11A948E6BA4}"/>
          </ac:spMkLst>
        </pc:spChg>
        <pc:spChg chg="del">
          <ac:chgData name="Julia Fonseca" userId="846938e5-ae47-4fd6-96e8-d7870e81472b" providerId="ADAL" clId="{C34078FA-0FF5-466C-85D1-8BD6C091A349}" dt="2024-04-30T18:18:10.828" v="558" actId="478"/>
          <ac:spMkLst>
            <pc:docMk/>
            <pc:sldMk cId="1437185283" sldId="2147472030"/>
            <ac:spMk id="37" creationId="{811866CE-A1F4-6CDA-F862-1A2474569185}"/>
          </ac:spMkLst>
        </pc:spChg>
        <pc:spChg chg="add del mod">
          <ac:chgData name="Julia Fonseca" userId="846938e5-ae47-4fd6-96e8-d7870e81472b" providerId="ADAL" clId="{C34078FA-0FF5-466C-85D1-8BD6C091A349}" dt="2024-04-30T19:40:31.874" v="1424" actId="478"/>
          <ac:spMkLst>
            <pc:docMk/>
            <pc:sldMk cId="1437185283" sldId="2147472030"/>
            <ac:spMk id="39" creationId="{DA6DBEDE-5805-C15E-B751-AAE0CEA0E768}"/>
          </ac:spMkLst>
        </pc:spChg>
        <pc:spChg chg="add mod">
          <ac:chgData name="Julia Fonseca" userId="846938e5-ae47-4fd6-96e8-d7870e81472b" providerId="ADAL" clId="{C34078FA-0FF5-466C-85D1-8BD6C091A349}" dt="2024-05-02T13:27:16.677" v="1986" actId="1076"/>
          <ac:spMkLst>
            <pc:docMk/>
            <pc:sldMk cId="1437185283" sldId="2147472030"/>
            <ac:spMk id="40" creationId="{5EF34239-0E62-A14B-F20D-7631A718F316}"/>
          </ac:spMkLst>
        </pc:spChg>
        <pc:spChg chg="add mod">
          <ac:chgData name="Julia Fonseca" userId="846938e5-ae47-4fd6-96e8-d7870e81472b" providerId="ADAL" clId="{C34078FA-0FF5-466C-85D1-8BD6C091A349}" dt="2024-05-02T13:32:56.648" v="2059" actId="1076"/>
          <ac:spMkLst>
            <pc:docMk/>
            <pc:sldMk cId="1437185283" sldId="2147472030"/>
            <ac:spMk id="41" creationId="{32BF9103-921B-F300-4475-C18BFCFA11B5}"/>
          </ac:spMkLst>
        </pc:spChg>
        <pc:spChg chg="add mod">
          <ac:chgData name="Julia Fonseca" userId="846938e5-ae47-4fd6-96e8-d7870e81472b" providerId="ADAL" clId="{C34078FA-0FF5-466C-85D1-8BD6C091A349}" dt="2024-05-06T11:32:48.023" v="4946" actId="20577"/>
          <ac:spMkLst>
            <pc:docMk/>
            <pc:sldMk cId="1437185283" sldId="2147472030"/>
            <ac:spMk id="42" creationId="{9575F6C7-B126-1F54-1797-D5C91F3B0EC6}"/>
          </ac:spMkLst>
        </pc:spChg>
        <pc:spChg chg="del mod">
          <ac:chgData name="Julia Fonseca" userId="846938e5-ae47-4fd6-96e8-d7870e81472b" providerId="ADAL" clId="{C34078FA-0FF5-466C-85D1-8BD6C091A349}" dt="2024-04-30T18:32:12.436" v="747" actId="478"/>
          <ac:spMkLst>
            <pc:docMk/>
            <pc:sldMk cId="1437185283" sldId="2147472030"/>
            <ac:spMk id="73" creationId="{602A6F5C-A665-80AF-3E2E-1F86D28B016D}"/>
          </ac:spMkLst>
        </pc:spChg>
        <pc:spChg chg="mod">
          <ac:chgData name="Julia Fonseca" userId="846938e5-ae47-4fd6-96e8-d7870e81472b" providerId="ADAL" clId="{C34078FA-0FF5-466C-85D1-8BD6C091A349}" dt="2024-05-02T13:26:49.380" v="1982" actId="207"/>
          <ac:spMkLst>
            <pc:docMk/>
            <pc:sldMk cId="1437185283" sldId="2147472030"/>
            <ac:spMk id="122" creationId="{0E187C8D-6539-7DFB-5DA9-F33A1DA9F539}"/>
          </ac:spMkLst>
        </pc:spChg>
        <pc:spChg chg="mod">
          <ac:chgData name="Julia Fonseca" userId="846938e5-ae47-4fd6-96e8-d7870e81472b" providerId="ADAL" clId="{C34078FA-0FF5-466C-85D1-8BD6C091A349}" dt="2024-04-30T19:38:02.254" v="1390" actId="554"/>
          <ac:spMkLst>
            <pc:docMk/>
            <pc:sldMk cId="1437185283" sldId="2147472030"/>
            <ac:spMk id="127" creationId="{C96492A0-F120-40E9-B00B-DD47377EA788}"/>
          </ac:spMkLst>
        </pc:spChg>
        <pc:spChg chg="mod">
          <ac:chgData name="Julia Fonseca" userId="846938e5-ae47-4fd6-96e8-d7870e81472b" providerId="ADAL" clId="{C34078FA-0FF5-466C-85D1-8BD6C091A349}" dt="2024-04-30T19:32:25.868" v="1286" actId="1035"/>
          <ac:spMkLst>
            <pc:docMk/>
            <pc:sldMk cId="1437185283" sldId="2147472030"/>
            <ac:spMk id="129" creationId="{59EED680-3641-CBA1-2C11-DD9E569653DC}"/>
          </ac:spMkLst>
        </pc:spChg>
        <pc:graphicFrameChg chg="mod">
          <ac:chgData name="Julia Fonseca" userId="846938e5-ae47-4fd6-96e8-d7870e81472b" providerId="ADAL" clId="{C34078FA-0FF5-466C-85D1-8BD6C091A349}" dt="2024-04-30T19:32:25.868" v="1286" actId="1035"/>
          <ac:graphicFrameMkLst>
            <pc:docMk/>
            <pc:sldMk cId="1437185283" sldId="2147472030"/>
            <ac:graphicFrameMk id="128" creationId="{EB18C7E5-97BE-6552-5434-B1C1CD40266B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ulia Fonseca" userId="846938e5-ae47-4fd6-96e8-d7870e81472b" providerId="ADAL" clId="{C34078FA-0FF5-466C-85D1-8BD6C091A349}" dt="2024-04-30T17:03:29.061" v="86"/>
              <pc2:cmMkLst xmlns:pc2="http://schemas.microsoft.com/office/powerpoint/2019/9/main/command">
                <pc:docMk/>
                <pc:sldMk cId="1437185283" sldId="2147472030"/>
                <pc2:cmMk id="{CDD8D16E-0950-41D5-9BB6-A0D89F6CE1B5}"/>
              </pc2:cmMkLst>
            </pc226:cmChg>
          </p:ext>
        </pc:extLst>
      </pc:sldChg>
      <pc:sldChg chg="addSp delSp modSp mod delCm">
        <pc:chgData name="Julia Fonseca" userId="846938e5-ae47-4fd6-96e8-d7870e81472b" providerId="ADAL" clId="{C34078FA-0FF5-466C-85D1-8BD6C091A349}" dt="2024-05-06T11:40:44.020" v="5157" actId="108"/>
        <pc:sldMkLst>
          <pc:docMk/>
          <pc:sldMk cId="2796178238" sldId="2147472031"/>
        </pc:sldMkLst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2796178238" sldId="2147472031"/>
            <ac:spMk id="3" creationId="{7B4513B7-EF59-663F-B1E9-DA6886B84309}"/>
          </ac:spMkLst>
        </pc:spChg>
        <pc:spChg chg="del mod">
          <ac:chgData name="Julia Fonseca" userId="846938e5-ae47-4fd6-96e8-d7870e81472b" providerId="ADAL" clId="{C34078FA-0FF5-466C-85D1-8BD6C091A349}" dt="2024-05-06T00:38:46.973" v="4754" actId="478"/>
          <ac:spMkLst>
            <pc:docMk/>
            <pc:sldMk cId="2796178238" sldId="2147472031"/>
            <ac:spMk id="4" creationId="{9DED4C65-53C6-DEED-8BB6-2C08645DC337}"/>
          </ac:spMkLst>
        </pc:spChg>
        <pc:spChg chg="add mod">
          <ac:chgData name="Julia Fonseca" userId="846938e5-ae47-4fd6-96e8-d7870e81472b" providerId="ADAL" clId="{C34078FA-0FF5-466C-85D1-8BD6C091A349}" dt="2024-04-30T18:19:47.520" v="598"/>
          <ac:spMkLst>
            <pc:docMk/>
            <pc:sldMk cId="2796178238" sldId="2147472031"/>
            <ac:spMk id="6" creationId="{070D9C10-3394-E807-5C49-75F426027FE0}"/>
          </ac:spMkLst>
        </pc:spChg>
        <pc:spChg chg="add mod">
          <ac:chgData name="Julia Fonseca" userId="846938e5-ae47-4fd6-96e8-d7870e81472b" providerId="ADAL" clId="{C34078FA-0FF5-466C-85D1-8BD6C091A349}" dt="2024-04-30T20:32:55.875" v="1777" actId="554"/>
          <ac:spMkLst>
            <pc:docMk/>
            <pc:sldMk cId="2796178238" sldId="2147472031"/>
            <ac:spMk id="10" creationId="{0CA94DAD-F2F5-D475-E325-6CE874F30CC1}"/>
          </ac:spMkLst>
        </pc:spChg>
        <pc:spChg chg="mod">
          <ac:chgData name="Julia Fonseca" userId="846938e5-ae47-4fd6-96e8-d7870e81472b" providerId="ADAL" clId="{C34078FA-0FF5-466C-85D1-8BD6C091A349}" dt="2024-04-30T19:40:26.106" v="1422" actId="14100"/>
          <ac:spMkLst>
            <pc:docMk/>
            <pc:sldMk cId="2796178238" sldId="2147472031"/>
            <ac:spMk id="11" creationId="{4F52E81E-72F5-C2EC-C02A-9EA97CF27F06}"/>
          </ac:spMkLst>
        </pc:spChg>
        <pc:spChg chg="mod">
          <ac:chgData name="Julia Fonseca" userId="846938e5-ae47-4fd6-96e8-d7870e81472b" providerId="ADAL" clId="{C34078FA-0FF5-466C-85D1-8BD6C091A349}" dt="2024-04-30T19:32:56.894" v="1299" actId="1036"/>
          <ac:spMkLst>
            <pc:docMk/>
            <pc:sldMk cId="2796178238" sldId="2147472031"/>
            <ac:spMk id="13" creationId="{917162BB-1DD0-9DAC-FF0F-399B97FD1E55}"/>
          </ac:spMkLst>
        </pc:spChg>
        <pc:spChg chg="mod">
          <ac:chgData name="Julia Fonseca" userId="846938e5-ae47-4fd6-96e8-d7870e81472b" providerId="ADAL" clId="{C34078FA-0FF5-466C-85D1-8BD6C091A349}" dt="2024-05-02T13:47:06.554" v="2335" actId="20577"/>
          <ac:spMkLst>
            <pc:docMk/>
            <pc:sldMk cId="2796178238" sldId="2147472031"/>
            <ac:spMk id="14" creationId="{5AEB3002-422F-B3A0-747A-C7E752593467}"/>
          </ac:spMkLst>
        </pc:spChg>
        <pc:spChg chg="mod">
          <ac:chgData name="Julia Fonseca" userId="846938e5-ae47-4fd6-96e8-d7870e81472b" providerId="ADAL" clId="{C34078FA-0FF5-466C-85D1-8BD6C091A349}" dt="2024-05-02T13:47:55.912" v="2395" actId="207"/>
          <ac:spMkLst>
            <pc:docMk/>
            <pc:sldMk cId="2796178238" sldId="2147472031"/>
            <ac:spMk id="17" creationId="{C6C70112-ED1E-744F-5DC7-1EA5A32ADE2B}"/>
          </ac:spMkLst>
        </pc:spChg>
        <pc:spChg chg="mod">
          <ac:chgData name="Julia Fonseca" userId="846938e5-ae47-4fd6-96e8-d7870e81472b" providerId="ADAL" clId="{C34078FA-0FF5-466C-85D1-8BD6C091A349}" dt="2024-05-02T13:46:50.921" v="2327" actId="20577"/>
          <ac:spMkLst>
            <pc:docMk/>
            <pc:sldMk cId="2796178238" sldId="2147472031"/>
            <ac:spMk id="18" creationId="{67E475FA-6086-898F-875A-E5BF99E072CF}"/>
          </ac:spMkLst>
        </pc:spChg>
        <pc:spChg chg="mod">
          <ac:chgData name="Julia Fonseca" userId="846938e5-ae47-4fd6-96e8-d7870e81472b" providerId="ADAL" clId="{C34078FA-0FF5-466C-85D1-8BD6C091A349}" dt="2024-05-02T13:47:55.912" v="2395" actId="207"/>
          <ac:spMkLst>
            <pc:docMk/>
            <pc:sldMk cId="2796178238" sldId="2147472031"/>
            <ac:spMk id="21" creationId="{7720074A-92F5-7112-0886-16AD6F8CD0E3}"/>
          </ac:spMkLst>
        </pc:spChg>
        <pc:spChg chg="mod">
          <ac:chgData name="Julia Fonseca" userId="846938e5-ae47-4fd6-96e8-d7870e81472b" providerId="ADAL" clId="{C34078FA-0FF5-466C-85D1-8BD6C091A349}" dt="2024-05-02T13:46:57.122" v="2332" actId="20577"/>
          <ac:spMkLst>
            <pc:docMk/>
            <pc:sldMk cId="2796178238" sldId="2147472031"/>
            <ac:spMk id="22" creationId="{BD5234D3-FAE8-EEAA-7E7E-A5D4BE72F6C4}"/>
          </ac:spMkLst>
        </pc:spChg>
        <pc:spChg chg="mod">
          <ac:chgData name="Julia Fonseca" userId="846938e5-ae47-4fd6-96e8-d7870e81472b" providerId="ADAL" clId="{C34078FA-0FF5-466C-85D1-8BD6C091A349}" dt="2024-05-02T13:46:35.683" v="2318" actId="20577"/>
          <ac:spMkLst>
            <pc:docMk/>
            <pc:sldMk cId="2796178238" sldId="2147472031"/>
            <ac:spMk id="23" creationId="{A4EAD0AF-A723-107B-04C5-4D160F1AE197}"/>
          </ac:spMkLst>
        </pc:spChg>
        <pc:spChg chg="mod">
          <ac:chgData name="Julia Fonseca" userId="846938e5-ae47-4fd6-96e8-d7870e81472b" providerId="ADAL" clId="{C34078FA-0FF5-466C-85D1-8BD6C091A349}" dt="2024-05-02T13:47:55.912" v="2395" actId="207"/>
          <ac:spMkLst>
            <pc:docMk/>
            <pc:sldMk cId="2796178238" sldId="2147472031"/>
            <ac:spMk id="25" creationId="{AB3B5311-DD03-247C-3B66-5D4EFAD1FC29}"/>
          </ac:spMkLst>
        </pc:spChg>
        <pc:spChg chg="del">
          <ac:chgData name="Julia Fonseca" userId="846938e5-ae47-4fd6-96e8-d7870e81472b" providerId="ADAL" clId="{C34078FA-0FF5-466C-85D1-8BD6C091A349}" dt="2024-05-02T13:46:01.041" v="2295" actId="478"/>
          <ac:spMkLst>
            <pc:docMk/>
            <pc:sldMk cId="2796178238" sldId="2147472031"/>
            <ac:spMk id="26" creationId="{1D69B56E-248C-C5EC-7173-CC9EDA0DC718}"/>
          </ac:spMkLst>
        </pc:spChg>
        <pc:spChg chg="add del mod">
          <ac:chgData name="Julia Fonseca" userId="846938e5-ae47-4fd6-96e8-d7870e81472b" providerId="ADAL" clId="{C34078FA-0FF5-466C-85D1-8BD6C091A349}" dt="2024-04-30T19:33:02.250" v="1300" actId="21"/>
          <ac:spMkLst>
            <pc:docMk/>
            <pc:sldMk cId="2796178238" sldId="2147472031"/>
            <ac:spMk id="27" creationId="{AA41E7A8-6994-C982-8F8B-332BB9DF07E2}"/>
          </ac:spMkLst>
        </pc:spChg>
        <pc:spChg chg="del">
          <ac:chgData name="Julia Fonseca" userId="846938e5-ae47-4fd6-96e8-d7870e81472b" providerId="ADAL" clId="{C34078FA-0FF5-466C-85D1-8BD6C091A349}" dt="2024-05-02T13:46:01.041" v="2295" actId="478"/>
          <ac:spMkLst>
            <pc:docMk/>
            <pc:sldMk cId="2796178238" sldId="2147472031"/>
            <ac:spMk id="28" creationId="{7A3AA20C-BB57-62B4-92FB-3534D45B92A4}"/>
          </ac:spMkLst>
        </pc:spChg>
        <pc:spChg chg="del">
          <ac:chgData name="Julia Fonseca" userId="846938e5-ae47-4fd6-96e8-d7870e81472b" providerId="ADAL" clId="{C34078FA-0FF5-466C-85D1-8BD6C091A349}" dt="2024-05-02T13:46:01.041" v="2295" actId="478"/>
          <ac:spMkLst>
            <pc:docMk/>
            <pc:sldMk cId="2796178238" sldId="2147472031"/>
            <ac:spMk id="29" creationId="{F83740CC-ADEC-D41E-024A-514B4952B0C3}"/>
          </ac:spMkLst>
        </pc:spChg>
        <pc:spChg chg="del">
          <ac:chgData name="Julia Fonseca" userId="846938e5-ae47-4fd6-96e8-d7870e81472b" providerId="ADAL" clId="{C34078FA-0FF5-466C-85D1-8BD6C091A349}" dt="2024-05-02T13:46:01.041" v="2295" actId="478"/>
          <ac:spMkLst>
            <pc:docMk/>
            <pc:sldMk cId="2796178238" sldId="2147472031"/>
            <ac:spMk id="30" creationId="{75208679-DCD0-D3EC-577F-A746CD50585A}"/>
          </ac:spMkLst>
        </pc:spChg>
        <pc:spChg chg="mod">
          <ac:chgData name="Julia Fonseca" userId="846938e5-ae47-4fd6-96e8-d7870e81472b" providerId="ADAL" clId="{C34078FA-0FF5-466C-85D1-8BD6C091A349}" dt="2024-05-02T13:48:17.306" v="2398" actId="13926"/>
          <ac:spMkLst>
            <pc:docMk/>
            <pc:sldMk cId="2796178238" sldId="2147472031"/>
            <ac:spMk id="31" creationId="{2841BDA9-193A-FB12-979D-1D42997642DE}"/>
          </ac:spMkLst>
        </pc:spChg>
        <pc:spChg chg="mod">
          <ac:chgData name="Julia Fonseca" userId="846938e5-ae47-4fd6-96e8-d7870e81472b" providerId="ADAL" clId="{C34078FA-0FF5-466C-85D1-8BD6C091A349}" dt="2024-04-30T18:19:26.978" v="585" actId="208"/>
          <ac:spMkLst>
            <pc:docMk/>
            <pc:sldMk cId="2796178238" sldId="2147472031"/>
            <ac:spMk id="32" creationId="{9A468720-EEDC-E578-3EF4-9635854DDF54}"/>
          </ac:spMkLst>
        </pc:spChg>
        <pc:spChg chg="mod">
          <ac:chgData name="Julia Fonseca" userId="846938e5-ae47-4fd6-96e8-d7870e81472b" providerId="ADAL" clId="{C34078FA-0FF5-466C-85D1-8BD6C091A349}" dt="2024-05-02T13:48:49.129" v="2403" actId="13926"/>
          <ac:spMkLst>
            <pc:docMk/>
            <pc:sldMk cId="2796178238" sldId="2147472031"/>
            <ac:spMk id="33" creationId="{98DDCA4B-7EFD-82D5-2F77-A565387367AA}"/>
          </ac:spMkLst>
        </pc:spChg>
        <pc:spChg chg="mod">
          <ac:chgData name="Julia Fonseca" userId="846938e5-ae47-4fd6-96e8-d7870e81472b" providerId="ADAL" clId="{C34078FA-0FF5-466C-85D1-8BD6C091A349}" dt="2024-05-02T13:49:03.616" v="2406" actId="13926"/>
          <ac:spMkLst>
            <pc:docMk/>
            <pc:sldMk cId="2796178238" sldId="2147472031"/>
            <ac:spMk id="34" creationId="{AD72496B-FE34-117A-B40E-CFFF179BC6EB}"/>
          </ac:spMkLst>
        </pc:spChg>
        <pc:spChg chg="mod">
          <ac:chgData name="Julia Fonseca" userId="846938e5-ae47-4fd6-96e8-d7870e81472b" providerId="ADAL" clId="{C34078FA-0FF5-466C-85D1-8BD6C091A349}" dt="2024-05-02T13:49:21.032" v="2410" actId="1076"/>
          <ac:spMkLst>
            <pc:docMk/>
            <pc:sldMk cId="2796178238" sldId="2147472031"/>
            <ac:spMk id="35" creationId="{30DF5BAF-0A66-F990-E355-7096EB2FDD6B}"/>
          </ac:spMkLst>
        </pc:spChg>
        <pc:spChg chg="mod">
          <ac:chgData name="Julia Fonseca" userId="846938e5-ae47-4fd6-96e8-d7870e81472b" providerId="ADAL" clId="{C34078FA-0FF5-466C-85D1-8BD6C091A349}" dt="2024-05-06T11:40:44.020" v="5157" actId="108"/>
          <ac:spMkLst>
            <pc:docMk/>
            <pc:sldMk cId="2796178238" sldId="2147472031"/>
            <ac:spMk id="37" creationId="{DE033B90-AF1C-37A4-DACE-39A248999A76}"/>
          </ac:spMkLst>
        </pc:spChg>
        <pc:spChg chg="mod">
          <ac:chgData name="Julia Fonseca" userId="846938e5-ae47-4fd6-96e8-d7870e81472b" providerId="ADAL" clId="{C34078FA-0FF5-466C-85D1-8BD6C091A349}" dt="2024-04-30T18:20:31.869" v="613" actId="207"/>
          <ac:spMkLst>
            <pc:docMk/>
            <pc:sldMk cId="2796178238" sldId="2147472031"/>
            <ac:spMk id="38" creationId="{06DF0134-D458-5E4E-5175-F9C00B71058D}"/>
          </ac:spMkLst>
        </pc:spChg>
        <pc:spChg chg="mod">
          <ac:chgData name="Julia Fonseca" userId="846938e5-ae47-4fd6-96e8-d7870e81472b" providerId="ADAL" clId="{C34078FA-0FF5-466C-85D1-8BD6C091A349}" dt="2024-04-30T18:20:55.793" v="626" actId="207"/>
          <ac:spMkLst>
            <pc:docMk/>
            <pc:sldMk cId="2796178238" sldId="2147472031"/>
            <ac:spMk id="39" creationId="{40A94504-A0F0-10B4-27A2-28FBCFBD37EF}"/>
          </ac:spMkLst>
        </pc:spChg>
        <pc:spChg chg="del">
          <ac:chgData name="Julia Fonseca" userId="846938e5-ae47-4fd6-96e8-d7870e81472b" providerId="ADAL" clId="{C34078FA-0FF5-466C-85D1-8BD6C091A349}" dt="2024-04-30T18:18:15.723" v="560" actId="478"/>
          <ac:spMkLst>
            <pc:docMk/>
            <pc:sldMk cId="2796178238" sldId="2147472031"/>
            <ac:spMk id="40" creationId="{0A090743-776E-EC4D-B618-43CB35AC28D5}"/>
          </ac:spMkLst>
        </pc:spChg>
        <pc:spChg chg="add del mod">
          <ac:chgData name="Julia Fonseca" userId="846938e5-ae47-4fd6-96e8-d7870e81472b" providerId="ADAL" clId="{C34078FA-0FF5-466C-85D1-8BD6C091A349}" dt="2024-04-30T19:40:19.602" v="1420" actId="478"/>
          <ac:spMkLst>
            <pc:docMk/>
            <pc:sldMk cId="2796178238" sldId="2147472031"/>
            <ac:spMk id="42" creationId="{0A5ECF87-C1F6-C1AE-3B99-14B397728499}"/>
          </ac:spMkLst>
        </pc:spChg>
        <pc:spChg chg="del mod">
          <ac:chgData name="Julia Fonseca" userId="846938e5-ae47-4fd6-96e8-d7870e81472b" providerId="ADAL" clId="{C34078FA-0FF5-466C-85D1-8BD6C091A349}" dt="2024-04-30T18:32:16.730" v="751" actId="478"/>
          <ac:spMkLst>
            <pc:docMk/>
            <pc:sldMk cId="2796178238" sldId="2147472031"/>
            <ac:spMk id="73" creationId="{602A6F5C-A665-80AF-3E2E-1F86D28B016D}"/>
          </ac:spMkLst>
        </pc:spChg>
        <pc:spChg chg="mod">
          <ac:chgData name="Julia Fonseca" userId="846938e5-ae47-4fd6-96e8-d7870e81472b" providerId="ADAL" clId="{C34078FA-0FF5-466C-85D1-8BD6C091A349}" dt="2024-05-02T13:47:52.772" v="2394" actId="207"/>
          <ac:spMkLst>
            <pc:docMk/>
            <pc:sldMk cId="2796178238" sldId="2147472031"/>
            <ac:spMk id="122" creationId="{0E187C8D-6539-7DFB-5DA9-F33A1DA9F539}"/>
          </ac:spMkLst>
        </pc:spChg>
        <pc:graphicFrameChg chg="mod">
          <ac:chgData name="Julia Fonseca" userId="846938e5-ae47-4fd6-96e8-d7870e81472b" providerId="ADAL" clId="{C34078FA-0FF5-466C-85D1-8BD6C091A349}" dt="2024-04-30T19:32:56.894" v="1299" actId="1036"/>
          <ac:graphicFrameMkLst>
            <pc:docMk/>
            <pc:sldMk cId="2796178238" sldId="2147472031"/>
            <ac:graphicFrameMk id="12" creationId="{DD28B2A0-7C4C-D49E-D184-F9632030C2C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ulia Fonseca" userId="846938e5-ae47-4fd6-96e8-d7870e81472b" providerId="ADAL" clId="{C34078FA-0FF5-466C-85D1-8BD6C091A349}" dt="2024-04-30T17:03:33.690" v="88"/>
              <pc2:cmMkLst xmlns:pc2="http://schemas.microsoft.com/office/powerpoint/2019/9/main/command">
                <pc:docMk/>
                <pc:sldMk cId="2796178238" sldId="2147472031"/>
                <pc2:cmMk id="{C2EBC573-2170-4C1B-9011-132DA474DFF9}"/>
              </pc2:cmMkLst>
            </pc226:cmChg>
          </p:ext>
        </pc:extLst>
      </pc:sldChg>
      <pc:sldChg chg="addSp delSp modSp mod delCm">
        <pc:chgData name="Julia Fonseca" userId="846938e5-ae47-4fd6-96e8-d7870e81472b" providerId="ADAL" clId="{C34078FA-0FF5-466C-85D1-8BD6C091A349}" dt="2024-05-06T11:48:06.538" v="5273" actId="207"/>
        <pc:sldMkLst>
          <pc:docMk/>
          <pc:sldMk cId="2435323701" sldId="2147472032"/>
        </pc:sldMkLst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2435323701" sldId="2147472032"/>
            <ac:spMk id="3" creationId="{7B4513B7-EF59-663F-B1E9-DA6886B84309}"/>
          </ac:spMkLst>
        </pc:spChg>
        <pc:spChg chg="del mod">
          <ac:chgData name="Julia Fonseca" userId="846938e5-ae47-4fd6-96e8-d7870e81472b" providerId="ADAL" clId="{C34078FA-0FF5-466C-85D1-8BD6C091A349}" dt="2024-05-06T00:39:00.355" v="4758" actId="478"/>
          <ac:spMkLst>
            <pc:docMk/>
            <pc:sldMk cId="2435323701" sldId="2147472032"/>
            <ac:spMk id="4" creationId="{D912FAE1-B62E-9F0F-8CE1-FA52331B1191}"/>
          </ac:spMkLst>
        </pc:spChg>
        <pc:spChg chg="add mod">
          <ac:chgData name="Julia Fonseca" userId="846938e5-ae47-4fd6-96e8-d7870e81472b" providerId="ADAL" clId="{C34078FA-0FF5-466C-85D1-8BD6C091A349}" dt="2024-04-30T18:19:48.300" v="599"/>
          <ac:spMkLst>
            <pc:docMk/>
            <pc:sldMk cId="2435323701" sldId="2147472032"/>
            <ac:spMk id="6" creationId="{A5E741CA-F447-C9F2-23E7-BB578A16A70F}"/>
          </ac:spMkLst>
        </pc:spChg>
        <pc:spChg chg="add del mod">
          <ac:chgData name="Julia Fonseca" userId="846938e5-ae47-4fd6-96e8-d7870e81472b" providerId="ADAL" clId="{C34078FA-0FF5-466C-85D1-8BD6C091A349}" dt="2024-04-30T19:33:23.120" v="1307" actId="21"/>
          <ac:spMkLst>
            <pc:docMk/>
            <pc:sldMk cId="2435323701" sldId="2147472032"/>
            <ac:spMk id="10" creationId="{B86764E5-0B03-6100-4A5B-79579BD73136}"/>
          </ac:spMkLst>
        </pc:spChg>
        <pc:spChg chg="mod">
          <ac:chgData name="Julia Fonseca" userId="846938e5-ae47-4fd6-96e8-d7870e81472b" providerId="ADAL" clId="{C34078FA-0FF5-466C-85D1-8BD6C091A349}" dt="2024-04-30T19:38:18.749" v="1396" actId="554"/>
          <ac:spMkLst>
            <pc:docMk/>
            <pc:sldMk cId="2435323701" sldId="2147472032"/>
            <ac:spMk id="11" creationId="{2030C003-36AF-3BD4-00FD-67A33A7F8196}"/>
          </ac:spMkLst>
        </pc:spChg>
        <pc:spChg chg="mod">
          <ac:chgData name="Julia Fonseca" userId="846938e5-ae47-4fd6-96e8-d7870e81472b" providerId="ADAL" clId="{C34078FA-0FF5-466C-85D1-8BD6C091A349}" dt="2024-04-30T19:33:10.725" v="1304" actId="1036"/>
          <ac:spMkLst>
            <pc:docMk/>
            <pc:sldMk cId="2435323701" sldId="2147472032"/>
            <ac:spMk id="13" creationId="{18DA1B5E-0AD9-46EB-ECEB-5A2DB82E71CF}"/>
          </ac:spMkLst>
        </pc:spChg>
        <pc:spChg chg="mod">
          <ac:chgData name="Julia Fonseca" userId="846938e5-ae47-4fd6-96e8-d7870e81472b" providerId="ADAL" clId="{C34078FA-0FF5-466C-85D1-8BD6C091A349}" dt="2024-05-02T13:54:13.694" v="2416" actId="13926"/>
          <ac:spMkLst>
            <pc:docMk/>
            <pc:sldMk cId="2435323701" sldId="2147472032"/>
            <ac:spMk id="14" creationId="{026DC13C-16B4-479E-C181-4CFF605A7F5E}"/>
          </ac:spMkLst>
        </pc:spChg>
        <pc:spChg chg="mod">
          <ac:chgData name="Julia Fonseca" userId="846938e5-ae47-4fd6-96e8-d7870e81472b" providerId="ADAL" clId="{C34078FA-0FF5-466C-85D1-8BD6C091A349}" dt="2024-05-02T13:54:44.208" v="2423" actId="14100"/>
          <ac:spMkLst>
            <pc:docMk/>
            <pc:sldMk cId="2435323701" sldId="2147472032"/>
            <ac:spMk id="15" creationId="{61E0F34D-59E0-CBC0-BA35-3C807261B426}"/>
          </ac:spMkLst>
        </pc:spChg>
        <pc:spChg chg="mod">
          <ac:chgData name="Julia Fonseca" userId="846938e5-ae47-4fd6-96e8-d7870e81472b" providerId="ADAL" clId="{C34078FA-0FF5-466C-85D1-8BD6C091A349}" dt="2024-04-30T18:19:25.473" v="584" actId="208"/>
          <ac:spMkLst>
            <pc:docMk/>
            <pc:sldMk cId="2435323701" sldId="2147472032"/>
            <ac:spMk id="16" creationId="{0E4BBC4D-8AF6-A383-6DB6-91CAE1C52F3F}"/>
          </ac:spMkLst>
        </pc:spChg>
        <pc:spChg chg="mod topLvl">
          <ac:chgData name="Julia Fonseca" userId="846938e5-ae47-4fd6-96e8-d7870e81472b" providerId="ADAL" clId="{C34078FA-0FF5-466C-85D1-8BD6C091A349}" dt="2024-05-02T13:56:08.179" v="2479" actId="20577"/>
          <ac:spMkLst>
            <pc:docMk/>
            <pc:sldMk cId="2435323701" sldId="2147472032"/>
            <ac:spMk id="17" creationId="{544E98DA-8C5E-C36A-A1B1-6626E6942ECA}"/>
          </ac:spMkLst>
        </pc:spChg>
        <pc:spChg chg="mod topLvl">
          <ac:chgData name="Julia Fonseca" userId="846938e5-ae47-4fd6-96e8-d7870e81472b" providerId="ADAL" clId="{C34078FA-0FF5-466C-85D1-8BD6C091A349}" dt="2024-05-02T13:56:01.788" v="2476" actId="14100"/>
          <ac:spMkLst>
            <pc:docMk/>
            <pc:sldMk cId="2435323701" sldId="2147472032"/>
            <ac:spMk id="18" creationId="{9EBF44A4-5D77-4025-FB3F-F7BA0C355C51}"/>
          </ac:spMkLst>
        </pc:spChg>
        <pc:spChg chg="mod topLvl">
          <ac:chgData name="Julia Fonseca" userId="846938e5-ae47-4fd6-96e8-d7870e81472b" providerId="ADAL" clId="{C34078FA-0FF5-466C-85D1-8BD6C091A349}" dt="2024-05-02T13:55:46.390" v="2445" actId="165"/>
          <ac:spMkLst>
            <pc:docMk/>
            <pc:sldMk cId="2435323701" sldId="2147472032"/>
            <ac:spMk id="19" creationId="{062AAE7F-C06D-29B6-E921-BD9F7F8CC1CE}"/>
          </ac:spMkLst>
        </pc:spChg>
        <pc:spChg chg="mod topLvl">
          <ac:chgData name="Julia Fonseca" userId="846938e5-ae47-4fd6-96e8-d7870e81472b" providerId="ADAL" clId="{C34078FA-0FF5-466C-85D1-8BD6C091A349}" dt="2024-05-02T13:57:44.714" v="2538" actId="207"/>
          <ac:spMkLst>
            <pc:docMk/>
            <pc:sldMk cId="2435323701" sldId="2147472032"/>
            <ac:spMk id="20" creationId="{985D33C3-A716-6B31-E2F8-E8398CAA3224}"/>
          </ac:spMkLst>
        </pc:spChg>
        <pc:spChg chg="mod topLvl">
          <ac:chgData name="Julia Fonseca" userId="846938e5-ae47-4fd6-96e8-d7870e81472b" providerId="ADAL" clId="{C34078FA-0FF5-466C-85D1-8BD6C091A349}" dt="2024-05-02T13:55:42.780" v="2444" actId="165"/>
          <ac:spMkLst>
            <pc:docMk/>
            <pc:sldMk cId="2435323701" sldId="2147472032"/>
            <ac:spMk id="21" creationId="{BF366FD5-C9F5-2CCB-1298-518BF65D6C55}"/>
          </ac:spMkLst>
        </pc:spChg>
        <pc:spChg chg="mod topLvl">
          <ac:chgData name="Julia Fonseca" userId="846938e5-ae47-4fd6-96e8-d7870e81472b" providerId="ADAL" clId="{C34078FA-0FF5-466C-85D1-8BD6C091A349}" dt="2024-05-02T13:56:13.176" v="2480" actId="20577"/>
          <ac:spMkLst>
            <pc:docMk/>
            <pc:sldMk cId="2435323701" sldId="2147472032"/>
            <ac:spMk id="22" creationId="{0C86A180-92C1-223F-51DF-C4F434819F84}"/>
          </ac:spMkLst>
        </pc:spChg>
        <pc:spChg chg="mod topLvl">
          <ac:chgData name="Julia Fonseca" userId="846938e5-ae47-4fd6-96e8-d7870e81472b" providerId="ADAL" clId="{C34078FA-0FF5-466C-85D1-8BD6C091A349}" dt="2024-05-02T13:55:46.390" v="2445" actId="165"/>
          <ac:spMkLst>
            <pc:docMk/>
            <pc:sldMk cId="2435323701" sldId="2147472032"/>
            <ac:spMk id="23" creationId="{FE746283-40EA-A0D8-1050-03674E59A0A6}"/>
          </ac:spMkLst>
        </pc:spChg>
        <pc:spChg chg="mod topLvl">
          <ac:chgData name="Julia Fonseca" userId="846938e5-ae47-4fd6-96e8-d7870e81472b" providerId="ADAL" clId="{C34078FA-0FF5-466C-85D1-8BD6C091A349}" dt="2024-05-02T13:55:46.390" v="2445" actId="165"/>
          <ac:spMkLst>
            <pc:docMk/>
            <pc:sldMk cId="2435323701" sldId="2147472032"/>
            <ac:spMk id="24" creationId="{1493FED2-6207-0A74-773A-D1896F028273}"/>
          </ac:spMkLst>
        </pc:spChg>
        <pc:spChg chg="mod topLvl">
          <ac:chgData name="Julia Fonseca" userId="846938e5-ae47-4fd6-96e8-d7870e81472b" providerId="ADAL" clId="{C34078FA-0FF5-466C-85D1-8BD6C091A349}" dt="2024-05-02T13:57:44.714" v="2538" actId="207"/>
          <ac:spMkLst>
            <pc:docMk/>
            <pc:sldMk cId="2435323701" sldId="2147472032"/>
            <ac:spMk id="25" creationId="{D9FDEB36-882B-7239-6F85-7DFEEE383198}"/>
          </ac:spMkLst>
        </pc:spChg>
        <pc:spChg chg="mod topLvl">
          <ac:chgData name="Julia Fonseca" userId="846938e5-ae47-4fd6-96e8-d7870e81472b" providerId="ADAL" clId="{C34078FA-0FF5-466C-85D1-8BD6C091A349}" dt="2024-05-02T13:56:19.099" v="2483" actId="20577"/>
          <ac:spMkLst>
            <pc:docMk/>
            <pc:sldMk cId="2435323701" sldId="2147472032"/>
            <ac:spMk id="26" creationId="{5D32667A-E642-7BF8-15E9-C62A4BB109A5}"/>
          </ac:spMkLst>
        </pc:spChg>
        <pc:spChg chg="add del mod">
          <ac:chgData name="Julia Fonseca" userId="846938e5-ae47-4fd6-96e8-d7870e81472b" providerId="ADAL" clId="{C34078FA-0FF5-466C-85D1-8BD6C091A349}" dt="2024-04-30T19:40:14.795" v="1419" actId="478"/>
          <ac:spMkLst>
            <pc:docMk/>
            <pc:sldMk cId="2435323701" sldId="2147472032"/>
            <ac:spMk id="27" creationId="{80B7FD8F-F35C-EB7D-2BA0-7ED5959DC873}"/>
          </ac:spMkLst>
        </pc:spChg>
        <pc:spChg chg="mod topLvl">
          <ac:chgData name="Julia Fonseca" userId="846938e5-ae47-4fd6-96e8-d7870e81472b" providerId="ADAL" clId="{C34078FA-0FF5-466C-85D1-8BD6C091A349}" dt="2024-05-02T13:56:26.817" v="2508" actId="20577"/>
          <ac:spMkLst>
            <pc:docMk/>
            <pc:sldMk cId="2435323701" sldId="2147472032"/>
            <ac:spMk id="28" creationId="{EA8E8EB4-6DE3-FD55-433A-15C2A6E4ABDB}"/>
          </ac:spMkLst>
        </pc:spChg>
        <pc:spChg chg="mod topLvl">
          <ac:chgData name="Julia Fonseca" userId="846938e5-ae47-4fd6-96e8-d7870e81472b" providerId="ADAL" clId="{C34078FA-0FF5-466C-85D1-8BD6C091A349}" dt="2024-05-02T13:55:46.390" v="2445" actId="165"/>
          <ac:spMkLst>
            <pc:docMk/>
            <pc:sldMk cId="2435323701" sldId="2147472032"/>
            <ac:spMk id="29" creationId="{746026E5-A729-404A-52CC-D219B8C53F0D}"/>
          </ac:spMkLst>
        </pc:spChg>
        <pc:spChg chg="mod topLvl">
          <ac:chgData name="Julia Fonseca" userId="846938e5-ae47-4fd6-96e8-d7870e81472b" providerId="ADAL" clId="{C34078FA-0FF5-466C-85D1-8BD6C091A349}" dt="2024-05-02T13:57:44.714" v="2538" actId="207"/>
          <ac:spMkLst>
            <pc:docMk/>
            <pc:sldMk cId="2435323701" sldId="2147472032"/>
            <ac:spMk id="30" creationId="{AC3AAD60-CB7E-3D57-7B31-1BCF069438E4}"/>
          </ac:spMkLst>
        </pc:spChg>
        <pc:spChg chg="mod">
          <ac:chgData name="Julia Fonseca" userId="846938e5-ae47-4fd6-96e8-d7870e81472b" providerId="ADAL" clId="{C34078FA-0FF5-466C-85D1-8BD6C091A349}" dt="2024-04-30T18:20:30.115" v="612" actId="207"/>
          <ac:spMkLst>
            <pc:docMk/>
            <pc:sldMk cId="2435323701" sldId="2147472032"/>
            <ac:spMk id="31" creationId="{EC7F6301-DECD-C214-BE11-F1B8E896AB14}"/>
          </ac:spMkLst>
        </pc:spChg>
        <pc:spChg chg="mod">
          <ac:chgData name="Julia Fonseca" userId="846938e5-ae47-4fd6-96e8-d7870e81472b" providerId="ADAL" clId="{C34078FA-0FF5-466C-85D1-8BD6C091A349}" dt="2024-04-30T18:20:57.246" v="627" actId="207"/>
          <ac:spMkLst>
            <pc:docMk/>
            <pc:sldMk cId="2435323701" sldId="2147472032"/>
            <ac:spMk id="32" creationId="{F1406CF1-8500-14B6-BE2D-6A10095A8833}"/>
          </ac:spMkLst>
        </pc:spChg>
        <pc:spChg chg="del">
          <ac:chgData name="Julia Fonseca" userId="846938e5-ae47-4fd6-96e8-d7870e81472b" providerId="ADAL" clId="{C34078FA-0FF5-466C-85D1-8BD6C091A349}" dt="2024-04-30T18:18:17.519" v="561" actId="478"/>
          <ac:spMkLst>
            <pc:docMk/>
            <pc:sldMk cId="2435323701" sldId="2147472032"/>
            <ac:spMk id="33" creationId="{F4428CF6-BDFB-9042-2E93-8607C41D83CB}"/>
          </ac:spMkLst>
        </pc:spChg>
        <pc:spChg chg="mod topLvl">
          <ac:chgData name="Julia Fonseca" userId="846938e5-ae47-4fd6-96e8-d7870e81472b" providerId="ADAL" clId="{C34078FA-0FF5-466C-85D1-8BD6C091A349}" dt="2024-05-02T13:56:34.369" v="2510" actId="20577"/>
          <ac:spMkLst>
            <pc:docMk/>
            <pc:sldMk cId="2435323701" sldId="2147472032"/>
            <ac:spMk id="35" creationId="{021B29B1-2171-2392-CDA1-C49C93E64C3C}"/>
          </ac:spMkLst>
        </pc:spChg>
        <pc:spChg chg="mod topLvl">
          <ac:chgData name="Julia Fonseca" userId="846938e5-ae47-4fd6-96e8-d7870e81472b" providerId="ADAL" clId="{C34078FA-0FF5-466C-85D1-8BD6C091A349}" dt="2024-05-02T13:55:46.390" v="2445" actId="165"/>
          <ac:spMkLst>
            <pc:docMk/>
            <pc:sldMk cId="2435323701" sldId="2147472032"/>
            <ac:spMk id="36" creationId="{9B599B9D-222F-E75E-465C-54BCA1623B9E}"/>
          </ac:spMkLst>
        </pc:spChg>
        <pc:spChg chg="mod topLvl">
          <ac:chgData name="Julia Fonseca" userId="846938e5-ae47-4fd6-96e8-d7870e81472b" providerId="ADAL" clId="{C34078FA-0FF5-466C-85D1-8BD6C091A349}" dt="2024-05-02T13:55:46.390" v="2445" actId="165"/>
          <ac:spMkLst>
            <pc:docMk/>
            <pc:sldMk cId="2435323701" sldId="2147472032"/>
            <ac:spMk id="37" creationId="{068CD672-8BF7-C268-98D4-D7F3862BCAE2}"/>
          </ac:spMkLst>
        </pc:spChg>
        <pc:spChg chg="mod topLvl">
          <ac:chgData name="Julia Fonseca" userId="846938e5-ae47-4fd6-96e8-d7870e81472b" providerId="ADAL" clId="{C34078FA-0FF5-466C-85D1-8BD6C091A349}" dt="2024-05-02T13:57:44.714" v="2538" actId="207"/>
          <ac:spMkLst>
            <pc:docMk/>
            <pc:sldMk cId="2435323701" sldId="2147472032"/>
            <ac:spMk id="38" creationId="{ACE51C2F-08AD-0CF8-E6DC-2DC2B0E04E53}"/>
          </ac:spMkLst>
        </pc:spChg>
        <pc:spChg chg="mod topLvl">
          <ac:chgData name="Julia Fonseca" userId="846938e5-ae47-4fd6-96e8-d7870e81472b" providerId="ADAL" clId="{C34078FA-0FF5-466C-85D1-8BD6C091A349}" dt="2024-05-02T13:56:39.208" v="2511" actId="20577"/>
          <ac:spMkLst>
            <pc:docMk/>
            <pc:sldMk cId="2435323701" sldId="2147472032"/>
            <ac:spMk id="39" creationId="{746F57C3-8D66-6734-F407-99090F6E2D20}"/>
          </ac:spMkLst>
        </pc:spChg>
        <pc:spChg chg="mod topLvl">
          <ac:chgData name="Julia Fonseca" userId="846938e5-ae47-4fd6-96e8-d7870e81472b" providerId="ADAL" clId="{C34078FA-0FF5-466C-85D1-8BD6C091A349}" dt="2024-05-02T13:55:46.390" v="2445" actId="165"/>
          <ac:spMkLst>
            <pc:docMk/>
            <pc:sldMk cId="2435323701" sldId="2147472032"/>
            <ac:spMk id="40" creationId="{5B559F24-F8E5-227F-76EA-6C13FCB580A7}"/>
          </ac:spMkLst>
        </pc:spChg>
        <pc:spChg chg="mod topLvl">
          <ac:chgData name="Julia Fonseca" userId="846938e5-ae47-4fd6-96e8-d7870e81472b" providerId="ADAL" clId="{C34078FA-0FF5-466C-85D1-8BD6C091A349}" dt="2024-05-02T13:55:46.390" v="2445" actId="165"/>
          <ac:spMkLst>
            <pc:docMk/>
            <pc:sldMk cId="2435323701" sldId="2147472032"/>
            <ac:spMk id="41" creationId="{A57A2736-3430-0EE6-A701-5894BD2D4E1E}"/>
          </ac:spMkLst>
        </pc:spChg>
        <pc:spChg chg="mod topLvl">
          <ac:chgData name="Julia Fonseca" userId="846938e5-ae47-4fd6-96e8-d7870e81472b" providerId="ADAL" clId="{C34078FA-0FF5-466C-85D1-8BD6C091A349}" dt="2024-05-02T13:57:44.714" v="2538" actId="207"/>
          <ac:spMkLst>
            <pc:docMk/>
            <pc:sldMk cId="2435323701" sldId="2147472032"/>
            <ac:spMk id="42" creationId="{06FE109B-3F5F-D9C6-25AC-4493695CD36C}"/>
          </ac:spMkLst>
        </pc:spChg>
        <pc:spChg chg="mod topLvl">
          <ac:chgData name="Julia Fonseca" userId="846938e5-ae47-4fd6-96e8-d7870e81472b" providerId="ADAL" clId="{C34078FA-0FF5-466C-85D1-8BD6C091A349}" dt="2024-05-02T13:56:50.340" v="2517" actId="20577"/>
          <ac:spMkLst>
            <pc:docMk/>
            <pc:sldMk cId="2435323701" sldId="2147472032"/>
            <ac:spMk id="43" creationId="{CBF80DA0-8565-EC56-920C-2733B5B4079E}"/>
          </ac:spMkLst>
        </pc:spChg>
        <pc:spChg chg="mod topLvl">
          <ac:chgData name="Julia Fonseca" userId="846938e5-ae47-4fd6-96e8-d7870e81472b" providerId="ADAL" clId="{C34078FA-0FF5-466C-85D1-8BD6C091A349}" dt="2024-05-02T13:55:46.390" v="2445" actId="165"/>
          <ac:spMkLst>
            <pc:docMk/>
            <pc:sldMk cId="2435323701" sldId="2147472032"/>
            <ac:spMk id="44" creationId="{7071DC7B-AD74-A2DE-8295-5F31BE0AACD1}"/>
          </ac:spMkLst>
        </pc:spChg>
        <pc:spChg chg="mod topLvl">
          <ac:chgData name="Julia Fonseca" userId="846938e5-ae47-4fd6-96e8-d7870e81472b" providerId="ADAL" clId="{C34078FA-0FF5-466C-85D1-8BD6C091A349}" dt="2024-05-02T13:55:46.390" v="2445" actId="165"/>
          <ac:spMkLst>
            <pc:docMk/>
            <pc:sldMk cId="2435323701" sldId="2147472032"/>
            <ac:spMk id="45" creationId="{94305F28-44C6-E7A8-7D8C-70AFB7973CC9}"/>
          </ac:spMkLst>
        </pc:spChg>
        <pc:spChg chg="mod topLvl">
          <ac:chgData name="Julia Fonseca" userId="846938e5-ae47-4fd6-96e8-d7870e81472b" providerId="ADAL" clId="{C34078FA-0FF5-466C-85D1-8BD6C091A349}" dt="2024-05-02T13:57:44.714" v="2538" actId="207"/>
          <ac:spMkLst>
            <pc:docMk/>
            <pc:sldMk cId="2435323701" sldId="2147472032"/>
            <ac:spMk id="46" creationId="{8EB73AAD-99B1-9E6C-E1CA-75D2629B54B4}"/>
          </ac:spMkLst>
        </pc:spChg>
        <pc:spChg chg="mod topLvl">
          <ac:chgData name="Julia Fonseca" userId="846938e5-ae47-4fd6-96e8-d7870e81472b" providerId="ADAL" clId="{C34078FA-0FF5-466C-85D1-8BD6C091A349}" dt="2024-05-02T13:56:55.005" v="2520" actId="20577"/>
          <ac:spMkLst>
            <pc:docMk/>
            <pc:sldMk cId="2435323701" sldId="2147472032"/>
            <ac:spMk id="47" creationId="{279139C9-020D-31BB-BFE9-89FEB213EBF3}"/>
          </ac:spMkLst>
        </pc:spChg>
        <pc:spChg chg="mod topLvl">
          <ac:chgData name="Julia Fonseca" userId="846938e5-ae47-4fd6-96e8-d7870e81472b" providerId="ADAL" clId="{C34078FA-0FF5-466C-85D1-8BD6C091A349}" dt="2024-05-02T13:55:46.390" v="2445" actId="165"/>
          <ac:spMkLst>
            <pc:docMk/>
            <pc:sldMk cId="2435323701" sldId="2147472032"/>
            <ac:spMk id="48" creationId="{D154109B-CE08-C982-1E14-05283228D0B6}"/>
          </ac:spMkLst>
        </pc:spChg>
        <pc:spChg chg="mod topLvl">
          <ac:chgData name="Julia Fonseca" userId="846938e5-ae47-4fd6-96e8-d7870e81472b" providerId="ADAL" clId="{C34078FA-0FF5-466C-85D1-8BD6C091A349}" dt="2024-05-02T13:55:46.390" v="2445" actId="165"/>
          <ac:spMkLst>
            <pc:docMk/>
            <pc:sldMk cId="2435323701" sldId="2147472032"/>
            <ac:spMk id="49" creationId="{4F1F8362-9569-3E7A-BDEA-272BD35A0EA6}"/>
          </ac:spMkLst>
        </pc:spChg>
        <pc:spChg chg="mod topLvl">
          <ac:chgData name="Julia Fonseca" userId="846938e5-ae47-4fd6-96e8-d7870e81472b" providerId="ADAL" clId="{C34078FA-0FF5-466C-85D1-8BD6C091A349}" dt="2024-05-02T13:57:44.714" v="2538" actId="207"/>
          <ac:spMkLst>
            <pc:docMk/>
            <pc:sldMk cId="2435323701" sldId="2147472032"/>
            <ac:spMk id="50" creationId="{76A4DE54-628E-6BFB-A98C-8E883F44A931}"/>
          </ac:spMkLst>
        </pc:spChg>
        <pc:spChg chg="mod">
          <ac:chgData name="Julia Fonseca" userId="846938e5-ae47-4fd6-96e8-d7870e81472b" providerId="ADAL" clId="{C34078FA-0FF5-466C-85D1-8BD6C091A349}" dt="2024-05-02T13:58:24.743" v="2543" actId="13926"/>
          <ac:spMkLst>
            <pc:docMk/>
            <pc:sldMk cId="2435323701" sldId="2147472032"/>
            <ac:spMk id="51" creationId="{4E74CA0E-759C-5EC0-F335-50E4C4654F6F}"/>
          </ac:spMkLst>
        </pc:spChg>
        <pc:spChg chg="mod">
          <ac:chgData name="Julia Fonseca" userId="846938e5-ae47-4fd6-96e8-d7870e81472b" providerId="ADAL" clId="{C34078FA-0FF5-466C-85D1-8BD6C091A349}" dt="2024-05-02T13:58:20.360" v="2542" actId="13926"/>
          <ac:spMkLst>
            <pc:docMk/>
            <pc:sldMk cId="2435323701" sldId="2147472032"/>
            <ac:spMk id="52" creationId="{D9B8A240-9BBE-09D8-AE9B-8331E1D21BA4}"/>
          </ac:spMkLst>
        </pc:spChg>
        <pc:spChg chg="mod">
          <ac:chgData name="Julia Fonseca" userId="846938e5-ae47-4fd6-96e8-d7870e81472b" providerId="ADAL" clId="{C34078FA-0FF5-466C-85D1-8BD6C091A349}" dt="2024-05-02T13:58:34.832" v="2546" actId="13926"/>
          <ac:spMkLst>
            <pc:docMk/>
            <pc:sldMk cId="2435323701" sldId="2147472032"/>
            <ac:spMk id="53" creationId="{048C245C-4CBD-7EF4-DAE5-67F3EB9613D9}"/>
          </ac:spMkLst>
        </pc:spChg>
        <pc:spChg chg="mod">
          <ac:chgData name="Julia Fonseca" userId="846938e5-ae47-4fd6-96e8-d7870e81472b" providerId="ADAL" clId="{C34078FA-0FF5-466C-85D1-8BD6C091A349}" dt="2024-05-02T13:54:22.987" v="2419" actId="13926"/>
          <ac:spMkLst>
            <pc:docMk/>
            <pc:sldMk cId="2435323701" sldId="2147472032"/>
            <ac:spMk id="62" creationId="{7A9343B4-732C-5EA0-65F1-8DA3819C9934}"/>
          </ac:spMkLst>
        </pc:spChg>
        <pc:spChg chg="mod">
          <ac:chgData name="Julia Fonseca" userId="846938e5-ae47-4fd6-96e8-d7870e81472b" providerId="ADAL" clId="{C34078FA-0FF5-466C-85D1-8BD6C091A349}" dt="2024-05-02T13:54:47.101" v="2425" actId="14100"/>
          <ac:spMkLst>
            <pc:docMk/>
            <pc:sldMk cId="2435323701" sldId="2147472032"/>
            <ac:spMk id="63" creationId="{5D2ECB0F-0E6A-61EB-CA40-918EE42FB904}"/>
          </ac:spMkLst>
        </pc:spChg>
        <pc:spChg chg="mod">
          <ac:chgData name="Julia Fonseca" userId="846938e5-ae47-4fd6-96e8-d7870e81472b" providerId="ADAL" clId="{C34078FA-0FF5-466C-85D1-8BD6C091A349}" dt="2024-05-02T13:54:58.480" v="2428" actId="207"/>
          <ac:spMkLst>
            <pc:docMk/>
            <pc:sldMk cId="2435323701" sldId="2147472032"/>
            <ac:spMk id="66" creationId="{9451B5F7-FF76-A527-E9C3-B10DE0244EDC}"/>
          </ac:spMkLst>
        </pc:spChg>
        <pc:spChg chg="mod">
          <ac:chgData name="Julia Fonseca" userId="846938e5-ae47-4fd6-96e8-d7870e81472b" providerId="ADAL" clId="{C34078FA-0FF5-466C-85D1-8BD6C091A349}" dt="2024-05-06T11:48:06.538" v="5273" actId="207"/>
          <ac:spMkLst>
            <pc:docMk/>
            <pc:sldMk cId="2435323701" sldId="2147472032"/>
            <ac:spMk id="68" creationId="{BD9325E8-A923-6988-80C1-1BAB3F2B9336}"/>
          </ac:spMkLst>
        </pc:spChg>
        <pc:spChg chg="mod">
          <ac:chgData name="Julia Fonseca" userId="846938e5-ae47-4fd6-96e8-d7870e81472b" providerId="ADAL" clId="{C34078FA-0FF5-466C-85D1-8BD6C091A349}" dt="2024-04-30T20:32:58.677" v="1778" actId="554"/>
          <ac:spMkLst>
            <pc:docMk/>
            <pc:sldMk cId="2435323701" sldId="2147472032"/>
            <ac:spMk id="73" creationId="{602A6F5C-A665-80AF-3E2E-1F86D28B016D}"/>
          </ac:spMkLst>
        </pc:spChg>
        <pc:spChg chg="mod">
          <ac:chgData name="Julia Fonseca" userId="846938e5-ae47-4fd6-96e8-d7870e81472b" providerId="ADAL" clId="{C34078FA-0FF5-466C-85D1-8BD6C091A349}" dt="2024-05-02T13:52:52.893" v="2413" actId="207"/>
          <ac:spMkLst>
            <pc:docMk/>
            <pc:sldMk cId="2435323701" sldId="2147472032"/>
            <ac:spMk id="122" creationId="{0E187C8D-6539-7DFB-5DA9-F33A1DA9F539}"/>
          </ac:spMkLst>
        </pc:spChg>
        <pc:grpChg chg="del mod topLvl">
          <ac:chgData name="Julia Fonseca" userId="846938e5-ae47-4fd6-96e8-d7870e81472b" providerId="ADAL" clId="{C34078FA-0FF5-466C-85D1-8BD6C091A349}" dt="2024-05-02T13:55:46.390" v="2445" actId="165"/>
          <ac:grpSpMkLst>
            <pc:docMk/>
            <pc:sldMk cId="2435323701" sldId="2147472032"/>
            <ac:grpSpMk id="55" creationId="{74A28F95-965D-F561-1B58-1910F8075006}"/>
          </ac:grpSpMkLst>
        </pc:grpChg>
        <pc:grpChg chg="del mod topLvl">
          <ac:chgData name="Julia Fonseca" userId="846938e5-ae47-4fd6-96e8-d7870e81472b" providerId="ADAL" clId="{C34078FA-0FF5-466C-85D1-8BD6C091A349}" dt="2024-05-02T13:55:46.390" v="2445" actId="165"/>
          <ac:grpSpMkLst>
            <pc:docMk/>
            <pc:sldMk cId="2435323701" sldId="2147472032"/>
            <ac:grpSpMk id="56" creationId="{19ED80DB-AA80-8F0F-DA19-F7AC824053E6}"/>
          </ac:grpSpMkLst>
        </pc:grpChg>
        <pc:grpChg chg="del mod topLvl">
          <ac:chgData name="Julia Fonseca" userId="846938e5-ae47-4fd6-96e8-d7870e81472b" providerId="ADAL" clId="{C34078FA-0FF5-466C-85D1-8BD6C091A349}" dt="2024-05-02T13:55:46.390" v="2445" actId="165"/>
          <ac:grpSpMkLst>
            <pc:docMk/>
            <pc:sldMk cId="2435323701" sldId="2147472032"/>
            <ac:grpSpMk id="57" creationId="{0FCE0D5F-510E-EAA7-2001-95FD1546252C}"/>
          </ac:grpSpMkLst>
        </pc:grpChg>
        <pc:grpChg chg="del mod topLvl">
          <ac:chgData name="Julia Fonseca" userId="846938e5-ae47-4fd6-96e8-d7870e81472b" providerId="ADAL" clId="{C34078FA-0FF5-466C-85D1-8BD6C091A349}" dt="2024-05-02T13:55:46.390" v="2445" actId="165"/>
          <ac:grpSpMkLst>
            <pc:docMk/>
            <pc:sldMk cId="2435323701" sldId="2147472032"/>
            <ac:grpSpMk id="58" creationId="{33F31D55-88F1-7F96-8B29-77D777DD9CC8}"/>
          </ac:grpSpMkLst>
        </pc:grpChg>
        <pc:grpChg chg="del mod topLvl">
          <ac:chgData name="Julia Fonseca" userId="846938e5-ae47-4fd6-96e8-d7870e81472b" providerId="ADAL" clId="{C34078FA-0FF5-466C-85D1-8BD6C091A349}" dt="2024-05-02T13:55:46.390" v="2445" actId="165"/>
          <ac:grpSpMkLst>
            <pc:docMk/>
            <pc:sldMk cId="2435323701" sldId="2147472032"/>
            <ac:grpSpMk id="59" creationId="{D6F13921-21CF-1127-2316-51D3319E170F}"/>
          </ac:grpSpMkLst>
        </pc:grpChg>
        <pc:grpChg chg="del mod topLvl">
          <ac:chgData name="Julia Fonseca" userId="846938e5-ae47-4fd6-96e8-d7870e81472b" providerId="ADAL" clId="{C34078FA-0FF5-466C-85D1-8BD6C091A349}" dt="2024-05-02T13:55:46.390" v="2445" actId="165"/>
          <ac:grpSpMkLst>
            <pc:docMk/>
            <pc:sldMk cId="2435323701" sldId="2147472032"/>
            <ac:grpSpMk id="60" creationId="{897BD52D-171B-D589-5C6C-1E070AFC79AF}"/>
          </ac:grpSpMkLst>
        </pc:grpChg>
        <pc:grpChg chg="del mod topLvl">
          <ac:chgData name="Julia Fonseca" userId="846938e5-ae47-4fd6-96e8-d7870e81472b" providerId="ADAL" clId="{C34078FA-0FF5-466C-85D1-8BD6C091A349}" dt="2024-05-02T13:55:46.390" v="2445" actId="165"/>
          <ac:grpSpMkLst>
            <pc:docMk/>
            <pc:sldMk cId="2435323701" sldId="2147472032"/>
            <ac:grpSpMk id="61" creationId="{0F08A69D-12E1-3B60-E9A4-6DA092B77A3E}"/>
          </ac:grpSpMkLst>
        </pc:grpChg>
        <pc:grpChg chg="del">
          <ac:chgData name="Julia Fonseca" userId="846938e5-ae47-4fd6-96e8-d7870e81472b" providerId="ADAL" clId="{C34078FA-0FF5-466C-85D1-8BD6C091A349}" dt="2024-05-02T13:55:42.780" v="2444" actId="165"/>
          <ac:grpSpMkLst>
            <pc:docMk/>
            <pc:sldMk cId="2435323701" sldId="2147472032"/>
            <ac:grpSpMk id="65" creationId="{022E55A9-BB9A-B7D8-298E-D056D3AE78B7}"/>
          </ac:grpSpMkLst>
        </pc:grpChg>
        <pc:graphicFrameChg chg="add del mod">
          <ac:chgData name="Julia Fonseca" userId="846938e5-ae47-4fd6-96e8-d7870e81472b" providerId="ADAL" clId="{C34078FA-0FF5-466C-85D1-8BD6C091A349}" dt="2024-04-30T19:33:16.213" v="1306" actId="21"/>
          <ac:graphicFrameMkLst>
            <pc:docMk/>
            <pc:sldMk cId="2435323701" sldId="2147472032"/>
            <ac:graphicFrameMk id="12" creationId="{EF33796A-7312-2A1B-9A11-3771746FABC7}"/>
          </ac:graphicFrameMkLst>
        </pc:graphicFrameChg>
        <pc:picChg chg="add del mod">
          <ac:chgData name="Julia Fonseca" userId="846938e5-ae47-4fd6-96e8-d7870e81472b" providerId="ADAL" clId="{C34078FA-0FF5-466C-85D1-8BD6C091A349}" dt="2024-05-02T13:56:56.716" v="2521" actId="478"/>
          <ac:picMkLst>
            <pc:docMk/>
            <pc:sldMk cId="2435323701" sldId="2147472032"/>
            <ac:picMk id="64" creationId="{BB0FB5EC-625F-263B-7C43-7E657947B96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ulia Fonseca" userId="846938e5-ae47-4fd6-96e8-d7870e81472b" providerId="ADAL" clId="{C34078FA-0FF5-466C-85D1-8BD6C091A349}" dt="2024-04-30T17:03:35.997" v="89"/>
              <pc2:cmMkLst xmlns:pc2="http://schemas.microsoft.com/office/powerpoint/2019/9/main/command">
                <pc:docMk/>
                <pc:sldMk cId="2435323701" sldId="2147472032"/>
                <pc2:cmMk id="{F5A33541-4633-4CE5-B113-107C81418B3D}"/>
              </pc2:cmMkLst>
            </pc226:cmChg>
          </p:ext>
        </pc:extLst>
      </pc:sldChg>
      <pc:sldChg chg="addSp delSp modSp mod">
        <pc:chgData name="Julia Fonseca" userId="846938e5-ae47-4fd6-96e8-d7870e81472b" providerId="ADAL" clId="{C34078FA-0FF5-466C-85D1-8BD6C091A349}" dt="2024-05-06T11:51:58.139" v="5395" actId="108"/>
        <pc:sldMkLst>
          <pc:docMk/>
          <pc:sldMk cId="826301543" sldId="2147472033"/>
        </pc:sldMkLst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826301543" sldId="2147472033"/>
            <ac:spMk id="3" creationId="{7B4513B7-EF59-663F-B1E9-DA6886B84309}"/>
          </ac:spMkLst>
        </pc:spChg>
        <pc:spChg chg="del mod">
          <ac:chgData name="Julia Fonseca" userId="846938e5-ae47-4fd6-96e8-d7870e81472b" providerId="ADAL" clId="{C34078FA-0FF5-466C-85D1-8BD6C091A349}" dt="2024-05-06T00:39:04.212" v="4760" actId="478"/>
          <ac:spMkLst>
            <pc:docMk/>
            <pc:sldMk cId="826301543" sldId="2147472033"/>
            <ac:spMk id="4" creationId="{ACD585DA-CFEE-FA66-DE17-97F52413FE36}"/>
          </ac:spMkLst>
        </pc:spChg>
        <pc:spChg chg="add mod">
          <ac:chgData name="Julia Fonseca" userId="846938e5-ae47-4fd6-96e8-d7870e81472b" providerId="ADAL" clId="{C34078FA-0FF5-466C-85D1-8BD6C091A349}" dt="2024-04-30T18:19:49.024" v="600"/>
          <ac:spMkLst>
            <pc:docMk/>
            <pc:sldMk cId="826301543" sldId="2147472033"/>
            <ac:spMk id="6" creationId="{919C4071-4906-ECB3-C208-0498BB38795D}"/>
          </ac:spMkLst>
        </pc:spChg>
        <pc:spChg chg="add del mod">
          <ac:chgData name="Julia Fonseca" userId="846938e5-ae47-4fd6-96e8-d7870e81472b" providerId="ADAL" clId="{C34078FA-0FF5-466C-85D1-8BD6C091A349}" dt="2024-04-30T19:33:41.362" v="1314" actId="21"/>
          <ac:spMkLst>
            <pc:docMk/>
            <pc:sldMk cId="826301543" sldId="2147472033"/>
            <ac:spMk id="10" creationId="{AEC0614C-CACB-90E5-32AC-2613AFB7BACC}"/>
          </ac:spMkLst>
        </pc:spChg>
        <pc:spChg chg="mod">
          <ac:chgData name="Julia Fonseca" userId="846938e5-ae47-4fd6-96e8-d7870e81472b" providerId="ADAL" clId="{C34078FA-0FF5-466C-85D1-8BD6C091A349}" dt="2024-04-30T19:38:23.978" v="1398" actId="554"/>
          <ac:spMkLst>
            <pc:docMk/>
            <pc:sldMk cId="826301543" sldId="2147472033"/>
            <ac:spMk id="11" creationId="{E7048BCF-E757-E033-A164-7312DD3AB79A}"/>
          </ac:spMkLst>
        </pc:spChg>
        <pc:spChg chg="mod">
          <ac:chgData name="Julia Fonseca" userId="846938e5-ae47-4fd6-96e8-d7870e81472b" providerId="ADAL" clId="{C34078FA-0FF5-466C-85D1-8BD6C091A349}" dt="2024-04-30T19:33:37.270" v="1313" actId="1036"/>
          <ac:spMkLst>
            <pc:docMk/>
            <pc:sldMk cId="826301543" sldId="2147472033"/>
            <ac:spMk id="13" creationId="{46E333CA-2010-4525-F4F4-344179D0300D}"/>
          </ac:spMkLst>
        </pc:spChg>
        <pc:spChg chg="mod">
          <ac:chgData name="Julia Fonseca" userId="846938e5-ae47-4fd6-96e8-d7870e81472b" providerId="ADAL" clId="{C34078FA-0FF5-466C-85D1-8BD6C091A349}" dt="2024-05-02T14:04:58.764" v="2550" actId="13926"/>
          <ac:spMkLst>
            <pc:docMk/>
            <pc:sldMk cId="826301543" sldId="2147472033"/>
            <ac:spMk id="14" creationId="{B22D53C8-D205-BF5B-51B1-D717EA230834}"/>
          </ac:spMkLst>
        </pc:spChg>
        <pc:spChg chg="mod">
          <ac:chgData name="Julia Fonseca" userId="846938e5-ae47-4fd6-96e8-d7870e81472b" providerId="ADAL" clId="{C34078FA-0FF5-466C-85D1-8BD6C091A349}" dt="2024-05-02T14:05:08.085" v="2555" actId="13926"/>
          <ac:spMkLst>
            <pc:docMk/>
            <pc:sldMk cId="826301543" sldId="2147472033"/>
            <ac:spMk id="16" creationId="{F70456A1-289F-C0D3-E2B4-AB4B0E78C1A2}"/>
          </ac:spMkLst>
        </pc:spChg>
        <pc:spChg chg="mod">
          <ac:chgData name="Julia Fonseca" userId="846938e5-ae47-4fd6-96e8-d7870e81472b" providerId="ADAL" clId="{C34078FA-0FF5-466C-85D1-8BD6C091A349}" dt="2024-05-02T14:15:36.525" v="2565" actId="207"/>
          <ac:spMkLst>
            <pc:docMk/>
            <pc:sldMk cId="826301543" sldId="2147472033"/>
            <ac:spMk id="18" creationId="{8186E53F-A058-CF68-C7B5-07821F070904}"/>
          </ac:spMkLst>
        </pc:spChg>
        <pc:spChg chg="mod">
          <ac:chgData name="Julia Fonseca" userId="846938e5-ae47-4fd6-96e8-d7870e81472b" providerId="ADAL" clId="{C34078FA-0FF5-466C-85D1-8BD6C091A349}" dt="2024-05-02T14:05:40.715" v="2556" actId="13926"/>
          <ac:spMkLst>
            <pc:docMk/>
            <pc:sldMk cId="826301543" sldId="2147472033"/>
            <ac:spMk id="19" creationId="{B86DFB2F-DDC1-B25A-8D11-B15A003D1FA6}"/>
          </ac:spMkLst>
        </pc:spChg>
        <pc:spChg chg="mod">
          <ac:chgData name="Julia Fonseca" userId="846938e5-ae47-4fd6-96e8-d7870e81472b" providerId="ADAL" clId="{C34078FA-0FF5-466C-85D1-8BD6C091A349}" dt="2024-05-02T14:05:52.675" v="2559" actId="13926"/>
          <ac:spMkLst>
            <pc:docMk/>
            <pc:sldMk cId="826301543" sldId="2147472033"/>
            <ac:spMk id="20" creationId="{7C9513C1-7AB3-151E-2CA3-24B70A991F32}"/>
          </ac:spMkLst>
        </pc:spChg>
        <pc:spChg chg="mod">
          <ac:chgData name="Julia Fonseca" userId="846938e5-ae47-4fd6-96e8-d7870e81472b" providerId="ADAL" clId="{C34078FA-0FF5-466C-85D1-8BD6C091A349}" dt="2024-04-30T18:19:22.976" v="583" actId="208"/>
          <ac:spMkLst>
            <pc:docMk/>
            <pc:sldMk cId="826301543" sldId="2147472033"/>
            <ac:spMk id="21" creationId="{05D7DE80-A0F4-C2CD-C7DC-C98842C71493}"/>
          </ac:spMkLst>
        </pc:spChg>
        <pc:spChg chg="mod">
          <ac:chgData name="Julia Fonseca" userId="846938e5-ae47-4fd6-96e8-d7870e81472b" providerId="ADAL" clId="{C34078FA-0FF5-466C-85D1-8BD6C091A349}" dt="2024-05-02T14:13:04.874" v="2561" actId="13926"/>
          <ac:spMkLst>
            <pc:docMk/>
            <pc:sldMk cId="826301543" sldId="2147472033"/>
            <ac:spMk id="23" creationId="{D4E151CD-642E-AAE9-0A61-642144EF69B1}"/>
          </ac:spMkLst>
        </pc:spChg>
        <pc:spChg chg="mod">
          <ac:chgData name="Julia Fonseca" userId="846938e5-ae47-4fd6-96e8-d7870e81472b" providerId="ADAL" clId="{C34078FA-0FF5-466C-85D1-8BD6C091A349}" dt="2024-04-30T18:20:28.464" v="611" actId="207"/>
          <ac:spMkLst>
            <pc:docMk/>
            <pc:sldMk cId="826301543" sldId="2147472033"/>
            <ac:spMk id="24" creationId="{6A89F999-E03E-34CE-5D0C-BE82B6E12DD8}"/>
          </ac:spMkLst>
        </pc:spChg>
        <pc:spChg chg="mod">
          <ac:chgData name="Julia Fonseca" userId="846938e5-ae47-4fd6-96e8-d7870e81472b" providerId="ADAL" clId="{C34078FA-0FF5-466C-85D1-8BD6C091A349}" dt="2024-05-06T11:51:58.139" v="5395" actId="108"/>
          <ac:spMkLst>
            <pc:docMk/>
            <pc:sldMk cId="826301543" sldId="2147472033"/>
            <ac:spMk id="25" creationId="{D6AE4570-6008-2DD9-E15F-B3E7451346A5}"/>
          </ac:spMkLst>
        </pc:spChg>
        <pc:spChg chg="mod">
          <ac:chgData name="Julia Fonseca" userId="846938e5-ae47-4fd6-96e8-d7870e81472b" providerId="ADAL" clId="{C34078FA-0FF5-466C-85D1-8BD6C091A349}" dt="2024-04-30T18:20:58.295" v="628" actId="207"/>
          <ac:spMkLst>
            <pc:docMk/>
            <pc:sldMk cId="826301543" sldId="2147472033"/>
            <ac:spMk id="26" creationId="{D0B9AF38-E20F-D1EA-AC9B-4074D09A2CBA}"/>
          </ac:spMkLst>
        </pc:spChg>
        <pc:spChg chg="add del mod">
          <ac:chgData name="Julia Fonseca" userId="846938e5-ae47-4fd6-96e8-d7870e81472b" providerId="ADAL" clId="{C34078FA-0FF5-466C-85D1-8BD6C091A349}" dt="2024-04-30T19:40:08.739" v="1418" actId="478"/>
          <ac:spMkLst>
            <pc:docMk/>
            <pc:sldMk cId="826301543" sldId="2147472033"/>
            <ac:spMk id="27" creationId="{189CCFAA-7187-2701-E977-3432A84F96F7}"/>
          </ac:spMkLst>
        </pc:spChg>
        <pc:spChg chg="del">
          <ac:chgData name="Julia Fonseca" userId="846938e5-ae47-4fd6-96e8-d7870e81472b" providerId="ADAL" clId="{C34078FA-0FF5-466C-85D1-8BD6C091A349}" dt="2024-04-30T18:18:19.317" v="562" actId="478"/>
          <ac:spMkLst>
            <pc:docMk/>
            <pc:sldMk cId="826301543" sldId="2147472033"/>
            <ac:spMk id="28" creationId="{33F325FE-5EB2-0751-DD55-1418ACDC6382}"/>
          </ac:spMkLst>
        </pc:spChg>
        <pc:spChg chg="mod">
          <ac:chgData name="Julia Fonseca" userId="846938e5-ae47-4fd6-96e8-d7870e81472b" providerId="ADAL" clId="{C34078FA-0FF5-466C-85D1-8BD6C091A349}" dt="2024-04-30T20:33:01.127" v="1779" actId="554"/>
          <ac:spMkLst>
            <pc:docMk/>
            <pc:sldMk cId="826301543" sldId="2147472033"/>
            <ac:spMk id="73" creationId="{602A6F5C-A665-80AF-3E2E-1F86D28B016D}"/>
          </ac:spMkLst>
        </pc:spChg>
        <pc:spChg chg="mod">
          <ac:chgData name="Julia Fonseca" userId="846938e5-ae47-4fd6-96e8-d7870e81472b" providerId="ADAL" clId="{C34078FA-0FF5-466C-85D1-8BD6C091A349}" dt="2024-05-02T14:04:00.894" v="2547" actId="207"/>
          <ac:spMkLst>
            <pc:docMk/>
            <pc:sldMk cId="826301543" sldId="2147472033"/>
            <ac:spMk id="122" creationId="{0E187C8D-6539-7DFB-5DA9-F33A1DA9F539}"/>
          </ac:spMkLst>
        </pc:spChg>
        <pc:graphicFrameChg chg="mod">
          <ac:chgData name="Julia Fonseca" userId="846938e5-ae47-4fd6-96e8-d7870e81472b" providerId="ADAL" clId="{C34078FA-0FF5-466C-85D1-8BD6C091A349}" dt="2024-04-30T19:33:37.270" v="1313" actId="1036"/>
          <ac:graphicFrameMkLst>
            <pc:docMk/>
            <pc:sldMk cId="826301543" sldId="2147472033"/>
            <ac:graphicFrameMk id="12" creationId="{E2662E91-A8A8-B159-DE38-6F3B1BB824A8}"/>
          </ac:graphicFrameMkLst>
        </pc:graphicFrameChg>
      </pc:sldChg>
      <pc:sldChg chg="addSp delSp modSp mod">
        <pc:chgData name="Julia Fonseca" userId="846938e5-ae47-4fd6-96e8-d7870e81472b" providerId="ADAL" clId="{C34078FA-0FF5-466C-85D1-8BD6C091A349}" dt="2024-05-06T11:58:48.720" v="5470" actId="1076"/>
        <pc:sldMkLst>
          <pc:docMk/>
          <pc:sldMk cId="169107594" sldId="2147472034"/>
        </pc:sldMkLst>
        <pc:spChg chg="mod">
          <ac:chgData name="Julia Fonseca" userId="846938e5-ae47-4fd6-96e8-d7870e81472b" providerId="ADAL" clId="{C34078FA-0FF5-466C-85D1-8BD6C091A349}" dt="2024-05-06T11:55:08.141" v="5466" actId="207"/>
          <ac:spMkLst>
            <pc:docMk/>
            <pc:sldMk cId="169107594" sldId="2147472034"/>
            <ac:spMk id="2" creationId="{9B6F3DD8-80B0-1DA3-09AE-F3E0190F5FE0}"/>
          </ac:spMkLst>
        </pc:spChg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169107594" sldId="2147472034"/>
            <ac:spMk id="3" creationId="{7B4513B7-EF59-663F-B1E9-DA6886B84309}"/>
          </ac:spMkLst>
        </pc:spChg>
        <pc:spChg chg="del mod">
          <ac:chgData name="Julia Fonseca" userId="846938e5-ae47-4fd6-96e8-d7870e81472b" providerId="ADAL" clId="{C34078FA-0FF5-466C-85D1-8BD6C091A349}" dt="2024-05-06T00:39:10.300" v="4762" actId="478"/>
          <ac:spMkLst>
            <pc:docMk/>
            <pc:sldMk cId="169107594" sldId="2147472034"/>
            <ac:spMk id="4" creationId="{C784512D-F426-909E-231C-5B1763275350}"/>
          </ac:spMkLst>
        </pc:spChg>
        <pc:spChg chg="mod">
          <ac:chgData name="Julia Fonseca" userId="846938e5-ae47-4fd6-96e8-d7870e81472b" providerId="ADAL" clId="{C34078FA-0FF5-466C-85D1-8BD6C091A349}" dt="2024-05-06T11:58:48.720" v="5470" actId="1076"/>
          <ac:spMkLst>
            <pc:docMk/>
            <pc:sldMk cId="169107594" sldId="2147472034"/>
            <ac:spMk id="5" creationId="{D0525A60-A189-0140-B45A-CB0BDBEEF6E8}"/>
          </ac:spMkLst>
        </pc:spChg>
        <pc:spChg chg="add mod">
          <ac:chgData name="Julia Fonseca" userId="846938e5-ae47-4fd6-96e8-d7870e81472b" providerId="ADAL" clId="{C34078FA-0FF5-466C-85D1-8BD6C091A349}" dt="2024-04-30T18:19:49.669" v="601"/>
          <ac:spMkLst>
            <pc:docMk/>
            <pc:sldMk cId="169107594" sldId="2147472034"/>
            <ac:spMk id="6" creationId="{2E0E53AC-E986-4CC4-1997-97D3F7136198}"/>
          </ac:spMkLst>
        </pc:spChg>
        <pc:spChg chg="add del mod">
          <ac:chgData name="Julia Fonseca" userId="846938e5-ae47-4fd6-96e8-d7870e81472b" providerId="ADAL" clId="{C34078FA-0FF5-466C-85D1-8BD6C091A349}" dt="2024-04-30T19:33:56.904" v="1326" actId="21"/>
          <ac:spMkLst>
            <pc:docMk/>
            <pc:sldMk cId="169107594" sldId="2147472034"/>
            <ac:spMk id="10" creationId="{C2E3D374-E273-F0D6-4A63-9F73D13DC143}"/>
          </ac:spMkLst>
        </pc:spChg>
        <pc:spChg chg="add del mod">
          <ac:chgData name="Julia Fonseca" userId="846938e5-ae47-4fd6-96e8-d7870e81472b" providerId="ADAL" clId="{C34078FA-0FF5-466C-85D1-8BD6C091A349}" dt="2024-04-30T19:39:59.041" v="1417" actId="478"/>
          <ac:spMkLst>
            <pc:docMk/>
            <pc:sldMk cId="169107594" sldId="2147472034"/>
            <ac:spMk id="11" creationId="{EF7F8607-83F0-0E86-1FB0-02751BDAB269}"/>
          </ac:spMkLst>
        </pc:spChg>
        <pc:spChg chg="add mod">
          <ac:chgData name="Julia Fonseca" userId="846938e5-ae47-4fd6-96e8-d7870e81472b" providerId="ADAL" clId="{C34078FA-0FF5-466C-85D1-8BD6C091A349}" dt="2024-05-02T17:32:13.537" v="3024" actId="571"/>
          <ac:spMkLst>
            <pc:docMk/>
            <pc:sldMk cId="169107594" sldId="2147472034"/>
            <ac:spMk id="16" creationId="{0393FCA3-1B0D-5F8C-6B77-0AB434736EA0}"/>
          </ac:spMkLst>
        </pc:spChg>
        <pc:spChg chg="add mod">
          <ac:chgData name="Julia Fonseca" userId="846938e5-ae47-4fd6-96e8-d7870e81472b" providerId="ADAL" clId="{C34078FA-0FF5-466C-85D1-8BD6C091A349}" dt="2024-05-02T17:33:56.161" v="3137" actId="1076"/>
          <ac:spMkLst>
            <pc:docMk/>
            <pc:sldMk cId="169107594" sldId="2147472034"/>
            <ac:spMk id="17" creationId="{158B2151-77DF-3A02-23D9-AFC4EE8B4BF1}"/>
          </ac:spMkLst>
        </pc:spChg>
        <pc:spChg chg="add mod">
          <ac:chgData name="Julia Fonseca" userId="846938e5-ae47-4fd6-96e8-d7870e81472b" providerId="ADAL" clId="{C34078FA-0FF5-466C-85D1-8BD6C091A349}" dt="2024-05-02T17:33:56.161" v="3137" actId="1076"/>
          <ac:spMkLst>
            <pc:docMk/>
            <pc:sldMk cId="169107594" sldId="2147472034"/>
            <ac:spMk id="18" creationId="{05C7C615-96CD-B4DA-969D-ACEC20950BFF}"/>
          </ac:spMkLst>
        </pc:spChg>
        <pc:spChg chg="add mod">
          <ac:chgData name="Julia Fonseca" userId="846938e5-ae47-4fd6-96e8-d7870e81472b" providerId="ADAL" clId="{C34078FA-0FF5-466C-85D1-8BD6C091A349}" dt="2024-05-02T17:33:50.472" v="3136" actId="1076"/>
          <ac:spMkLst>
            <pc:docMk/>
            <pc:sldMk cId="169107594" sldId="2147472034"/>
            <ac:spMk id="19" creationId="{9F2198F2-9FD1-B120-B0BC-29363B5A14C7}"/>
          </ac:spMkLst>
        </pc:spChg>
        <pc:spChg chg="mod">
          <ac:chgData name="Julia Fonseca" userId="846938e5-ae47-4fd6-96e8-d7870e81472b" providerId="ADAL" clId="{C34078FA-0FF5-466C-85D1-8BD6C091A349}" dt="2024-04-30T18:20:59.492" v="629" actId="207"/>
          <ac:spMkLst>
            <pc:docMk/>
            <pc:sldMk cId="169107594" sldId="2147472034"/>
            <ac:spMk id="26" creationId="{DC36F161-10AE-41AD-0F08-0EA7CE80AC38}"/>
          </ac:spMkLst>
        </pc:spChg>
        <pc:spChg chg="mod">
          <ac:chgData name="Julia Fonseca" userId="846938e5-ae47-4fd6-96e8-d7870e81472b" providerId="ADAL" clId="{C34078FA-0FF5-466C-85D1-8BD6C091A349}" dt="2024-05-02T17:31:38.812" v="3021" actId="20577"/>
          <ac:spMkLst>
            <pc:docMk/>
            <pc:sldMk cId="169107594" sldId="2147472034"/>
            <ac:spMk id="28" creationId="{8F954B0E-A58F-5BFB-5187-3F8EB1722100}"/>
          </ac:spMkLst>
        </pc:spChg>
        <pc:spChg chg="mod">
          <ac:chgData name="Julia Fonseca" userId="846938e5-ae47-4fd6-96e8-d7870e81472b" providerId="ADAL" clId="{C34078FA-0FF5-466C-85D1-8BD6C091A349}" dt="2024-04-30T19:38:33.300" v="1400" actId="554"/>
          <ac:spMkLst>
            <pc:docMk/>
            <pc:sldMk cId="169107594" sldId="2147472034"/>
            <ac:spMk id="29" creationId="{91A2D617-E70B-D73B-21E3-A22BA3AE5F3D}"/>
          </ac:spMkLst>
        </pc:spChg>
        <pc:spChg chg="mod">
          <ac:chgData name="Julia Fonseca" userId="846938e5-ae47-4fd6-96e8-d7870e81472b" providerId="ADAL" clId="{C34078FA-0FF5-466C-85D1-8BD6C091A349}" dt="2024-04-30T19:33:50.252" v="1325" actId="1038"/>
          <ac:spMkLst>
            <pc:docMk/>
            <pc:sldMk cId="169107594" sldId="2147472034"/>
            <ac:spMk id="31" creationId="{F8D193F7-48F7-448C-2DB2-202F2CC38255}"/>
          </ac:spMkLst>
        </pc:spChg>
        <pc:spChg chg="mod">
          <ac:chgData name="Julia Fonseca" userId="846938e5-ae47-4fd6-96e8-d7870e81472b" providerId="ADAL" clId="{C34078FA-0FF5-466C-85D1-8BD6C091A349}" dt="2024-04-30T18:19:21.206" v="582" actId="208"/>
          <ac:spMkLst>
            <pc:docMk/>
            <pc:sldMk cId="169107594" sldId="2147472034"/>
            <ac:spMk id="33" creationId="{07777E5A-973A-E7E5-E614-45BB00D24150}"/>
          </ac:spMkLst>
        </pc:spChg>
        <pc:spChg chg="mod">
          <ac:chgData name="Julia Fonseca" userId="846938e5-ae47-4fd6-96e8-d7870e81472b" providerId="ADAL" clId="{C34078FA-0FF5-466C-85D1-8BD6C091A349}" dt="2024-04-30T18:20:24.970" v="609" actId="207"/>
          <ac:spMkLst>
            <pc:docMk/>
            <pc:sldMk cId="169107594" sldId="2147472034"/>
            <ac:spMk id="34" creationId="{33696342-5D62-9A93-A1BE-8A923135EE78}"/>
          </ac:spMkLst>
        </pc:spChg>
        <pc:spChg chg="del mod">
          <ac:chgData name="Julia Fonseca" userId="846938e5-ae47-4fd6-96e8-d7870e81472b" providerId="ADAL" clId="{C34078FA-0FF5-466C-85D1-8BD6C091A349}" dt="2024-05-02T17:32:00.447" v="3022" actId="478"/>
          <ac:spMkLst>
            <pc:docMk/>
            <pc:sldMk cId="169107594" sldId="2147472034"/>
            <ac:spMk id="35" creationId="{9ED7EC0F-2E52-BFB3-9A6C-350E1AB895EC}"/>
          </ac:spMkLst>
        </pc:spChg>
        <pc:spChg chg="mod">
          <ac:chgData name="Julia Fonseca" userId="846938e5-ae47-4fd6-96e8-d7870e81472b" providerId="ADAL" clId="{C34078FA-0FF5-466C-85D1-8BD6C091A349}" dt="2024-05-02T16:28:07.958" v="2642" actId="1076"/>
          <ac:spMkLst>
            <pc:docMk/>
            <pc:sldMk cId="169107594" sldId="2147472034"/>
            <ac:spMk id="37" creationId="{1B5B13AD-62D2-22E4-3159-60E30B06CC36}"/>
          </ac:spMkLst>
        </pc:spChg>
        <pc:spChg chg="mod">
          <ac:chgData name="Julia Fonseca" userId="846938e5-ae47-4fd6-96e8-d7870e81472b" providerId="ADAL" clId="{C34078FA-0FF5-466C-85D1-8BD6C091A349}" dt="2024-05-02T16:27:59.785" v="2641" actId="14100"/>
          <ac:spMkLst>
            <pc:docMk/>
            <pc:sldMk cId="169107594" sldId="2147472034"/>
            <ac:spMk id="38" creationId="{35F994B3-9D65-C541-D136-14D9ED9A5265}"/>
          </ac:spMkLst>
        </pc:spChg>
        <pc:spChg chg="mod">
          <ac:chgData name="Julia Fonseca" userId="846938e5-ae47-4fd6-96e8-d7870e81472b" providerId="ADAL" clId="{C34078FA-0FF5-466C-85D1-8BD6C091A349}" dt="2024-05-02T16:27:30.177" v="2623" actId="1076"/>
          <ac:spMkLst>
            <pc:docMk/>
            <pc:sldMk cId="169107594" sldId="2147472034"/>
            <ac:spMk id="39" creationId="{70B145C9-28C1-CAF4-31C2-82BE3ED34E06}"/>
          </ac:spMkLst>
        </pc:spChg>
        <pc:spChg chg="mod">
          <ac:chgData name="Julia Fonseca" userId="846938e5-ae47-4fd6-96e8-d7870e81472b" providerId="ADAL" clId="{C34078FA-0FF5-466C-85D1-8BD6C091A349}" dt="2024-05-02T16:27:48.836" v="2636" actId="20577"/>
          <ac:spMkLst>
            <pc:docMk/>
            <pc:sldMk cId="169107594" sldId="2147472034"/>
            <ac:spMk id="40" creationId="{CAFDDF88-1741-1BBE-DD87-BB81615B14E4}"/>
          </ac:spMkLst>
        </pc:spChg>
        <pc:spChg chg="del">
          <ac:chgData name="Julia Fonseca" userId="846938e5-ae47-4fd6-96e8-d7870e81472b" providerId="ADAL" clId="{C34078FA-0FF5-466C-85D1-8BD6C091A349}" dt="2024-05-02T16:28:41.128" v="2677" actId="478"/>
          <ac:spMkLst>
            <pc:docMk/>
            <pc:sldMk cId="169107594" sldId="2147472034"/>
            <ac:spMk id="41" creationId="{CAF55087-019F-3948-46CB-37AF9ADC1CFA}"/>
          </ac:spMkLst>
        </pc:spChg>
        <pc:spChg chg="del">
          <ac:chgData name="Julia Fonseca" userId="846938e5-ae47-4fd6-96e8-d7870e81472b" providerId="ADAL" clId="{C34078FA-0FF5-466C-85D1-8BD6C091A349}" dt="2024-05-02T16:28:41.128" v="2677" actId="478"/>
          <ac:spMkLst>
            <pc:docMk/>
            <pc:sldMk cId="169107594" sldId="2147472034"/>
            <ac:spMk id="42" creationId="{98921591-70D5-AA95-F992-49D701DEE692}"/>
          </ac:spMkLst>
        </pc:spChg>
        <pc:spChg chg="mod">
          <ac:chgData name="Julia Fonseca" userId="846938e5-ae47-4fd6-96e8-d7870e81472b" providerId="ADAL" clId="{C34078FA-0FF5-466C-85D1-8BD6C091A349}" dt="2024-05-02T16:26:40.239" v="2579" actId="20577"/>
          <ac:spMkLst>
            <pc:docMk/>
            <pc:sldMk cId="169107594" sldId="2147472034"/>
            <ac:spMk id="43" creationId="{A1B87C06-8989-A5E9-EE29-1E24C03326A9}"/>
          </ac:spMkLst>
        </pc:spChg>
        <pc:spChg chg="mod">
          <ac:chgData name="Julia Fonseca" userId="846938e5-ae47-4fd6-96e8-d7870e81472b" providerId="ADAL" clId="{C34078FA-0FF5-466C-85D1-8BD6C091A349}" dt="2024-05-02T16:26:47.360" v="2583" actId="20577"/>
          <ac:spMkLst>
            <pc:docMk/>
            <pc:sldMk cId="169107594" sldId="2147472034"/>
            <ac:spMk id="44" creationId="{1D9A7ED4-AAE0-FFB1-56D4-7EE3A44FB001}"/>
          </ac:spMkLst>
        </pc:spChg>
        <pc:spChg chg="del">
          <ac:chgData name="Julia Fonseca" userId="846938e5-ae47-4fd6-96e8-d7870e81472b" providerId="ADAL" clId="{C34078FA-0FF5-466C-85D1-8BD6C091A349}" dt="2024-04-30T18:18:21.123" v="563" actId="478"/>
          <ac:spMkLst>
            <pc:docMk/>
            <pc:sldMk cId="169107594" sldId="2147472034"/>
            <ac:spMk id="45" creationId="{C5CE1BCF-6FB0-793D-3033-5A450CB76472}"/>
          </ac:spMkLst>
        </pc:spChg>
        <pc:spChg chg="mod">
          <ac:chgData name="Julia Fonseca" userId="846938e5-ae47-4fd6-96e8-d7870e81472b" providerId="ADAL" clId="{C34078FA-0FF5-466C-85D1-8BD6C091A349}" dt="2024-05-02T17:05:37.238" v="2709" actId="14100"/>
          <ac:spMkLst>
            <pc:docMk/>
            <pc:sldMk cId="169107594" sldId="2147472034"/>
            <ac:spMk id="47" creationId="{90CE9A14-AA24-1718-5FA3-4E17CA4402CE}"/>
          </ac:spMkLst>
        </pc:spChg>
        <pc:spChg chg="mod">
          <ac:chgData name="Julia Fonseca" userId="846938e5-ae47-4fd6-96e8-d7870e81472b" providerId="ADAL" clId="{C34078FA-0FF5-466C-85D1-8BD6C091A349}" dt="2024-05-02T17:05:45.128" v="2733" actId="14100"/>
          <ac:spMkLst>
            <pc:docMk/>
            <pc:sldMk cId="169107594" sldId="2147472034"/>
            <ac:spMk id="50" creationId="{A7B8FC54-A459-C700-73C1-1A5088782249}"/>
          </ac:spMkLst>
        </pc:spChg>
        <pc:spChg chg="mod">
          <ac:chgData name="Julia Fonseca" userId="846938e5-ae47-4fd6-96e8-d7870e81472b" providerId="ADAL" clId="{C34078FA-0FF5-466C-85D1-8BD6C091A349}" dt="2024-05-02T16:27:03.063" v="2609" actId="20577"/>
          <ac:spMkLst>
            <pc:docMk/>
            <pc:sldMk cId="169107594" sldId="2147472034"/>
            <ac:spMk id="51" creationId="{E1DFD02D-D24B-45DD-B65E-4532E7CC00DC}"/>
          </ac:spMkLst>
        </pc:spChg>
        <pc:spChg chg="mod">
          <ac:chgData name="Julia Fonseca" userId="846938e5-ae47-4fd6-96e8-d7870e81472b" providerId="ADAL" clId="{C34078FA-0FF5-466C-85D1-8BD6C091A349}" dt="2024-05-02T17:05:51.263" v="2743" actId="14100"/>
          <ac:spMkLst>
            <pc:docMk/>
            <pc:sldMk cId="169107594" sldId="2147472034"/>
            <ac:spMk id="54" creationId="{AAF41C3F-0A06-B0CA-24C2-DCB4608ED001}"/>
          </ac:spMkLst>
        </pc:spChg>
        <pc:spChg chg="mod">
          <ac:chgData name="Julia Fonseca" userId="846938e5-ae47-4fd6-96e8-d7870e81472b" providerId="ADAL" clId="{C34078FA-0FF5-466C-85D1-8BD6C091A349}" dt="2024-05-02T17:05:56.554" v="2747" actId="14100"/>
          <ac:spMkLst>
            <pc:docMk/>
            <pc:sldMk cId="169107594" sldId="2147472034"/>
            <ac:spMk id="58" creationId="{E077D3E2-3261-5569-F481-6A08F3C1BB15}"/>
          </ac:spMkLst>
        </pc:spChg>
        <pc:spChg chg="del">
          <ac:chgData name="Julia Fonseca" userId="846938e5-ae47-4fd6-96e8-d7870e81472b" providerId="ADAL" clId="{C34078FA-0FF5-466C-85D1-8BD6C091A349}" dt="2024-05-02T16:28:41.128" v="2677" actId="478"/>
          <ac:spMkLst>
            <pc:docMk/>
            <pc:sldMk cId="169107594" sldId="2147472034"/>
            <ac:spMk id="61" creationId="{83570B61-4546-AE92-9FC5-EB3D19CE95B4}"/>
          </ac:spMkLst>
        </pc:spChg>
        <pc:spChg chg="del">
          <ac:chgData name="Julia Fonseca" userId="846938e5-ae47-4fd6-96e8-d7870e81472b" providerId="ADAL" clId="{C34078FA-0FF5-466C-85D1-8BD6C091A349}" dt="2024-05-02T16:28:41.128" v="2677" actId="478"/>
          <ac:spMkLst>
            <pc:docMk/>
            <pc:sldMk cId="169107594" sldId="2147472034"/>
            <ac:spMk id="62" creationId="{5904A1DF-137E-A8F8-95F8-83B0BC94967B}"/>
          </ac:spMkLst>
        </pc:spChg>
        <pc:spChg chg="del">
          <ac:chgData name="Julia Fonseca" userId="846938e5-ae47-4fd6-96e8-d7870e81472b" providerId="ADAL" clId="{C34078FA-0FF5-466C-85D1-8BD6C091A349}" dt="2024-05-02T16:28:42.826" v="2678" actId="478"/>
          <ac:spMkLst>
            <pc:docMk/>
            <pc:sldMk cId="169107594" sldId="2147472034"/>
            <ac:spMk id="63" creationId="{D0CD4BB3-AD2C-A1D5-D64D-9709F80F7C1E}"/>
          </ac:spMkLst>
        </pc:spChg>
        <pc:spChg chg="del">
          <ac:chgData name="Julia Fonseca" userId="846938e5-ae47-4fd6-96e8-d7870e81472b" providerId="ADAL" clId="{C34078FA-0FF5-466C-85D1-8BD6C091A349}" dt="2024-05-02T16:28:41.128" v="2677" actId="478"/>
          <ac:spMkLst>
            <pc:docMk/>
            <pc:sldMk cId="169107594" sldId="2147472034"/>
            <ac:spMk id="65" creationId="{FE582D86-FF14-8866-6C3E-5E0BC3858448}"/>
          </ac:spMkLst>
        </pc:spChg>
        <pc:spChg chg="del">
          <ac:chgData name="Julia Fonseca" userId="846938e5-ae47-4fd6-96e8-d7870e81472b" providerId="ADAL" clId="{C34078FA-0FF5-466C-85D1-8BD6C091A349}" dt="2024-05-02T16:28:41.128" v="2677" actId="478"/>
          <ac:spMkLst>
            <pc:docMk/>
            <pc:sldMk cId="169107594" sldId="2147472034"/>
            <ac:spMk id="66" creationId="{1CB4E407-FBBA-126D-FD98-8A28BB991BF4}"/>
          </ac:spMkLst>
        </pc:spChg>
        <pc:spChg chg="del">
          <ac:chgData name="Julia Fonseca" userId="846938e5-ae47-4fd6-96e8-d7870e81472b" providerId="ADAL" clId="{C34078FA-0FF5-466C-85D1-8BD6C091A349}" dt="2024-05-02T16:28:43.550" v="2679" actId="478"/>
          <ac:spMkLst>
            <pc:docMk/>
            <pc:sldMk cId="169107594" sldId="2147472034"/>
            <ac:spMk id="67" creationId="{CF3DDD49-E8F6-DF79-ACF5-6313C994BD57}"/>
          </ac:spMkLst>
        </pc:spChg>
        <pc:spChg chg="mod">
          <ac:chgData name="Julia Fonseca" userId="846938e5-ae47-4fd6-96e8-d7870e81472b" providerId="ADAL" clId="{C34078FA-0FF5-466C-85D1-8BD6C091A349}" dt="2024-05-02T17:05:30.553" v="2697" actId="14100"/>
          <ac:spMkLst>
            <pc:docMk/>
            <pc:sldMk cId="169107594" sldId="2147472034"/>
            <ac:spMk id="71" creationId="{5B17CC63-7261-CBC5-4397-650D530619DD}"/>
          </ac:spMkLst>
        </pc:spChg>
        <pc:spChg chg="mod">
          <ac:chgData name="Julia Fonseca" userId="846938e5-ae47-4fd6-96e8-d7870e81472b" providerId="ADAL" clId="{C34078FA-0FF5-466C-85D1-8BD6C091A349}" dt="2024-05-02T16:27:41.512" v="2627" actId="20577"/>
          <ac:spMkLst>
            <pc:docMk/>
            <pc:sldMk cId="169107594" sldId="2147472034"/>
            <ac:spMk id="72" creationId="{EFEFF8A1-218E-1235-2B3D-C0DBF83C7583}"/>
          </ac:spMkLst>
        </pc:spChg>
        <pc:spChg chg="mod">
          <ac:chgData name="Julia Fonseca" userId="846938e5-ae47-4fd6-96e8-d7870e81472b" providerId="ADAL" clId="{C34078FA-0FF5-466C-85D1-8BD6C091A349}" dt="2024-04-30T20:33:05.687" v="1780" actId="554"/>
          <ac:spMkLst>
            <pc:docMk/>
            <pc:sldMk cId="169107594" sldId="2147472034"/>
            <ac:spMk id="73" creationId="{602A6F5C-A665-80AF-3E2E-1F86D28B016D}"/>
          </ac:spMkLst>
        </pc:spChg>
        <pc:spChg chg="mod">
          <ac:chgData name="Julia Fonseca" userId="846938e5-ae47-4fd6-96e8-d7870e81472b" providerId="ADAL" clId="{C34078FA-0FF5-466C-85D1-8BD6C091A349}" dt="2024-05-02T16:28:16.802" v="2644" actId="20577"/>
          <ac:spMkLst>
            <pc:docMk/>
            <pc:sldMk cId="169107594" sldId="2147472034"/>
            <ac:spMk id="74" creationId="{149C6CBA-37D0-3527-D166-469C2928A7E2}"/>
          </ac:spMkLst>
        </pc:spChg>
        <pc:spChg chg="mod">
          <ac:chgData name="Julia Fonseca" userId="846938e5-ae47-4fd6-96e8-d7870e81472b" providerId="ADAL" clId="{C34078FA-0FF5-466C-85D1-8BD6C091A349}" dt="2024-05-02T16:28:37.447" v="2676" actId="1076"/>
          <ac:spMkLst>
            <pc:docMk/>
            <pc:sldMk cId="169107594" sldId="2147472034"/>
            <ac:spMk id="75" creationId="{BACEAAA1-7D3E-1D43-72DA-A228E2F50979}"/>
          </ac:spMkLst>
        </pc:spChg>
        <pc:spChg chg="mod">
          <ac:chgData name="Julia Fonseca" userId="846938e5-ae47-4fd6-96e8-d7870e81472b" providerId="ADAL" clId="{C34078FA-0FF5-466C-85D1-8BD6C091A349}" dt="2024-05-02T17:06:00.974" v="2753" actId="14100"/>
          <ac:spMkLst>
            <pc:docMk/>
            <pc:sldMk cId="169107594" sldId="2147472034"/>
            <ac:spMk id="78" creationId="{3E76414C-67CF-94C1-D847-AAAA2150E3C9}"/>
          </ac:spMkLst>
        </pc:spChg>
        <pc:spChg chg="mod">
          <ac:chgData name="Julia Fonseca" userId="846938e5-ae47-4fd6-96e8-d7870e81472b" providerId="ADAL" clId="{C34078FA-0FF5-466C-85D1-8BD6C091A349}" dt="2024-05-02T16:28:50.390" v="2681" actId="20577"/>
          <ac:spMkLst>
            <pc:docMk/>
            <pc:sldMk cId="169107594" sldId="2147472034"/>
            <ac:spMk id="79" creationId="{269C627B-F694-4AF6-1AA0-ADE8A50FA402}"/>
          </ac:spMkLst>
        </pc:spChg>
        <pc:spChg chg="mod">
          <ac:chgData name="Julia Fonseca" userId="846938e5-ae47-4fd6-96e8-d7870e81472b" providerId="ADAL" clId="{C34078FA-0FF5-466C-85D1-8BD6C091A349}" dt="2024-05-02T17:24:07.792" v="2758" actId="1076"/>
          <ac:spMkLst>
            <pc:docMk/>
            <pc:sldMk cId="169107594" sldId="2147472034"/>
            <ac:spMk id="80" creationId="{D7FCD42D-F018-2712-0B3B-460B0BA6E3AD}"/>
          </ac:spMkLst>
        </pc:spChg>
        <pc:spChg chg="mod">
          <ac:chgData name="Julia Fonseca" userId="846938e5-ae47-4fd6-96e8-d7870e81472b" providerId="ADAL" clId="{C34078FA-0FF5-466C-85D1-8BD6C091A349}" dt="2024-05-02T17:26:02.280" v="2777" actId="1036"/>
          <ac:spMkLst>
            <pc:docMk/>
            <pc:sldMk cId="169107594" sldId="2147472034"/>
            <ac:spMk id="81" creationId="{31CEA114-E509-D3B4-0BA6-1E0977F43BDC}"/>
          </ac:spMkLst>
        </pc:spChg>
        <pc:spChg chg="mod">
          <ac:chgData name="Julia Fonseca" userId="846938e5-ae47-4fd6-96e8-d7870e81472b" providerId="ADAL" clId="{C34078FA-0FF5-466C-85D1-8BD6C091A349}" dt="2024-05-02T17:26:34.489" v="2815" actId="1076"/>
          <ac:spMkLst>
            <pc:docMk/>
            <pc:sldMk cId="169107594" sldId="2147472034"/>
            <ac:spMk id="82" creationId="{A9FEAC39-6398-3B5B-8756-92CE0768CA01}"/>
          </ac:spMkLst>
        </pc:spChg>
        <pc:spChg chg="mod">
          <ac:chgData name="Julia Fonseca" userId="846938e5-ae47-4fd6-96e8-d7870e81472b" providerId="ADAL" clId="{C34078FA-0FF5-466C-85D1-8BD6C091A349}" dt="2024-05-02T17:27:55.764" v="2850" actId="20577"/>
          <ac:spMkLst>
            <pc:docMk/>
            <pc:sldMk cId="169107594" sldId="2147472034"/>
            <ac:spMk id="83" creationId="{DE7CD7A4-07F0-0E83-06D2-AAA145412822}"/>
          </ac:spMkLst>
        </pc:spChg>
        <pc:spChg chg="del mod">
          <ac:chgData name="Julia Fonseca" userId="846938e5-ae47-4fd6-96e8-d7870e81472b" providerId="ADAL" clId="{C34078FA-0FF5-466C-85D1-8BD6C091A349}" dt="2024-05-02T17:28:22.250" v="2874" actId="478"/>
          <ac:spMkLst>
            <pc:docMk/>
            <pc:sldMk cId="169107594" sldId="2147472034"/>
            <ac:spMk id="84" creationId="{15C4781F-F3E8-CDBE-98F5-F5CF8EC38F48}"/>
          </ac:spMkLst>
        </pc:spChg>
        <pc:spChg chg="mod">
          <ac:chgData name="Julia Fonseca" userId="846938e5-ae47-4fd6-96e8-d7870e81472b" providerId="ADAL" clId="{C34078FA-0FF5-466C-85D1-8BD6C091A349}" dt="2024-05-02T17:25:25.637" v="2766" actId="20577"/>
          <ac:spMkLst>
            <pc:docMk/>
            <pc:sldMk cId="169107594" sldId="2147472034"/>
            <ac:spMk id="86" creationId="{B43B52FC-EFDD-CF07-DCAB-0AE39DB70A63}"/>
          </ac:spMkLst>
        </pc:spChg>
        <pc:spChg chg="mod">
          <ac:chgData name="Julia Fonseca" userId="846938e5-ae47-4fd6-96e8-d7870e81472b" providerId="ADAL" clId="{C34078FA-0FF5-466C-85D1-8BD6C091A349}" dt="2024-05-02T17:28:30.013" v="2876" actId="1076"/>
          <ac:spMkLst>
            <pc:docMk/>
            <pc:sldMk cId="169107594" sldId="2147472034"/>
            <ac:spMk id="87" creationId="{07F9AE8D-29C9-A1F4-FFE6-A0D50DBE2C28}"/>
          </ac:spMkLst>
        </pc:spChg>
        <pc:spChg chg="mod">
          <ac:chgData name="Julia Fonseca" userId="846938e5-ae47-4fd6-96e8-d7870e81472b" providerId="ADAL" clId="{C34078FA-0FF5-466C-85D1-8BD6C091A349}" dt="2024-05-02T17:23:58.012" v="2757" actId="1076"/>
          <ac:spMkLst>
            <pc:docMk/>
            <pc:sldMk cId="169107594" sldId="2147472034"/>
            <ac:spMk id="89" creationId="{35EB803D-7F21-33CF-7970-1428C83FC500}"/>
          </ac:spMkLst>
        </pc:spChg>
        <pc:spChg chg="mod">
          <ac:chgData name="Julia Fonseca" userId="846938e5-ae47-4fd6-96e8-d7870e81472b" providerId="ADAL" clId="{C34078FA-0FF5-466C-85D1-8BD6C091A349}" dt="2024-05-02T17:29:14.639" v="2899" actId="14100"/>
          <ac:spMkLst>
            <pc:docMk/>
            <pc:sldMk cId="169107594" sldId="2147472034"/>
            <ac:spMk id="90" creationId="{82B44E55-8563-7F17-007D-BABD28359F82}"/>
          </ac:spMkLst>
        </pc:spChg>
        <pc:spChg chg="mod">
          <ac:chgData name="Julia Fonseca" userId="846938e5-ae47-4fd6-96e8-d7870e81472b" providerId="ADAL" clId="{C34078FA-0FF5-466C-85D1-8BD6C091A349}" dt="2024-05-02T17:23:58.012" v="2757" actId="1076"/>
          <ac:spMkLst>
            <pc:docMk/>
            <pc:sldMk cId="169107594" sldId="2147472034"/>
            <ac:spMk id="92" creationId="{F70DA745-2AC0-0EC7-E46F-02860F07A3EC}"/>
          </ac:spMkLst>
        </pc:spChg>
        <pc:spChg chg="mod">
          <ac:chgData name="Julia Fonseca" userId="846938e5-ae47-4fd6-96e8-d7870e81472b" providerId="ADAL" clId="{C34078FA-0FF5-466C-85D1-8BD6C091A349}" dt="2024-05-02T17:29:09.510" v="2893" actId="14100"/>
          <ac:spMkLst>
            <pc:docMk/>
            <pc:sldMk cId="169107594" sldId="2147472034"/>
            <ac:spMk id="93" creationId="{F00AA706-F93C-1E46-1D82-11291A153DC0}"/>
          </ac:spMkLst>
        </pc:spChg>
        <pc:spChg chg="mod">
          <ac:chgData name="Julia Fonseca" userId="846938e5-ae47-4fd6-96e8-d7870e81472b" providerId="ADAL" clId="{C34078FA-0FF5-466C-85D1-8BD6C091A349}" dt="2024-05-02T17:28:26.319" v="2875" actId="1076"/>
          <ac:spMkLst>
            <pc:docMk/>
            <pc:sldMk cId="169107594" sldId="2147472034"/>
            <ac:spMk id="94" creationId="{C9C9B35A-DE00-D7EC-A6E6-E62CC2EF532B}"/>
          </ac:spMkLst>
        </pc:spChg>
        <pc:spChg chg="mod">
          <ac:chgData name="Julia Fonseca" userId="846938e5-ae47-4fd6-96e8-d7870e81472b" providerId="ADAL" clId="{C34078FA-0FF5-466C-85D1-8BD6C091A349}" dt="2024-05-02T17:23:58.012" v="2757" actId="1076"/>
          <ac:spMkLst>
            <pc:docMk/>
            <pc:sldMk cId="169107594" sldId="2147472034"/>
            <ac:spMk id="96" creationId="{9E6D077C-911D-CB14-F3FA-5CC1FD4FF128}"/>
          </ac:spMkLst>
        </pc:spChg>
        <pc:spChg chg="mod">
          <ac:chgData name="Julia Fonseca" userId="846938e5-ae47-4fd6-96e8-d7870e81472b" providerId="ADAL" clId="{C34078FA-0FF5-466C-85D1-8BD6C091A349}" dt="2024-05-02T17:29:22.781" v="2909" actId="14100"/>
          <ac:spMkLst>
            <pc:docMk/>
            <pc:sldMk cId="169107594" sldId="2147472034"/>
            <ac:spMk id="97" creationId="{764B0794-9B30-3689-C803-D44E4B740D73}"/>
          </ac:spMkLst>
        </pc:spChg>
        <pc:spChg chg="mod">
          <ac:chgData name="Julia Fonseca" userId="846938e5-ae47-4fd6-96e8-d7870e81472b" providerId="ADAL" clId="{C34078FA-0FF5-466C-85D1-8BD6C091A349}" dt="2024-05-02T17:23:58.012" v="2757" actId="1076"/>
          <ac:spMkLst>
            <pc:docMk/>
            <pc:sldMk cId="169107594" sldId="2147472034"/>
            <ac:spMk id="99" creationId="{A65598AD-ACD7-2D25-1882-201B553C584C}"/>
          </ac:spMkLst>
        </pc:spChg>
        <pc:spChg chg="mod">
          <ac:chgData name="Julia Fonseca" userId="846938e5-ae47-4fd6-96e8-d7870e81472b" providerId="ADAL" clId="{C34078FA-0FF5-466C-85D1-8BD6C091A349}" dt="2024-05-02T17:29:31.107" v="2926" actId="14100"/>
          <ac:spMkLst>
            <pc:docMk/>
            <pc:sldMk cId="169107594" sldId="2147472034"/>
            <ac:spMk id="100" creationId="{66291296-A6D2-F4F6-F2DE-912EE0A920A2}"/>
          </ac:spMkLst>
        </pc:spChg>
        <pc:spChg chg="del mod">
          <ac:chgData name="Julia Fonseca" userId="846938e5-ae47-4fd6-96e8-d7870e81472b" providerId="ADAL" clId="{C34078FA-0FF5-466C-85D1-8BD6C091A349}" dt="2024-05-02T17:28:22.250" v="2874" actId="478"/>
          <ac:spMkLst>
            <pc:docMk/>
            <pc:sldMk cId="169107594" sldId="2147472034"/>
            <ac:spMk id="102" creationId="{942711E9-7F33-AB92-556F-A37E250E68F1}"/>
          </ac:spMkLst>
        </pc:spChg>
        <pc:spChg chg="del mod">
          <ac:chgData name="Julia Fonseca" userId="846938e5-ae47-4fd6-96e8-d7870e81472b" providerId="ADAL" clId="{C34078FA-0FF5-466C-85D1-8BD6C091A349}" dt="2024-05-02T17:28:22.250" v="2874" actId="478"/>
          <ac:spMkLst>
            <pc:docMk/>
            <pc:sldMk cId="169107594" sldId="2147472034"/>
            <ac:spMk id="103" creationId="{263D0B2C-B362-1C34-4013-27AC12A16E78}"/>
          </ac:spMkLst>
        </pc:spChg>
        <pc:spChg chg="del mod">
          <ac:chgData name="Julia Fonseca" userId="846938e5-ae47-4fd6-96e8-d7870e81472b" providerId="ADAL" clId="{C34078FA-0FF5-466C-85D1-8BD6C091A349}" dt="2024-05-02T17:28:22.250" v="2874" actId="478"/>
          <ac:spMkLst>
            <pc:docMk/>
            <pc:sldMk cId="169107594" sldId="2147472034"/>
            <ac:spMk id="104" creationId="{23D803B1-1EAF-903A-3F3D-FAF9A940349D}"/>
          </ac:spMkLst>
        </pc:spChg>
        <pc:spChg chg="mod">
          <ac:chgData name="Julia Fonseca" userId="846938e5-ae47-4fd6-96e8-d7870e81472b" providerId="ADAL" clId="{C34078FA-0FF5-466C-85D1-8BD6C091A349}" dt="2024-05-02T17:26:05.202" v="2781" actId="1036"/>
          <ac:spMkLst>
            <pc:docMk/>
            <pc:sldMk cId="169107594" sldId="2147472034"/>
            <ac:spMk id="109" creationId="{41B29525-4269-3D97-75C6-B3EFD72FA86C}"/>
          </ac:spMkLst>
        </pc:spChg>
        <pc:spChg chg="mod">
          <ac:chgData name="Julia Fonseca" userId="846938e5-ae47-4fd6-96e8-d7870e81472b" providerId="ADAL" clId="{C34078FA-0FF5-466C-85D1-8BD6C091A349}" dt="2024-05-02T17:23:58.012" v="2757" actId="1076"/>
          <ac:spMkLst>
            <pc:docMk/>
            <pc:sldMk cId="169107594" sldId="2147472034"/>
            <ac:spMk id="112" creationId="{EFA7B3F2-E034-8A58-905A-53E7EAE8F586}"/>
          </ac:spMkLst>
        </pc:spChg>
        <pc:spChg chg="mod">
          <ac:chgData name="Julia Fonseca" userId="846938e5-ae47-4fd6-96e8-d7870e81472b" providerId="ADAL" clId="{C34078FA-0FF5-466C-85D1-8BD6C091A349}" dt="2024-05-02T17:29:01.542" v="2884" actId="14100"/>
          <ac:spMkLst>
            <pc:docMk/>
            <pc:sldMk cId="169107594" sldId="2147472034"/>
            <ac:spMk id="114" creationId="{2D80947C-CCC8-1705-F942-3BD89CE6C84E}"/>
          </ac:spMkLst>
        </pc:spChg>
        <pc:spChg chg="mod">
          <ac:chgData name="Julia Fonseca" userId="846938e5-ae47-4fd6-96e8-d7870e81472b" providerId="ADAL" clId="{C34078FA-0FF5-466C-85D1-8BD6C091A349}" dt="2024-05-02T17:27:06.660" v="2830" actId="20577"/>
          <ac:spMkLst>
            <pc:docMk/>
            <pc:sldMk cId="169107594" sldId="2147472034"/>
            <ac:spMk id="116" creationId="{42FF733E-A629-F682-78FE-CC0AD87A69BA}"/>
          </ac:spMkLst>
        </pc:spChg>
        <pc:spChg chg="mod">
          <ac:chgData name="Julia Fonseca" userId="846938e5-ae47-4fd6-96e8-d7870e81472b" providerId="ADAL" clId="{C34078FA-0FF5-466C-85D1-8BD6C091A349}" dt="2024-05-02T17:28:00.346" v="2852" actId="20577"/>
          <ac:spMkLst>
            <pc:docMk/>
            <pc:sldMk cId="169107594" sldId="2147472034"/>
            <ac:spMk id="118" creationId="{E587AC4A-6143-D91D-D65A-E71A1144B582}"/>
          </ac:spMkLst>
        </pc:spChg>
        <pc:spChg chg="mod">
          <ac:chgData name="Julia Fonseca" userId="846938e5-ae47-4fd6-96e8-d7870e81472b" providerId="ADAL" clId="{C34078FA-0FF5-466C-85D1-8BD6C091A349}" dt="2024-05-02T17:28:13.801" v="2870" actId="1076"/>
          <ac:spMkLst>
            <pc:docMk/>
            <pc:sldMk cId="169107594" sldId="2147472034"/>
            <ac:spMk id="119" creationId="{AD9E1FE3-A099-3FC8-3A9D-9183393F22F0}"/>
          </ac:spMkLst>
        </pc:spChg>
        <pc:spChg chg="mod">
          <ac:chgData name="Julia Fonseca" userId="846938e5-ae47-4fd6-96e8-d7870e81472b" providerId="ADAL" clId="{C34078FA-0FF5-466C-85D1-8BD6C091A349}" dt="2024-05-02T17:23:58.012" v="2757" actId="1076"/>
          <ac:spMkLst>
            <pc:docMk/>
            <pc:sldMk cId="169107594" sldId="2147472034"/>
            <ac:spMk id="121" creationId="{DAE4D732-3811-7EC9-7336-52EAD79B1B7B}"/>
          </ac:spMkLst>
        </pc:spChg>
        <pc:spChg chg="mod">
          <ac:chgData name="Julia Fonseca" userId="846938e5-ae47-4fd6-96e8-d7870e81472b" providerId="ADAL" clId="{C34078FA-0FF5-466C-85D1-8BD6C091A349}" dt="2024-05-02T14:49:36.236" v="2569" actId="207"/>
          <ac:spMkLst>
            <pc:docMk/>
            <pc:sldMk cId="169107594" sldId="2147472034"/>
            <ac:spMk id="122" creationId="{0E187C8D-6539-7DFB-5DA9-F33A1DA9F539}"/>
          </ac:spMkLst>
        </pc:spChg>
        <pc:spChg chg="mod">
          <ac:chgData name="Julia Fonseca" userId="846938e5-ae47-4fd6-96e8-d7870e81472b" providerId="ADAL" clId="{C34078FA-0FF5-466C-85D1-8BD6C091A349}" dt="2024-05-02T17:29:39.640" v="2946" actId="14100"/>
          <ac:spMkLst>
            <pc:docMk/>
            <pc:sldMk cId="169107594" sldId="2147472034"/>
            <ac:spMk id="123" creationId="{C4864AE9-48DB-DAC7-4907-11CFF2459E00}"/>
          </ac:spMkLst>
        </pc:spChg>
        <pc:spChg chg="mod">
          <ac:chgData name="Julia Fonseca" userId="846938e5-ae47-4fd6-96e8-d7870e81472b" providerId="ADAL" clId="{C34078FA-0FF5-466C-85D1-8BD6C091A349}" dt="2024-05-02T17:28:18.552" v="2873" actId="1076"/>
          <ac:spMkLst>
            <pc:docMk/>
            <pc:sldMk cId="169107594" sldId="2147472034"/>
            <ac:spMk id="124" creationId="{35FBDC6E-A583-C216-AC9A-89E588ACE69D}"/>
          </ac:spMkLst>
        </pc:spChg>
        <pc:spChg chg="mod">
          <ac:chgData name="Julia Fonseca" userId="846938e5-ae47-4fd6-96e8-d7870e81472b" providerId="ADAL" clId="{C34078FA-0FF5-466C-85D1-8BD6C091A349}" dt="2024-05-02T17:23:58.012" v="2757" actId="1076"/>
          <ac:spMkLst>
            <pc:docMk/>
            <pc:sldMk cId="169107594" sldId="2147472034"/>
            <ac:spMk id="125" creationId="{A0E4927C-4FA9-E887-2E90-05DA2214EE97}"/>
          </ac:spMkLst>
        </pc:spChg>
        <pc:spChg chg="mod">
          <ac:chgData name="Julia Fonseca" userId="846938e5-ae47-4fd6-96e8-d7870e81472b" providerId="ADAL" clId="{C34078FA-0FF5-466C-85D1-8BD6C091A349}" dt="2024-05-02T17:26:58.596" v="2827" actId="1076"/>
          <ac:spMkLst>
            <pc:docMk/>
            <pc:sldMk cId="169107594" sldId="2147472034"/>
            <ac:spMk id="126" creationId="{EE331DC9-D0F2-9D5A-A163-5BA3AAF3657F}"/>
          </ac:spMkLst>
        </pc:spChg>
        <pc:spChg chg="del mod">
          <ac:chgData name="Julia Fonseca" userId="846938e5-ae47-4fd6-96e8-d7870e81472b" providerId="ADAL" clId="{C34078FA-0FF5-466C-85D1-8BD6C091A349}" dt="2024-05-02T17:33:27.664" v="3132" actId="478"/>
          <ac:spMkLst>
            <pc:docMk/>
            <pc:sldMk cId="169107594" sldId="2147472034"/>
            <ac:spMk id="127" creationId="{FEDE42D5-8404-724A-DE20-829455B91824}"/>
          </ac:spMkLst>
        </pc:spChg>
        <pc:spChg chg="del mod">
          <ac:chgData name="Julia Fonseca" userId="846938e5-ae47-4fd6-96e8-d7870e81472b" providerId="ADAL" clId="{C34078FA-0FF5-466C-85D1-8BD6C091A349}" dt="2024-05-02T17:33:27.664" v="3132" actId="478"/>
          <ac:spMkLst>
            <pc:docMk/>
            <pc:sldMk cId="169107594" sldId="2147472034"/>
            <ac:spMk id="128" creationId="{0977F3F0-CE98-2F37-B491-2E176A48DC93}"/>
          </ac:spMkLst>
        </pc:spChg>
        <pc:spChg chg="mod">
          <ac:chgData name="Julia Fonseca" userId="846938e5-ae47-4fd6-96e8-d7870e81472b" providerId="ADAL" clId="{C34078FA-0FF5-466C-85D1-8BD6C091A349}" dt="2024-05-02T17:33:50.472" v="3136" actId="1076"/>
          <ac:spMkLst>
            <pc:docMk/>
            <pc:sldMk cId="169107594" sldId="2147472034"/>
            <ac:spMk id="129" creationId="{A3EF8D7E-77C9-9201-6C13-74F493982F20}"/>
          </ac:spMkLst>
        </pc:spChg>
        <pc:graphicFrameChg chg="mod">
          <ac:chgData name="Julia Fonseca" userId="846938e5-ae47-4fd6-96e8-d7870e81472b" providerId="ADAL" clId="{C34078FA-0FF5-466C-85D1-8BD6C091A349}" dt="2024-04-30T19:33:50.252" v="1325" actId="1038"/>
          <ac:graphicFrameMkLst>
            <pc:docMk/>
            <pc:sldMk cId="169107594" sldId="2147472034"/>
            <ac:graphicFrameMk id="30" creationId="{48764E80-958F-0962-51CA-069E5C7A00F4}"/>
          </ac:graphicFrameMkLst>
        </pc:graphicFrameChg>
        <pc:picChg chg="del">
          <ac:chgData name="Julia Fonseca" userId="846938e5-ae47-4fd6-96e8-d7870e81472b" providerId="ADAL" clId="{C34078FA-0FF5-466C-85D1-8BD6C091A349}" dt="2024-05-02T17:51:03" v="3141" actId="478"/>
          <ac:picMkLst>
            <pc:docMk/>
            <pc:sldMk cId="169107594" sldId="2147472034"/>
            <ac:picMk id="8" creationId="{788F128C-10AE-3B67-DEA7-859971C6DC55}"/>
          </ac:picMkLst>
        </pc:picChg>
        <pc:picChg chg="add del mod">
          <ac:chgData name="Julia Fonseca" userId="846938e5-ae47-4fd6-96e8-d7870e81472b" providerId="ADAL" clId="{C34078FA-0FF5-466C-85D1-8BD6C091A349}" dt="2024-05-02T16:29:50.234" v="2683" actId="478"/>
          <ac:picMkLst>
            <pc:docMk/>
            <pc:sldMk cId="169107594" sldId="2147472034"/>
            <ac:picMk id="13" creationId="{EAFB30DF-2C47-86BC-0B9F-926D26BB2234}"/>
          </ac:picMkLst>
        </pc:picChg>
        <pc:picChg chg="add del mod">
          <ac:chgData name="Julia Fonseca" userId="846938e5-ae47-4fd6-96e8-d7870e81472b" providerId="ADAL" clId="{C34078FA-0FF5-466C-85D1-8BD6C091A349}" dt="2024-05-02T17:29:43.852" v="2947" actId="478"/>
          <ac:picMkLst>
            <pc:docMk/>
            <pc:sldMk cId="169107594" sldId="2147472034"/>
            <ac:picMk id="15" creationId="{9B56D9B5-88C9-9E04-5EED-305DB91EB3EE}"/>
          </ac:picMkLst>
        </pc:picChg>
        <pc:picChg chg="add mod">
          <ac:chgData name="Julia Fonseca" userId="846938e5-ae47-4fd6-96e8-d7870e81472b" providerId="ADAL" clId="{C34078FA-0FF5-466C-85D1-8BD6C091A349}" dt="2024-05-02T17:52:40.429" v="3153" actId="1076"/>
          <ac:picMkLst>
            <pc:docMk/>
            <pc:sldMk cId="169107594" sldId="2147472034"/>
            <ac:picMk id="20" creationId="{F1F74703-A9F3-B65E-AFC3-D45D3C329867}"/>
          </ac:picMkLst>
        </pc:picChg>
      </pc:sldChg>
      <pc:sldChg chg="addSp delSp modSp mod delCm">
        <pc:chgData name="Julia Fonseca" userId="846938e5-ae47-4fd6-96e8-d7870e81472b" providerId="ADAL" clId="{C34078FA-0FF5-466C-85D1-8BD6C091A349}" dt="2024-05-06T11:57:29.401" v="5468" actId="207"/>
        <pc:sldMkLst>
          <pc:docMk/>
          <pc:sldMk cId="1872459422" sldId="2147472035"/>
        </pc:sldMkLst>
        <pc:spChg chg="mod">
          <ac:chgData name="Julia Fonseca" userId="846938e5-ae47-4fd6-96e8-d7870e81472b" providerId="ADAL" clId="{C34078FA-0FF5-466C-85D1-8BD6C091A349}" dt="2024-05-06T11:57:29.401" v="5468" actId="207"/>
          <ac:spMkLst>
            <pc:docMk/>
            <pc:sldMk cId="1872459422" sldId="2147472035"/>
            <ac:spMk id="2" creationId="{3C2D23EF-C15D-489C-327C-529BB399ECF8}"/>
          </ac:spMkLst>
        </pc:spChg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1872459422" sldId="2147472035"/>
            <ac:spMk id="3" creationId="{7B4513B7-EF59-663F-B1E9-DA6886B84309}"/>
          </ac:spMkLst>
        </pc:spChg>
        <pc:spChg chg="del mod">
          <ac:chgData name="Julia Fonseca" userId="846938e5-ae47-4fd6-96e8-d7870e81472b" providerId="ADAL" clId="{C34078FA-0FF5-466C-85D1-8BD6C091A349}" dt="2024-05-06T00:39:17.524" v="4764" actId="478"/>
          <ac:spMkLst>
            <pc:docMk/>
            <pc:sldMk cId="1872459422" sldId="2147472035"/>
            <ac:spMk id="4" creationId="{FA8AD7F4-AEE0-7916-4FBF-57F5E0312A56}"/>
          </ac:spMkLst>
        </pc:spChg>
        <pc:spChg chg="add mod">
          <ac:chgData name="Julia Fonseca" userId="846938e5-ae47-4fd6-96e8-d7870e81472b" providerId="ADAL" clId="{C34078FA-0FF5-466C-85D1-8BD6C091A349}" dt="2024-04-30T18:19:50.992" v="602"/>
          <ac:spMkLst>
            <pc:docMk/>
            <pc:sldMk cId="1872459422" sldId="2147472035"/>
            <ac:spMk id="6" creationId="{0CCE6707-4934-E7EE-A396-3BB4CC5E4D04}"/>
          </ac:spMkLst>
        </pc:spChg>
        <pc:spChg chg="add del mod">
          <ac:chgData name="Julia Fonseca" userId="846938e5-ae47-4fd6-96e8-d7870e81472b" providerId="ADAL" clId="{C34078FA-0FF5-466C-85D1-8BD6C091A349}" dt="2024-04-30T18:32:24.865" v="755"/>
          <ac:spMkLst>
            <pc:docMk/>
            <pc:sldMk cId="1872459422" sldId="2147472035"/>
            <ac:spMk id="10" creationId="{8628B36C-0589-E8E6-D514-5E5697E6EEC8}"/>
          </ac:spMkLst>
        </pc:spChg>
        <pc:spChg chg="mod">
          <ac:chgData name="Julia Fonseca" userId="846938e5-ae47-4fd6-96e8-d7870e81472b" providerId="ADAL" clId="{C34078FA-0FF5-466C-85D1-8BD6C091A349}" dt="2024-04-30T19:39:49.419" v="1416" actId="14100"/>
          <ac:spMkLst>
            <pc:docMk/>
            <pc:sldMk cId="1872459422" sldId="2147472035"/>
            <ac:spMk id="11" creationId="{63B60203-D83B-A61B-5925-37CEB9EBB9C6}"/>
          </ac:spMkLst>
        </pc:spChg>
        <pc:spChg chg="mod">
          <ac:chgData name="Julia Fonseca" userId="846938e5-ae47-4fd6-96e8-d7870e81472b" providerId="ADAL" clId="{C34078FA-0FF5-466C-85D1-8BD6C091A349}" dt="2024-04-30T19:34:07.430" v="1334" actId="1035"/>
          <ac:spMkLst>
            <pc:docMk/>
            <pc:sldMk cId="1872459422" sldId="2147472035"/>
            <ac:spMk id="13" creationId="{0F37D26F-6B3B-F6BF-D313-7625F9830A62}"/>
          </ac:spMkLst>
        </pc:spChg>
        <pc:spChg chg="mod">
          <ac:chgData name="Julia Fonseca" userId="846938e5-ae47-4fd6-96e8-d7870e81472b" providerId="ADAL" clId="{C34078FA-0FF5-466C-85D1-8BD6C091A349}" dt="2024-04-30T18:21:00.492" v="630" actId="207"/>
          <ac:spMkLst>
            <pc:docMk/>
            <pc:sldMk cId="1872459422" sldId="2147472035"/>
            <ac:spMk id="25" creationId="{B96BC26A-F2A0-D063-48CC-874C172924E9}"/>
          </ac:spMkLst>
        </pc:spChg>
        <pc:spChg chg="add del mod">
          <ac:chgData name="Julia Fonseca" userId="846938e5-ae47-4fd6-96e8-d7870e81472b" providerId="ADAL" clId="{C34078FA-0FF5-466C-85D1-8BD6C091A349}" dt="2024-04-30T19:34:24.062" v="1335" actId="21"/>
          <ac:spMkLst>
            <pc:docMk/>
            <pc:sldMk cId="1872459422" sldId="2147472035"/>
            <ac:spMk id="27" creationId="{58E19B05-FA4E-F868-12E0-C9C2252CD525}"/>
          </ac:spMkLst>
        </pc:spChg>
        <pc:spChg chg="mod">
          <ac:chgData name="Julia Fonseca" userId="846938e5-ae47-4fd6-96e8-d7870e81472b" providerId="ADAL" clId="{C34078FA-0FF5-466C-85D1-8BD6C091A349}" dt="2024-04-30T18:19:18.933" v="581" actId="208"/>
          <ac:spMkLst>
            <pc:docMk/>
            <pc:sldMk cId="1872459422" sldId="2147472035"/>
            <ac:spMk id="28" creationId="{1FAEBD4B-D01B-DD0B-6156-4F0B9DA88B83}"/>
          </ac:spMkLst>
        </pc:spChg>
        <pc:spChg chg="mod">
          <ac:chgData name="Julia Fonseca" userId="846938e5-ae47-4fd6-96e8-d7870e81472b" providerId="ADAL" clId="{C34078FA-0FF5-466C-85D1-8BD6C091A349}" dt="2024-04-30T18:20:23.519" v="608" actId="207"/>
          <ac:spMkLst>
            <pc:docMk/>
            <pc:sldMk cId="1872459422" sldId="2147472035"/>
            <ac:spMk id="29" creationId="{BC96350F-EC0A-9FDB-492A-0D5AF61C0CFA}"/>
          </ac:spMkLst>
        </pc:spChg>
        <pc:spChg chg="del">
          <ac:chgData name="Julia Fonseca" userId="846938e5-ae47-4fd6-96e8-d7870e81472b" providerId="ADAL" clId="{C34078FA-0FF5-466C-85D1-8BD6C091A349}" dt="2024-04-30T18:18:27.047" v="566" actId="478"/>
          <ac:spMkLst>
            <pc:docMk/>
            <pc:sldMk cId="1872459422" sldId="2147472035"/>
            <ac:spMk id="31" creationId="{4DB2D2DE-A206-B853-C6EA-CD1EC79D0E53}"/>
          </ac:spMkLst>
        </pc:spChg>
        <pc:spChg chg="add del mod">
          <ac:chgData name="Julia Fonseca" userId="846938e5-ae47-4fd6-96e8-d7870e81472b" providerId="ADAL" clId="{C34078FA-0FF5-466C-85D1-8BD6C091A349}" dt="2024-04-30T19:39:28.726" v="1411" actId="478"/>
          <ac:spMkLst>
            <pc:docMk/>
            <pc:sldMk cId="1872459422" sldId="2147472035"/>
            <ac:spMk id="33" creationId="{B941BC86-87F1-70A0-2198-13475419FFEB}"/>
          </ac:spMkLst>
        </pc:spChg>
        <pc:spChg chg="mod">
          <ac:chgData name="Julia Fonseca" userId="846938e5-ae47-4fd6-96e8-d7870e81472b" providerId="ADAL" clId="{C34078FA-0FF5-466C-85D1-8BD6C091A349}" dt="2024-05-02T18:01:27.609" v="3315" actId="1076"/>
          <ac:spMkLst>
            <pc:docMk/>
            <pc:sldMk cId="1872459422" sldId="2147472035"/>
            <ac:spMk id="35" creationId="{C54FF7D3-B514-4475-99CA-87D61BB17865}"/>
          </ac:spMkLst>
        </pc:spChg>
        <pc:spChg chg="mod">
          <ac:chgData name="Julia Fonseca" userId="846938e5-ae47-4fd6-96e8-d7870e81472b" providerId="ADAL" clId="{C34078FA-0FF5-466C-85D1-8BD6C091A349}" dt="2024-05-02T18:01:27.609" v="3315" actId="1076"/>
          <ac:spMkLst>
            <pc:docMk/>
            <pc:sldMk cId="1872459422" sldId="2147472035"/>
            <ac:spMk id="36" creationId="{182BAF39-153C-9231-5EED-791B2A7B7219}"/>
          </ac:spMkLst>
        </pc:spChg>
        <pc:spChg chg="mod">
          <ac:chgData name="Julia Fonseca" userId="846938e5-ae47-4fd6-96e8-d7870e81472b" providerId="ADAL" clId="{C34078FA-0FF5-466C-85D1-8BD6C091A349}" dt="2024-05-02T17:57:41.471" v="3247" actId="14100"/>
          <ac:spMkLst>
            <pc:docMk/>
            <pc:sldMk cId="1872459422" sldId="2147472035"/>
            <ac:spMk id="37" creationId="{D33AD759-F88B-C1E1-3F28-154872DF85F1}"/>
          </ac:spMkLst>
        </pc:spChg>
        <pc:spChg chg="mod">
          <ac:chgData name="Julia Fonseca" userId="846938e5-ae47-4fd6-96e8-d7870e81472b" providerId="ADAL" clId="{C34078FA-0FF5-466C-85D1-8BD6C091A349}" dt="2024-05-02T17:57:25.697" v="3246" actId="554"/>
          <ac:spMkLst>
            <pc:docMk/>
            <pc:sldMk cId="1872459422" sldId="2147472035"/>
            <ac:spMk id="38" creationId="{59CF7179-FD5E-8C93-A84E-5B23C2B2A1E6}"/>
          </ac:spMkLst>
        </pc:spChg>
        <pc:spChg chg="mod">
          <ac:chgData name="Julia Fonseca" userId="846938e5-ae47-4fd6-96e8-d7870e81472b" providerId="ADAL" clId="{C34078FA-0FF5-466C-85D1-8BD6C091A349}" dt="2024-05-02T18:01:19.577" v="3314" actId="1076"/>
          <ac:spMkLst>
            <pc:docMk/>
            <pc:sldMk cId="1872459422" sldId="2147472035"/>
            <ac:spMk id="39" creationId="{4648E474-FF82-E7E4-9D94-5537B913B838}"/>
          </ac:spMkLst>
        </pc:spChg>
        <pc:spChg chg="mod">
          <ac:chgData name="Julia Fonseca" userId="846938e5-ae47-4fd6-96e8-d7870e81472b" providerId="ADAL" clId="{C34078FA-0FF5-466C-85D1-8BD6C091A349}" dt="2024-05-02T18:01:19.577" v="3314" actId="1076"/>
          <ac:spMkLst>
            <pc:docMk/>
            <pc:sldMk cId="1872459422" sldId="2147472035"/>
            <ac:spMk id="40" creationId="{011AC9EF-C228-9DA9-52A6-1DCF4EFA61CE}"/>
          </ac:spMkLst>
        </pc:spChg>
        <pc:spChg chg="add mod">
          <ac:chgData name="Julia Fonseca" userId="846938e5-ae47-4fd6-96e8-d7870e81472b" providerId="ADAL" clId="{C34078FA-0FF5-466C-85D1-8BD6C091A349}" dt="2024-05-02T18:01:13.523" v="3313" actId="1076"/>
          <ac:spMkLst>
            <pc:docMk/>
            <pc:sldMk cId="1872459422" sldId="2147472035"/>
            <ac:spMk id="41" creationId="{C9D2095C-B0F9-118C-EB3D-94FBBE7DC871}"/>
          </ac:spMkLst>
        </pc:spChg>
        <pc:spChg chg="add mod">
          <ac:chgData name="Julia Fonseca" userId="846938e5-ae47-4fd6-96e8-d7870e81472b" providerId="ADAL" clId="{C34078FA-0FF5-466C-85D1-8BD6C091A349}" dt="2024-05-02T18:01:13.523" v="3313" actId="1076"/>
          <ac:spMkLst>
            <pc:docMk/>
            <pc:sldMk cId="1872459422" sldId="2147472035"/>
            <ac:spMk id="42" creationId="{BC30737A-C759-7B63-F365-173E81BC2A9C}"/>
          </ac:spMkLst>
        </pc:spChg>
        <pc:spChg chg="add mod">
          <ac:chgData name="Julia Fonseca" userId="846938e5-ae47-4fd6-96e8-d7870e81472b" providerId="ADAL" clId="{C34078FA-0FF5-466C-85D1-8BD6C091A349}" dt="2024-05-02T18:01:08.859" v="3312" actId="1076"/>
          <ac:spMkLst>
            <pc:docMk/>
            <pc:sldMk cId="1872459422" sldId="2147472035"/>
            <ac:spMk id="43" creationId="{A981D56B-D7D3-1E00-BFC0-B8BD4B05F2DE}"/>
          </ac:spMkLst>
        </pc:spChg>
        <pc:spChg chg="del">
          <ac:chgData name="Julia Fonseca" userId="846938e5-ae47-4fd6-96e8-d7870e81472b" providerId="ADAL" clId="{C34078FA-0FF5-466C-85D1-8BD6C091A349}" dt="2024-05-02T18:03:05.266" v="3317" actId="478"/>
          <ac:spMkLst>
            <pc:docMk/>
            <pc:sldMk cId="1872459422" sldId="2147472035"/>
            <ac:spMk id="44" creationId="{D42D20BB-280F-8F2C-D230-65F615AAB7A3}"/>
          </ac:spMkLst>
        </pc:spChg>
        <pc:spChg chg="del">
          <ac:chgData name="Julia Fonseca" userId="846938e5-ae47-4fd6-96e8-d7870e81472b" providerId="ADAL" clId="{C34078FA-0FF5-466C-85D1-8BD6C091A349}" dt="2024-05-02T18:03:08.237" v="3318" actId="478"/>
          <ac:spMkLst>
            <pc:docMk/>
            <pc:sldMk cId="1872459422" sldId="2147472035"/>
            <ac:spMk id="45" creationId="{29F480AE-A007-96B0-4C73-E4A84AE91074}"/>
          </ac:spMkLst>
        </pc:spChg>
        <pc:spChg chg="del">
          <ac:chgData name="Julia Fonseca" userId="846938e5-ae47-4fd6-96e8-d7870e81472b" providerId="ADAL" clId="{C34078FA-0FF5-466C-85D1-8BD6C091A349}" dt="2024-05-02T18:03:08.237" v="3318" actId="478"/>
          <ac:spMkLst>
            <pc:docMk/>
            <pc:sldMk cId="1872459422" sldId="2147472035"/>
            <ac:spMk id="46" creationId="{9B0E2246-3B9D-B2E9-B817-2D8BCD1820C2}"/>
          </ac:spMkLst>
        </pc:spChg>
        <pc:spChg chg="del">
          <ac:chgData name="Julia Fonseca" userId="846938e5-ae47-4fd6-96e8-d7870e81472b" providerId="ADAL" clId="{C34078FA-0FF5-466C-85D1-8BD6C091A349}" dt="2024-05-02T18:03:08.237" v="3318" actId="478"/>
          <ac:spMkLst>
            <pc:docMk/>
            <pc:sldMk cId="1872459422" sldId="2147472035"/>
            <ac:spMk id="47" creationId="{F10B774A-2013-620E-B806-0D435EFC2549}"/>
          </ac:spMkLst>
        </pc:spChg>
        <pc:spChg chg="del">
          <ac:chgData name="Julia Fonseca" userId="846938e5-ae47-4fd6-96e8-d7870e81472b" providerId="ADAL" clId="{C34078FA-0FF5-466C-85D1-8BD6C091A349}" dt="2024-05-02T18:03:08.237" v="3318" actId="478"/>
          <ac:spMkLst>
            <pc:docMk/>
            <pc:sldMk cId="1872459422" sldId="2147472035"/>
            <ac:spMk id="48" creationId="{63DD9173-EF08-EB0D-3CE9-ED3DAB07ED8B}"/>
          </ac:spMkLst>
        </pc:spChg>
        <pc:spChg chg="del">
          <ac:chgData name="Julia Fonseca" userId="846938e5-ae47-4fd6-96e8-d7870e81472b" providerId="ADAL" clId="{C34078FA-0FF5-466C-85D1-8BD6C091A349}" dt="2024-05-02T18:03:08.237" v="3318" actId="478"/>
          <ac:spMkLst>
            <pc:docMk/>
            <pc:sldMk cId="1872459422" sldId="2147472035"/>
            <ac:spMk id="49" creationId="{2B80C172-2655-13EA-9267-3AEB41187202}"/>
          </ac:spMkLst>
        </pc:spChg>
        <pc:spChg chg="del">
          <ac:chgData name="Julia Fonseca" userId="846938e5-ae47-4fd6-96e8-d7870e81472b" providerId="ADAL" clId="{C34078FA-0FF5-466C-85D1-8BD6C091A349}" dt="2024-05-02T18:03:08.237" v="3318" actId="478"/>
          <ac:spMkLst>
            <pc:docMk/>
            <pc:sldMk cId="1872459422" sldId="2147472035"/>
            <ac:spMk id="50" creationId="{BE7A51FE-CAFD-F46F-303E-41C087A01A2E}"/>
          </ac:spMkLst>
        </pc:spChg>
        <pc:spChg chg="add mod">
          <ac:chgData name="Julia Fonseca" userId="846938e5-ae47-4fd6-96e8-d7870e81472b" providerId="ADAL" clId="{C34078FA-0FF5-466C-85D1-8BD6C091A349}" dt="2024-05-02T18:01:08.859" v="3312" actId="1076"/>
          <ac:spMkLst>
            <pc:docMk/>
            <pc:sldMk cId="1872459422" sldId="2147472035"/>
            <ac:spMk id="51" creationId="{63C058D6-AD0D-8117-AFCA-71AC3B3B3B14}"/>
          </ac:spMkLst>
        </pc:spChg>
        <pc:spChg chg="del">
          <ac:chgData name="Julia Fonseca" userId="846938e5-ae47-4fd6-96e8-d7870e81472b" providerId="ADAL" clId="{C34078FA-0FF5-466C-85D1-8BD6C091A349}" dt="2024-05-02T18:03:08.237" v="3318" actId="478"/>
          <ac:spMkLst>
            <pc:docMk/>
            <pc:sldMk cId="1872459422" sldId="2147472035"/>
            <ac:spMk id="54" creationId="{321322C7-2156-292C-BED8-3470CCDE7D0B}"/>
          </ac:spMkLst>
        </pc:spChg>
        <pc:spChg chg="del">
          <ac:chgData name="Julia Fonseca" userId="846938e5-ae47-4fd6-96e8-d7870e81472b" providerId="ADAL" clId="{C34078FA-0FF5-466C-85D1-8BD6C091A349}" dt="2024-05-02T18:03:08.237" v="3318" actId="478"/>
          <ac:spMkLst>
            <pc:docMk/>
            <pc:sldMk cId="1872459422" sldId="2147472035"/>
            <ac:spMk id="55" creationId="{D3F30B46-8235-AE85-E6D5-CFE7B7D9CFBC}"/>
          </ac:spMkLst>
        </pc:spChg>
        <pc:spChg chg="del">
          <ac:chgData name="Julia Fonseca" userId="846938e5-ae47-4fd6-96e8-d7870e81472b" providerId="ADAL" clId="{C34078FA-0FF5-466C-85D1-8BD6C091A349}" dt="2024-05-02T18:03:08.237" v="3318" actId="478"/>
          <ac:spMkLst>
            <pc:docMk/>
            <pc:sldMk cId="1872459422" sldId="2147472035"/>
            <ac:spMk id="56" creationId="{A8075292-CF35-3AD0-2C2B-EC8ED00AFB09}"/>
          </ac:spMkLst>
        </pc:spChg>
        <pc:spChg chg="del">
          <ac:chgData name="Julia Fonseca" userId="846938e5-ae47-4fd6-96e8-d7870e81472b" providerId="ADAL" clId="{C34078FA-0FF5-466C-85D1-8BD6C091A349}" dt="2024-05-02T18:03:08.237" v="3318" actId="478"/>
          <ac:spMkLst>
            <pc:docMk/>
            <pc:sldMk cId="1872459422" sldId="2147472035"/>
            <ac:spMk id="57" creationId="{18BDB925-70EC-E8EF-A60D-3D0EBAAF61B8}"/>
          </ac:spMkLst>
        </pc:spChg>
        <pc:spChg chg="del">
          <ac:chgData name="Julia Fonseca" userId="846938e5-ae47-4fd6-96e8-d7870e81472b" providerId="ADAL" clId="{C34078FA-0FF5-466C-85D1-8BD6C091A349}" dt="2024-05-02T18:03:08.237" v="3318" actId="478"/>
          <ac:spMkLst>
            <pc:docMk/>
            <pc:sldMk cId="1872459422" sldId="2147472035"/>
            <ac:spMk id="58" creationId="{2FDE0690-C616-82FF-1BAA-535F5663715A}"/>
          </ac:spMkLst>
        </pc:spChg>
        <pc:spChg chg="del">
          <ac:chgData name="Julia Fonseca" userId="846938e5-ae47-4fd6-96e8-d7870e81472b" providerId="ADAL" clId="{C34078FA-0FF5-466C-85D1-8BD6C091A349}" dt="2024-05-02T18:03:08.237" v="3318" actId="478"/>
          <ac:spMkLst>
            <pc:docMk/>
            <pc:sldMk cId="1872459422" sldId="2147472035"/>
            <ac:spMk id="59" creationId="{884BD0FE-AFA8-161B-E003-604D3DB8DF8B}"/>
          </ac:spMkLst>
        </pc:spChg>
        <pc:spChg chg="del">
          <ac:chgData name="Julia Fonseca" userId="846938e5-ae47-4fd6-96e8-d7870e81472b" providerId="ADAL" clId="{C34078FA-0FF5-466C-85D1-8BD6C091A349}" dt="2024-05-02T18:03:08.237" v="3318" actId="478"/>
          <ac:spMkLst>
            <pc:docMk/>
            <pc:sldMk cId="1872459422" sldId="2147472035"/>
            <ac:spMk id="60" creationId="{9FBD5AAC-C313-AA33-85AC-06CF4F5AA79E}"/>
          </ac:spMkLst>
        </pc:spChg>
        <pc:spChg chg="del">
          <ac:chgData name="Julia Fonseca" userId="846938e5-ae47-4fd6-96e8-d7870e81472b" providerId="ADAL" clId="{C34078FA-0FF5-466C-85D1-8BD6C091A349}" dt="2024-05-02T18:03:08.237" v="3318" actId="478"/>
          <ac:spMkLst>
            <pc:docMk/>
            <pc:sldMk cId="1872459422" sldId="2147472035"/>
            <ac:spMk id="61" creationId="{65019001-2CA9-5018-71BF-FC5063B405E0}"/>
          </ac:spMkLst>
        </pc:spChg>
        <pc:spChg chg="del">
          <ac:chgData name="Julia Fonseca" userId="846938e5-ae47-4fd6-96e8-d7870e81472b" providerId="ADAL" clId="{C34078FA-0FF5-466C-85D1-8BD6C091A349}" dt="2024-05-02T18:03:08.237" v="3318" actId="478"/>
          <ac:spMkLst>
            <pc:docMk/>
            <pc:sldMk cId="1872459422" sldId="2147472035"/>
            <ac:spMk id="62" creationId="{CA5A74B4-BFB8-C88F-B93A-7BC8232C52EB}"/>
          </ac:spMkLst>
        </pc:spChg>
        <pc:spChg chg="del">
          <ac:chgData name="Julia Fonseca" userId="846938e5-ae47-4fd6-96e8-d7870e81472b" providerId="ADAL" clId="{C34078FA-0FF5-466C-85D1-8BD6C091A349}" dt="2024-05-02T18:03:08.237" v="3318" actId="478"/>
          <ac:spMkLst>
            <pc:docMk/>
            <pc:sldMk cId="1872459422" sldId="2147472035"/>
            <ac:spMk id="63" creationId="{06E82A0B-7C54-438E-7D62-1ED5495CAFB2}"/>
          </ac:spMkLst>
        </pc:spChg>
        <pc:spChg chg="add del mod">
          <ac:chgData name="Julia Fonseca" userId="846938e5-ae47-4fd6-96e8-d7870e81472b" providerId="ADAL" clId="{C34078FA-0FF5-466C-85D1-8BD6C091A349}" dt="2024-05-02T18:04:20.207" v="3382" actId="478"/>
          <ac:spMkLst>
            <pc:docMk/>
            <pc:sldMk cId="1872459422" sldId="2147472035"/>
            <ac:spMk id="64" creationId="{67FC70C1-588A-6B52-F525-3839678FAC4C}"/>
          </ac:spMkLst>
        </pc:spChg>
        <pc:spChg chg="add del mod">
          <ac:chgData name="Julia Fonseca" userId="846938e5-ae47-4fd6-96e8-d7870e81472b" providerId="ADAL" clId="{C34078FA-0FF5-466C-85D1-8BD6C091A349}" dt="2024-05-02T18:04:20.207" v="3382" actId="478"/>
          <ac:spMkLst>
            <pc:docMk/>
            <pc:sldMk cId="1872459422" sldId="2147472035"/>
            <ac:spMk id="65" creationId="{BD6ED055-B880-2F9C-1EC9-04CA7D4F219C}"/>
          </ac:spMkLst>
        </pc:spChg>
        <pc:spChg chg="add del mod">
          <ac:chgData name="Julia Fonseca" userId="846938e5-ae47-4fd6-96e8-d7870e81472b" providerId="ADAL" clId="{C34078FA-0FF5-466C-85D1-8BD6C091A349}" dt="2024-05-02T18:04:20.207" v="3382" actId="478"/>
          <ac:spMkLst>
            <pc:docMk/>
            <pc:sldMk cId="1872459422" sldId="2147472035"/>
            <ac:spMk id="66" creationId="{4D9FDD9F-E0B0-23F7-743E-1A4C5FDDFCD6}"/>
          </ac:spMkLst>
        </pc:spChg>
        <pc:spChg chg="add del mod">
          <ac:chgData name="Julia Fonseca" userId="846938e5-ae47-4fd6-96e8-d7870e81472b" providerId="ADAL" clId="{C34078FA-0FF5-466C-85D1-8BD6C091A349}" dt="2024-05-02T18:16:09.825" v="3626" actId="1076"/>
          <ac:spMkLst>
            <pc:docMk/>
            <pc:sldMk cId="1872459422" sldId="2147472035"/>
            <ac:spMk id="67" creationId="{E13B4CBD-FE9B-DB61-CE35-8D5658192D5C}"/>
          </ac:spMkLst>
        </pc:spChg>
        <pc:spChg chg="add del mod">
          <ac:chgData name="Julia Fonseca" userId="846938e5-ae47-4fd6-96e8-d7870e81472b" providerId="ADAL" clId="{C34078FA-0FF5-466C-85D1-8BD6C091A349}" dt="2024-05-02T18:04:24.026" v="3383" actId="478"/>
          <ac:spMkLst>
            <pc:docMk/>
            <pc:sldMk cId="1872459422" sldId="2147472035"/>
            <ac:spMk id="68" creationId="{D0109148-80C3-A598-2A68-7060545498FD}"/>
          </ac:spMkLst>
        </pc:spChg>
        <pc:spChg chg="add del mod">
          <ac:chgData name="Julia Fonseca" userId="846938e5-ae47-4fd6-96e8-d7870e81472b" providerId="ADAL" clId="{C34078FA-0FF5-466C-85D1-8BD6C091A349}" dt="2024-05-02T18:04:20.207" v="3382" actId="478"/>
          <ac:spMkLst>
            <pc:docMk/>
            <pc:sldMk cId="1872459422" sldId="2147472035"/>
            <ac:spMk id="69" creationId="{9BF554A4-0888-7541-A277-1D7C2836AED7}"/>
          </ac:spMkLst>
        </pc:spChg>
        <pc:spChg chg="add del mod">
          <ac:chgData name="Julia Fonseca" userId="846938e5-ae47-4fd6-96e8-d7870e81472b" providerId="ADAL" clId="{C34078FA-0FF5-466C-85D1-8BD6C091A349}" dt="2024-05-02T18:04:20.207" v="3382" actId="478"/>
          <ac:spMkLst>
            <pc:docMk/>
            <pc:sldMk cId="1872459422" sldId="2147472035"/>
            <ac:spMk id="70" creationId="{775BC36E-998B-EC54-7EC9-5772703FC406}"/>
          </ac:spMkLst>
        </pc:spChg>
        <pc:spChg chg="add del mod">
          <ac:chgData name="Julia Fonseca" userId="846938e5-ae47-4fd6-96e8-d7870e81472b" providerId="ADAL" clId="{C34078FA-0FF5-466C-85D1-8BD6C091A349}" dt="2024-05-02T18:04:20.207" v="3382" actId="478"/>
          <ac:spMkLst>
            <pc:docMk/>
            <pc:sldMk cId="1872459422" sldId="2147472035"/>
            <ac:spMk id="71" creationId="{5391F740-E1AE-4CCC-943B-AF9BBD8C0595}"/>
          </ac:spMkLst>
        </pc:spChg>
        <pc:spChg chg="add del mod">
          <ac:chgData name="Julia Fonseca" userId="846938e5-ae47-4fd6-96e8-d7870e81472b" providerId="ADAL" clId="{C34078FA-0FF5-466C-85D1-8BD6C091A349}" dt="2024-05-02T18:04:20.207" v="3382" actId="478"/>
          <ac:spMkLst>
            <pc:docMk/>
            <pc:sldMk cId="1872459422" sldId="2147472035"/>
            <ac:spMk id="72" creationId="{EB989C3E-7D69-D8A4-01FE-D2E285129C35}"/>
          </ac:spMkLst>
        </pc:spChg>
        <pc:spChg chg="add del mod">
          <ac:chgData name="Julia Fonseca" userId="846938e5-ae47-4fd6-96e8-d7870e81472b" providerId="ADAL" clId="{C34078FA-0FF5-466C-85D1-8BD6C091A349}" dt="2024-04-30T18:32:25.340" v="756" actId="478"/>
          <ac:spMkLst>
            <pc:docMk/>
            <pc:sldMk cId="1872459422" sldId="2147472035"/>
            <ac:spMk id="73" creationId="{602A6F5C-A665-80AF-3E2E-1F86D28B016D}"/>
          </ac:spMkLst>
        </pc:spChg>
        <pc:spChg chg="add del mod">
          <ac:chgData name="Julia Fonseca" userId="846938e5-ae47-4fd6-96e8-d7870e81472b" providerId="ADAL" clId="{C34078FA-0FF5-466C-85D1-8BD6C091A349}" dt="2024-05-02T18:04:24.026" v="3383" actId="478"/>
          <ac:spMkLst>
            <pc:docMk/>
            <pc:sldMk cId="1872459422" sldId="2147472035"/>
            <ac:spMk id="74" creationId="{324521E2-65BE-9FD2-5074-7703D29C1CC2}"/>
          </ac:spMkLst>
        </pc:spChg>
        <pc:spChg chg="add del mod">
          <ac:chgData name="Julia Fonseca" userId="846938e5-ae47-4fd6-96e8-d7870e81472b" providerId="ADAL" clId="{C34078FA-0FF5-466C-85D1-8BD6C091A349}" dt="2024-05-02T18:04:20.207" v="3382" actId="478"/>
          <ac:spMkLst>
            <pc:docMk/>
            <pc:sldMk cId="1872459422" sldId="2147472035"/>
            <ac:spMk id="75" creationId="{BDAF7303-B1FD-9518-209C-E85F35A89657}"/>
          </ac:spMkLst>
        </pc:spChg>
        <pc:spChg chg="add del mod">
          <ac:chgData name="Julia Fonseca" userId="846938e5-ae47-4fd6-96e8-d7870e81472b" providerId="ADAL" clId="{C34078FA-0FF5-466C-85D1-8BD6C091A349}" dt="2024-05-02T18:04:20.207" v="3382" actId="478"/>
          <ac:spMkLst>
            <pc:docMk/>
            <pc:sldMk cId="1872459422" sldId="2147472035"/>
            <ac:spMk id="76" creationId="{96D2A47A-093E-E616-5B73-C2EEAA776658}"/>
          </ac:spMkLst>
        </pc:spChg>
        <pc:spChg chg="add del mod">
          <ac:chgData name="Julia Fonseca" userId="846938e5-ae47-4fd6-96e8-d7870e81472b" providerId="ADAL" clId="{C34078FA-0FF5-466C-85D1-8BD6C091A349}" dt="2024-05-02T18:04:20.207" v="3382" actId="478"/>
          <ac:spMkLst>
            <pc:docMk/>
            <pc:sldMk cId="1872459422" sldId="2147472035"/>
            <ac:spMk id="77" creationId="{9E51416B-C7FF-36F8-5EDA-96532FD2F6D7}"/>
          </ac:spMkLst>
        </pc:spChg>
        <pc:spChg chg="add del mod">
          <ac:chgData name="Julia Fonseca" userId="846938e5-ae47-4fd6-96e8-d7870e81472b" providerId="ADAL" clId="{C34078FA-0FF5-466C-85D1-8BD6C091A349}" dt="2024-05-02T18:04:20.207" v="3382" actId="478"/>
          <ac:spMkLst>
            <pc:docMk/>
            <pc:sldMk cId="1872459422" sldId="2147472035"/>
            <ac:spMk id="78" creationId="{5E6E1770-607C-490D-B2D5-90C9EF6AD8B1}"/>
          </ac:spMkLst>
        </pc:spChg>
        <pc:spChg chg="add del mod">
          <ac:chgData name="Julia Fonseca" userId="846938e5-ae47-4fd6-96e8-d7870e81472b" providerId="ADAL" clId="{C34078FA-0FF5-466C-85D1-8BD6C091A349}" dt="2024-05-02T18:16:09.825" v="3626" actId="1076"/>
          <ac:spMkLst>
            <pc:docMk/>
            <pc:sldMk cId="1872459422" sldId="2147472035"/>
            <ac:spMk id="79" creationId="{52D53871-32CE-3088-A1FC-388DDFA2759B}"/>
          </ac:spMkLst>
        </pc:spChg>
        <pc:spChg chg="add del mod">
          <ac:chgData name="Julia Fonseca" userId="846938e5-ae47-4fd6-96e8-d7870e81472b" providerId="ADAL" clId="{C34078FA-0FF5-466C-85D1-8BD6C091A349}" dt="2024-05-02T18:16:09.825" v="3626" actId="1076"/>
          <ac:spMkLst>
            <pc:docMk/>
            <pc:sldMk cId="1872459422" sldId="2147472035"/>
            <ac:spMk id="80" creationId="{94582794-48DE-52C9-439B-BABB52E8B343}"/>
          </ac:spMkLst>
        </pc:spChg>
        <pc:spChg chg="add del mod">
          <ac:chgData name="Julia Fonseca" userId="846938e5-ae47-4fd6-96e8-d7870e81472b" providerId="ADAL" clId="{C34078FA-0FF5-466C-85D1-8BD6C091A349}" dt="2024-05-02T18:16:09.825" v="3626" actId="1076"/>
          <ac:spMkLst>
            <pc:docMk/>
            <pc:sldMk cId="1872459422" sldId="2147472035"/>
            <ac:spMk id="81" creationId="{6BDC9A77-786F-663E-3E43-0DD622DC7070}"/>
          </ac:spMkLst>
        </pc:spChg>
        <pc:spChg chg="add del mod">
          <ac:chgData name="Julia Fonseca" userId="846938e5-ae47-4fd6-96e8-d7870e81472b" providerId="ADAL" clId="{C34078FA-0FF5-466C-85D1-8BD6C091A349}" dt="2024-05-02T18:04:24.026" v="3383" actId="478"/>
          <ac:spMkLst>
            <pc:docMk/>
            <pc:sldMk cId="1872459422" sldId="2147472035"/>
            <ac:spMk id="82" creationId="{4AC25D2F-959A-F26B-BD25-AAA487564293}"/>
          </ac:spMkLst>
        </pc:spChg>
        <pc:spChg chg="add del mod">
          <ac:chgData name="Julia Fonseca" userId="846938e5-ae47-4fd6-96e8-d7870e81472b" providerId="ADAL" clId="{C34078FA-0FF5-466C-85D1-8BD6C091A349}" dt="2024-05-02T18:04:24.026" v="3383" actId="478"/>
          <ac:spMkLst>
            <pc:docMk/>
            <pc:sldMk cId="1872459422" sldId="2147472035"/>
            <ac:spMk id="83" creationId="{DA93FD10-0381-0E2A-14BD-9B68B96D160C}"/>
          </ac:spMkLst>
        </pc:spChg>
        <pc:spChg chg="add del mod">
          <ac:chgData name="Julia Fonseca" userId="846938e5-ae47-4fd6-96e8-d7870e81472b" providerId="ADAL" clId="{C34078FA-0FF5-466C-85D1-8BD6C091A349}" dt="2024-05-02T18:04:20.207" v="3382" actId="478"/>
          <ac:spMkLst>
            <pc:docMk/>
            <pc:sldMk cId="1872459422" sldId="2147472035"/>
            <ac:spMk id="84" creationId="{E18DAE2E-8606-FA7F-E6DC-28E476BEA860}"/>
          </ac:spMkLst>
        </pc:spChg>
        <pc:spChg chg="add del mod">
          <ac:chgData name="Julia Fonseca" userId="846938e5-ae47-4fd6-96e8-d7870e81472b" providerId="ADAL" clId="{C34078FA-0FF5-466C-85D1-8BD6C091A349}" dt="2024-05-02T18:04:20.207" v="3382" actId="478"/>
          <ac:spMkLst>
            <pc:docMk/>
            <pc:sldMk cId="1872459422" sldId="2147472035"/>
            <ac:spMk id="85" creationId="{EFC01D77-BAAE-8812-1CFD-CF74C158BD22}"/>
          </ac:spMkLst>
        </pc:spChg>
        <pc:spChg chg="add del mod">
          <ac:chgData name="Julia Fonseca" userId="846938e5-ae47-4fd6-96e8-d7870e81472b" providerId="ADAL" clId="{C34078FA-0FF5-466C-85D1-8BD6C091A349}" dt="2024-05-02T18:04:20.207" v="3382" actId="478"/>
          <ac:spMkLst>
            <pc:docMk/>
            <pc:sldMk cId="1872459422" sldId="2147472035"/>
            <ac:spMk id="86" creationId="{DEE6AF27-2F50-2DAE-B41D-2CBF7E0E7CA3}"/>
          </ac:spMkLst>
        </pc:spChg>
        <pc:spChg chg="add del mod">
          <ac:chgData name="Julia Fonseca" userId="846938e5-ae47-4fd6-96e8-d7870e81472b" providerId="ADAL" clId="{C34078FA-0FF5-466C-85D1-8BD6C091A349}" dt="2024-05-02T18:04:20.207" v="3382" actId="478"/>
          <ac:spMkLst>
            <pc:docMk/>
            <pc:sldMk cId="1872459422" sldId="2147472035"/>
            <ac:spMk id="87" creationId="{61BFB3BF-2D3B-A020-350D-8683DB15911F}"/>
          </ac:spMkLst>
        </pc:spChg>
        <pc:spChg chg="add del mod">
          <ac:chgData name="Julia Fonseca" userId="846938e5-ae47-4fd6-96e8-d7870e81472b" providerId="ADAL" clId="{C34078FA-0FF5-466C-85D1-8BD6C091A349}" dt="2024-05-02T18:16:09.825" v="3626" actId="1076"/>
          <ac:spMkLst>
            <pc:docMk/>
            <pc:sldMk cId="1872459422" sldId="2147472035"/>
            <ac:spMk id="88" creationId="{9D3C09B9-0DF1-7422-CF4E-B4608740E1F5}"/>
          </ac:spMkLst>
        </pc:spChg>
        <pc:spChg chg="add del mod">
          <ac:chgData name="Julia Fonseca" userId="846938e5-ae47-4fd6-96e8-d7870e81472b" providerId="ADAL" clId="{C34078FA-0FF5-466C-85D1-8BD6C091A349}" dt="2024-05-02T18:04:20.207" v="3382" actId="478"/>
          <ac:spMkLst>
            <pc:docMk/>
            <pc:sldMk cId="1872459422" sldId="2147472035"/>
            <ac:spMk id="89" creationId="{41F62DCA-7FA8-144B-DF24-26F8C03CC806}"/>
          </ac:spMkLst>
        </pc:spChg>
        <pc:spChg chg="add mod">
          <ac:chgData name="Julia Fonseca" userId="846938e5-ae47-4fd6-96e8-d7870e81472b" providerId="ADAL" clId="{C34078FA-0FF5-466C-85D1-8BD6C091A349}" dt="2024-05-02T18:04:38.332" v="3388" actId="571"/>
          <ac:spMkLst>
            <pc:docMk/>
            <pc:sldMk cId="1872459422" sldId="2147472035"/>
            <ac:spMk id="92" creationId="{324E7541-0A3C-D881-DD15-5CC1190F5250}"/>
          </ac:spMkLst>
        </pc:spChg>
        <pc:spChg chg="add mod">
          <ac:chgData name="Julia Fonseca" userId="846938e5-ae47-4fd6-96e8-d7870e81472b" providerId="ADAL" clId="{C34078FA-0FF5-466C-85D1-8BD6C091A349}" dt="2024-05-02T18:04:38.332" v="3388" actId="571"/>
          <ac:spMkLst>
            <pc:docMk/>
            <pc:sldMk cId="1872459422" sldId="2147472035"/>
            <ac:spMk id="93" creationId="{842AD0DE-B81B-4C7D-914B-779D1624E083}"/>
          </ac:spMkLst>
        </pc:spChg>
        <pc:spChg chg="add mod">
          <ac:chgData name="Julia Fonseca" userId="846938e5-ae47-4fd6-96e8-d7870e81472b" providerId="ADAL" clId="{C34078FA-0FF5-466C-85D1-8BD6C091A349}" dt="2024-05-02T18:04:38.332" v="3388" actId="571"/>
          <ac:spMkLst>
            <pc:docMk/>
            <pc:sldMk cId="1872459422" sldId="2147472035"/>
            <ac:spMk id="94" creationId="{A694BFB8-2B12-33F2-B8E7-6F133F337A43}"/>
          </ac:spMkLst>
        </pc:spChg>
        <pc:spChg chg="add mod">
          <ac:chgData name="Julia Fonseca" userId="846938e5-ae47-4fd6-96e8-d7870e81472b" providerId="ADAL" clId="{C34078FA-0FF5-466C-85D1-8BD6C091A349}" dt="2024-05-02T18:04:52.525" v="3393" actId="571"/>
          <ac:spMkLst>
            <pc:docMk/>
            <pc:sldMk cId="1872459422" sldId="2147472035"/>
            <ac:spMk id="95" creationId="{F081408D-E730-7F16-6965-3E1681E0E4BD}"/>
          </ac:spMkLst>
        </pc:spChg>
        <pc:spChg chg="add mod">
          <ac:chgData name="Julia Fonseca" userId="846938e5-ae47-4fd6-96e8-d7870e81472b" providerId="ADAL" clId="{C34078FA-0FF5-466C-85D1-8BD6C091A349}" dt="2024-05-02T18:04:52.525" v="3393" actId="571"/>
          <ac:spMkLst>
            <pc:docMk/>
            <pc:sldMk cId="1872459422" sldId="2147472035"/>
            <ac:spMk id="96" creationId="{DF0651A8-E269-9316-5315-5115DF44FC38}"/>
          </ac:spMkLst>
        </pc:spChg>
        <pc:spChg chg="add mod">
          <ac:chgData name="Julia Fonseca" userId="846938e5-ae47-4fd6-96e8-d7870e81472b" providerId="ADAL" clId="{C34078FA-0FF5-466C-85D1-8BD6C091A349}" dt="2024-05-02T18:04:52.525" v="3393" actId="571"/>
          <ac:spMkLst>
            <pc:docMk/>
            <pc:sldMk cId="1872459422" sldId="2147472035"/>
            <ac:spMk id="97" creationId="{2DF5EEC4-3C3C-9968-7631-0F92F8197042}"/>
          </ac:spMkLst>
        </pc:spChg>
        <pc:spChg chg="add mod">
          <ac:chgData name="Julia Fonseca" userId="846938e5-ae47-4fd6-96e8-d7870e81472b" providerId="ADAL" clId="{C34078FA-0FF5-466C-85D1-8BD6C091A349}" dt="2024-05-02T18:04:52.525" v="3393" actId="571"/>
          <ac:spMkLst>
            <pc:docMk/>
            <pc:sldMk cId="1872459422" sldId="2147472035"/>
            <ac:spMk id="98" creationId="{51C32ED0-5FF4-106F-8089-C731F53154C7}"/>
          </ac:spMkLst>
        </pc:spChg>
        <pc:spChg chg="add del mod">
          <ac:chgData name="Julia Fonseca" userId="846938e5-ae47-4fd6-96e8-d7870e81472b" providerId="ADAL" clId="{C34078FA-0FF5-466C-85D1-8BD6C091A349}" dt="2024-05-02T18:16:09.825" v="3626" actId="1076"/>
          <ac:spMkLst>
            <pc:docMk/>
            <pc:sldMk cId="1872459422" sldId="2147472035"/>
            <ac:spMk id="99" creationId="{571F9EFA-1E01-A1AB-DC22-DF88A83FA2D5}"/>
          </ac:spMkLst>
        </pc:spChg>
        <pc:spChg chg="add del mod">
          <ac:chgData name="Julia Fonseca" userId="846938e5-ae47-4fd6-96e8-d7870e81472b" providerId="ADAL" clId="{C34078FA-0FF5-466C-85D1-8BD6C091A349}" dt="2024-05-02T18:16:09.825" v="3626" actId="1076"/>
          <ac:spMkLst>
            <pc:docMk/>
            <pc:sldMk cId="1872459422" sldId="2147472035"/>
            <ac:spMk id="100" creationId="{D53C85BC-FD01-BE9A-22A5-D4DA418542C9}"/>
          </ac:spMkLst>
        </pc:spChg>
        <pc:spChg chg="add del mod">
          <ac:chgData name="Julia Fonseca" userId="846938e5-ae47-4fd6-96e8-d7870e81472b" providerId="ADAL" clId="{C34078FA-0FF5-466C-85D1-8BD6C091A349}" dt="2024-05-02T18:16:09.825" v="3626" actId="1076"/>
          <ac:spMkLst>
            <pc:docMk/>
            <pc:sldMk cId="1872459422" sldId="2147472035"/>
            <ac:spMk id="101" creationId="{33634030-4F74-C6C5-AF5A-38480CFE1E6E}"/>
          </ac:spMkLst>
        </pc:spChg>
        <pc:spChg chg="add del mod">
          <ac:chgData name="Julia Fonseca" userId="846938e5-ae47-4fd6-96e8-d7870e81472b" providerId="ADAL" clId="{C34078FA-0FF5-466C-85D1-8BD6C091A349}" dt="2024-05-02T18:16:09.825" v="3626" actId="1076"/>
          <ac:spMkLst>
            <pc:docMk/>
            <pc:sldMk cId="1872459422" sldId="2147472035"/>
            <ac:spMk id="102" creationId="{37CA9CE5-0FCE-2EB3-956A-E4585B19EEAD}"/>
          </ac:spMkLst>
        </pc:spChg>
        <pc:spChg chg="add del mod">
          <ac:chgData name="Julia Fonseca" userId="846938e5-ae47-4fd6-96e8-d7870e81472b" providerId="ADAL" clId="{C34078FA-0FF5-466C-85D1-8BD6C091A349}" dt="2024-05-02T18:16:09.825" v="3626" actId="1076"/>
          <ac:spMkLst>
            <pc:docMk/>
            <pc:sldMk cId="1872459422" sldId="2147472035"/>
            <ac:spMk id="103" creationId="{3534F795-E19F-49B9-B70A-3463A26B4514}"/>
          </ac:spMkLst>
        </pc:spChg>
        <pc:spChg chg="add del mod">
          <ac:chgData name="Julia Fonseca" userId="846938e5-ae47-4fd6-96e8-d7870e81472b" providerId="ADAL" clId="{C34078FA-0FF5-466C-85D1-8BD6C091A349}" dt="2024-05-02T18:16:09.825" v="3626" actId="1076"/>
          <ac:spMkLst>
            <pc:docMk/>
            <pc:sldMk cId="1872459422" sldId="2147472035"/>
            <ac:spMk id="104" creationId="{FEB21945-6528-3FEC-7C37-93211CE222DD}"/>
          </ac:spMkLst>
        </pc:spChg>
        <pc:spChg chg="add del mod">
          <ac:chgData name="Julia Fonseca" userId="846938e5-ae47-4fd6-96e8-d7870e81472b" providerId="ADAL" clId="{C34078FA-0FF5-466C-85D1-8BD6C091A349}" dt="2024-05-02T18:16:09.825" v="3626" actId="1076"/>
          <ac:spMkLst>
            <pc:docMk/>
            <pc:sldMk cId="1872459422" sldId="2147472035"/>
            <ac:spMk id="105" creationId="{598BE568-4183-FE06-EAD1-5B44BF8D530D}"/>
          </ac:spMkLst>
        </pc:spChg>
        <pc:spChg chg="add del mod">
          <ac:chgData name="Julia Fonseca" userId="846938e5-ae47-4fd6-96e8-d7870e81472b" providerId="ADAL" clId="{C34078FA-0FF5-466C-85D1-8BD6C091A349}" dt="2024-05-02T18:16:09.825" v="3626" actId="1076"/>
          <ac:spMkLst>
            <pc:docMk/>
            <pc:sldMk cId="1872459422" sldId="2147472035"/>
            <ac:spMk id="106" creationId="{F26F2CA4-2AAC-0121-35F4-0BDEA62CF768}"/>
          </ac:spMkLst>
        </pc:spChg>
        <pc:spChg chg="add mod">
          <ac:chgData name="Julia Fonseca" userId="846938e5-ae47-4fd6-96e8-d7870e81472b" providerId="ADAL" clId="{C34078FA-0FF5-466C-85D1-8BD6C091A349}" dt="2024-05-02T18:16:24.962" v="3630" actId="14100"/>
          <ac:spMkLst>
            <pc:docMk/>
            <pc:sldMk cId="1872459422" sldId="2147472035"/>
            <ac:spMk id="107" creationId="{185B13BF-E8A0-A1E1-7A92-7B0AD3731945}"/>
          </ac:spMkLst>
        </pc:spChg>
        <pc:spChg chg="add mod">
          <ac:chgData name="Julia Fonseca" userId="846938e5-ae47-4fd6-96e8-d7870e81472b" providerId="ADAL" clId="{C34078FA-0FF5-466C-85D1-8BD6C091A349}" dt="2024-05-02T18:19:31.819" v="3761" actId="1076"/>
          <ac:spMkLst>
            <pc:docMk/>
            <pc:sldMk cId="1872459422" sldId="2147472035"/>
            <ac:spMk id="108" creationId="{4B163D6F-8180-B1F7-2A9E-D39B787068E3}"/>
          </ac:spMkLst>
        </pc:spChg>
        <pc:spChg chg="add mod">
          <ac:chgData name="Julia Fonseca" userId="846938e5-ae47-4fd6-96e8-d7870e81472b" providerId="ADAL" clId="{C34078FA-0FF5-466C-85D1-8BD6C091A349}" dt="2024-05-02T18:10:37.753" v="3615" actId="571"/>
          <ac:spMkLst>
            <pc:docMk/>
            <pc:sldMk cId="1872459422" sldId="2147472035"/>
            <ac:spMk id="109" creationId="{AC911864-A26B-AF8B-72D3-4D2DA5D74979}"/>
          </ac:spMkLst>
        </pc:spChg>
        <pc:spChg chg="add mod">
          <ac:chgData name="Julia Fonseca" userId="846938e5-ae47-4fd6-96e8-d7870e81472b" providerId="ADAL" clId="{C34078FA-0FF5-466C-85D1-8BD6C091A349}" dt="2024-05-02T18:10:37.753" v="3615" actId="571"/>
          <ac:spMkLst>
            <pc:docMk/>
            <pc:sldMk cId="1872459422" sldId="2147472035"/>
            <ac:spMk id="110" creationId="{960DF065-1B82-2039-E56C-16DB140C1C51}"/>
          </ac:spMkLst>
        </pc:spChg>
        <pc:spChg chg="add mod">
          <ac:chgData name="Julia Fonseca" userId="846938e5-ae47-4fd6-96e8-d7870e81472b" providerId="ADAL" clId="{C34078FA-0FF5-466C-85D1-8BD6C091A349}" dt="2024-05-02T18:10:37.753" v="3615" actId="571"/>
          <ac:spMkLst>
            <pc:docMk/>
            <pc:sldMk cId="1872459422" sldId="2147472035"/>
            <ac:spMk id="112" creationId="{E67AB0C5-C8AF-62AF-0740-543742DE84F9}"/>
          </ac:spMkLst>
        </pc:spChg>
        <pc:spChg chg="add mod">
          <ac:chgData name="Julia Fonseca" userId="846938e5-ae47-4fd6-96e8-d7870e81472b" providerId="ADAL" clId="{C34078FA-0FF5-466C-85D1-8BD6C091A349}" dt="2024-05-02T18:10:37.753" v="3615" actId="571"/>
          <ac:spMkLst>
            <pc:docMk/>
            <pc:sldMk cId="1872459422" sldId="2147472035"/>
            <ac:spMk id="113" creationId="{32DFC67D-901B-E025-540C-0D10EC726211}"/>
          </ac:spMkLst>
        </pc:spChg>
        <pc:spChg chg="add mod">
          <ac:chgData name="Julia Fonseca" userId="846938e5-ae47-4fd6-96e8-d7870e81472b" providerId="ADAL" clId="{C34078FA-0FF5-466C-85D1-8BD6C091A349}" dt="2024-05-02T18:10:37.753" v="3615" actId="571"/>
          <ac:spMkLst>
            <pc:docMk/>
            <pc:sldMk cId="1872459422" sldId="2147472035"/>
            <ac:spMk id="114" creationId="{5723DE3F-901E-7B2C-E42D-805295E1C1D9}"/>
          </ac:spMkLst>
        </pc:spChg>
        <pc:spChg chg="add mod">
          <ac:chgData name="Julia Fonseca" userId="846938e5-ae47-4fd6-96e8-d7870e81472b" providerId="ADAL" clId="{C34078FA-0FF5-466C-85D1-8BD6C091A349}" dt="2024-05-02T18:10:37.753" v="3615" actId="571"/>
          <ac:spMkLst>
            <pc:docMk/>
            <pc:sldMk cId="1872459422" sldId="2147472035"/>
            <ac:spMk id="115" creationId="{AFB4FCFB-3396-2B08-4158-6DE7ED4F641E}"/>
          </ac:spMkLst>
        </pc:spChg>
        <pc:spChg chg="add mod">
          <ac:chgData name="Julia Fonseca" userId="846938e5-ae47-4fd6-96e8-d7870e81472b" providerId="ADAL" clId="{C34078FA-0FF5-466C-85D1-8BD6C091A349}" dt="2024-05-02T18:10:37.753" v="3615" actId="571"/>
          <ac:spMkLst>
            <pc:docMk/>
            <pc:sldMk cId="1872459422" sldId="2147472035"/>
            <ac:spMk id="116" creationId="{2B181755-56B7-F4F5-455C-BF079D5A6C88}"/>
          </ac:spMkLst>
        </pc:spChg>
        <pc:spChg chg="add mod">
          <ac:chgData name="Julia Fonseca" userId="846938e5-ae47-4fd6-96e8-d7870e81472b" providerId="ADAL" clId="{C34078FA-0FF5-466C-85D1-8BD6C091A349}" dt="2024-05-02T18:10:37.753" v="3615" actId="571"/>
          <ac:spMkLst>
            <pc:docMk/>
            <pc:sldMk cId="1872459422" sldId="2147472035"/>
            <ac:spMk id="120" creationId="{E7621894-5939-EB80-F026-4F7CD7E06A9A}"/>
          </ac:spMkLst>
        </pc:spChg>
        <pc:spChg chg="add mod">
          <ac:chgData name="Julia Fonseca" userId="846938e5-ae47-4fd6-96e8-d7870e81472b" providerId="ADAL" clId="{C34078FA-0FF5-466C-85D1-8BD6C091A349}" dt="2024-05-02T18:10:37.753" v="3615" actId="571"/>
          <ac:spMkLst>
            <pc:docMk/>
            <pc:sldMk cId="1872459422" sldId="2147472035"/>
            <ac:spMk id="121" creationId="{19D24EF1-83CD-1853-E0E4-F04C11C6EB60}"/>
          </ac:spMkLst>
        </pc:spChg>
        <pc:spChg chg="mod">
          <ac:chgData name="Julia Fonseca" userId="846938e5-ae47-4fd6-96e8-d7870e81472b" providerId="ADAL" clId="{C34078FA-0FF5-466C-85D1-8BD6C091A349}" dt="2024-05-02T17:56:24.818" v="3234" actId="207"/>
          <ac:spMkLst>
            <pc:docMk/>
            <pc:sldMk cId="1872459422" sldId="2147472035"/>
            <ac:spMk id="122" creationId="{0E187C8D-6539-7DFB-5DA9-F33A1DA9F539}"/>
          </ac:spMkLst>
        </pc:spChg>
        <pc:spChg chg="add mod">
          <ac:chgData name="Julia Fonseca" userId="846938e5-ae47-4fd6-96e8-d7870e81472b" providerId="ADAL" clId="{C34078FA-0FF5-466C-85D1-8BD6C091A349}" dt="2024-05-02T18:10:37.753" v="3615" actId="571"/>
          <ac:spMkLst>
            <pc:docMk/>
            <pc:sldMk cId="1872459422" sldId="2147472035"/>
            <ac:spMk id="123" creationId="{21CE7D80-9BE9-BD1D-6C9A-31D5D86F100D}"/>
          </ac:spMkLst>
        </pc:spChg>
        <pc:spChg chg="add mod">
          <ac:chgData name="Julia Fonseca" userId="846938e5-ae47-4fd6-96e8-d7870e81472b" providerId="ADAL" clId="{C34078FA-0FF5-466C-85D1-8BD6C091A349}" dt="2024-05-02T18:10:37.753" v="3615" actId="571"/>
          <ac:spMkLst>
            <pc:docMk/>
            <pc:sldMk cId="1872459422" sldId="2147472035"/>
            <ac:spMk id="124" creationId="{C117417D-284B-6288-7A3D-AD2B187190BB}"/>
          </ac:spMkLst>
        </pc:spChg>
        <pc:spChg chg="add del mod">
          <ac:chgData name="Julia Fonseca" userId="846938e5-ae47-4fd6-96e8-d7870e81472b" providerId="ADAL" clId="{C34078FA-0FF5-466C-85D1-8BD6C091A349}" dt="2024-05-02T18:16:01.839" v="3621"/>
          <ac:spMkLst>
            <pc:docMk/>
            <pc:sldMk cId="1872459422" sldId="2147472035"/>
            <ac:spMk id="127" creationId="{0F2621E0-B936-A132-02CA-1628AB25FFB9}"/>
          </ac:spMkLst>
        </pc:spChg>
        <pc:spChg chg="add del mod">
          <ac:chgData name="Julia Fonseca" userId="846938e5-ae47-4fd6-96e8-d7870e81472b" providerId="ADAL" clId="{C34078FA-0FF5-466C-85D1-8BD6C091A349}" dt="2024-05-02T18:16:01.839" v="3621"/>
          <ac:spMkLst>
            <pc:docMk/>
            <pc:sldMk cId="1872459422" sldId="2147472035"/>
            <ac:spMk id="128" creationId="{2E983603-16F0-A3EB-F819-34262ABD5C88}"/>
          </ac:spMkLst>
        </pc:spChg>
        <pc:spChg chg="add del mod">
          <ac:chgData name="Julia Fonseca" userId="846938e5-ae47-4fd6-96e8-d7870e81472b" providerId="ADAL" clId="{C34078FA-0FF5-466C-85D1-8BD6C091A349}" dt="2024-05-02T18:16:01.839" v="3621"/>
          <ac:spMkLst>
            <pc:docMk/>
            <pc:sldMk cId="1872459422" sldId="2147472035"/>
            <ac:spMk id="129" creationId="{47A95068-76FB-B79B-8EA9-EDC569312F61}"/>
          </ac:spMkLst>
        </pc:spChg>
        <pc:spChg chg="add del mod">
          <ac:chgData name="Julia Fonseca" userId="846938e5-ae47-4fd6-96e8-d7870e81472b" providerId="ADAL" clId="{C34078FA-0FF5-466C-85D1-8BD6C091A349}" dt="2024-05-02T18:16:01.839" v="3621"/>
          <ac:spMkLst>
            <pc:docMk/>
            <pc:sldMk cId="1872459422" sldId="2147472035"/>
            <ac:spMk id="131" creationId="{E024DCDD-B7A3-5409-1743-E8762846C96B}"/>
          </ac:spMkLst>
        </pc:spChg>
        <pc:spChg chg="add del mod">
          <ac:chgData name="Julia Fonseca" userId="846938e5-ae47-4fd6-96e8-d7870e81472b" providerId="ADAL" clId="{C34078FA-0FF5-466C-85D1-8BD6C091A349}" dt="2024-05-02T18:16:01.839" v="3621"/>
          <ac:spMkLst>
            <pc:docMk/>
            <pc:sldMk cId="1872459422" sldId="2147472035"/>
            <ac:spMk id="132" creationId="{1783FDB3-BE1A-8A6C-8B2E-1D350B89E8D5}"/>
          </ac:spMkLst>
        </pc:spChg>
        <pc:spChg chg="add del mod">
          <ac:chgData name="Julia Fonseca" userId="846938e5-ae47-4fd6-96e8-d7870e81472b" providerId="ADAL" clId="{C34078FA-0FF5-466C-85D1-8BD6C091A349}" dt="2024-05-02T18:16:01.839" v="3621"/>
          <ac:spMkLst>
            <pc:docMk/>
            <pc:sldMk cId="1872459422" sldId="2147472035"/>
            <ac:spMk id="133" creationId="{87C0E873-6FC3-2C14-C9EF-79AF4C493DCE}"/>
          </ac:spMkLst>
        </pc:spChg>
        <pc:spChg chg="add del mod">
          <ac:chgData name="Julia Fonseca" userId="846938e5-ae47-4fd6-96e8-d7870e81472b" providerId="ADAL" clId="{C34078FA-0FF5-466C-85D1-8BD6C091A349}" dt="2024-05-02T18:16:01.839" v="3621"/>
          <ac:spMkLst>
            <pc:docMk/>
            <pc:sldMk cId="1872459422" sldId="2147472035"/>
            <ac:spMk id="134" creationId="{6359BECF-D714-61EF-532B-C1FB68EC0CC8}"/>
          </ac:spMkLst>
        </pc:spChg>
        <pc:spChg chg="add del mod">
          <ac:chgData name="Julia Fonseca" userId="846938e5-ae47-4fd6-96e8-d7870e81472b" providerId="ADAL" clId="{C34078FA-0FF5-466C-85D1-8BD6C091A349}" dt="2024-05-02T18:16:01.839" v="3621"/>
          <ac:spMkLst>
            <pc:docMk/>
            <pc:sldMk cId="1872459422" sldId="2147472035"/>
            <ac:spMk id="135" creationId="{AAC53C60-E167-E05B-3978-58002F19ADE4}"/>
          </ac:spMkLst>
        </pc:spChg>
        <pc:spChg chg="add del mod">
          <ac:chgData name="Julia Fonseca" userId="846938e5-ae47-4fd6-96e8-d7870e81472b" providerId="ADAL" clId="{C34078FA-0FF5-466C-85D1-8BD6C091A349}" dt="2024-05-02T18:16:01.839" v="3621"/>
          <ac:spMkLst>
            <pc:docMk/>
            <pc:sldMk cId="1872459422" sldId="2147472035"/>
            <ac:spMk id="136" creationId="{A0CD6A13-3878-A438-D1E6-6F287964699D}"/>
          </ac:spMkLst>
        </pc:spChg>
        <pc:spChg chg="add del mod">
          <ac:chgData name="Julia Fonseca" userId="846938e5-ae47-4fd6-96e8-d7870e81472b" providerId="ADAL" clId="{C34078FA-0FF5-466C-85D1-8BD6C091A349}" dt="2024-05-02T18:16:01.839" v="3621"/>
          <ac:spMkLst>
            <pc:docMk/>
            <pc:sldMk cId="1872459422" sldId="2147472035"/>
            <ac:spMk id="137" creationId="{68711DFE-C8A9-4A56-83AE-80466ADE8092}"/>
          </ac:spMkLst>
        </pc:spChg>
        <pc:spChg chg="add del mod">
          <ac:chgData name="Julia Fonseca" userId="846938e5-ae47-4fd6-96e8-d7870e81472b" providerId="ADAL" clId="{C34078FA-0FF5-466C-85D1-8BD6C091A349}" dt="2024-05-02T18:16:01.839" v="3621"/>
          <ac:spMkLst>
            <pc:docMk/>
            <pc:sldMk cId="1872459422" sldId="2147472035"/>
            <ac:spMk id="138" creationId="{643DD9BA-714F-BA0F-F7AD-25D0A097E960}"/>
          </ac:spMkLst>
        </pc:spChg>
        <pc:spChg chg="add del mod">
          <ac:chgData name="Julia Fonseca" userId="846938e5-ae47-4fd6-96e8-d7870e81472b" providerId="ADAL" clId="{C34078FA-0FF5-466C-85D1-8BD6C091A349}" dt="2024-05-02T18:16:01.839" v="3621"/>
          <ac:spMkLst>
            <pc:docMk/>
            <pc:sldMk cId="1872459422" sldId="2147472035"/>
            <ac:spMk id="139" creationId="{5736B483-B927-CA53-2D3D-90BE7D4C2170}"/>
          </ac:spMkLst>
        </pc:spChg>
        <pc:spChg chg="add del mod">
          <ac:chgData name="Julia Fonseca" userId="846938e5-ae47-4fd6-96e8-d7870e81472b" providerId="ADAL" clId="{C34078FA-0FF5-466C-85D1-8BD6C091A349}" dt="2024-05-02T18:16:01.839" v="3621"/>
          <ac:spMkLst>
            <pc:docMk/>
            <pc:sldMk cId="1872459422" sldId="2147472035"/>
            <ac:spMk id="140" creationId="{5EAB5C07-02AC-E31A-A513-AE832221AFEC}"/>
          </ac:spMkLst>
        </pc:spChg>
        <pc:spChg chg="add del mod">
          <ac:chgData name="Julia Fonseca" userId="846938e5-ae47-4fd6-96e8-d7870e81472b" providerId="ADAL" clId="{C34078FA-0FF5-466C-85D1-8BD6C091A349}" dt="2024-05-02T18:16:09.463" v="3625"/>
          <ac:spMkLst>
            <pc:docMk/>
            <pc:sldMk cId="1872459422" sldId="2147472035"/>
            <ac:spMk id="141" creationId="{411D7572-251B-9A9B-1CEB-F1B845C18B6C}"/>
          </ac:spMkLst>
        </pc:spChg>
        <pc:spChg chg="add mod">
          <ac:chgData name="Julia Fonseca" userId="846938e5-ae47-4fd6-96e8-d7870e81472b" providerId="ADAL" clId="{C34078FA-0FF5-466C-85D1-8BD6C091A349}" dt="2024-05-02T18:19:34.604" v="3762" actId="1076"/>
          <ac:spMkLst>
            <pc:docMk/>
            <pc:sldMk cId="1872459422" sldId="2147472035"/>
            <ac:spMk id="142" creationId="{14660A6A-D743-5EDF-3D37-C60463D4FB07}"/>
          </ac:spMkLst>
        </pc:spChg>
        <pc:spChg chg="add mod">
          <ac:chgData name="Julia Fonseca" userId="846938e5-ae47-4fd6-96e8-d7870e81472b" providerId="ADAL" clId="{C34078FA-0FF5-466C-85D1-8BD6C091A349}" dt="2024-05-02T18:19:47.104" v="3766" actId="14100"/>
          <ac:spMkLst>
            <pc:docMk/>
            <pc:sldMk cId="1872459422" sldId="2147472035"/>
            <ac:spMk id="143" creationId="{BCA47B6C-DA65-494E-C1CF-E04590D19E7E}"/>
          </ac:spMkLst>
        </pc:spChg>
        <pc:graphicFrameChg chg="mod">
          <ac:chgData name="Julia Fonseca" userId="846938e5-ae47-4fd6-96e8-d7870e81472b" providerId="ADAL" clId="{C34078FA-0FF5-466C-85D1-8BD6C091A349}" dt="2024-04-30T19:34:07.430" v="1334" actId="1035"/>
          <ac:graphicFrameMkLst>
            <pc:docMk/>
            <pc:sldMk cId="1872459422" sldId="2147472035"/>
            <ac:graphicFrameMk id="12" creationId="{402C0064-2267-51E9-56D7-823195FF9AE2}"/>
          </ac:graphicFrameMkLst>
        </pc:graphicFrameChg>
        <pc:picChg chg="del">
          <ac:chgData name="Julia Fonseca" userId="846938e5-ae47-4fd6-96e8-d7870e81472b" providerId="ADAL" clId="{C34078FA-0FF5-466C-85D1-8BD6C091A349}" dt="2024-05-02T17:53:17.570" v="3154" actId="478"/>
          <ac:picMkLst>
            <pc:docMk/>
            <pc:sldMk cId="1872459422" sldId="2147472035"/>
            <ac:picMk id="8" creationId="{788F128C-10AE-3B67-DEA7-859971C6DC55}"/>
          </ac:picMkLst>
        </pc:picChg>
        <pc:picChg chg="mod">
          <ac:chgData name="Julia Fonseca" userId="846938e5-ae47-4fd6-96e8-d7870e81472b" providerId="ADAL" clId="{C34078FA-0FF5-466C-85D1-8BD6C091A349}" dt="2024-05-02T18:01:27.609" v="3315" actId="1076"/>
          <ac:picMkLst>
            <pc:docMk/>
            <pc:sldMk cId="1872459422" sldId="2147472035"/>
            <ac:picMk id="14" creationId="{B72E9E66-A850-F21B-F08C-484401831E97}"/>
          </ac:picMkLst>
        </pc:picChg>
        <pc:picChg chg="mod">
          <ac:chgData name="Julia Fonseca" userId="846938e5-ae47-4fd6-96e8-d7870e81472b" providerId="ADAL" clId="{C34078FA-0FF5-466C-85D1-8BD6C091A349}" dt="2024-05-02T17:56:56.700" v="3239" actId="1076"/>
          <ac:picMkLst>
            <pc:docMk/>
            <pc:sldMk cId="1872459422" sldId="2147472035"/>
            <ac:picMk id="15" creationId="{8566078F-A4AE-2A49-C0AD-FF283919FD8D}"/>
          </ac:picMkLst>
        </pc:picChg>
        <pc:picChg chg="mod">
          <ac:chgData name="Julia Fonseca" userId="846938e5-ae47-4fd6-96e8-d7870e81472b" providerId="ADAL" clId="{C34078FA-0FF5-466C-85D1-8BD6C091A349}" dt="2024-05-02T18:01:19.577" v="3314" actId="1076"/>
          <ac:picMkLst>
            <pc:docMk/>
            <pc:sldMk cId="1872459422" sldId="2147472035"/>
            <ac:picMk id="16" creationId="{C47013BC-3685-A9BD-9703-BB5B43F68E40}"/>
          </ac:picMkLst>
        </pc:picChg>
        <pc:picChg chg="del">
          <ac:chgData name="Julia Fonseca" userId="846938e5-ae47-4fd6-96e8-d7870e81472b" providerId="ADAL" clId="{C34078FA-0FF5-466C-85D1-8BD6C091A349}" dt="2024-05-02T18:03:08.237" v="3318" actId="478"/>
          <ac:picMkLst>
            <pc:docMk/>
            <pc:sldMk cId="1872459422" sldId="2147472035"/>
            <ac:picMk id="17" creationId="{76BB4FDC-3C5D-59F3-9DDA-CE2DA806C08D}"/>
          </ac:picMkLst>
        </pc:picChg>
        <pc:picChg chg="del">
          <ac:chgData name="Julia Fonseca" userId="846938e5-ae47-4fd6-96e8-d7870e81472b" providerId="ADAL" clId="{C34078FA-0FF5-466C-85D1-8BD6C091A349}" dt="2024-05-02T18:03:08.237" v="3318" actId="478"/>
          <ac:picMkLst>
            <pc:docMk/>
            <pc:sldMk cId="1872459422" sldId="2147472035"/>
            <ac:picMk id="18" creationId="{F827D99D-DCA6-93B9-C74E-962C8A965817}"/>
          </ac:picMkLst>
        </pc:picChg>
        <pc:picChg chg="del">
          <ac:chgData name="Julia Fonseca" userId="846938e5-ae47-4fd6-96e8-d7870e81472b" providerId="ADAL" clId="{C34078FA-0FF5-466C-85D1-8BD6C091A349}" dt="2024-05-02T18:03:08.237" v="3318" actId="478"/>
          <ac:picMkLst>
            <pc:docMk/>
            <pc:sldMk cId="1872459422" sldId="2147472035"/>
            <ac:picMk id="19" creationId="{58E04192-E444-B115-25B7-4FD63CBFB614}"/>
          </ac:picMkLst>
        </pc:picChg>
        <pc:picChg chg="del">
          <ac:chgData name="Julia Fonseca" userId="846938e5-ae47-4fd6-96e8-d7870e81472b" providerId="ADAL" clId="{C34078FA-0FF5-466C-85D1-8BD6C091A349}" dt="2024-05-02T18:03:08.237" v="3318" actId="478"/>
          <ac:picMkLst>
            <pc:docMk/>
            <pc:sldMk cId="1872459422" sldId="2147472035"/>
            <ac:picMk id="20" creationId="{87FB42E2-6410-BFDC-23E2-9968E845C928}"/>
          </ac:picMkLst>
        </pc:picChg>
        <pc:picChg chg="del">
          <ac:chgData name="Julia Fonseca" userId="846938e5-ae47-4fd6-96e8-d7870e81472b" providerId="ADAL" clId="{C34078FA-0FF5-466C-85D1-8BD6C091A349}" dt="2024-05-02T18:03:08.237" v="3318" actId="478"/>
          <ac:picMkLst>
            <pc:docMk/>
            <pc:sldMk cId="1872459422" sldId="2147472035"/>
            <ac:picMk id="21" creationId="{AA97F4CC-3A4E-20A7-9B0F-CAEF5862A50A}"/>
          </ac:picMkLst>
        </pc:picChg>
        <pc:picChg chg="del">
          <ac:chgData name="Julia Fonseca" userId="846938e5-ae47-4fd6-96e8-d7870e81472b" providerId="ADAL" clId="{C34078FA-0FF5-466C-85D1-8BD6C091A349}" dt="2024-05-02T18:03:08.237" v="3318" actId="478"/>
          <ac:picMkLst>
            <pc:docMk/>
            <pc:sldMk cId="1872459422" sldId="2147472035"/>
            <ac:picMk id="22" creationId="{06C06745-862D-A960-41A2-97F57A486EBF}"/>
          </ac:picMkLst>
        </pc:picChg>
        <pc:picChg chg="del">
          <ac:chgData name="Julia Fonseca" userId="846938e5-ae47-4fd6-96e8-d7870e81472b" providerId="ADAL" clId="{C34078FA-0FF5-466C-85D1-8BD6C091A349}" dt="2024-05-02T18:03:08.237" v="3318" actId="478"/>
          <ac:picMkLst>
            <pc:docMk/>
            <pc:sldMk cId="1872459422" sldId="2147472035"/>
            <ac:picMk id="23" creationId="{801FC370-A16E-16F9-632E-9645DEC50A70}"/>
          </ac:picMkLst>
        </pc:picChg>
        <pc:picChg chg="del">
          <ac:chgData name="Julia Fonseca" userId="846938e5-ae47-4fd6-96e8-d7870e81472b" providerId="ADAL" clId="{C34078FA-0FF5-466C-85D1-8BD6C091A349}" dt="2024-05-02T18:03:08.237" v="3318" actId="478"/>
          <ac:picMkLst>
            <pc:docMk/>
            <pc:sldMk cId="1872459422" sldId="2147472035"/>
            <ac:picMk id="24" creationId="{3DC08FDE-4206-9FE3-6916-E44DEFD2510E}"/>
          </ac:picMkLst>
        </pc:picChg>
        <pc:picChg chg="add mod">
          <ac:chgData name="Julia Fonseca" userId="846938e5-ae47-4fd6-96e8-d7870e81472b" providerId="ADAL" clId="{C34078FA-0FF5-466C-85D1-8BD6C091A349}" dt="2024-05-02T17:53:17.947" v="3155"/>
          <ac:picMkLst>
            <pc:docMk/>
            <pc:sldMk cId="1872459422" sldId="2147472035"/>
            <ac:picMk id="34" creationId="{EE38C63B-184F-BEC7-66BD-33D35BB334F0}"/>
          </ac:picMkLst>
        </pc:picChg>
        <pc:picChg chg="add mod">
          <ac:chgData name="Julia Fonseca" userId="846938e5-ae47-4fd6-96e8-d7870e81472b" providerId="ADAL" clId="{C34078FA-0FF5-466C-85D1-8BD6C091A349}" dt="2024-05-02T18:01:13.523" v="3313" actId="1076"/>
          <ac:picMkLst>
            <pc:docMk/>
            <pc:sldMk cId="1872459422" sldId="2147472035"/>
            <ac:picMk id="52" creationId="{9C14A3FA-0B4F-93B3-166E-4ABDC52B9BCE}"/>
          </ac:picMkLst>
        </pc:picChg>
        <pc:picChg chg="add mod">
          <ac:chgData name="Julia Fonseca" userId="846938e5-ae47-4fd6-96e8-d7870e81472b" providerId="ADAL" clId="{C34078FA-0FF5-466C-85D1-8BD6C091A349}" dt="2024-05-02T18:01:08.859" v="3312" actId="1076"/>
          <ac:picMkLst>
            <pc:docMk/>
            <pc:sldMk cId="1872459422" sldId="2147472035"/>
            <ac:picMk id="53" creationId="{A6F308F4-339C-27BB-B13B-ABAEE05D6898}"/>
          </ac:picMkLst>
        </pc:picChg>
        <pc:picChg chg="add del mod">
          <ac:chgData name="Julia Fonseca" userId="846938e5-ae47-4fd6-96e8-d7870e81472b" providerId="ADAL" clId="{C34078FA-0FF5-466C-85D1-8BD6C091A349}" dt="2024-05-02T18:06:08.917" v="3472" actId="478"/>
          <ac:picMkLst>
            <pc:docMk/>
            <pc:sldMk cId="1872459422" sldId="2147472035"/>
            <ac:picMk id="91" creationId="{86E453A3-4D34-37C3-AFBA-CF00E93D8625}"/>
          </ac:picMkLst>
        </pc:picChg>
        <pc:picChg chg="add mod">
          <ac:chgData name="Julia Fonseca" userId="846938e5-ae47-4fd6-96e8-d7870e81472b" providerId="ADAL" clId="{C34078FA-0FF5-466C-85D1-8BD6C091A349}" dt="2024-05-02T18:10:37.753" v="3615" actId="571"/>
          <ac:picMkLst>
            <pc:docMk/>
            <pc:sldMk cId="1872459422" sldId="2147472035"/>
            <ac:picMk id="117" creationId="{7594AB24-7E17-C62D-EE4E-15982D5879E6}"/>
          </ac:picMkLst>
        </pc:picChg>
        <pc:picChg chg="add mod">
          <ac:chgData name="Julia Fonseca" userId="846938e5-ae47-4fd6-96e8-d7870e81472b" providerId="ADAL" clId="{C34078FA-0FF5-466C-85D1-8BD6C091A349}" dt="2024-05-02T18:10:37.753" v="3615" actId="571"/>
          <ac:picMkLst>
            <pc:docMk/>
            <pc:sldMk cId="1872459422" sldId="2147472035"/>
            <ac:picMk id="118" creationId="{B679F2F5-7A41-D4A5-A93E-B9BB8C772894}"/>
          </ac:picMkLst>
        </pc:picChg>
        <pc:picChg chg="add mod">
          <ac:chgData name="Julia Fonseca" userId="846938e5-ae47-4fd6-96e8-d7870e81472b" providerId="ADAL" clId="{C34078FA-0FF5-466C-85D1-8BD6C091A349}" dt="2024-05-02T18:10:37.753" v="3615" actId="571"/>
          <ac:picMkLst>
            <pc:docMk/>
            <pc:sldMk cId="1872459422" sldId="2147472035"/>
            <ac:picMk id="119" creationId="{4113E879-BD54-AAF1-29B9-DD3B6C030CFF}"/>
          </ac:picMkLst>
        </pc:picChg>
        <pc:picChg chg="add mod">
          <ac:chgData name="Julia Fonseca" userId="846938e5-ae47-4fd6-96e8-d7870e81472b" providerId="ADAL" clId="{C34078FA-0FF5-466C-85D1-8BD6C091A349}" dt="2024-05-02T18:10:37.753" v="3615" actId="571"/>
          <ac:picMkLst>
            <pc:docMk/>
            <pc:sldMk cId="1872459422" sldId="2147472035"/>
            <ac:picMk id="125" creationId="{C3219EA0-A34A-8BD4-906F-804F421B51CF}"/>
          </ac:picMkLst>
        </pc:picChg>
        <pc:picChg chg="add mod">
          <ac:chgData name="Julia Fonseca" userId="846938e5-ae47-4fd6-96e8-d7870e81472b" providerId="ADAL" clId="{C34078FA-0FF5-466C-85D1-8BD6C091A349}" dt="2024-05-02T18:10:37.753" v="3615" actId="571"/>
          <ac:picMkLst>
            <pc:docMk/>
            <pc:sldMk cId="1872459422" sldId="2147472035"/>
            <ac:picMk id="126" creationId="{ED6471BA-644E-FFCA-880F-CE046DF4AA5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ulia Fonseca" userId="846938e5-ae47-4fd6-96e8-d7870e81472b" providerId="ADAL" clId="{C34078FA-0FF5-466C-85D1-8BD6C091A349}" dt="2024-04-30T17:03:40.439" v="90"/>
              <pc2:cmMkLst xmlns:pc2="http://schemas.microsoft.com/office/powerpoint/2019/9/main/command">
                <pc:docMk/>
                <pc:sldMk cId="1872459422" sldId="2147472035"/>
                <pc2:cmMk id="{D802C028-AFD9-4D0D-9F67-CE644EE06A0B}"/>
              </pc2:cmMkLst>
            </pc226:cmChg>
          </p:ext>
        </pc:extLst>
      </pc:sldChg>
      <pc:sldChg chg="addSp delSp modSp mod delCm">
        <pc:chgData name="Julia Fonseca" userId="846938e5-ae47-4fd6-96e8-d7870e81472b" providerId="ADAL" clId="{C34078FA-0FF5-466C-85D1-8BD6C091A349}" dt="2024-05-06T12:20:53.999" v="5473" actId="478"/>
        <pc:sldMkLst>
          <pc:docMk/>
          <pc:sldMk cId="3159637875" sldId="2147472036"/>
        </pc:sldMkLst>
        <pc:spChg chg="del">
          <ac:chgData name="Julia Fonseca" userId="846938e5-ae47-4fd6-96e8-d7870e81472b" providerId="ADAL" clId="{C34078FA-0FF5-466C-85D1-8BD6C091A349}" dt="2024-05-06T12:20:51.271" v="5472" actId="478"/>
          <ac:spMkLst>
            <pc:docMk/>
            <pc:sldMk cId="3159637875" sldId="2147472036"/>
            <ac:spMk id="2" creationId="{1F915DCC-B72B-E1DC-F033-5E813AC36608}"/>
          </ac:spMkLst>
        </pc:spChg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3159637875" sldId="2147472036"/>
            <ac:spMk id="3" creationId="{7B4513B7-EF59-663F-B1E9-DA6886B84309}"/>
          </ac:spMkLst>
        </pc:spChg>
        <pc:spChg chg="del mod">
          <ac:chgData name="Julia Fonseca" userId="846938e5-ae47-4fd6-96e8-d7870e81472b" providerId="ADAL" clId="{C34078FA-0FF5-466C-85D1-8BD6C091A349}" dt="2024-05-06T00:39:44.692" v="4766" actId="478"/>
          <ac:spMkLst>
            <pc:docMk/>
            <pc:sldMk cId="3159637875" sldId="2147472036"/>
            <ac:spMk id="4" creationId="{9CDCC478-B978-F68E-1AA3-9AF1904AB169}"/>
          </ac:spMkLst>
        </pc:spChg>
        <pc:spChg chg="add mod">
          <ac:chgData name="Julia Fonseca" userId="846938e5-ae47-4fd6-96e8-d7870e81472b" providerId="ADAL" clId="{C34078FA-0FF5-466C-85D1-8BD6C091A349}" dt="2024-04-30T18:19:51.741" v="603"/>
          <ac:spMkLst>
            <pc:docMk/>
            <pc:sldMk cId="3159637875" sldId="2147472036"/>
            <ac:spMk id="6" creationId="{DCB21A5D-0FC7-730E-92CB-ABBF0D402B7F}"/>
          </ac:spMkLst>
        </pc:spChg>
        <pc:spChg chg="add del mod">
          <ac:chgData name="Julia Fonseca" userId="846938e5-ae47-4fd6-96e8-d7870e81472b" providerId="ADAL" clId="{C34078FA-0FF5-466C-85D1-8BD6C091A349}" dt="2024-05-02T18:22:35.279" v="3771"/>
          <ac:spMkLst>
            <pc:docMk/>
            <pc:sldMk cId="3159637875" sldId="2147472036"/>
            <ac:spMk id="8" creationId="{ECA31412-CB7E-6A9D-8621-9E93A854FE2A}"/>
          </ac:spMkLst>
        </pc:spChg>
        <pc:spChg chg="add del mod">
          <ac:chgData name="Julia Fonseca" userId="846938e5-ae47-4fd6-96e8-d7870e81472b" providerId="ADAL" clId="{C34078FA-0FF5-466C-85D1-8BD6C091A349}" dt="2024-05-02T18:22:58.388" v="3775" actId="478"/>
          <ac:spMkLst>
            <pc:docMk/>
            <pc:sldMk cId="3159637875" sldId="2147472036"/>
            <ac:spMk id="9" creationId="{67E84858-2010-F1C3-EB79-D346B2DC3711}"/>
          </ac:spMkLst>
        </pc:spChg>
        <pc:spChg chg="mod">
          <ac:chgData name="Julia Fonseca" userId="846938e5-ae47-4fd6-96e8-d7870e81472b" providerId="ADAL" clId="{C34078FA-0FF5-466C-85D1-8BD6C091A349}" dt="2024-05-02T18:31:51.165" v="3893" actId="1036"/>
          <ac:spMkLst>
            <pc:docMk/>
            <pc:sldMk cId="3159637875" sldId="2147472036"/>
            <ac:spMk id="11" creationId="{42EBAE4C-94DD-E70A-EA8F-2B56D9752562}"/>
          </ac:spMkLst>
        </pc:spChg>
        <pc:spChg chg="mod">
          <ac:chgData name="Julia Fonseca" userId="846938e5-ae47-4fd6-96e8-d7870e81472b" providerId="ADAL" clId="{C34078FA-0FF5-466C-85D1-8BD6C091A349}" dt="2024-05-02T18:31:51.165" v="3893" actId="1036"/>
          <ac:spMkLst>
            <pc:docMk/>
            <pc:sldMk cId="3159637875" sldId="2147472036"/>
            <ac:spMk id="12" creationId="{9723CF12-7A32-FAE8-5D61-43FA1AF12F54}"/>
          </ac:spMkLst>
        </pc:spChg>
        <pc:spChg chg="mod">
          <ac:chgData name="Julia Fonseca" userId="846938e5-ae47-4fd6-96e8-d7870e81472b" providerId="ADAL" clId="{C34078FA-0FF5-466C-85D1-8BD6C091A349}" dt="2024-05-02T18:31:51.165" v="3893" actId="1036"/>
          <ac:spMkLst>
            <pc:docMk/>
            <pc:sldMk cId="3159637875" sldId="2147472036"/>
            <ac:spMk id="13" creationId="{89D83097-F3F8-6812-50B2-3E9D969C3FC4}"/>
          </ac:spMkLst>
        </pc:spChg>
        <pc:spChg chg="mod">
          <ac:chgData name="Julia Fonseca" userId="846938e5-ae47-4fd6-96e8-d7870e81472b" providerId="ADAL" clId="{C34078FA-0FF5-466C-85D1-8BD6C091A349}" dt="2024-05-02T18:31:51.165" v="3893" actId="1036"/>
          <ac:spMkLst>
            <pc:docMk/>
            <pc:sldMk cId="3159637875" sldId="2147472036"/>
            <ac:spMk id="14" creationId="{AB4A0F2A-D3E9-BDF9-110B-759920BB2ACE}"/>
          </ac:spMkLst>
        </pc:spChg>
        <pc:spChg chg="mod">
          <ac:chgData name="Julia Fonseca" userId="846938e5-ae47-4fd6-96e8-d7870e81472b" providerId="ADAL" clId="{C34078FA-0FF5-466C-85D1-8BD6C091A349}" dt="2024-05-02T18:31:51.165" v="3893" actId="1036"/>
          <ac:spMkLst>
            <pc:docMk/>
            <pc:sldMk cId="3159637875" sldId="2147472036"/>
            <ac:spMk id="15" creationId="{C716A13A-BA03-8556-194F-CCFD745811C7}"/>
          </ac:spMkLst>
        </pc:spChg>
        <pc:spChg chg="add del mod">
          <ac:chgData name="Julia Fonseca" userId="846938e5-ae47-4fd6-96e8-d7870e81472b" providerId="ADAL" clId="{C34078FA-0FF5-466C-85D1-8BD6C091A349}" dt="2024-04-30T18:19:15.344" v="580" actId="208"/>
          <ac:spMkLst>
            <pc:docMk/>
            <pc:sldMk cId="3159637875" sldId="2147472036"/>
            <ac:spMk id="18" creationId="{BC042B97-A1AA-5FEC-7AE6-AA0EBF15B107}"/>
          </ac:spMkLst>
        </pc:spChg>
        <pc:spChg chg="mod">
          <ac:chgData name="Julia Fonseca" userId="846938e5-ae47-4fd6-96e8-d7870e81472b" providerId="ADAL" clId="{C34078FA-0FF5-466C-85D1-8BD6C091A349}" dt="2024-05-02T18:31:51.165" v="3893" actId="1036"/>
          <ac:spMkLst>
            <pc:docMk/>
            <pc:sldMk cId="3159637875" sldId="2147472036"/>
            <ac:spMk id="22" creationId="{7FD996FE-4AF9-7571-6A1B-CFE8F5FABE04}"/>
          </ac:spMkLst>
        </pc:spChg>
        <pc:spChg chg="mod">
          <ac:chgData name="Julia Fonseca" userId="846938e5-ae47-4fd6-96e8-d7870e81472b" providerId="ADAL" clId="{C34078FA-0FF5-466C-85D1-8BD6C091A349}" dt="2024-05-02T18:31:51.165" v="3893" actId="1036"/>
          <ac:spMkLst>
            <pc:docMk/>
            <pc:sldMk cId="3159637875" sldId="2147472036"/>
            <ac:spMk id="23" creationId="{970A9D2D-BD90-D66C-C2AA-3E397BCA748C}"/>
          </ac:spMkLst>
        </pc:spChg>
        <pc:spChg chg="mod">
          <ac:chgData name="Julia Fonseca" userId="846938e5-ae47-4fd6-96e8-d7870e81472b" providerId="ADAL" clId="{C34078FA-0FF5-466C-85D1-8BD6C091A349}" dt="2024-04-30T18:20:21.712" v="607" actId="207"/>
          <ac:spMkLst>
            <pc:docMk/>
            <pc:sldMk cId="3159637875" sldId="2147472036"/>
            <ac:spMk id="24" creationId="{8DE4261E-6B73-A683-909C-2F40EE73B29E}"/>
          </ac:spMkLst>
        </pc:spChg>
        <pc:spChg chg="mod">
          <ac:chgData name="Julia Fonseca" userId="846938e5-ae47-4fd6-96e8-d7870e81472b" providerId="ADAL" clId="{C34078FA-0FF5-466C-85D1-8BD6C091A349}" dt="2024-05-02T18:31:51.165" v="3893" actId="1036"/>
          <ac:spMkLst>
            <pc:docMk/>
            <pc:sldMk cId="3159637875" sldId="2147472036"/>
            <ac:spMk id="25" creationId="{57E46BFD-9458-9257-9454-FFE8AF5E2115}"/>
          </ac:spMkLst>
        </pc:spChg>
        <pc:spChg chg="mod">
          <ac:chgData name="Julia Fonseca" userId="846938e5-ae47-4fd6-96e8-d7870e81472b" providerId="ADAL" clId="{C34078FA-0FF5-466C-85D1-8BD6C091A349}" dt="2024-05-02T19:09:32.990" v="4095" actId="1035"/>
          <ac:spMkLst>
            <pc:docMk/>
            <pc:sldMk cId="3159637875" sldId="2147472036"/>
            <ac:spMk id="26" creationId="{A894A0E3-8439-E9F8-F16D-1740259A51F0}"/>
          </ac:spMkLst>
        </pc:spChg>
        <pc:spChg chg="add mod">
          <ac:chgData name="Julia Fonseca" userId="846938e5-ae47-4fd6-96e8-d7870e81472b" providerId="ADAL" clId="{C34078FA-0FF5-466C-85D1-8BD6C091A349}" dt="2024-05-02T18:28:36.885" v="3807" actId="571"/>
          <ac:spMkLst>
            <pc:docMk/>
            <pc:sldMk cId="3159637875" sldId="2147472036"/>
            <ac:spMk id="27" creationId="{43C245EB-6557-B962-BC5A-0032963172C3}"/>
          </ac:spMkLst>
        </pc:spChg>
        <pc:spChg chg="add mod">
          <ac:chgData name="Julia Fonseca" userId="846938e5-ae47-4fd6-96e8-d7870e81472b" providerId="ADAL" clId="{C34078FA-0FF5-466C-85D1-8BD6C091A349}" dt="2024-05-02T18:28:36.885" v="3807" actId="571"/>
          <ac:spMkLst>
            <pc:docMk/>
            <pc:sldMk cId="3159637875" sldId="2147472036"/>
            <ac:spMk id="38" creationId="{2F39968C-EA1B-5065-B5AE-801E5E9D20DD}"/>
          </ac:spMkLst>
        </pc:spChg>
        <pc:spChg chg="mod">
          <ac:chgData name="Julia Fonseca" userId="846938e5-ae47-4fd6-96e8-d7870e81472b" providerId="ADAL" clId="{C34078FA-0FF5-466C-85D1-8BD6C091A349}" dt="2024-04-30T18:21:01.632" v="631" actId="207"/>
          <ac:spMkLst>
            <pc:docMk/>
            <pc:sldMk cId="3159637875" sldId="2147472036"/>
            <ac:spMk id="41" creationId="{D9AAF04C-35AF-9C6B-6B7B-A5562272AB1F}"/>
          </ac:spMkLst>
        </pc:spChg>
        <pc:spChg chg="del">
          <ac:chgData name="Julia Fonseca" userId="846938e5-ae47-4fd6-96e8-d7870e81472b" providerId="ADAL" clId="{C34078FA-0FF5-466C-85D1-8BD6C091A349}" dt="2024-04-30T18:18:30.761" v="567" actId="478"/>
          <ac:spMkLst>
            <pc:docMk/>
            <pc:sldMk cId="3159637875" sldId="2147472036"/>
            <ac:spMk id="42" creationId="{60762F92-C47F-879F-41D3-9CC8FD06EBF4}"/>
          </ac:spMkLst>
        </pc:spChg>
        <pc:spChg chg="add del mod">
          <ac:chgData name="Julia Fonseca" userId="846938e5-ae47-4fd6-96e8-d7870e81472b" providerId="ADAL" clId="{C34078FA-0FF5-466C-85D1-8BD6C091A349}" dt="2024-05-02T18:29:15.994" v="3857" actId="478"/>
          <ac:spMkLst>
            <pc:docMk/>
            <pc:sldMk cId="3159637875" sldId="2147472036"/>
            <ac:spMk id="44" creationId="{BF266268-F7D1-956C-666C-33D5B38058DA}"/>
          </ac:spMkLst>
        </pc:spChg>
        <pc:spChg chg="add del mod">
          <ac:chgData name="Julia Fonseca" userId="846938e5-ae47-4fd6-96e8-d7870e81472b" providerId="ADAL" clId="{C34078FA-0FF5-466C-85D1-8BD6C091A349}" dt="2024-05-02T18:29:21.367" v="3859" actId="478"/>
          <ac:spMkLst>
            <pc:docMk/>
            <pc:sldMk cId="3159637875" sldId="2147472036"/>
            <ac:spMk id="45" creationId="{606B842C-7608-4C48-2362-F0E1131C513B}"/>
          </ac:spMkLst>
        </pc:spChg>
        <pc:spChg chg="add del mod">
          <ac:chgData name="Julia Fonseca" userId="846938e5-ae47-4fd6-96e8-d7870e81472b" providerId="ADAL" clId="{C34078FA-0FF5-466C-85D1-8BD6C091A349}" dt="2024-05-06T12:18:24.202" v="5471" actId="478"/>
          <ac:spMkLst>
            <pc:docMk/>
            <pc:sldMk cId="3159637875" sldId="2147472036"/>
            <ac:spMk id="48" creationId="{DC5B4854-D538-BF6D-4D82-A6E0F01C1FBD}"/>
          </ac:spMkLst>
        </pc:spChg>
        <pc:spChg chg="mod">
          <ac:chgData name="Julia Fonseca" userId="846938e5-ae47-4fd6-96e8-d7870e81472b" providerId="ADAL" clId="{C34078FA-0FF5-466C-85D1-8BD6C091A349}" dt="2024-05-02T19:09:32.990" v="4095" actId="1035"/>
          <ac:spMkLst>
            <pc:docMk/>
            <pc:sldMk cId="3159637875" sldId="2147472036"/>
            <ac:spMk id="55" creationId="{7351F8BC-E3EE-6292-9F61-1643552865A3}"/>
          </ac:spMkLst>
        </pc:spChg>
        <pc:spChg chg="mod">
          <ac:chgData name="Julia Fonseca" userId="846938e5-ae47-4fd6-96e8-d7870e81472b" providerId="ADAL" clId="{C34078FA-0FF5-466C-85D1-8BD6C091A349}" dt="2024-05-02T19:09:32.990" v="4095" actId="1035"/>
          <ac:spMkLst>
            <pc:docMk/>
            <pc:sldMk cId="3159637875" sldId="2147472036"/>
            <ac:spMk id="56" creationId="{C5C303E8-97EE-5DE0-2739-B7A670F55F00}"/>
          </ac:spMkLst>
        </pc:spChg>
        <pc:spChg chg="mod">
          <ac:chgData name="Julia Fonseca" userId="846938e5-ae47-4fd6-96e8-d7870e81472b" providerId="ADAL" clId="{C34078FA-0FF5-466C-85D1-8BD6C091A349}" dt="2024-05-02T19:09:32.990" v="4095" actId="1035"/>
          <ac:spMkLst>
            <pc:docMk/>
            <pc:sldMk cId="3159637875" sldId="2147472036"/>
            <ac:spMk id="57" creationId="{78FC5EF9-7CD5-6BD5-8AB8-43D100C9BA99}"/>
          </ac:spMkLst>
        </pc:spChg>
        <pc:spChg chg="mod">
          <ac:chgData name="Julia Fonseca" userId="846938e5-ae47-4fd6-96e8-d7870e81472b" providerId="ADAL" clId="{C34078FA-0FF5-466C-85D1-8BD6C091A349}" dt="2024-05-02T19:09:32.990" v="4095" actId="1035"/>
          <ac:spMkLst>
            <pc:docMk/>
            <pc:sldMk cId="3159637875" sldId="2147472036"/>
            <ac:spMk id="58" creationId="{C47C59DB-A8AC-5002-49AC-564996CABA38}"/>
          </ac:spMkLst>
        </pc:spChg>
        <pc:spChg chg="mod">
          <ac:chgData name="Julia Fonseca" userId="846938e5-ae47-4fd6-96e8-d7870e81472b" providerId="ADAL" clId="{C34078FA-0FF5-466C-85D1-8BD6C091A349}" dt="2024-05-02T19:09:32.990" v="4095" actId="1035"/>
          <ac:spMkLst>
            <pc:docMk/>
            <pc:sldMk cId="3159637875" sldId="2147472036"/>
            <ac:spMk id="59" creationId="{816F66E2-B5E2-D0A5-F928-6FA9B664FCA9}"/>
          </ac:spMkLst>
        </pc:spChg>
        <pc:spChg chg="mod">
          <ac:chgData name="Julia Fonseca" userId="846938e5-ae47-4fd6-96e8-d7870e81472b" providerId="ADAL" clId="{C34078FA-0FF5-466C-85D1-8BD6C091A349}" dt="2024-05-02T19:09:32.990" v="4095" actId="1035"/>
          <ac:spMkLst>
            <pc:docMk/>
            <pc:sldMk cId="3159637875" sldId="2147472036"/>
            <ac:spMk id="60" creationId="{57A55BFC-C182-5C2E-5AA5-1C7E01A432DB}"/>
          </ac:spMkLst>
        </pc:spChg>
        <pc:spChg chg="mod">
          <ac:chgData name="Julia Fonseca" userId="846938e5-ae47-4fd6-96e8-d7870e81472b" providerId="ADAL" clId="{C34078FA-0FF5-466C-85D1-8BD6C091A349}" dt="2024-05-02T19:09:32.990" v="4095" actId="1035"/>
          <ac:spMkLst>
            <pc:docMk/>
            <pc:sldMk cId="3159637875" sldId="2147472036"/>
            <ac:spMk id="61" creationId="{6ADC48C8-3369-75B6-3E3C-E0BD7A2619AC}"/>
          </ac:spMkLst>
        </pc:spChg>
        <pc:spChg chg="mod">
          <ac:chgData name="Julia Fonseca" userId="846938e5-ae47-4fd6-96e8-d7870e81472b" providerId="ADAL" clId="{C34078FA-0FF5-466C-85D1-8BD6C091A349}" dt="2024-05-02T19:09:32.990" v="4095" actId="1035"/>
          <ac:spMkLst>
            <pc:docMk/>
            <pc:sldMk cId="3159637875" sldId="2147472036"/>
            <ac:spMk id="62" creationId="{7985E12B-BEC6-23FF-55A2-548EB0779317}"/>
          </ac:spMkLst>
        </pc:spChg>
        <pc:spChg chg="mod">
          <ac:chgData name="Julia Fonseca" userId="846938e5-ae47-4fd6-96e8-d7870e81472b" providerId="ADAL" clId="{C34078FA-0FF5-466C-85D1-8BD6C091A349}" dt="2024-05-02T19:09:32.990" v="4095" actId="1035"/>
          <ac:spMkLst>
            <pc:docMk/>
            <pc:sldMk cId="3159637875" sldId="2147472036"/>
            <ac:spMk id="63" creationId="{C4B9873F-1400-B27D-3E7D-6AE15BC552BE}"/>
          </ac:spMkLst>
        </pc:spChg>
        <pc:spChg chg="mod">
          <ac:chgData name="Julia Fonseca" userId="846938e5-ae47-4fd6-96e8-d7870e81472b" providerId="ADAL" clId="{C34078FA-0FF5-466C-85D1-8BD6C091A349}" dt="2024-05-02T19:09:32.990" v="4095" actId="1035"/>
          <ac:spMkLst>
            <pc:docMk/>
            <pc:sldMk cId="3159637875" sldId="2147472036"/>
            <ac:spMk id="64" creationId="{9AC947F3-42D6-CC2B-9EFF-4E6DCC24CA20}"/>
          </ac:spMkLst>
        </pc:spChg>
        <pc:spChg chg="mod">
          <ac:chgData name="Julia Fonseca" userId="846938e5-ae47-4fd6-96e8-d7870e81472b" providerId="ADAL" clId="{C34078FA-0FF5-466C-85D1-8BD6C091A349}" dt="2024-05-02T19:09:32.990" v="4095" actId="1035"/>
          <ac:spMkLst>
            <pc:docMk/>
            <pc:sldMk cId="3159637875" sldId="2147472036"/>
            <ac:spMk id="65" creationId="{1090512B-B88A-3FDB-7A18-808D457E30FB}"/>
          </ac:spMkLst>
        </pc:spChg>
        <pc:spChg chg="mod">
          <ac:chgData name="Julia Fonseca" userId="846938e5-ae47-4fd6-96e8-d7870e81472b" providerId="ADAL" clId="{C34078FA-0FF5-466C-85D1-8BD6C091A349}" dt="2024-05-02T19:09:32.990" v="4095" actId="1035"/>
          <ac:spMkLst>
            <pc:docMk/>
            <pc:sldMk cId="3159637875" sldId="2147472036"/>
            <ac:spMk id="66" creationId="{856A8231-7B3B-FF00-54B0-CA321CE88D1D}"/>
          </ac:spMkLst>
        </pc:spChg>
        <pc:spChg chg="mod">
          <ac:chgData name="Julia Fonseca" userId="846938e5-ae47-4fd6-96e8-d7870e81472b" providerId="ADAL" clId="{C34078FA-0FF5-466C-85D1-8BD6C091A349}" dt="2024-05-02T19:09:32.990" v="4095" actId="1035"/>
          <ac:spMkLst>
            <pc:docMk/>
            <pc:sldMk cId="3159637875" sldId="2147472036"/>
            <ac:spMk id="67" creationId="{27CEBACB-08AB-AC1A-E803-56A3F6849BAD}"/>
          </ac:spMkLst>
        </pc:spChg>
        <pc:spChg chg="mod">
          <ac:chgData name="Julia Fonseca" userId="846938e5-ae47-4fd6-96e8-d7870e81472b" providerId="ADAL" clId="{C34078FA-0FF5-466C-85D1-8BD6C091A349}" dt="2024-05-02T19:09:32.990" v="4095" actId="1035"/>
          <ac:spMkLst>
            <pc:docMk/>
            <pc:sldMk cId="3159637875" sldId="2147472036"/>
            <ac:spMk id="68" creationId="{022D3D11-9604-FC20-9AE1-2E1FD86C9B3E}"/>
          </ac:spMkLst>
        </pc:spChg>
        <pc:spChg chg="mod">
          <ac:chgData name="Julia Fonseca" userId="846938e5-ae47-4fd6-96e8-d7870e81472b" providerId="ADAL" clId="{C34078FA-0FF5-466C-85D1-8BD6C091A349}" dt="2024-05-02T18:22:56.561" v="3774" actId="1076"/>
          <ac:spMkLst>
            <pc:docMk/>
            <pc:sldMk cId="3159637875" sldId="2147472036"/>
            <ac:spMk id="122" creationId="{0E187C8D-6539-7DFB-5DA9-F33A1DA9F539}"/>
          </ac:spMkLst>
        </pc:spChg>
        <pc:grpChg chg="mod">
          <ac:chgData name="Julia Fonseca" userId="846938e5-ae47-4fd6-96e8-d7870e81472b" providerId="ADAL" clId="{C34078FA-0FF5-466C-85D1-8BD6C091A349}" dt="2024-05-02T19:09:32.990" v="4095" actId="1035"/>
          <ac:grpSpMkLst>
            <pc:docMk/>
            <pc:sldMk cId="3159637875" sldId="2147472036"/>
            <ac:grpSpMk id="19" creationId="{56D0CB76-6F9A-8FEA-94E6-688DBE32FB6D}"/>
          </ac:grpSpMkLst>
        </pc:grpChg>
        <pc:picChg chg="add mod">
          <ac:chgData name="Julia Fonseca" userId="846938e5-ae47-4fd6-96e8-d7870e81472b" providerId="ADAL" clId="{C34078FA-0FF5-466C-85D1-8BD6C091A349}" dt="2024-05-02T18:31:51.165" v="3893" actId="1036"/>
          <ac:picMkLst>
            <pc:docMk/>
            <pc:sldMk cId="3159637875" sldId="2147472036"/>
            <ac:picMk id="10" creationId="{BBD78587-ED64-922E-2376-C1A8C8969CDA}"/>
          </ac:picMkLst>
        </pc:picChg>
        <pc:picChg chg="mod">
          <ac:chgData name="Julia Fonseca" userId="846938e5-ae47-4fd6-96e8-d7870e81472b" providerId="ADAL" clId="{C34078FA-0FF5-466C-85D1-8BD6C091A349}" dt="2024-05-02T18:31:51.165" v="3893" actId="1036"/>
          <ac:picMkLst>
            <pc:docMk/>
            <pc:sldMk cId="3159637875" sldId="2147472036"/>
            <ac:picMk id="17" creationId="{2126477B-D045-8B85-60E0-61A897CD96CA}"/>
          </ac:picMkLst>
        </pc:picChg>
        <pc:picChg chg="mod">
          <ac:chgData name="Julia Fonseca" userId="846938e5-ae47-4fd6-96e8-d7870e81472b" providerId="ADAL" clId="{C34078FA-0FF5-466C-85D1-8BD6C091A349}" dt="2024-05-02T19:09:32.990" v="4095" actId="1035"/>
          <ac:picMkLst>
            <pc:docMk/>
            <pc:sldMk cId="3159637875" sldId="2147472036"/>
            <ac:picMk id="28" creationId="{78D80DE6-5AD3-13E9-BE8C-6F1A7E25C6DC}"/>
          </ac:picMkLst>
        </pc:picChg>
        <pc:picChg chg="del mod">
          <ac:chgData name="Julia Fonseca" userId="846938e5-ae47-4fd6-96e8-d7870e81472b" providerId="ADAL" clId="{C34078FA-0FF5-466C-85D1-8BD6C091A349}" dt="2024-05-02T18:35:40.941" v="3920" actId="478"/>
          <ac:picMkLst>
            <pc:docMk/>
            <pc:sldMk cId="3159637875" sldId="2147472036"/>
            <ac:picMk id="29" creationId="{A52C2F6A-5E0F-E22A-4169-A3928D5ABCB5}"/>
          </ac:picMkLst>
        </pc:picChg>
        <pc:picChg chg="mod">
          <ac:chgData name="Julia Fonseca" userId="846938e5-ae47-4fd6-96e8-d7870e81472b" providerId="ADAL" clId="{C34078FA-0FF5-466C-85D1-8BD6C091A349}" dt="2024-05-02T19:09:32.990" v="4095" actId="1035"/>
          <ac:picMkLst>
            <pc:docMk/>
            <pc:sldMk cId="3159637875" sldId="2147472036"/>
            <ac:picMk id="30" creationId="{EABB96AC-3FB0-05A3-4890-505DEFEAB497}"/>
          </ac:picMkLst>
        </pc:picChg>
        <pc:picChg chg="mod">
          <ac:chgData name="Julia Fonseca" userId="846938e5-ae47-4fd6-96e8-d7870e81472b" providerId="ADAL" clId="{C34078FA-0FF5-466C-85D1-8BD6C091A349}" dt="2024-05-02T19:09:32.990" v="4095" actId="1035"/>
          <ac:picMkLst>
            <pc:docMk/>
            <pc:sldMk cId="3159637875" sldId="2147472036"/>
            <ac:picMk id="31" creationId="{DE20FCE2-2F19-68D3-CDB7-43E47C573A6E}"/>
          </ac:picMkLst>
        </pc:picChg>
        <pc:picChg chg="mod">
          <ac:chgData name="Julia Fonseca" userId="846938e5-ae47-4fd6-96e8-d7870e81472b" providerId="ADAL" clId="{C34078FA-0FF5-466C-85D1-8BD6C091A349}" dt="2024-05-02T19:09:32.990" v="4095" actId="1035"/>
          <ac:picMkLst>
            <pc:docMk/>
            <pc:sldMk cId="3159637875" sldId="2147472036"/>
            <ac:picMk id="32" creationId="{6292A4BF-F337-A4F8-1C4C-EEFB1988F4B9}"/>
          </ac:picMkLst>
        </pc:picChg>
        <pc:picChg chg="mod">
          <ac:chgData name="Julia Fonseca" userId="846938e5-ae47-4fd6-96e8-d7870e81472b" providerId="ADAL" clId="{C34078FA-0FF5-466C-85D1-8BD6C091A349}" dt="2024-05-02T18:31:51.165" v="3893" actId="1036"/>
          <ac:picMkLst>
            <pc:docMk/>
            <pc:sldMk cId="3159637875" sldId="2147472036"/>
            <ac:picMk id="33" creationId="{B7B7D2B7-A40E-4013-CB05-AAA56E630450}"/>
          </ac:picMkLst>
        </pc:picChg>
        <pc:picChg chg="mod">
          <ac:chgData name="Julia Fonseca" userId="846938e5-ae47-4fd6-96e8-d7870e81472b" providerId="ADAL" clId="{C34078FA-0FF5-466C-85D1-8BD6C091A349}" dt="2024-05-02T18:31:51.165" v="3893" actId="1036"/>
          <ac:picMkLst>
            <pc:docMk/>
            <pc:sldMk cId="3159637875" sldId="2147472036"/>
            <ac:picMk id="34" creationId="{B2FEB777-435D-F406-908C-4055D563ECE4}"/>
          </ac:picMkLst>
        </pc:picChg>
        <pc:picChg chg="mod">
          <ac:chgData name="Julia Fonseca" userId="846938e5-ae47-4fd6-96e8-d7870e81472b" providerId="ADAL" clId="{C34078FA-0FF5-466C-85D1-8BD6C091A349}" dt="2024-05-02T19:09:32.990" v="4095" actId="1035"/>
          <ac:picMkLst>
            <pc:docMk/>
            <pc:sldMk cId="3159637875" sldId="2147472036"/>
            <ac:picMk id="35" creationId="{C3ED6C93-5B64-31C6-BD4D-5DC29E077884}"/>
          </ac:picMkLst>
        </pc:picChg>
        <pc:picChg chg="del mod">
          <ac:chgData name="Julia Fonseca" userId="846938e5-ae47-4fd6-96e8-d7870e81472b" providerId="ADAL" clId="{C34078FA-0FF5-466C-85D1-8BD6C091A349}" dt="2024-05-02T18:26:57.735" v="3783" actId="478"/>
          <ac:picMkLst>
            <pc:docMk/>
            <pc:sldMk cId="3159637875" sldId="2147472036"/>
            <ac:picMk id="36" creationId="{D57653FE-8076-0268-8938-132F7D58C3D2}"/>
          </ac:picMkLst>
        </pc:picChg>
        <pc:picChg chg="del">
          <ac:chgData name="Julia Fonseca" userId="846938e5-ae47-4fd6-96e8-d7870e81472b" providerId="ADAL" clId="{C34078FA-0FF5-466C-85D1-8BD6C091A349}" dt="2024-05-06T12:20:53.999" v="5473" actId="478"/>
          <ac:picMkLst>
            <pc:docMk/>
            <pc:sldMk cId="3159637875" sldId="2147472036"/>
            <ac:picMk id="37" creationId="{7ABC9A67-A209-022E-281A-7EAC5FC26376}"/>
          </ac:picMkLst>
        </pc:picChg>
        <pc:picChg chg="add mod">
          <ac:chgData name="Julia Fonseca" userId="846938e5-ae47-4fd6-96e8-d7870e81472b" providerId="ADAL" clId="{C34078FA-0FF5-466C-85D1-8BD6C091A349}" dt="2024-05-02T18:28:36.885" v="3807" actId="571"/>
          <ac:picMkLst>
            <pc:docMk/>
            <pc:sldMk cId="3159637875" sldId="2147472036"/>
            <ac:picMk id="39" creationId="{DFE50E16-5293-AFA5-38EC-D0B242BCB716}"/>
          </ac:picMkLst>
        </pc:picChg>
        <pc:picChg chg="add del mod">
          <ac:chgData name="Julia Fonseca" userId="846938e5-ae47-4fd6-96e8-d7870e81472b" providerId="ADAL" clId="{C34078FA-0FF5-466C-85D1-8BD6C091A349}" dt="2024-05-02T18:29:19.136" v="3858" actId="478"/>
          <ac:picMkLst>
            <pc:docMk/>
            <pc:sldMk cId="3159637875" sldId="2147472036"/>
            <ac:picMk id="46" creationId="{7FFD7B66-D69D-64B9-BAD0-E12EE92B7AEA}"/>
          </ac:picMkLst>
        </pc:picChg>
        <pc:picChg chg="add mod">
          <ac:chgData name="Julia Fonseca" userId="846938e5-ae47-4fd6-96e8-d7870e81472b" providerId="ADAL" clId="{C34078FA-0FF5-466C-85D1-8BD6C091A349}" dt="2024-05-02T19:09:32.990" v="4095" actId="1035"/>
          <ac:picMkLst>
            <pc:docMk/>
            <pc:sldMk cId="3159637875" sldId="2147472036"/>
            <ac:picMk id="47" creationId="{432E9856-6A1C-FA1A-F500-777C74F56D31}"/>
          </ac:picMkLst>
        </pc:picChg>
        <pc:picChg chg="del">
          <ac:chgData name="Julia Fonseca" userId="846938e5-ae47-4fd6-96e8-d7870e81472b" providerId="ADAL" clId="{C34078FA-0FF5-466C-85D1-8BD6C091A349}" dt="2024-05-02T18:20:46.402" v="3768" actId="478"/>
          <ac:picMkLst>
            <pc:docMk/>
            <pc:sldMk cId="3159637875" sldId="2147472036"/>
            <ac:picMk id="130" creationId="{A86BF7C0-4133-2EDE-A49B-E8CDEA897D4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ulia Fonseca" userId="846938e5-ae47-4fd6-96e8-d7870e81472b" providerId="ADAL" clId="{C34078FA-0FF5-466C-85D1-8BD6C091A349}" dt="2024-04-30T17:03:43.192" v="91"/>
              <pc2:cmMkLst xmlns:pc2="http://schemas.microsoft.com/office/powerpoint/2019/9/main/command">
                <pc:docMk/>
                <pc:sldMk cId="3159637875" sldId="2147472036"/>
                <pc2:cmMk id="{486563FC-B468-47A4-8B69-46B15876CE4C}"/>
              </pc2:cmMkLst>
            </pc226:cmChg>
          </p:ext>
        </pc:extLst>
      </pc:sldChg>
      <pc:sldChg chg="addSp delSp modSp mod delCm">
        <pc:chgData name="Julia Fonseca" userId="846938e5-ae47-4fd6-96e8-d7870e81472b" providerId="ADAL" clId="{C34078FA-0FF5-466C-85D1-8BD6C091A349}" dt="2024-05-06T12:23:35.749" v="5553" actId="207"/>
        <pc:sldMkLst>
          <pc:docMk/>
          <pc:sldMk cId="2067644752" sldId="2147472037"/>
        </pc:sldMkLst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2067644752" sldId="2147472037"/>
            <ac:spMk id="3" creationId="{7B4513B7-EF59-663F-B1E9-DA6886B84309}"/>
          </ac:spMkLst>
        </pc:spChg>
        <pc:spChg chg="del mod">
          <ac:chgData name="Julia Fonseca" userId="846938e5-ae47-4fd6-96e8-d7870e81472b" providerId="ADAL" clId="{C34078FA-0FF5-466C-85D1-8BD6C091A349}" dt="2024-05-06T00:39:58.913" v="4768" actId="478"/>
          <ac:spMkLst>
            <pc:docMk/>
            <pc:sldMk cId="2067644752" sldId="2147472037"/>
            <ac:spMk id="4" creationId="{C492C56C-C104-70AC-7E46-1D2713AC6967}"/>
          </ac:spMkLst>
        </pc:spChg>
        <pc:spChg chg="add mod">
          <ac:chgData name="Julia Fonseca" userId="846938e5-ae47-4fd6-96e8-d7870e81472b" providerId="ADAL" clId="{C34078FA-0FF5-466C-85D1-8BD6C091A349}" dt="2024-04-30T18:19:53.225" v="605"/>
          <ac:spMkLst>
            <pc:docMk/>
            <pc:sldMk cId="2067644752" sldId="2147472037"/>
            <ac:spMk id="6" creationId="{B011E3EF-91E7-289D-1F3B-FEE132EC10F7}"/>
          </ac:spMkLst>
        </pc:spChg>
        <pc:spChg chg="add del mod">
          <ac:chgData name="Julia Fonseca" userId="846938e5-ae47-4fd6-96e8-d7870e81472b" providerId="ADAL" clId="{C34078FA-0FF5-466C-85D1-8BD6C091A349}" dt="2024-04-30T19:34:44.975" v="1340" actId="21"/>
          <ac:spMkLst>
            <pc:docMk/>
            <pc:sldMk cId="2067644752" sldId="2147472037"/>
            <ac:spMk id="10" creationId="{8975D126-CF0C-8C4A-F53C-7DC09D16A6A0}"/>
          </ac:spMkLst>
        </pc:spChg>
        <pc:spChg chg="add del mod">
          <ac:chgData name="Julia Fonseca" userId="846938e5-ae47-4fd6-96e8-d7870e81472b" providerId="ADAL" clId="{C34078FA-0FF5-466C-85D1-8BD6C091A349}" dt="2024-04-30T18:18:55.638" v="576" actId="208"/>
          <ac:spMkLst>
            <pc:docMk/>
            <pc:sldMk cId="2067644752" sldId="2147472037"/>
            <ac:spMk id="11" creationId="{61EAF921-A9E8-B03D-DEF4-3871AEF31D4A}"/>
          </ac:spMkLst>
        </pc:spChg>
        <pc:spChg chg="mod">
          <ac:chgData name="Julia Fonseca" userId="846938e5-ae47-4fd6-96e8-d7870e81472b" providerId="ADAL" clId="{C34078FA-0FF5-466C-85D1-8BD6C091A349}" dt="2024-04-30T18:19:02.697" v="577" actId="207"/>
          <ac:spMkLst>
            <pc:docMk/>
            <pc:sldMk cId="2067644752" sldId="2147472037"/>
            <ac:spMk id="12" creationId="{62D32158-D1A7-0021-5A13-0440F550655A}"/>
          </ac:spMkLst>
        </pc:spChg>
        <pc:spChg chg="mod">
          <ac:chgData name="Julia Fonseca" userId="846938e5-ae47-4fd6-96e8-d7870e81472b" providerId="ADAL" clId="{C34078FA-0FF5-466C-85D1-8BD6C091A349}" dt="2024-04-30T18:19:05.216" v="578" actId="207"/>
          <ac:spMkLst>
            <pc:docMk/>
            <pc:sldMk cId="2067644752" sldId="2147472037"/>
            <ac:spMk id="14" creationId="{FD4430A3-2B27-AC6D-37CC-0331EB66E298}"/>
          </ac:spMkLst>
        </pc:spChg>
        <pc:spChg chg="del">
          <ac:chgData name="Julia Fonseca" userId="846938e5-ae47-4fd6-96e8-d7870e81472b" providerId="ADAL" clId="{C34078FA-0FF5-466C-85D1-8BD6C091A349}" dt="2024-04-30T18:18:35.267" v="569" actId="478"/>
          <ac:spMkLst>
            <pc:docMk/>
            <pc:sldMk cId="2067644752" sldId="2147472037"/>
            <ac:spMk id="15" creationId="{0807AE91-E44A-7721-B75A-4C32C41C925F}"/>
          </ac:spMkLst>
        </pc:spChg>
        <pc:spChg chg="add del mod">
          <ac:chgData name="Julia Fonseca" userId="846938e5-ae47-4fd6-96e8-d7870e81472b" providerId="ADAL" clId="{C34078FA-0FF5-466C-85D1-8BD6C091A349}" dt="2024-04-30T19:38:53.790" v="1405" actId="478"/>
          <ac:spMkLst>
            <pc:docMk/>
            <pc:sldMk cId="2067644752" sldId="2147472037"/>
            <ac:spMk id="17" creationId="{A80AF7DA-D3F1-C681-E4A4-873699289C14}"/>
          </ac:spMkLst>
        </pc:spChg>
        <pc:spChg chg="add mod">
          <ac:chgData name="Julia Fonseca" userId="846938e5-ae47-4fd6-96e8-d7870e81472b" providerId="ADAL" clId="{C34078FA-0FF5-466C-85D1-8BD6C091A349}" dt="2024-05-02T19:14:02.816" v="4229" actId="20577"/>
          <ac:spMkLst>
            <pc:docMk/>
            <pc:sldMk cId="2067644752" sldId="2147472037"/>
            <ac:spMk id="21" creationId="{ECB796B0-E16C-F7F3-AA1B-704E0D8868D1}"/>
          </ac:spMkLst>
        </pc:spChg>
        <pc:spChg chg="add mod">
          <ac:chgData name="Julia Fonseca" userId="846938e5-ae47-4fd6-96e8-d7870e81472b" providerId="ADAL" clId="{C34078FA-0FF5-466C-85D1-8BD6C091A349}" dt="2024-05-02T19:13:36.431" v="4161" actId="571"/>
          <ac:spMkLst>
            <pc:docMk/>
            <pc:sldMk cId="2067644752" sldId="2147472037"/>
            <ac:spMk id="22" creationId="{C233FC6E-D274-1BA8-47E4-44BBC5C8C1FE}"/>
          </ac:spMkLst>
        </pc:spChg>
        <pc:spChg chg="add mod">
          <ac:chgData name="Julia Fonseca" userId="846938e5-ae47-4fd6-96e8-d7870e81472b" providerId="ADAL" clId="{C34078FA-0FF5-466C-85D1-8BD6C091A349}" dt="2024-05-02T19:20:49.999" v="4325" actId="113"/>
          <ac:spMkLst>
            <pc:docMk/>
            <pc:sldMk cId="2067644752" sldId="2147472037"/>
            <ac:spMk id="23" creationId="{DEEFFD1A-FA29-CF94-C087-58F5F86E3311}"/>
          </ac:spMkLst>
        </pc:spChg>
        <pc:spChg chg="add mod">
          <ac:chgData name="Julia Fonseca" userId="846938e5-ae47-4fd6-96e8-d7870e81472b" providerId="ADAL" clId="{C34078FA-0FF5-466C-85D1-8BD6C091A349}" dt="2024-05-02T19:21:09.793" v="4340" actId="1076"/>
          <ac:spMkLst>
            <pc:docMk/>
            <pc:sldMk cId="2067644752" sldId="2147472037"/>
            <ac:spMk id="24" creationId="{E3732BED-DA17-44E5-181F-23CCDF5D3FCD}"/>
          </ac:spMkLst>
        </pc:spChg>
        <pc:spChg chg="mod">
          <ac:chgData name="Julia Fonseca" userId="846938e5-ae47-4fd6-96e8-d7870e81472b" providerId="ADAL" clId="{C34078FA-0FF5-466C-85D1-8BD6C091A349}" dt="2024-04-30T18:29:06.838" v="719" actId="207"/>
          <ac:spMkLst>
            <pc:docMk/>
            <pc:sldMk cId="2067644752" sldId="2147472037"/>
            <ac:spMk id="26" creationId="{8B533695-1228-CFDA-00F1-7BCEE52858D8}"/>
          </ac:spMkLst>
        </pc:spChg>
        <pc:spChg chg="mod">
          <ac:chgData name="Julia Fonseca" userId="846938e5-ae47-4fd6-96e8-d7870e81472b" providerId="ADAL" clId="{C34078FA-0FF5-466C-85D1-8BD6C091A349}" dt="2024-05-02T19:09:49.203" v="4100" actId="207"/>
          <ac:spMkLst>
            <pc:docMk/>
            <pc:sldMk cId="2067644752" sldId="2147472037"/>
            <ac:spMk id="28" creationId="{15FBB547-56B0-6D99-B899-C7C9D896F374}"/>
          </ac:spMkLst>
        </pc:spChg>
        <pc:spChg chg="mod">
          <ac:chgData name="Julia Fonseca" userId="846938e5-ae47-4fd6-96e8-d7870e81472b" providerId="ADAL" clId="{C34078FA-0FF5-466C-85D1-8BD6C091A349}" dt="2024-04-30T19:39:21.608" v="1410" actId="14100"/>
          <ac:spMkLst>
            <pc:docMk/>
            <pc:sldMk cId="2067644752" sldId="2147472037"/>
            <ac:spMk id="29" creationId="{28925922-BEE4-E5B0-A239-A974E1EC9E36}"/>
          </ac:spMkLst>
        </pc:spChg>
        <pc:spChg chg="mod">
          <ac:chgData name="Julia Fonseca" userId="846938e5-ae47-4fd6-96e8-d7870e81472b" providerId="ADAL" clId="{C34078FA-0FF5-466C-85D1-8BD6C091A349}" dt="2024-04-30T19:34:34.589" v="1339" actId="1036"/>
          <ac:spMkLst>
            <pc:docMk/>
            <pc:sldMk cId="2067644752" sldId="2147472037"/>
            <ac:spMk id="31" creationId="{04359C12-D36C-E80D-E26D-D524E9A43A40}"/>
          </ac:spMkLst>
        </pc:spChg>
        <pc:spChg chg="mod">
          <ac:chgData name="Julia Fonseca" userId="846938e5-ae47-4fd6-96e8-d7870e81472b" providerId="ADAL" clId="{C34078FA-0FF5-466C-85D1-8BD6C091A349}" dt="2024-05-02T19:11:14.667" v="4108" actId="1076"/>
          <ac:spMkLst>
            <pc:docMk/>
            <pc:sldMk cId="2067644752" sldId="2147472037"/>
            <ac:spMk id="32" creationId="{9A2375FE-E53F-3C92-29E3-72D65FAAB8EE}"/>
          </ac:spMkLst>
        </pc:spChg>
        <pc:spChg chg="mod">
          <ac:chgData name="Julia Fonseca" userId="846938e5-ae47-4fd6-96e8-d7870e81472b" providerId="ADAL" clId="{C34078FA-0FF5-466C-85D1-8BD6C091A349}" dt="2024-05-02T19:11:16.998" v="4109" actId="1076"/>
          <ac:spMkLst>
            <pc:docMk/>
            <pc:sldMk cId="2067644752" sldId="2147472037"/>
            <ac:spMk id="33" creationId="{A9E3DA43-7FE2-ED00-87C0-A82A66C2E142}"/>
          </ac:spMkLst>
        </pc:spChg>
        <pc:spChg chg="mod">
          <ac:chgData name="Julia Fonseca" userId="846938e5-ae47-4fd6-96e8-d7870e81472b" providerId="ADAL" clId="{C34078FA-0FF5-466C-85D1-8BD6C091A349}" dt="2024-05-02T19:11:30.120" v="4114" actId="1076"/>
          <ac:spMkLst>
            <pc:docMk/>
            <pc:sldMk cId="2067644752" sldId="2147472037"/>
            <ac:spMk id="34" creationId="{5789223C-E93D-6E1E-1FB8-C0EB8F97F633}"/>
          </ac:spMkLst>
        </pc:spChg>
        <pc:spChg chg="mod">
          <ac:chgData name="Julia Fonseca" userId="846938e5-ae47-4fd6-96e8-d7870e81472b" providerId="ADAL" clId="{C34078FA-0FF5-466C-85D1-8BD6C091A349}" dt="2024-05-02T19:11:33.958" v="4116" actId="1076"/>
          <ac:spMkLst>
            <pc:docMk/>
            <pc:sldMk cId="2067644752" sldId="2147472037"/>
            <ac:spMk id="35" creationId="{797AE9B7-AC66-164D-29AC-8F5A70032691}"/>
          </ac:spMkLst>
        </pc:spChg>
        <pc:spChg chg="mod">
          <ac:chgData name="Julia Fonseca" userId="846938e5-ae47-4fd6-96e8-d7870e81472b" providerId="ADAL" clId="{C34078FA-0FF5-466C-85D1-8BD6C091A349}" dt="2024-05-02T19:11:44.124" v="4119" actId="1076"/>
          <ac:spMkLst>
            <pc:docMk/>
            <pc:sldMk cId="2067644752" sldId="2147472037"/>
            <ac:spMk id="36" creationId="{2DFA09D8-DEA4-9797-2831-8615420F434A}"/>
          </ac:spMkLst>
        </pc:spChg>
        <pc:spChg chg="mod">
          <ac:chgData name="Julia Fonseca" userId="846938e5-ae47-4fd6-96e8-d7870e81472b" providerId="ADAL" clId="{C34078FA-0FF5-466C-85D1-8BD6C091A349}" dt="2024-05-02T19:11:49.437" v="4121" actId="1076"/>
          <ac:spMkLst>
            <pc:docMk/>
            <pc:sldMk cId="2067644752" sldId="2147472037"/>
            <ac:spMk id="37" creationId="{6CD11949-F9A7-2166-6EF5-0C5A4DA40C6B}"/>
          </ac:spMkLst>
        </pc:spChg>
        <pc:spChg chg="del">
          <ac:chgData name="Julia Fonseca" userId="846938e5-ae47-4fd6-96e8-d7870e81472b" providerId="ADAL" clId="{C34078FA-0FF5-466C-85D1-8BD6C091A349}" dt="2024-05-02T19:12:25.135" v="4122" actId="478"/>
          <ac:spMkLst>
            <pc:docMk/>
            <pc:sldMk cId="2067644752" sldId="2147472037"/>
            <ac:spMk id="38" creationId="{21ADD6AB-5578-4EE0-6FA3-5C280C524610}"/>
          </ac:spMkLst>
        </pc:spChg>
        <pc:spChg chg="del">
          <ac:chgData name="Julia Fonseca" userId="846938e5-ae47-4fd6-96e8-d7870e81472b" providerId="ADAL" clId="{C34078FA-0FF5-466C-85D1-8BD6C091A349}" dt="2024-05-02T19:12:29.411" v="4124" actId="478"/>
          <ac:spMkLst>
            <pc:docMk/>
            <pc:sldMk cId="2067644752" sldId="2147472037"/>
            <ac:spMk id="39" creationId="{D469E514-1197-76BD-5389-D6EA539A9CF9}"/>
          </ac:spMkLst>
        </pc:spChg>
        <pc:spChg chg="mod">
          <ac:chgData name="Julia Fonseca" userId="846938e5-ae47-4fd6-96e8-d7870e81472b" providerId="ADAL" clId="{C34078FA-0FF5-466C-85D1-8BD6C091A349}" dt="2024-05-06T12:23:35.749" v="5553" actId="207"/>
          <ac:spMkLst>
            <pc:docMk/>
            <pc:sldMk cId="2067644752" sldId="2147472037"/>
            <ac:spMk id="40" creationId="{10C89798-5FF8-7D2E-A553-0990AE9B0BD9}"/>
          </ac:spMkLst>
        </pc:spChg>
        <pc:spChg chg="del">
          <ac:chgData name="Julia Fonseca" userId="846938e5-ae47-4fd6-96e8-d7870e81472b" providerId="ADAL" clId="{C34078FA-0FF5-466C-85D1-8BD6C091A349}" dt="2024-05-02T19:12:29.411" v="4124" actId="478"/>
          <ac:spMkLst>
            <pc:docMk/>
            <pc:sldMk cId="2067644752" sldId="2147472037"/>
            <ac:spMk id="41" creationId="{41CFE275-ACC2-5BAC-889B-60EE21550D4A}"/>
          </ac:spMkLst>
        </pc:spChg>
        <pc:spChg chg="del">
          <ac:chgData name="Julia Fonseca" userId="846938e5-ae47-4fd6-96e8-d7870e81472b" providerId="ADAL" clId="{C34078FA-0FF5-466C-85D1-8BD6C091A349}" dt="2024-05-02T19:12:29.411" v="4124" actId="478"/>
          <ac:spMkLst>
            <pc:docMk/>
            <pc:sldMk cId="2067644752" sldId="2147472037"/>
            <ac:spMk id="43" creationId="{5B86309C-7C4C-57B2-9B4C-B7A056747760}"/>
          </ac:spMkLst>
        </pc:spChg>
        <pc:spChg chg="del">
          <ac:chgData name="Julia Fonseca" userId="846938e5-ae47-4fd6-96e8-d7870e81472b" providerId="ADAL" clId="{C34078FA-0FF5-466C-85D1-8BD6C091A349}" dt="2024-05-02T19:12:26.795" v="4123" actId="478"/>
          <ac:spMkLst>
            <pc:docMk/>
            <pc:sldMk cId="2067644752" sldId="2147472037"/>
            <ac:spMk id="44" creationId="{4A9BCC3F-84F1-1290-A061-3084BFBF8511}"/>
          </ac:spMkLst>
        </pc:spChg>
        <pc:spChg chg="mod">
          <ac:chgData name="Julia Fonseca" userId="846938e5-ae47-4fd6-96e8-d7870e81472b" providerId="ADAL" clId="{C34078FA-0FF5-466C-85D1-8BD6C091A349}" dt="2024-05-02T19:14:12" v="4230" actId="207"/>
          <ac:spMkLst>
            <pc:docMk/>
            <pc:sldMk cId="2067644752" sldId="2147472037"/>
            <ac:spMk id="47" creationId="{064E2D04-015C-3FE1-FF44-DF355E9F9957}"/>
          </ac:spMkLst>
        </pc:spChg>
        <pc:spChg chg="mod">
          <ac:chgData name="Julia Fonseca" userId="846938e5-ae47-4fd6-96e8-d7870e81472b" providerId="ADAL" clId="{C34078FA-0FF5-466C-85D1-8BD6C091A349}" dt="2024-05-02T19:18:40.537" v="4233" actId="13926"/>
          <ac:spMkLst>
            <pc:docMk/>
            <pc:sldMk cId="2067644752" sldId="2147472037"/>
            <ac:spMk id="48" creationId="{FEFE26C0-A155-FE84-B78A-2FB6B6AB104E}"/>
          </ac:spMkLst>
        </pc:spChg>
        <pc:spChg chg="mod">
          <ac:chgData name="Julia Fonseca" userId="846938e5-ae47-4fd6-96e8-d7870e81472b" providerId="ADAL" clId="{C34078FA-0FF5-466C-85D1-8BD6C091A349}" dt="2024-05-02T19:19:07.690" v="4242" actId="1076"/>
          <ac:spMkLst>
            <pc:docMk/>
            <pc:sldMk cId="2067644752" sldId="2147472037"/>
            <ac:spMk id="66" creationId="{9D7B20CF-F9A5-4980-57BF-3D3D1D924D75}"/>
          </ac:spMkLst>
        </pc:spChg>
        <pc:graphicFrameChg chg="mod">
          <ac:chgData name="Julia Fonseca" userId="846938e5-ae47-4fd6-96e8-d7870e81472b" providerId="ADAL" clId="{C34078FA-0FF5-466C-85D1-8BD6C091A349}" dt="2024-04-30T19:34:34.589" v="1339" actId="1036"/>
          <ac:graphicFrameMkLst>
            <pc:docMk/>
            <pc:sldMk cId="2067644752" sldId="2147472037"/>
            <ac:graphicFrameMk id="30" creationId="{9C70F7FD-B049-00AB-F55C-DB09A18D4A2E}"/>
          </ac:graphicFrameMkLst>
        </pc:graphicFrameChg>
        <pc:graphicFrameChg chg="del mod">
          <ac:chgData name="Julia Fonseca" userId="846938e5-ae47-4fd6-96e8-d7870e81472b" providerId="ADAL" clId="{C34078FA-0FF5-466C-85D1-8BD6C091A349}" dt="2024-05-02T19:19:14.301" v="4244" actId="478"/>
          <ac:graphicFrameMkLst>
            <pc:docMk/>
            <pc:sldMk cId="2067644752" sldId="2147472037"/>
            <ac:graphicFrameMk id="81" creationId="{B8F8BD90-58F2-76BB-2923-98FCEF8B3219}"/>
          </ac:graphicFrameMkLst>
        </pc:graphicFrameChg>
        <pc:picChg chg="del">
          <ac:chgData name="Julia Fonseca" userId="846938e5-ae47-4fd6-96e8-d7870e81472b" providerId="ADAL" clId="{C34078FA-0FF5-466C-85D1-8BD6C091A349}" dt="2024-05-02T17:54:06.195" v="3159" actId="478"/>
          <ac:picMkLst>
            <pc:docMk/>
            <pc:sldMk cId="2067644752" sldId="2147472037"/>
            <ac:picMk id="8" creationId="{788F128C-10AE-3B67-DEA7-859971C6DC55}"/>
          </ac:picMkLst>
        </pc:picChg>
        <pc:picChg chg="add del mod">
          <ac:chgData name="Julia Fonseca" userId="846938e5-ae47-4fd6-96e8-d7870e81472b" providerId="ADAL" clId="{C34078FA-0FF5-466C-85D1-8BD6C091A349}" dt="2024-05-02T17:54:01.040" v="3157"/>
          <ac:picMkLst>
            <pc:docMk/>
            <pc:sldMk cId="2067644752" sldId="2147472037"/>
            <ac:picMk id="18" creationId="{D8681048-EA6B-92A0-892E-251213C3436F}"/>
          </ac:picMkLst>
        </pc:picChg>
        <pc:picChg chg="add mod">
          <ac:chgData name="Julia Fonseca" userId="846938e5-ae47-4fd6-96e8-d7870e81472b" providerId="ADAL" clId="{C34078FA-0FF5-466C-85D1-8BD6C091A349}" dt="2024-05-02T17:54:10.694" v="3160" actId="1076"/>
          <ac:picMkLst>
            <pc:docMk/>
            <pc:sldMk cId="2067644752" sldId="2147472037"/>
            <ac:picMk id="19" creationId="{BB6689E7-E215-C229-E90D-0170717E9375}"/>
          </ac:picMkLst>
        </pc:picChg>
        <pc:picChg chg="add mod">
          <ac:chgData name="Julia Fonseca" userId="846938e5-ae47-4fd6-96e8-d7870e81472b" providerId="ADAL" clId="{C34078FA-0FF5-466C-85D1-8BD6C091A349}" dt="2024-05-02T19:11:22.087" v="4112" actId="571"/>
          <ac:picMkLst>
            <pc:docMk/>
            <pc:sldMk cId="2067644752" sldId="2147472037"/>
            <ac:picMk id="20" creationId="{2550A336-24B1-8D45-7228-32284E9CC2BB}"/>
          </ac:picMkLst>
        </pc:picChg>
        <pc:picChg chg="mod">
          <ac:chgData name="Julia Fonseca" userId="846938e5-ae47-4fd6-96e8-d7870e81472b" providerId="ADAL" clId="{C34078FA-0FF5-466C-85D1-8BD6C091A349}" dt="2024-05-02T19:11:10.345" v="4107" actId="1076"/>
          <ac:picMkLst>
            <pc:docMk/>
            <pc:sldMk cId="2067644752" sldId="2147472037"/>
            <ac:picMk id="55" creationId="{1A55D0F3-E56D-0307-3F5F-D8FD9EC160A3}"/>
          </ac:picMkLst>
        </pc:picChg>
        <pc:picChg chg="mod">
          <ac:chgData name="Julia Fonseca" userId="846938e5-ae47-4fd6-96e8-d7870e81472b" providerId="ADAL" clId="{C34078FA-0FF5-466C-85D1-8BD6C091A349}" dt="2024-05-02T19:11:24.658" v="4113" actId="1076"/>
          <ac:picMkLst>
            <pc:docMk/>
            <pc:sldMk cId="2067644752" sldId="2147472037"/>
            <ac:picMk id="57" creationId="{84C3D92E-E590-13FD-AF82-D07AE9834D90}"/>
          </ac:picMkLst>
        </pc:picChg>
        <pc:picChg chg="mod">
          <ac:chgData name="Julia Fonseca" userId="846938e5-ae47-4fd6-96e8-d7870e81472b" providerId="ADAL" clId="{C34078FA-0FF5-466C-85D1-8BD6C091A349}" dt="2024-05-02T19:11:39.240" v="4118" actId="1076"/>
          <ac:picMkLst>
            <pc:docMk/>
            <pc:sldMk cId="2067644752" sldId="2147472037"/>
            <ac:picMk id="62" creationId="{A070CEC2-338D-FAD6-5344-E187420E8A1E}"/>
          </ac:picMkLst>
        </pc:picChg>
        <pc:picChg chg="del">
          <ac:chgData name="Julia Fonseca" userId="846938e5-ae47-4fd6-96e8-d7870e81472b" providerId="ADAL" clId="{C34078FA-0FF5-466C-85D1-8BD6C091A349}" dt="2024-05-02T19:12:29.411" v="4124" actId="478"/>
          <ac:picMkLst>
            <pc:docMk/>
            <pc:sldMk cId="2067644752" sldId="2147472037"/>
            <ac:picMk id="64" creationId="{F0B473E3-E8D5-6B24-7809-4375806FD1B6}"/>
          </ac:picMkLst>
        </pc:picChg>
        <pc:picChg chg="del">
          <ac:chgData name="Julia Fonseca" userId="846938e5-ae47-4fd6-96e8-d7870e81472b" providerId="ADAL" clId="{C34078FA-0FF5-466C-85D1-8BD6C091A349}" dt="2024-05-02T19:12:29.411" v="4124" actId="478"/>
          <ac:picMkLst>
            <pc:docMk/>
            <pc:sldMk cId="2067644752" sldId="2147472037"/>
            <ac:picMk id="79" creationId="{2E0B4018-E766-8F4E-3D54-59F30B2BC72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ulia Fonseca" userId="846938e5-ae47-4fd6-96e8-d7870e81472b" providerId="ADAL" clId="{C34078FA-0FF5-466C-85D1-8BD6C091A349}" dt="2024-04-30T17:03:48.325" v="93"/>
              <pc2:cmMkLst xmlns:pc2="http://schemas.microsoft.com/office/powerpoint/2019/9/main/command">
                <pc:docMk/>
                <pc:sldMk cId="2067644752" sldId="2147472037"/>
                <pc2:cmMk id="{8447B59F-8F0C-4E8D-9E54-FCBCF87B4857}"/>
              </pc2:cmMkLst>
            </pc226:cmChg>
          </p:ext>
        </pc:extLst>
      </pc:sldChg>
      <pc:sldChg chg="addSp delSp modSp mod delCm">
        <pc:chgData name="Julia Fonseca" userId="846938e5-ae47-4fd6-96e8-d7870e81472b" providerId="ADAL" clId="{C34078FA-0FF5-466C-85D1-8BD6C091A349}" dt="2024-05-06T12:21:01.048" v="5476" actId="478"/>
        <pc:sldMkLst>
          <pc:docMk/>
          <pc:sldMk cId="294797820" sldId="2147472038"/>
        </pc:sldMkLst>
        <pc:spChg chg="del">
          <ac:chgData name="Julia Fonseca" userId="846938e5-ae47-4fd6-96e8-d7870e81472b" providerId="ADAL" clId="{C34078FA-0FF5-466C-85D1-8BD6C091A349}" dt="2024-05-06T12:20:59.848" v="5475" actId="478"/>
          <ac:spMkLst>
            <pc:docMk/>
            <pc:sldMk cId="294797820" sldId="2147472038"/>
            <ac:spMk id="2" creationId="{1F915DCC-B72B-E1DC-F033-5E813AC36608}"/>
          </ac:spMkLst>
        </pc:spChg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294797820" sldId="2147472038"/>
            <ac:spMk id="3" creationId="{7B4513B7-EF59-663F-B1E9-DA6886B84309}"/>
          </ac:spMkLst>
        </pc:spChg>
        <pc:spChg chg="del mod">
          <ac:chgData name="Julia Fonseca" userId="846938e5-ae47-4fd6-96e8-d7870e81472b" providerId="ADAL" clId="{C34078FA-0FF5-466C-85D1-8BD6C091A349}" dt="2024-05-06T12:20:57.408" v="5474" actId="478"/>
          <ac:spMkLst>
            <pc:docMk/>
            <pc:sldMk cId="294797820" sldId="2147472038"/>
            <ac:spMk id="4" creationId="{B866ADE4-0234-1FF2-D774-05F029887D8D}"/>
          </ac:spMkLst>
        </pc:spChg>
        <pc:spChg chg="add mod">
          <ac:chgData name="Julia Fonseca" userId="846938e5-ae47-4fd6-96e8-d7870e81472b" providerId="ADAL" clId="{C34078FA-0FF5-466C-85D1-8BD6C091A349}" dt="2024-04-30T18:19:52.442" v="604"/>
          <ac:spMkLst>
            <pc:docMk/>
            <pc:sldMk cId="294797820" sldId="2147472038"/>
            <ac:spMk id="6" creationId="{7043B176-2323-C0D8-37DC-7904333FB06A}"/>
          </ac:spMkLst>
        </pc:spChg>
        <pc:spChg chg="add mod">
          <ac:chgData name="Julia Fonseca" userId="846938e5-ae47-4fd6-96e8-d7870e81472b" providerId="ADAL" clId="{C34078FA-0FF5-466C-85D1-8BD6C091A349}" dt="2024-05-02T18:54:05.977" v="4072" actId="1076"/>
          <ac:spMkLst>
            <pc:docMk/>
            <pc:sldMk cId="294797820" sldId="2147472038"/>
            <ac:spMk id="10" creationId="{4C7805AB-6083-B89C-6F17-413FE6BF0DE7}"/>
          </ac:spMkLst>
        </pc:spChg>
        <pc:spChg chg="mod">
          <ac:chgData name="Julia Fonseca" userId="846938e5-ae47-4fd6-96e8-d7870e81472b" providerId="ADAL" clId="{C34078FA-0FF5-466C-85D1-8BD6C091A349}" dt="2024-05-02T18:53:38.954" v="4066" actId="14100"/>
          <ac:spMkLst>
            <pc:docMk/>
            <pc:sldMk cId="294797820" sldId="2147472038"/>
            <ac:spMk id="11" creationId="{42EBAE4C-94DD-E70A-EA8F-2B56D9752562}"/>
          </ac:spMkLst>
        </pc:spChg>
        <pc:spChg chg="mod">
          <ac:chgData name="Julia Fonseca" userId="846938e5-ae47-4fd6-96e8-d7870e81472b" providerId="ADAL" clId="{C34078FA-0FF5-466C-85D1-8BD6C091A349}" dt="2024-05-02T18:53:41.468" v="4067" actId="1076"/>
          <ac:spMkLst>
            <pc:docMk/>
            <pc:sldMk cId="294797820" sldId="2147472038"/>
            <ac:spMk id="12" creationId="{9723CF12-7A32-FAE8-5D61-43FA1AF12F54}"/>
          </ac:spMkLst>
        </pc:spChg>
        <pc:spChg chg="mod">
          <ac:chgData name="Julia Fonseca" userId="846938e5-ae47-4fd6-96e8-d7870e81472b" providerId="ADAL" clId="{C34078FA-0FF5-466C-85D1-8BD6C091A349}" dt="2024-05-02T18:58:23.091" v="4078" actId="1076"/>
          <ac:spMkLst>
            <pc:docMk/>
            <pc:sldMk cId="294797820" sldId="2147472038"/>
            <ac:spMk id="13" creationId="{89D83097-F3F8-6812-50B2-3E9D969C3FC4}"/>
          </ac:spMkLst>
        </pc:spChg>
        <pc:spChg chg="mod">
          <ac:chgData name="Julia Fonseca" userId="846938e5-ae47-4fd6-96e8-d7870e81472b" providerId="ADAL" clId="{C34078FA-0FF5-466C-85D1-8BD6C091A349}" dt="2024-05-02T19:08:46.723" v="4083" actId="207"/>
          <ac:spMkLst>
            <pc:docMk/>
            <pc:sldMk cId="294797820" sldId="2147472038"/>
            <ac:spMk id="14" creationId="{AB4A0F2A-D3E9-BDF9-110B-759920BB2ACE}"/>
          </ac:spMkLst>
        </pc:spChg>
        <pc:spChg chg="mod">
          <ac:chgData name="Julia Fonseca" userId="846938e5-ae47-4fd6-96e8-d7870e81472b" providerId="ADAL" clId="{C34078FA-0FF5-466C-85D1-8BD6C091A349}" dt="2024-04-30T18:21:02.664" v="632" actId="207"/>
          <ac:spMkLst>
            <pc:docMk/>
            <pc:sldMk cId="294797820" sldId="2147472038"/>
            <ac:spMk id="16" creationId="{A3C33D08-A6DA-6ED4-665D-42A72D42E916}"/>
          </ac:spMkLst>
        </pc:spChg>
        <pc:spChg chg="del mod">
          <ac:chgData name="Julia Fonseca" userId="846938e5-ae47-4fd6-96e8-d7870e81472b" providerId="ADAL" clId="{C34078FA-0FF5-466C-85D1-8BD6C091A349}" dt="2024-05-02T18:52:34.031" v="4058" actId="478"/>
          <ac:spMkLst>
            <pc:docMk/>
            <pc:sldMk cId="294797820" sldId="2147472038"/>
            <ac:spMk id="19" creationId="{F98911CE-C72A-39B9-4554-447ACBA26841}"/>
          </ac:spMkLst>
        </pc:spChg>
        <pc:spChg chg="del mod">
          <ac:chgData name="Julia Fonseca" userId="846938e5-ae47-4fd6-96e8-d7870e81472b" providerId="ADAL" clId="{C34078FA-0FF5-466C-85D1-8BD6C091A349}" dt="2024-05-02T18:53:28.564" v="4061" actId="478"/>
          <ac:spMkLst>
            <pc:docMk/>
            <pc:sldMk cId="294797820" sldId="2147472038"/>
            <ac:spMk id="22" creationId="{251C7E4A-2B89-AFB3-DE98-71FAD803D59E}"/>
          </ac:spMkLst>
        </pc:spChg>
        <pc:spChg chg="del mod">
          <ac:chgData name="Julia Fonseca" userId="846938e5-ae47-4fd6-96e8-d7870e81472b" providerId="ADAL" clId="{C34078FA-0FF5-466C-85D1-8BD6C091A349}" dt="2024-05-02T18:53:27.306" v="4060" actId="478"/>
          <ac:spMkLst>
            <pc:docMk/>
            <pc:sldMk cId="294797820" sldId="2147472038"/>
            <ac:spMk id="23" creationId="{5320B1B2-5504-D78F-AC4B-5F577F5DD4E5}"/>
          </ac:spMkLst>
        </pc:spChg>
        <pc:spChg chg="add del mod">
          <ac:chgData name="Julia Fonseca" userId="846938e5-ae47-4fd6-96e8-d7870e81472b" providerId="ADAL" clId="{C34078FA-0FF5-466C-85D1-8BD6C091A349}" dt="2024-04-30T18:19:11.315" v="579" actId="208"/>
          <ac:spMkLst>
            <pc:docMk/>
            <pc:sldMk cId="294797820" sldId="2147472038"/>
            <ac:spMk id="24" creationId="{64CC7FD5-B739-5378-2520-114F5D86B093}"/>
          </ac:spMkLst>
        </pc:spChg>
        <pc:spChg chg="del">
          <ac:chgData name="Julia Fonseca" userId="846938e5-ae47-4fd6-96e8-d7870e81472b" providerId="ADAL" clId="{C34078FA-0FF5-466C-85D1-8BD6C091A349}" dt="2024-05-02T18:58:18.299" v="4077" actId="478"/>
          <ac:spMkLst>
            <pc:docMk/>
            <pc:sldMk cId="294797820" sldId="2147472038"/>
            <ac:spMk id="25" creationId="{47AB9564-4461-F714-8DD5-3705C8173A91}"/>
          </ac:spMkLst>
        </pc:spChg>
        <pc:spChg chg="mod">
          <ac:chgData name="Julia Fonseca" userId="846938e5-ae47-4fd6-96e8-d7870e81472b" providerId="ADAL" clId="{C34078FA-0FF5-466C-85D1-8BD6C091A349}" dt="2024-05-02T18:58:23.091" v="4078" actId="1076"/>
          <ac:spMkLst>
            <pc:docMk/>
            <pc:sldMk cId="294797820" sldId="2147472038"/>
            <ac:spMk id="26" creationId="{4318710A-3A5A-039B-E771-CC7B82DBADCF}"/>
          </ac:spMkLst>
        </pc:spChg>
        <pc:spChg chg="add mod">
          <ac:chgData name="Julia Fonseca" userId="846938e5-ae47-4fd6-96e8-d7870e81472b" providerId="ADAL" clId="{C34078FA-0FF5-466C-85D1-8BD6C091A349}" dt="2024-05-02T18:53:49.206" v="4069" actId="1076"/>
          <ac:spMkLst>
            <pc:docMk/>
            <pc:sldMk cId="294797820" sldId="2147472038"/>
            <ac:spMk id="27" creationId="{89DD4C03-1425-DCAF-B601-9C2712A815CB}"/>
          </ac:spMkLst>
        </pc:spChg>
        <pc:spChg chg="mod">
          <ac:chgData name="Julia Fonseca" userId="846938e5-ae47-4fd6-96e8-d7870e81472b" providerId="ADAL" clId="{C34078FA-0FF5-466C-85D1-8BD6C091A349}" dt="2024-05-02T19:09:05.786" v="4087" actId="207"/>
          <ac:spMkLst>
            <pc:docMk/>
            <pc:sldMk cId="294797820" sldId="2147472038"/>
            <ac:spMk id="28" creationId="{625FB657-6DF3-CAB4-790C-0B2F20057A11}"/>
          </ac:spMkLst>
        </pc:spChg>
        <pc:spChg chg="mod">
          <ac:chgData name="Julia Fonseca" userId="846938e5-ae47-4fd6-96e8-d7870e81472b" providerId="ADAL" clId="{C34078FA-0FF5-466C-85D1-8BD6C091A349}" dt="2024-05-02T18:58:23.091" v="4078" actId="1076"/>
          <ac:spMkLst>
            <pc:docMk/>
            <pc:sldMk cId="294797820" sldId="2147472038"/>
            <ac:spMk id="29" creationId="{EA8D13A4-73FE-25A6-F91E-0D8BD53BEA71}"/>
          </ac:spMkLst>
        </pc:spChg>
        <pc:spChg chg="mod">
          <ac:chgData name="Julia Fonseca" userId="846938e5-ae47-4fd6-96e8-d7870e81472b" providerId="ADAL" clId="{C34078FA-0FF5-466C-85D1-8BD6C091A349}" dt="2024-05-02T19:08:35.142" v="4081" actId="207"/>
          <ac:spMkLst>
            <pc:docMk/>
            <pc:sldMk cId="294797820" sldId="2147472038"/>
            <ac:spMk id="30" creationId="{71BA23FF-B682-393F-016A-96651BF76E82}"/>
          </ac:spMkLst>
        </pc:spChg>
        <pc:spChg chg="mod">
          <ac:chgData name="Julia Fonseca" userId="846938e5-ae47-4fd6-96e8-d7870e81472b" providerId="ADAL" clId="{C34078FA-0FF5-466C-85D1-8BD6C091A349}" dt="2024-04-30T18:20:14.015" v="606" actId="207"/>
          <ac:spMkLst>
            <pc:docMk/>
            <pc:sldMk cId="294797820" sldId="2147472038"/>
            <ac:spMk id="31" creationId="{46281C17-3EC3-CCCB-27D7-D1E868B470F1}"/>
          </ac:spMkLst>
        </pc:spChg>
        <pc:spChg chg="mod">
          <ac:chgData name="Julia Fonseca" userId="846938e5-ae47-4fd6-96e8-d7870e81472b" providerId="ADAL" clId="{C34078FA-0FF5-466C-85D1-8BD6C091A349}" dt="2024-05-02T18:58:23.091" v="4078" actId="1076"/>
          <ac:spMkLst>
            <pc:docMk/>
            <pc:sldMk cId="294797820" sldId="2147472038"/>
            <ac:spMk id="32" creationId="{56B22897-CB6E-D0F3-A5FB-B1AA710A72AF}"/>
          </ac:spMkLst>
        </pc:spChg>
        <pc:spChg chg="mod">
          <ac:chgData name="Julia Fonseca" userId="846938e5-ae47-4fd6-96e8-d7870e81472b" providerId="ADAL" clId="{C34078FA-0FF5-466C-85D1-8BD6C091A349}" dt="2024-05-02T19:08:53.255" v="4085" actId="207"/>
          <ac:spMkLst>
            <pc:docMk/>
            <pc:sldMk cId="294797820" sldId="2147472038"/>
            <ac:spMk id="33" creationId="{F76CF040-82B6-31BD-C48D-AC42EE50D8D3}"/>
          </ac:spMkLst>
        </pc:spChg>
        <pc:spChg chg="del mod">
          <ac:chgData name="Julia Fonseca" userId="846938e5-ae47-4fd6-96e8-d7870e81472b" providerId="ADAL" clId="{C34078FA-0FF5-466C-85D1-8BD6C091A349}" dt="2024-05-02T18:52:33.374" v="4057" actId="478"/>
          <ac:spMkLst>
            <pc:docMk/>
            <pc:sldMk cId="294797820" sldId="2147472038"/>
            <ac:spMk id="35" creationId="{31628A88-E20D-E839-371C-8EB8D6A2A6CC}"/>
          </ac:spMkLst>
        </pc:spChg>
        <pc:spChg chg="del">
          <ac:chgData name="Julia Fonseca" userId="846938e5-ae47-4fd6-96e8-d7870e81472b" providerId="ADAL" clId="{C34078FA-0FF5-466C-85D1-8BD6C091A349}" dt="2024-04-30T18:18:33.170" v="568" actId="478"/>
          <ac:spMkLst>
            <pc:docMk/>
            <pc:sldMk cId="294797820" sldId="2147472038"/>
            <ac:spMk id="40" creationId="{D314694A-6077-00BA-17D4-6CD0B5D15218}"/>
          </ac:spMkLst>
        </pc:spChg>
        <pc:spChg chg="add mod">
          <ac:chgData name="Julia Fonseca" userId="846938e5-ae47-4fd6-96e8-d7870e81472b" providerId="ADAL" clId="{C34078FA-0FF5-466C-85D1-8BD6C091A349}" dt="2024-05-02T18:53:53.308" v="4070" actId="1076"/>
          <ac:spMkLst>
            <pc:docMk/>
            <pc:sldMk cId="294797820" sldId="2147472038"/>
            <ac:spMk id="43" creationId="{7AE1ED3C-8E24-5DA0-9A91-43A83E73A633}"/>
          </ac:spMkLst>
        </pc:spChg>
        <pc:spChg chg="add mod">
          <ac:chgData name="Julia Fonseca" userId="846938e5-ae47-4fd6-96e8-d7870e81472b" providerId="ADAL" clId="{C34078FA-0FF5-466C-85D1-8BD6C091A349}" dt="2024-05-02T18:58:15.769" v="4076"/>
          <ac:spMkLst>
            <pc:docMk/>
            <pc:sldMk cId="294797820" sldId="2147472038"/>
            <ac:spMk id="48" creationId="{FEF48B5D-BFC9-AB35-C81E-1FB617BF04B1}"/>
          </ac:spMkLst>
        </pc:spChg>
        <pc:spChg chg="del">
          <ac:chgData name="Julia Fonseca" userId="846938e5-ae47-4fd6-96e8-d7870e81472b" providerId="ADAL" clId="{C34078FA-0FF5-466C-85D1-8BD6C091A349}" dt="2024-05-02T18:41:45.025" v="3980" actId="478"/>
          <ac:spMkLst>
            <pc:docMk/>
            <pc:sldMk cId="294797820" sldId="2147472038"/>
            <ac:spMk id="122" creationId="{0E187C8D-6539-7DFB-5DA9-F33A1DA9F539}"/>
          </ac:spMkLst>
        </pc:spChg>
        <pc:grpChg chg="del mod">
          <ac:chgData name="Julia Fonseca" userId="846938e5-ae47-4fd6-96e8-d7870e81472b" providerId="ADAL" clId="{C34078FA-0FF5-466C-85D1-8BD6C091A349}" dt="2024-05-02T18:53:29.570" v="4062" actId="478"/>
          <ac:grpSpMkLst>
            <pc:docMk/>
            <pc:sldMk cId="294797820" sldId="2147472038"/>
            <ac:grpSpMk id="37" creationId="{7DC7CA7F-252A-910E-8815-DB94B42EDD93}"/>
          </ac:grpSpMkLst>
        </pc:grpChg>
        <pc:grpChg chg="add mod">
          <ac:chgData name="Julia Fonseca" userId="846938e5-ae47-4fd6-96e8-d7870e81472b" providerId="ADAL" clId="{C34078FA-0FF5-466C-85D1-8BD6C091A349}" dt="2024-05-02T18:53:46.027" v="4068" actId="1076"/>
          <ac:grpSpMkLst>
            <pc:docMk/>
            <pc:sldMk cId="294797820" sldId="2147472038"/>
            <ac:grpSpMk id="45" creationId="{8BC943EE-0C9B-7935-F1EA-0E0A4F6488A6}"/>
          </ac:grpSpMkLst>
        </pc:grpChg>
        <pc:picChg chg="del">
          <ac:chgData name="Julia Fonseca" userId="846938e5-ae47-4fd6-96e8-d7870e81472b" providerId="ADAL" clId="{C34078FA-0FF5-466C-85D1-8BD6C091A349}" dt="2024-05-02T18:41:33.829" v="3978" actId="478"/>
          <ac:picMkLst>
            <pc:docMk/>
            <pc:sldMk cId="294797820" sldId="2147472038"/>
            <ac:picMk id="8" creationId="{788F128C-10AE-3B67-DEA7-859971C6DC55}"/>
          </ac:picMkLst>
        </pc:picChg>
        <pc:picChg chg="mod">
          <ac:chgData name="Julia Fonseca" userId="846938e5-ae47-4fd6-96e8-d7870e81472b" providerId="ADAL" clId="{C34078FA-0FF5-466C-85D1-8BD6C091A349}" dt="2024-05-02T18:58:23.091" v="4078" actId="1076"/>
          <ac:picMkLst>
            <pc:docMk/>
            <pc:sldMk cId="294797820" sldId="2147472038"/>
            <ac:picMk id="17" creationId="{2126477B-D045-8B85-60E0-61A897CD96CA}"/>
          </ac:picMkLst>
        </pc:picChg>
        <pc:picChg chg="del mod">
          <ac:chgData name="Julia Fonseca" userId="846938e5-ae47-4fd6-96e8-d7870e81472b" providerId="ADAL" clId="{C34078FA-0FF5-466C-85D1-8BD6C091A349}" dt="2024-05-02T18:52:34.755" v="4059" actId="478"/>
          <ac:picMkLst>
            <pc:docMk/>
            <pc:sldMk cId="294797820" sldId="2147472038"/>
            <ac:picMk id="20" creationId="{E6A7EE9B-D561-AB7A-8C74-6B2153295ADD}"/>
          </ac:picMkLst>
        </pc:picChg>
        <pc:picChg chg="del">
          <ac:chgData name="Julia Fonseca" userId="846938e5-ae47-4fd6-96e8-d7870e81472b" providerId="ADAL" clId="{C34078FA-0FF5-466C-85D1-8BD6C091A349}" dt="2024-05-06T12:21:01.048" v="5476" actId="478"/>
          <ac:picMkLst>
            <pc:docMk/>
            <pc:sldMk cId="294797820" sldId="2147472038"/>
            <ac:picMk id="34" creationId="{A644294A-0856-BAEB-9F53-70598F762D6E}"/>
          </ac:picMkLst>
        </pc:picChg>
        <pc:picChg chg="mod">
          <ac:chgData name="Julia Fonseca" userId="846938e5-ae47-4fd6-96e8-d7870e81472b" providerId="ADAL" clId="{C34078FA-0FF5-466C-85D1-8BD6C091A349}" dt="2024-05-02T18:48:08.835" v="3985" actId="1076"/>
          <ac:picMkLst>
            <pc:docMk/>
            <pc:sldMk cId="294797820" sldId="2147472038"/>
            <ac:picMk id="36" creationId="{539AD63D-105F-9AC9-10F7-553D6CD47402}"/>
          </ac:picMkLst>
        </pc:picChg>
        <pc:picChg chg="mod">
          <ac:chgData name="Julia Fonseca" userId="846938e5-ae47-4fd6-96e8-d7870e81472b" providerId="ADAL" clId="{C34078FA-0FF5-466C-85D1-8BD6C091A349}" dt="2024-05-02T18:58:23.091" v="4078" actId="1076"/>
          <ac:picMkLst>
            <pc:docMk/>
            <pc:sldMk cId="294797820" sldId="2147472038"/>
            <ac:picMk id="38" creationId="{2ACCE80F-97FA-CB26-56C5-F9B22221690A}"/>
          </ac:picMkLst>
        </pc:picChg>
        <pc:picChg chg="mod">
          <ac:chgData name="Julia Fonseca" userId="846938e5-ae47-4fd6-96e8-d7870e81472b" providerId="ADAL" clId="{C34078FA-0FF5-466C-85D1-8BD6C091A349}" dt="2024-05-02T18:58:23.091" v="4078" actId="1076"/>
          <ac:picMkLst>
            <pc:docMk/>
            <pc:sldMk cId="294797820" sldId="2147472038"/>
            <ac:picMk id="39" creationId="{5539BC29-0556-2393-AE69-6EC2FE1E09F7}"/>
          </ac:picMkLst>
        </pc:picChg>
        <pc:picChg chg="mod">
          <ac:chgData name="Julia Fonseca" userId="846938e5-ae47-4fd6-96e8-d7870e81472b" providerId="ADAL" clId="{C34078FA-0FF5-466C-85D1-8BD6C091A349}" dt="2024-05-02T18:58:23.091" v="4078" actId="1076"/>
          <ac:picMkLst>
            <pc:docMk/>
            <pc:sldMk cId="294797820" sldId="2147472038"/>
            <ac:picMk id="41" creationId="{AD01CAD5-B29E-5951-5D74-A7D1A3787BB9}"/>
          </ac:picMkLst>
        </pc:picChg>
        <pc:picChg chg="add del mod">
          <ac:chgData name="Julia Fonseca" userId="846938e5-ae47-4fd6-96e8-d7870e81472b" providerId="ADAL" clId="{C34078FA-0FF5-466C-85D1-8BD6C091A349}" dt="2024-05-02T18:52:16.678" v="4054" actId="478"/>
          <ac:picMkLst>
            <pc:docMk/>
            <pc:sldMk cId="294797820" sldId="2147472038"/>
            <ac:picMk id="44" creationId="{7BDF5636-2BE1-2EF6-0528-5CFB100E1790}"/>
          </ac:picMkLst>
        </pc:picChg>
        <pc:picChg chg="mod">
          <ac:chgData name="Julia Fonseca" userId="846938e5-ae47-4fd6-96e8-d7870e81472b" providerId="ADAL" clId="{C34078FA-0FF5-466C-85D1-8BD6C091A349}" dt="2024-05-02T18:52:21.241" v="4055"/>
          <ac:picMkLst>
            <pc:docMk/>
            <pc:sldMk cId="294797820" sldId="2147472038"/>
            <ac:picMk id="46" creationId="{BD5977A5-D7A0-63E7-33B0-30447A7C4DFF}"/>
          </ac:picMkLst>
        </pc:picChg>
        <pc:picChg chg="mod">
          <ac:chgData name="Julia Fonseca" userId="846938e5-ae47-4fd6-96e8-d7870e81472b" providerId="ADAL" clId="{C34078FA-0FF5-466C-85D1-8BD6C091A349}" dt="2024-05-02T18:52:21.241" v="4055"/>
          <ac:picMkLst>
            <pc:docMk/>
            <pc:sldMk cId="294797820" sldId="2147472038"/>
            <ac:picMk id="47" creationId="{40E83718-6E0A-CD9E-C9D4-3BBB2EF03CB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ulia Fonseca" userId="846938e5-ae47-4fd6-96e8-d7870e81472b" providerId="ADAL" clId="{C34078FA-0FF5-466C-85D1-8BD6C091A349}" dt="2024-04-30T17:03:45.653" v="92"/>
              <pc2:cmMkLst xmlns:pc2="http://schemas.microsoft.com/office/powerpoint/2019/9/main/command">
                <pc:docMk/>
                <pc:sldMk cId="294797820" sldId="2147472038"/>
                <pc2:cmMk id="{66B0A25F-CFB0-4B09-B18C-34B5166AD8B9}"/>
              </pc2:cmMkLst>
            </pc226:cmChg>
          </p:ext>
        </pc:extLst>
      </pc:sldChg>
      <pc:sldChg chg="addSp delSp modSp mod">
        <pc:chgData name="Julia Fonseca" userId="846938e5-ae47-4fd6-96e8-d7870e81472b" providerId="ADAL" clId="{C34078FA-0FF5-466C-85D1-8BD6C091A349}" dt="2024-04-30T18:50:13.556" v="793"/>
        <pc:sldMkLst>
          <pc:docMk/>
          <pc:sldMk cId="578931800" sldId="2147472039"/>
        </pc:sldMkLst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578931800" sldId="2147472039"/>
            <ac:spMk id="2" creationId="{AB0AC4D1-9144-362D-BD64-84522C633E50}"/>
          </ac:spMkLst>
        </pc:spChg>
        <pc:spChg chg="mod">
          <ac:chgData name="Julia Fonseca" userId="846938e5-ae47-4fd6-96e8-d7870e81472b" providerId="ADAL" clId="{C34078FA-0FF5-466C-85D1-8BD6C091A349}" dt="2024-04-30T18:50:13.556" v="793"/>
          <ac:spMkLst>
            <pc:docMk/>
            <pc:sldMk cId="578931800" sldId="2147472039"/>
            <ac:spMk id="3" creationId="{EDF55BDD-6D48-2F9C-4EB1-7505DFD59E18}"/>
          </ac:spMkLst>
        </pc:spChg>
        <pc:spChg chg="add del">
          <ac:chgData name="Julia Fonseca" userId="846938e5-ae47-4fd6-96e8-d7870e81472b" providerId="ADAL" clId="{C34078FA-0FF5-466C-85D1-8BD6C091A349}" dt="2024-04-30T17:43:31.668" v="235" actId="478"/>
          <ac:spMkLst>
            <pc:docMk/>
            <pc:sldMk cId="578931800" sldId="2147472039"/>
            <ac:spMk id="5" creationId="{6265672F-63D2-9DBE-7621-AFBE2982DABE}"/>
          </ac:spMkLst>
        </pc:spChg>
        <pc:spChg chg="mod">
          <ac:chgData name="Julia Fonseca" userId="846938e5-ae47-4fd6-96e8-d7870e81472b" providerId="ADAL" clId="{C34078FA-0FF5-466C-85D1-8BD6C091A349}" dt="2024-04-30T17:31:31.734" v="137" actId="404"/>
          <ac:spMkLst>
            <pc:docMk/>
            <pc:sldMk cId="578931800" sldId="2147472039"/>
            <ac:spMk id="91" creationId="{8FA35503-D881-D049-841B-983A54D6494F}"/>
          </ac:spMkLst>
        </pc:spChg>
        <pc:spChg chg="mod">
          <ac:chgData name="Julia Fonseca" userId="846938e5-ae47-4fd6-96e8-d7870e81472b" providerId="ADAL" clId="{C34078FA-0FF5-466C-85D1-8BD6C091A349}" dt="2024-04-30T17:32:45.459" v="140" actId="207"/>
          <ac:spMkLst>
            <pc:docMk/>
            <pc:sldMk cId="578931800" sldId="2147472039"/>
            <ac:spMk id="93" creationId="{76843DD3-03E6-6F55-94D2-0F400A22A58B}"/>
          </ac:spMkLst>
        </pc:spChg>
        <pc:spChg chg="mod">
          <ac:chgData name="Julia Fonseca" userId="846938e5-ae47-4fd6-96e8-d7870e81472b" providerId="ADAL" clId="{C34078FA-0FF5-466C-85D1-8BD6C091A349}" dt="2024-04-30T17:30:06.518" v="118" actId="404"/>
          <ac:spMkLst>
            <pc:docMk/>
            <pc:sldMk cId="578931800" sldId="2147472039"/>
            <ac:spMk id="94" creationId="{1A7123AD-A610-3C76-6095-ACBFD7D22D07}"/>
          </ac:spMkLst>
        </pc:spChg>
        <pc:spChg chg="mod">
          <ac:chgData name="Julia Fonseca" userId="846938e5-ae47-4fd6-96e8-d7870e81472b" providerId="ADAL" clId="{C34078FA-0FF5-466C-85D1-8BD6C091A349}" dt="2024-04-30T17:42:29.893" v="223" actId="20577"/>
          <ac:spMkLst>
            <pc:docMk/>
            <pc:sldMk cId="578931800" sldId="2147472039"/>
            <ac:spMk id="141" creationId="{344551E7-5547-BD4B-8C02-25051EEE2342}"/>
          </ac:spMkLst>
        </pc:spChg>
        <pc:spChg chg="mod">
          <ac:chgData name="Julia Fonseca" userId="846938e5-ae47-4fd6-96e8-d7870e81472b" providerId="ADAL" clId="{C34078FA-0FF5-466C-85D1-8BD6C091A349}" dt="2024-04-30T17:32:41.619" v="139" actId="207"/>
          <ac:spMkLst>
            <pc:docMk/>
            <pc:sldMk cId="578931800" sldId="2147472039"/>
            <ac:spMk id="148" creationId="{CCDD3AA1-E1A3-F64B-9FD0-3E8CCA147FC1}"/>
          </ac:spMkLst>
        </pc:spChg>
        <pc:spChg chg="mod">
          <ac:chgData name="Julia Fonseca" userId="846938e5-ae47-4fd6-96e8-d7870e81472b" providerId="ADAL" clId="{C34078FA-0FF5-466C-85D1-8BD6C091A349}" dt="2024-04-30T17:35:01.867" v="156" actId="20577"/>
          <ac:spMkLst>
            <pc:docMk/>
            <pc:sldMk cId="578931800" sldId="2147472039"/>
            <ac:spMk id="159" creationId="{00AA612B-035A-CC10-0C88-8BEBD9CDABB0}"/>
          </ac:spMkLst>
        </pc:spChg>
        <pc:spChg chg="mod">
          <ac:chgData name="Julia Fonseca" userId="846938e5-ae47-4fd6-96e8-d7870e81472b" providerId="ADAL" clId="{C34078FA-0FF5-466C-85D1-8BD6C091A349}" dt="2024-04-30T17:35:09.240" v="163" actId="20577"/>
          <ac:spMkLst>
            <pc:docMk/>
            <pc:sldMk cId="578931800" sldId="2147472039"/>
            <ac:spMk id="160" creationId="{F8330E77-1E4A-C415-EFA5-36D68CC2A472}"/>
          </ac:spMkLst>
        </pc:spChg>
        <pc:spChg chg="mod">
          <ac:chgData name="Julia Fonseca" userId="846938e5-ae47-4fd6-96e8-d7870e81472b" providerId="ADAL" clId="{C34078FA-0FF5-466C-85D1-8BD6C091A349}" dt="2024-04-30T17:39:49.849" v="191" actId="14100"/>
          <ac:spMkLst>
            <pc:docMk/>
            <pc:sldMk cId="578931800" sldId="2147472039"/>
            <ac:spMk id="163" creationId="{DBADEC64-DC7C-861B-7C1E-2666D291E016}"/>
          </ac:spMkLst>
        </pc:spChg>
        <pc:spChg chg="mod">
          <ac:chgData name="Julia Fonseca" userId="846938e5-ae47-4fd6-96e8-d7870e81472b" providerId="ADAL" clId="{C34078FA-0FF5-466C-85D1-8BD6C091A349}" dt="2024-04-30T17:39:56.623" v="197" actId="14100"/>
          <ac:spMkLst>
            <pc:docMk/>
            <pc:sldMk cId="578931800" sldId="2147472039"/>
            <ac:spMk id="166" creationId="{5960EC88-B66F-E726-F6C4-1DAE420B35C9}"/>
          </ac:spMkLst>
        </pc:spChg>
        <pc:spChg chg="mod">
          <ac:chgData name="Julia Fonseca" userId="846938e5-ae47-4fd6-96e8-d7870e81472b" providerId="ADAL" clId="{C34078FA-0FF5-466C-85D1-8BD6C091A349}" dt="2024-04-30T17:38:53.710" v="171" actId="20577"/>
          <ac:spMkLst>
            <pc:docMk/>
            <pc:sldMk cId="578931800" sldId="2147472039"/>
            <ac:spMk id="167" creationId="{353D501C-89BF-9329-5763-B31D294AE1CB}"/>
          </ac:spMkLst>
        </pc:spChg>
        <pc:spChg chg="mod">
          <ac:chgData name="Julia Fonseca" userId="846938e5-ae47-4fd6-96e8-d7870e81472b" providerId="ADAL" clId="{C34078FA-0FF5-466C-85D1-8BD6C091A349}" dt="2024-04-30T17:40:02.100" v="200" actId="14100"/>
          <ac:spMkLst>
            <pc:docMk/>
            <pc:sldMk cId="578931800" sldId="2147472039"/>
            <ac:spMk id="170" creationId="{85166736-8274-1726-8C5B-2EC0C22ED039}"/>
          </ac:spMkLst>
        </pc:spChg>
        <pc:spChg chg="mod">
          <ac:chgData name="Julia Fonseca" userId="846938e5-ae47-4fd6-96e8-d7870e81472b" providerId="ADAL" clId="{C34078FA-0FF5-466C-85D1-8BD6C091A349}" dt="2024-04-30T17:38:58.811" v="175" actId="20577"/>
          <ac:spMkLst>
            <pc:docMk/>
            <pc:sldMk cId="578931800" sldId="2147472039"/>
            <ac:spMk id="171" creationId="{54B963E3-BEDB-45DF-4BEC-E9FF9D116410}"/>
          </ac:spMkLst>
        </pc:spChg>
        <pc:spChg chg="mod">
          <ac:chgData name="Julia Fonseca" userId="846938e5-ae47-4fd6-96e8-d7870e81472b" providerId="ADAL" clId="{C34078FA-0FF5-466C-85D1-8BD6C091A349}" dt="2024-04-30T17:40:08.616" v="201" actId="14100"/>
          <ac:spMkLst>
            <pc:docMk/>
            <pc:sldMk cId="578931800" sldId="2147472039"/>
            <ac:spMk id="174" creationId="{32B3B70C-F01F-51A6-BB30-8E4EB1CB6613}"/>
          </ac:spMkLst>
        </pc:spChg>
        <pc:spChg chg="mod">
          <ac:chgData name="Julia Fonseca" userId="846938e5-ae47-4fd6-96e8-d7870e81472b" providerId="ADAL" clId="{C34078FA-0FF5-466C-85D1-8BD6C091A349}" dt="2024-04-30T17:39:05.194" v="179" actId="20577"/>
          <ac:spMkLst>
            <pc:docMk/>
            <pc:sldMk cId="578931800" sldId="2147472039"/>
            <ac:spMk id="175" creationId="{4268571E-3C1D-1509-E6D1-054A2DC0E880}"/>
          </ac:spMkLst>
        </pc:spChg>
        <pc:spChg chg="mod">
          <ac:chgData name="Julia Fonseca" userId="846938e5-ae47-4fd6-96e8-d7870e81472b" providerId="ADAL" clId="{C34078FA-0FF5-466C-85D1-8BD6C091A349}" dt="2024-04-30T17:41:29.085" v="206" actId="14100"/>
          <ac:spMkLst>
            <pc:docMk/>
            <pc:sldMk cId="578931800" sldId="2147472039"/>
            <ac:spMk id="178" creationId="{336874EB-5B59-E75E-FB7F-18DE55AFFDE9}"/>
          </ac:spMkLst>
        </pc:spChg>
        <pc:spChg chg="mod">
          <ac:chgData name="Julia Fonseca" userId="846938e5-ae47-4fd6-96e8-d7870e81472b" providerId="ADAL" clId="{C34078FA-0FF5-466C-85D1-8BD6C091A349}" dt="2024-04-30T17:39:11.065" v="183" actId="20577"/>
          <ac:spMkLst>
            <pc:docMk/>
            <pc:sldMk cId="578931800" sldId="2147472039"/>
            <ac:spMk id="179" creationId="{69B11B19-3960-906A-0D2D-CCF174C36C6D}"/>
          </ac:spMkLst>
        </pc:spChg>
        <pc:spChg chg="mod">
          <ac:chgData name="Julia Fonseca" userId="846938e5-ae47-4fd6-96e8-d7870e81472b" providerId="ADAL" clId="{C34078FA-0FF5-466C-85D1-8BD6C091A349}" dt="2024-04-30T17:41:51.963" v="207" actId="14100"/>
          <ac:spMkLst>
            <pc:docMk/>
            <pc:sldMk cId="578931800" sldId="2147472039"/>
            <ac:spMk id="182" creationId="{55EA2A65-71D7-97E0-104A-9EDE98353F55}"/>
          </ac:spMkLst>
        </pc:spChg>
        <pc:spChg chg="mod">
          <ac:chgData name="Julia Fonseca" userId="846938e5-ae47-4fd6-96e8-d7870e81472b" providerId="ADAL" clId="{C34078FA-0FF5-466C-85D1-8BD6C091A349}" dt="2024-04-30T17:39:14.575" v="186" actId="20577"/>
          <ac:spMkLst>
            <pc:docMk/>
            <pc:sldMk cId="578931800" sldId="2147472039"/>
            <ac:spMk id="183" creationId="{B3EEE3D0-75AF-C598-A2C3-3AE15B740FCE}"/>
          </ac:spMkLst>
        </pc:spChg>
        <pc:spChg chg="mod">
          <ac:chgData name="Julia Fonseca" userId="846938e5-ae47-4fd6-96e8-d7870e81472b" providerId="ADAL" clId="{C34078FA-0FF5-466C-85D1-8BD6C091A349}" dt="2024-04-30T17:39:36.286" v="187" actId="14100"/>
          <ac:spMkLst>
            <pc:docMk/>
            <pc:sldMk cId="578931800" sldId="2147472039"/>
            <ac:spMk id="187" creationId="{F69D9CE9-345B-CE15-0523-8DBA25C6D036}"/>
          </ac:spMkLst>
        </pc:spChg>
        <pc:graphicFrameChg chg="mod">
          <ac:chgData name="Julia Fonseca" userId="846938e5-ae47-4fd6-96e8-d7870e81472b" providerId="ADAL" clId="{C34078FA-0FF5-466C-85D1-8BD6C091A349}" dt="2024-04-30T17:32:33.599" v="138" actId="207"/>
          <ac:graphicFrameMkLst>
            <pc:docMk/>
            <pc:sldMk cId="578931800" sldId="2147472039"/>
            <ac:graphicFrameMk id="134" creationId="{D05D09F5-75E6-1EFB-2B8B-1CF266EEF3B4}"/>
          </ac:graphicFrameMkLst>
        </pc:graphicFrameChg>
        <pc:graphicFrameChg chg="mod">
          <ac:chgData name="Julia Fonseca" userId="846938e5-ae47-4fd6-96e8-d7870e81472b" providerId="ADAL" clId="{C34078FA-0FF5-466C-85D1-8BD6C091A349}" dt="2024-04-30T17:43:23.541" v="234" actId="207"/>
          <ac:graphicFrameMkLst>
            <pc:docMk/>
            <pc:sldMk cId="578931800" sldId="2147472039"/>
            <ac:graphicFrameMk id="151" creationId="{9B7F6BA2-2191-65CB-810A-A80DD36021E9}"/>
          </ac:graphicFrameMkLst>
        </pc:graphicFrameChg>
      </pc:sldChg>
      <pc:sldChg chg="addSp delSp modSp add del mod">
        <pc:chgData name="Julia Fonseca" userId="846938e5-ae47-4fd6-96e8-d7870e81472b" providerId="ADAL" clId="{C34078FA-0FF5-466C-85D1-8BD6C091A349}" dt="2024-05-02T18:20:34.414" v="3767" actId="47"/>
        <pc:sldMkLst>
          <pc:docMk/>
          <pc:sldMk cId="4156719966" sldId="2147472041"/>
        </pc:sldMkLst>
        <pc:spChg chg="add del mod">
          <ac:chgData name="Julia Fonseca" userId="846938e5-ae47-4fd6-96e8-d7870e81472b" providerId="ADAL" clId="{C34078FA-0FF5-466C-85D1-8BD6C091A349}" dt="2024-05-02T17:56:08.868" v="3227" actId="478"/>
          <ac:spMkLst>
            <pc:docMk/>
            <pc:sldMk cId="4156719966" sldId="2147472041"/>
            <ac:spMk id="27" creationId="{51D1D381-9FE6-3630-00DC-DDDD7A6F2055}"/>
          </ac:spMkLst>
        </pc:spChg>
        <pc:spChg chg="add mod">
          <ac:chgData name="Julia Fonseca" userId="846938e5-ae47-4fd6-96e8-d7870e81472b" providerId="ADAL" clId="{C34078FA-0FF5-466C-85D1-8BD6C091A349}" dt="2024-05-02T18:02:52.492" v="3316"/>
          <ac:spMkLst>
            <pc:docMk/>
            <pc:sldMk cId="4156719966" sldId="2147472041"/>
            <ac:spMk id="31" creationId="{848DD1D5-579D-3FC9-69CE-B846D5349F42}"/>
          </ac:spMkLst>
        </pc:spChg>
        <pc:spChg chg="add mod">
          <ac:chgData name="Julia Fonseca" userId="846938e5-ae47-4fd6-96e8-d7870e81472b" providerId="ADAL" clId="{C34078FA-0FF5-466C-85D1-8BD6C091A349}" dt="2024-05-02T18:02:52.492" v="3316"/>
          <ac:spMkLst>
            <pc:docMk/>
            <pc:sldMk cId="4156719966" sldId="2147472041"/>
            <ac:spMk id="33" creationId="{2752CFC4-DEE9-F5ED-45E3-BF3E9E11DD26}"/>
          </ac:spMkLst>
        </pc:spChg>
        <pc:spChg chg="add mod">
          <ac:chgData name="Julia Fonseca" userId="846938e5-ae47-4fd6-96e8-d7870e81472b" providerId="ADAL" clId="{C34078FA-0FF5-466C-85D1-8BD6C091A349}" dt="2024-05-02T18:02:52.492" v="3316"/>
          <ac:spMkLst>
            <pc:docMk/>
            <pc:sldMk cId="4156719966" sldId="2147472041"/>
            <ac:spMk id="34" creationId="{FC749791-31E4-49DB-DB1D-A323AAFB09B4}"/>
          </ac:spMkLst>
        </pc:spChg>
        <pc:spChg chg="del">
          <ac:chgData name="Julia Fonseca" userId="846938e5-ae47-4fd6-96e8-d7870e81472b" providerId="ADAL" clId="{C34078FA-0FF5-466C-85D1-8BD6C091A349}" dt="2024-05-02T17:54:22.466" v="3161" actId="478"/>
          <ac:spMkLst>
            <pc:docMk/>
            <pc:sldMk cId="4156719966" sldId="2147472041"/>
            <ac:spMk id="35" creationId="{C54FF7D3-B514-4475-99CA-87D61BB17865}"/>
          </ac:spMkLst>
        </pc:spChg>
        <pc:spChg chg="del">
          <ac:chgData name="Julia Fonseca" userId="846938e5-ae47-4fd6-96e8-d7870e81472b" providerId="ADAL" clId="{C34078FA-0FF5-466C-85D1-8BD6C091A349}" dt="2024-05-02T17:54:22.466" v="3161" actId="478"/>
          <ac:spMkLst>
            <pc:docMk/>
            <pc:sldMk cId="4156719966" sldId="2147472041"/>
            <ac:spMk id="36" creationId="{182BAF39-153C-9231-5EED-791B2A7B7219}"/>
          </ac:spMkLst>
        </pc:spChg>
        <pc:spChg chg="del">
          <ac:chgData name="Julia Fonseca" userId="846938e5-ae47-4fd6-96e8-d7870e81472b" providerId="ADAL" clId="{C34078FA-0FF5-466C-85D1-8BD6C091A349}" dt="2024-05-02T17:54:22.466" v="3161" actId="478"/>
          <ac:spMkLst>
            <pc:docMk/>
            <pc:sldMk cId="4156719966" sldId="2147472041"/>
            <ac:spMk id="37" creationId="{D33AD759-F88B-C1E1-3F28-154872DF85F1}"/>
          </ac:spMkLst>
        </pc:spChg>
        <pc:spChg chg="del">
          <ac:chgData name="Julia Fonseca" userId="846938e5-ae47-4fd6-96e8-d7870e81472b" providerId="ADAL" clId="{C34078FA-0FF5-466C-85D1-8BD6C091A349}" dt="2024-05-02T17:54:22.466" v="3161" actId="478"/>
          <ac:spMkLst>
            <pc:docMk/>
            <pc:sldMk cId="4156719966" sldId="2147472041"/>
            <ac:spMk id="38" creationId="{59CF7179-FD5E-8C93-A84E-5B23C2B2A1E6}"/>
          </ac:spMkLst>
        </pc:spChg>
        <pc:spChg chg="del">
          <ac:chgData name="Julia Fonseca" userId="846938e5-ae47-4fd6-96e8-d7870e81472b" providerId="ADAL" clId="{C34078FA-0FF5-466C-85D1-8BD6C091A349}" dt="2024-05-02T17:54:22.466" v="3161" actId="478"/>
          <ac:spMkLst>
            <pc:docMk/>
            <pc:sldMk cId="4156719966" sldId="2147472041"/>
            <ac:spMk id="39" creationId="{4648E474-FF82-E7E4-9D94-5537B913B838}"/>
          </ac:spMkLst>
        </pc:spChg>
        <pc:spChg chg="del">
          <ac:chgData name="Julia Fonseca" userId="846938e5-ae47-4fd6-96e8-d7870e81472b" providerId="ADAL" clId="{C34078FA-0FF5-466C-85D1-8BD6C091A349}" dt="2024-05-02T17:54:22.466" v="3161" actId="478"/>
          <ac:spMkLst>
            <pc:docMk/>
            <pc:sldMk cId="4156719966" sldId="2147472041"/>
            <ac:spMk id="40" creationId="{011AC9EF-C228-9DA9-52A6-1DCF4EFA61CE}"/>
          </ac:spMkLst>
        </pc:spChg>
        <pc:spChg chg="add mod">
          <ac:chgData name="Julia Fonseca" userId="846938e5-ae47-4fd6-96e8-d7870e81472b" providerId="ADAL" clId="{C34078FA-0FF5-466C-85D1-8BD6C091A349}" dt="2024-05-02T18:02:52.492" v="3316"/>
          <ac:spMkLst>
            <pc:docMk/>
            <pc:sldMk cId="4156719966" sldId="2147472041"/>
            <ac:spMk id="41" creationId="{8D448105-E29C-7D9B-052E-F669454CA4EF}"/>
          </ac:spMkLst>
        </pc:spChg>
        <pc:spChg chg="add mod">
          <ac:chgData name="Julia Fonseca" userId="846938e5-ae47-4fd6-96e8-d7870e81472b" providerId="ADAL" clId="{C34078FA-0FF5-466C-85D1-8BD6C091A349}" dt="2024-05-02T18:02:52.492" v="3316"/>
          <ac:spMkLst>
            <pc:docMk/>
            <pc:sldMk cId="4156719966" sldId="2147472041"/>
            <ac:spMk id="42" creationId="{44A7B57D-9733-26AF-DCB9-93122A84EFBA}"/>
          </ac:spMkLst>
        </pc:spChg>
        <pc:spChg chg="add mod">
          <ac:chgData name="Julia Fonseca" userId="846938e5-ae47-4fd6-96e8-d7870e81472b" providerId="ADAL" clId="{C34078FA-0FF5-466C-85D1-8BD6C091A349}" dt="2024-05-02T18:02:52.492" v="3316"/>
          <ac:spMkLst>
            <pc:docMk/>
            <pc:sldMk cId="4156719966" sldId="2147472041"/>
            <ac:spMk id="43" creationId="{42072197-0602-4D8D-FB0B-07054106E2AD}"/>
          </ac:spMkLst>
        </pc:spChg>
        <pc:spChg chg="del">
          <ac:chgData name="Julia Fonseca" userId="846938e5-ae47-4fd6-96e8-d7870e81472b" providerId="ADAL" clId="{C34078FA-0FF5-466C-85D1-8BD6C091A349}" dt="2024-05-02T17:54:22.466" v="3161" actId="478"/>
          <ac:spMkLst>
            <pc:docMk/>
            <pc:sldMk cId="4156719966" sldId="2147472041"/>
            <ac:spMk id="44" creationId="{D42D20BB-280F-8F2C-D230-65F615AAB7A3}"/>
          </ac:spMkLst>
        </pc:spChg>
        <pc:spChg chg="del">
          <ac:chgData name="Julia Fonseca" userId="846938e5-ae47-4fd6-96e8-d7870e81472b" providerId="ADAL" clId="{C34078FA-0FF5-466C-85D1-8BD6C091A349}" dt="2024-05-02T17:54:22.466" v="3161" actId="478"/>
          <ac:spMkLst>
            <pc:docMk/>
            <pc:sldMk cId="4156719966" sldId="2147472041"/>
            <ac:spMk id="45" creationId="{29F480AE-A007-96B0-4C73-E4A84AE91074}"/>
          </ac:spMkLst>
        </pc:spChg>
        <pc:spChg chg="del">
          <ac:chgData name="Julia Fonseca" userId="846938e5-ae47-4fd6-96e8-d7870e81472b" providerId="ADAL" clId="{C34078FA-0FF5-466C-85D1-8BD6C091A349}" dt="2024-05-02T17:54:22.466" v="3161" actId="478"/>
          <ac:spMkLst>
            <pc:docMk/>
            <pc:sldMk cId="4156719966" sldId="2147472041"/>
            <ac:spMk id="46" creationId="{9B0E2246-3B9D-B2E9-B817-2D8BCD1820C2}"/>
          </ac:spMkLst>
        </pc:spChg>
        <pc:spChg chg="del">
          <ac:chgData name="Julia Fonseca" userId="846938e5-ae47-4fd6-96e8-d7870e81472b" providerId="ADAL" clId="{C34078FA-0FF5-466C-85D1-8BD6C091A349}" dt="2024-05-02T17:54:22.466" v="3161" actId="478"/>
          <ac:spMkLst>
            <pc:docMk/>
            <pc:sldMk cId="4156719966" sldId="2147472041"/>
            <ac:spMk id="47" creationId="{F10B774A-2013-620E-B806-0D435EFC2549}"/>
          </ac:spMkLst>
        </pc:spChg>
        <pc:spChg chg="del">
          <ac:chgData name="Julia Fonseca" userId="846938e5-ae47-4fd6-96e8-d7870e81472b" providerId="ADAL" clId="{C34078FA-0FF5-466C-85D1-8BD6C091A349}" dt="2024-05-02T17:54:22.466" v="3161" actId="478"/>
          <ac:spMkLst>
            <pc:docMk/>
            <pc:sldMk cId="4156719966" sldId="2147472041"/>
            <ac:spMk id="48" creationId="{63DD9173-EF08-EB0D-3CE9-ED3DAB07ED8B}"/>
          </ac:spMkLst>
        </pc:spChg>
        <pc:spChg chg="del">
          <ac:chgData name="Julia Fonseca" userId="846938e5-ae47-4fd6-96e8-d7870e81472b" providerId="ADAL" clId="{C34078FA-0FF5-466C-85D1-8BD6C091A349}" dt="2024-05-02T17:54:22.466" v="3161" actId="478"/>
          <ac:spMkLst>
            <pc:docMk/>
            <pc:sldMk cId="4156719966" sldId="2147472041"/>
            <ac:spMk id="49" creationId="{2B80C172-2655-13EA-9267-3AEB41187202}"/>
          </ac:spMkLst>
        </pc:spChg>
        <pc:spChg chg="del">
          <ac:chgData name="Julia Fonseca" userId="846938e5-ae47-4fd6-96e8-d7870e81472b" providerId="ADAL" clId="{C34078FA-0FF5-466C-85D1-8BD6C091A349}" dt="2024-05-02T17:54:22.466" v="3161" actId="478"/>
          <ac:spMkLst>
            <pc:docMk/>
            <pc:sldMk cId="4156719966" sldId="2147472041"/>
            <ac:spMk id="50" creationId="{BE7A51FE-CAFD-F46F-303E-41C087A01A2E}"/>
          </ac:spMkLst>
        </pc:spChg>
        <pc:spChg chg="add mod">
          <ac:chgData name="Julia Fonseca" userId="846938e5-ae47-4fd6-96e8-d7870e81472b" providerId="ADAL" clId="{C34078FA-0FF5-466C-85D1-8BD6C091A349}" dt="2024-05-02T18:02:52.492" v="3316"/>
          <ac:spMkLst>
            <pc:docMk/>
            <pc:sldMk cId="4156719966" sldId="2147472041"/>
            <ac:spMk id="51" creationId="{51BF4542-10F5-C2E3-F413-7598F7A623B0}"/>
          </ac:spMkLst>
        </pc:spChg>
        <pc:spChg chg="add mod">
          <ac:chgData name="Julia Fonseca" userId="846938e5-ae47-4fd6-96e8-d7870e81472b" providerId="ADAL" clId="{C34078FA-0FF5-466C-85D1-8BD6C091A349}" dt="2024-05-02T18:02:52.492" v="3316"/>
          <ac:spMkLst>
            <pc:docMk/>
            <pc:sldMk cId="4156719966" sldId="2147472041"/>
            <ac:spMk id="52" creationId="{8F125837-D648-401D-A984-3A33FA2F2C87}"/>
          </ac:spMkLst>
        </pc:spChg>
        <pc:spChg chg="add mod">
          <ac:chgData name="Julia Fonseca" userId="846938e5-ae47-4fd6-96e8-d7870e81472b" providerId="ADAL" clId="{C34078FA-0FF5-466C-85D1-8BD6C091A349}" dt="2024-05-02T18:02:52.492" v="3316"/>
          <ac:spMkLst>
            <pc:docMk/>
            <pc:sldMk cId="4156719966" sldId="2147472041"/>
            <ac:spMk id="53" creationId="{808AE94E-7BA9-84B0-3E36-A7D4D9E0DFDD}"/>
          </ac:spMkLst>
        </pc:spChg>
        <pc:spChg chg="del">
          <ac:chgData name="Julia Fonseca" userId="846938e5-ae47-4fd6-96e8-d7870e81472b" providerId="ADAL" clId="{C34078FA-0FF5-466C-85D1-8BD6C091A349}" dt="2024-05-02T17:54:22.466" v="3161" actId="478"/>
          <ac:spMkLst>
            <pc:docMk/>
            <pc:sldMk cId="4156719966" sldId="2147472041"/>
            <ac:spMk id="54" creationId="{321322C7-2156-292C-BED8-3470CCDE7D0B}"/>
          </ac:spMkLst>
        </pc:spChg>
        <pc:spChg chg="del">
          <ac:chgData name="Julia Fonseca" userId="846938e5-ae47-4fd6-96e8-d7870e81472b" providerId="ADAL" clId="{C34078FA-0FF5-466C-85D1-8BD6C091A349}" dt="2024-05-02T17:54:22.466" v="3161" actId="478"/>
          <ac:spMkLst>
            <pc:docMk/>
            <pc:sldMk cId="4156719966" sldId="2147472041"/>
            <ac:spMk id="55" creationId="{D3F30B46-8235-AE85-E6D5-CFE7B7D9CFBC}"/>
          </ac:spMkLst>
        </pc:spChg>
        <pc:spChg chg="del">
          <ac:chgData name="Julia Fonseca" userId="846938e5-ae47-4fd6-96e8-d7870e81472b" providerId="ADAL" clId="{C34078FA-0FF5-466C-85D1-8BD6C091A349}" dt="2024-05-02T17:54:22.466" v="3161" actId="478"/>
          <ac:spMkLst>
            <pc:docMk/>
            <pc:sldMk cId="4156719966" sldId="2147472041"/>
            <ac:spMk id="56" creationId="{A8075292-CF35-3AD0-2C2B-EC8ED00AFB09}"/>
          </ac:spMkLst>
        </pc:spChg>
        <pc:spChg chg="del">
          <ac:chgData name="Julia Fonseca" userId="846938e5-ae47-4fd6-96e8-d7870e81472b" providerId="ADAL" clId="{C34078FA-0FF5-466C-85D1-8BD6C091A349}" dt="2024-05-02T17:54:22.466" v="3161" actId="478"/>
          <ac:spMkLst>
            <pc:docMk/>
            <pc:sldMk cId="4156719966" sldId="2147472041"/>
            <ac:spMk id="57" creationId="{18BDB925-70EC-E8EF-A60D-3D0EBAAF61B8}"/>
          </ac:spMkLst>
        </pc:spChg>
        <pc:spChg chg="del">
          <ac:chgData name="Julia Fonseca" userId="846938e5-ae47-4fd6-96e8-d7870e81472b" providerId="ADAL" clId="{C34078FA-0FF5-466C-85D1-8BD6C091A349}" dt="2024-05-02T17:54:22.466" v="3161" actId="478"/>
          <ac:spMkLst>
            <pc:docMk/>
            <pc:sldMk cId="4156719966" sldId="2147472041"/>
            <ac:spMk id="58" creationId="{2FDE0690-C616-82FF-1BAA-535F5663715A}"/>
          </ac:spMkLst>
        </pc:spChg>
        <pc:spChg chg="del">
          <ac:chgData name="Julia Fonseca" userId="846938e5-ae47-4fd6-96e8-d7870e81472b" providerId="ADAL" clId="{C34078FA-0FF5-466C-85D1-8BD6C091A349}" dt="2024-05-02T17:54:22.466" v="3161" actId="478"/>
          <ac:spMkLst>
            <pc:docMk/>
            <pc:sldMk cId="4156719966" sldId="2147472041"/>
            <ac:spMk id="59" creationId="{884BD0FE-AFA8-161B-E003-604D3DB8DF8B}"/>
          </ac:spMkLst>
        </pc:spChg>
        <pc:spChg chg="del">
          <ac:chgData name="Julia Fonseca" userId="846938e5-ae47-4fd6-96e8-d7870e81472b" providerId="ADAL" clId="{C34078FA-0FF5-466C-85D1-8BD6C091A349}" dt="2024-05-02T17:54:22.466" v="3161" actId="478"/>
          <ac:spMkLst>
            <pc:docMk/>
            <pc:sldMk cId="4156719966" sldId="2147472041"/>
            <ac:spMk id="60" creationId="{9FBD5AAC-C313-AA33-85AC-06CF4F5AA79E}"/>
          </ac:spMkLst>
        </pc:spChg>
        <pc:spChg chg="del">
          <ac:chgData name="Julia Fonseca" userId="846938e5-ae47-4fd6-96e8-d7870e81472b" providerId="ADAL" clId="{C34078FA-0FF5-466C-85D1-8BD6C091A349}" dt="2024-05-02T17:54:22.466" v="3161" actId="478"/>
          <ac:spMkLst>
            <pc:docMk/>
            <pc:sldMk cId="4156719966" sldId="2147472041"/>
            <ac:spMk id="61" creationId="{65019001-2CA9-5018-71BF-FC5063B405E0}"/>
          </ac:spMkLst>
        </pc:spChg>
        <pc:spChg chg="del">
          <ac:chgData name="Julia Fonseca" userId="846938e5-ae47-4fd6-96e8-d7870e81472b" providerId="ADAL" clId="{C34078FA-0FF5-466C-85D1-8BD6C091A349}" dt="2024-05-02T17:54:22.466" v="3161" actId="478"/>
          <ac:spMkLst>
            <pc:docMk/>
            <pc:sldMk cId="4156719966" sldId="2147472041"/>
            <ac:spMk id="62" creationId="{CA5A74B4-BFB8-C88F-B93A-7BC8232C52EB}"/>
          </ac:spMkLst>
        </pc:spChg>
        <pc:spChg chg="del">
          <ac:chgData name="Julia Fonseca" userId="846938e5-ae47-4fd6-96e8-d7870e81472b" providerId="ADAL" clId="{C34078FA-0FF5-466C-85D1-8BD6C091A349}" dt="2024-05-02T17:54:22.466" v="3161" actId="478"/>
          <ac:spMkLst>
            <pc:docMk/>
            <pc:sldMk cId="4156719966" sldId="2147472041"/>
            <ac:spMk id="63" creationId="{06E82A0B-7C54-438E-7D62-1ED5495CAFB2}"/>
          </ac:spMkLst>
        </pc:spChg>
        <pc:spChg chg="add mod">
          <ac:chgData name="Julia Fonseca" userId="846938e5-ae47-4fd6-96e8-d7870e81472b" providerId="ADAL" clId="{C34078FA-0FF5-466C-85D1-8BD6C091A349}" dt="2024-05-02T18:02:52.492" v="3316"/>
          <ac:spMkLst>
            <pc:docMk/>
            <pc:sldMk cId="4156719966" sldId="2147472041"/>
            <ac:spMk id="64" creationId="{A5CEF35A-B4FD-A7CD-8D78-83EB83FF7564}"/>
          </ac:spMkLst>
        </pc:spChg>
        <pc:spChg chg="add mod">
          <ac:chgData name="Julia Fonseca" userId="846938e5-ae47-4fd6-96e8-d7870e81472b" providerId="ADAL" clId="{C34078FA-0FF5-466C-85D1-8BD6C091A349}" dt="2024-05-02T18:02:52.492" v="3316"/>
          <ac:spMkLst>
            <pc:docMk/>
            <pc:sldMk cId="4156719966" sldId="2147472041"/>
            <ac:spMk id="65" creationId="{CFA1D3AA-5EE6-14B9-ACC9-CFFA65B82D66}"/>
          </ac:spMkLst>
        </pc:spChg>
        <pc:spChg chg="add mod">
          <ac:chgData name="Julia Fonseca" userId="846938e5-ae47-4fd6-96e8-d7870e81472b" providerId="ADAL" clId="{C34078FA-0FF5-466C-85D1-8BD6C091A349}" dt="2024-05-02T18:02:52.492" v="3316"/>
          <ac:spMkLst>
            <pc:docMk/>
            <pc:sldMk cId="4156719966" sldId="2147472041"/>
            <ac:spMk id="66" creationId="{5C3E6CDB-B790-32AE-2D1E-81C1723D5865}"/>
          </ac:spMkLst>
        </pc:spChg>
        <pc:spChg chg="add mod">
          <ac:chgData name="Julia Fonseca" userId="846938e5-ae47-4fd6-96e8-d7870e81472b" providerId="ADAL" clId="{C34078FA-0FF5-466C-85D1-8BD6C091A349}" dt="2024-05-02T18:02:52.492" v="3316"/>
          <ac:spMkLst>
            <pc:docMk/>
            <pc:sldMk cId="4156719966" sldId="2147472041"/>
            <ac:spMk id="67" creationId="{01500714-38B5-425E-2DE5-4142ADA914E2}"/>
          </ac:spMkLst>
        </pc:spChg>
        <pc:spChg chg="add mod">
          <ac:chgData name="Julia Fonseca" userId="846938e5-ae47-4fd6-96e8-d7870e81472b" providerId="ADAL" clId="{C34078FA-0FF5-466C-85D1-8BD6C091A349}" dt="2024-05-02T18:02:52.492" v="3316"/>
          <ac:spMkLst>
            <pc:docMk/>
            <pc:sldMk cId="4156719966" sldId="2147472041"/>
            <ac:spMk id="68" creationId="{1755FD06-0B0A-90DF-E18D-A7B612063D81}"/>
          </ac:spMkLst>
        </pc:spChg>
        <pc:spChg chg="add mod">
          <ac:chgData name="Julia Fonseca" userId="846938e5-ae47-4fd6-96e8-d7870e81472b" providerId="ADAL" clId="{C34078FA-0FF5-466C-85D1-8BD6C091A349}" dt="2024-05-02T18:02:52.492" v="3316"/>
          <ac:spMkLst>
            <pc:docMk/>
            <pc:sldMk cId="4156719966" sldId="2147472041"/>
            <ac:spMk id="69" creationId="{AB64196E-5DA9-537D-C326-924EB820DA48}"/>
          </ac:spMkLst>
        </pc:spChg>
        <pc:spChg chg="add mod">
          <ac:chgData name="Julia Fonseca" userId="846938e5-ae47-4fd6-96e8-d7870e81472b" providerId="ADAL" clId="{C34078FA-0FF5-466C-85D1-8BD6C091A349}" dt="2024-05-02T18:02:52.492" v="3316"/>
          <ac:spMkLst>
            <pc:docMk/>
            <pc:sldMk cId="4156719966" sldId="2147472041"/>
            <ac:spMk id="70" creationId="{B2A7670A-06B2-579D-E21F-52AB04F7E4D7}"/>
          </ac:spMkLst>
        </pc:spChg>
        <pc:spChg chg="add mod">
          <ac:chgData name="Julia Fonseca" userId="846938e5-ae47-4fd6-96e8-d7870e81472b" providerId="ADAL" clId="{C34078FA-0FF5-466C-85D1-8BD6C091A349}" dt="2024-05-02T18:02:52.492" v="3316"/>
          <ac:spMkLst>
            <pc:docMk/>
            <pc:sldMk cId="4156719966" sldId="2147472041"/>
            <ac:spMk id="71" creationId="{2B033C22-E6CF-A7C8-D1A2-D29752A6A8A3}"/>
          </ac:spMkLst>
        </pc:spChg>
        <pc:spChg chg="mod">
          <ac:chgData name="Julia Fonseca" userId="846938e5-ae47-4fd6-96e8-d7870e81472b" providerId="ADAL" clId="{C34078FA-0FF5-466C-85D1-8BD6C091A349}" dt="2024-05-02T17:56:06.621" v="3226" actId="20577"/>
          <ac:spMkLst>
            <pc:docMk/>
            <pc:sldMk cId="4156719966" sldId="2147472041"/>
            <ac:spMk id="122" creationId="{0E187C8D-6539-7DFB-5DA9-F33A1DA9F539}"/>
          </ac:spMkLst>
        </pc:spChg>
        <pc:picChg chg="del">
          <ac:chgData name="Julia Fonseca" userId="846938e5-ae47-4fd6-96e8-d7870e81472b" providerId="ADAL" clId="{C34078FA-0FF5-466C-85D1-8BD6C091A349}" dt="2024-05-02T17:51:57.839" v="3142" actId="478"/>
          <ac:picMkLst>
            <pc:docMk/>
            <pc:sldMk cId="4156719966" sldId="2147472041"/>
            <ac:picMk id="8" creationId="{788F128C-10AE-3B67-DEA7-859971C6DC55}"/>
          </ac:picMkLst>
        </pc:picChg>
        <pc:picChg chg="add mod">
          <ac:chgData name="Julia Fonseca" userId="846938e5-ae47-4fd6-96e8-d7870e81472b" providerId="ADAL" clId="{C34078FA-0FF5-466C-85D1-8BD6C091A349}" dt="2024-05-02T17:52:07.356" v="3145" actId="1076"/>
          <ac:picMkLst>
            <pc:docMk/>
            <pc:sldMk cId="4156719966" sldId="2147472041"/>
            <ac:picMk id="10" creationId="{0AF944E2-8BFA-5402-D7AF-3880D0AA36A3}"/>
          </ac:picMkLst>
        </pc:picChg>
        <pc:picChg chg="del">
          <ac:chgData name="Julia Fonseca" userId="846938e5-ae47-4fd6-96e8-d7870e81472b" providerId="ADAL" clId="{C34078FA-0FF5-466C-85D1-8BD6C091A349}" dt="2024-05-02T17:54:22.466" v="3161" actId="478"/>
          <ac:picMkLst>
            <pc:docMk/>
            <pc:sldMk cId="4156719966" sldId="2147472041"/>
            <ac:picMk id="14" creationId="{B72E9E66-A850-F21B-F08C-484401831E97}"/>
          </ac:picMkLst>
        </pc:picChg>
        <pc:picChg chg="del">
          <ac:chgData name="Julia Fonseca" userId="846938e5-ae47-4fd6-96e8-d7870e81472b" providerId="ADAL" clId="{C34078FA-0FF5-466C-85D1-8BD6C091A349}" dt="2024-05-02T17:54:22.466" v="3161" actId="478"/>
          <ac:picMkLst>
            <pc:docMk/>
            <pc:sldMk cId="4156719966" sldId="2147472041"/>
            <ac:picMk id="15" creationId="{8566078F-A4AE-2A49-C0AD-FF283919FD8D}"/>
          </ac:picMkLst>
        </pc:picChg>
        <pc:picChg chg="del">
          <ac:chgData name="Julia Fonseca" userId="846938e5-ae47-4fd6-96e8-d7870e81472b" providerId="ADAL" clId="{C34078FA-0FF5-466C-85D1-8BD6C091A349}" dt="2024-05-02T17:54:22.466" v="3161" actId="478"/>
          <ac:picMkLst>
            <pc:docMk/>
            <pc:sldMk cId="4156719966" sldId="2147472041"/>
            <ac:picMk id="16" creationId="{C47013BC-3685-A9BD-9703-BB5B43F68E40}"/>
          </ac:picMkLst>
        </pc:picChg>
        <pc:picChg chg="del">
          <ac:chgData name="Julia Fonseca" userId="846938e5-ae47-4fd6-96e8-d7870e81472b" providerId="ADAL" clId="{C34078FA-0FF5-466C-85D1-8BD6C091A349}" dt="2024-05-02T17:54:22.466" v="3161" actId="478"/>
          <ac:picMkLst>
            <pc:docMk/>
            <pc:sldMk cId="4156719966" sldId="2147472041"/>
            <ac:picMk id="17" creationId="{76BB4FDC-3C5D-59F3-9DDA-CE2DA806C08D}"/>
          </ac:picMkLst>
        </pc:picChg>
        <pc:picChg chg="del">
          <ac:chgData name="Julia Fonseca" userId="846938e5-ae47-4fd6-96e8-d7870e81472b" providerId="ADAL" clId="{C34078FA-0FF5-466C-85D1-8BD6C091A349}" dt="2024-05-02T17:54:22.466" v="3161" actId="478"/>
          <ac:picMkLst>
            <pc:docMk/>
            <pc:sldMk cId="4156719966" sldId="2147472041"/>
            <ac:picMk id="18" creationId="{F827D99D-DCA6-93B9-C74E-962C8A965817}"/>
          </ac:picMkLst>
        </pc:picChg>
        <pc:picChg chg="del">
          <ac:chgData name="Julia Fonseca" userId="846938e5-ae47-4fd6-96e8-d7870e81472b" providerId="ADAL" clId="{C34078FA-0FF5-466C-85D1-8BD6C091A349}" dt="2024-05-02T17:54:22.466" v="3161" actId="478"/>
          <ac:picMkLst>
            <pc:docMk/>
            <pc:sldMk cId="4156719966" sldId="2147472041"/>
            <ac:picMk id="19" creationId="{58E04192-E444-B115-25B7-4FD63CBFB614}"/>
          </ac:picMkLst>
        </pc:picChg>
        <pc:picChg chg="del">
          <ac:chgData name="Julia Fonseca" userId="846938e5-ae47-4fd6-96e8-d7870e81472b" providerId="ADAL" clId="{C34078FA-0FF5-466C-85D1-8BD6C091A349}" dt="2024-05-02T17:54:22.466" v="3161" actId="478"/>
          <ac:picMkLst>
            <pc:docMk/>
            <pc:sldMk cId="4156719966" sldId="2147472041"/>
            <ac:picMk id="20" creationId="{87FB42E2-6410-BFDC-23E2-9968E845C928}"/>
          </ac:picMkLst>
        </pc:picChg>
        <pc:picChg chg="del">
          <ac:chgData name="Julia Fonseca" userId="846938e5-ae47-4fd6-96e8-d7870e81472b" providerId="ADAL" clId="{C34078FA-0FF5-466C-85D1-8BD6C091A349}" dt="2024-05-02T17:54:22.466" v="3161" actId="478"/>
          <ac:picMkLst>
            <pc:docMk/>
            <pc:sldMk cId="4156719966" sldId="2147472041"/>
            <ac:picMk id="21" creationId="{AA97F4CC-3A4E-20A7-9B0F-CAEF5862A50A}"/>
          </ac:picMkLst>
        </pc:picChg>
        <pc:picChg chg="del">
          <ac:chgData name="Julia Fonseca" userId="846938e5-ae47-4fd6-96e8-d7870e81472b" providerId="ADAL" clId="{C34078FA-0FF5-466C-85D1-8BD6C091A349}" dt="2024-05-02T17:54:22.466" v="3161" actId="478"/>
          <ac:picMkLst>
            <pc:docMk/>
            <pc:sldMk cId="4156719966" sldId="2147472041"/>
            <ac:picMk id="22" creationId="{06C06745-862D-A960-41A2-97F57A486EBF}"/>
          </ac:picMkLst>
        </pc:picChg>
        <pc:picChg chg="del">
          <ac:chgData name="Julia Fonseca" userId="846938e5-ae47-4fd6-96e8-d7870e81472b" providerId="ADAL" clId="{C34078FA-0FF5-466C-85D1-8BD6C091A349}" dt="2024-05-02T17:54:22.466" v="3161" actId="478"/>
          <ac:picMkLst>
            <pc:docMk/>
            <pc:sldMk cId="4156719966" sldId="2147472041"/>
            <ac:picMk id="23" creationId="{801FC370-A16E-16F9-632E-9645DEC50A70}"/>
          </ac:picMkLst>
        </pc:picChg>
        <pc:picChg chg="del">
          <ac:chgData name="Julia Fonseca" userId="846938e5-ae47-4fd6-96e8-d7870e81472b" providerId="ADAL" clId="{C34078FA-0FF5-466C-85D1-8BD6C091A349}" dt="2024-05-02T17:54:22.466" v="3161" actId="478"/>
          <ac:picMkLst>
            <pc:docMk/>
            <pc:sldMk cId="4156719966" sldId="2147472041"/>
            <ac:picMk id="24" creationId="{3DC08FDE-4206-9FE3-6916-E44DEFD2510E}"/>
          </ac:picMkLst>
        </pc:picChg>
        <pc:picChg chg="add mod">
          <ac:chgData name="Julia Fonseca" userId="846938e5-ae47-4fd6-96e8-d7870e81472b" providerId="ADAL" clId="{C34078FA-0FF5-466C-85D1-8BD6C091A349}" dt="2024-05-02T18:02:52.492" v="3316"/>
          <ac:picMkLst>
            <pc:docMk/>
            <pc:sldMk cId="4156719966" sldId="2147472041"/>
            <ac:picMk id="72" creationId="{A4630A77-4676-DB11-CE31-CFF9FACAA5CF}"/>
          </ac:picMkLst>
        </pc:picChg>
        <pc:picChg chg="add mod">
          <ac:chgData name="Julia Fonseca" userId="846938e5-ae47-4fd6-96e8-d7870e81472b" providerId="ADAL" clId="{C34078FA-0FF5-466C-85D1-8BD6C091A349}" dt="2024-05-02T18:02:52.492" v="3316"/>
          <ac:picMkLst>
            <pc:docMk/>
            <pc:sldMk cId="4156719966" sldId="2147472041"/>
            <ac:picMk id="74" creationId="{074FAB50-00B6-417C-225D-B4244FE53D7F}"/>
          </ac:picMkLst>
        </pc:picChg>
        <pc:picChg chg="add mod">
          <ac:chgData name="Julia Fonseca" userId="846938e5-ae47-4fd6-96e8-d7870e81472b" providerId="ADAL" clId="{C34078FA-0FF5-466C-85D1-8BD6C091A349}" dt="2024-05-02T18:02:52.492" v="3316"/>
          <ac:picMkLst>
            <pc:docMk/>
            <pc:sldMk cId="4156719966" sldId="2147472041"/>
            <ac:picMk id="75" creationId="{86336596-BA09-7A80-F06A-2D39CAC4AE49}"/>
          </ac:picMkLst>
        </pc:picChg>
        <pc:picChg chg="add mod">
          <ac:chgData name="Julia Fonseca" userId="846938e5-ae47-4fd6-96e8-d7870e81472b" providerId="ADAL" clId="{C34078FA-0FF5-466C-85D1-8BD6C091A349}" dt="2024-05-02T18:02:52.492" v="3316"/>
          <ac:picMkLst>
            <pc:docMk/>
            <pc:sldMk cId="4156719966" sldId="2147472041"/>
            <ac:picMk id="76" creationId="{BBED4858-E124-FFEC-7251-6529F5FDE070}"/>
          </ac:picMkLst>
        </pc:picChg>
        <pc:picChg chg="add mod">
          <ac:chgData name="Julia Fonseca" userId="846938e5-ae47-4fd6-96e8-d7870e81472b" providerId="ADAL" clId="{C34078FA-0FF5-466C-85D1-8BD6C091A349}" dt="2024-05-02T18:02:52.492" v="3316"/>
          <ac:picMkLst>
            <pc:docMk/>
            <pc:sldMk cId="4156719966" sldId="2147472041"/>
            <ac:picMk id="77" creationId="{33752E03-319F-3D1D-6674-2F30C72F411E}"/>
          </ac:picMkLst>
        </pc:picChg>
        <pc:picChg chg="add mod">
          <ac:chgData name="Julia Fonseca" userId="846938e5-ae47-4fd6-96e8-d7870e81472b" providerId="ADAL" clId="{C34078FA-0FF5-466C-85D1-8BD6C091A349}" dt="2024-05-02T18:02:52.492" v="3316"/>
          <ac:picMkLst>
            <pc:docMk/>
            <pc:sldMk cId="4156719966" sldId="2147472041"/>
            <ac:picMk id="78" creationId="{C8B96428-9E06-1D3A-F440-07194301C6A0}"/>
          </ac:picMkLst>
        </pc:picChg>
        <pc:picChg chg="add mod">
          <ac:chgData name="Julia Fonseca" userId="846938e5-ae47-4fd6-96e8-d7870e81472b" providerId="ADAL" clId="{C34078FA-0FF5-466C-85D1-8BD6C091A349}" dt="2024-05-02T18:02:52.492" v="3316"/>
          <ac:picMkLst>
            <pc:docMk/>
            <pc:sldMk cId="4156719966" sldId="2147472041"/>
            <ac:picMk id="79" creationId="{9661988F-3605-6D7F-5275-C9BBC6FA002F}"/>
          </ac:picMkLst>
        </pc:picChg>
        <pc:picChg chg="add mod">
          <ac:chgData name="Julia Fonseca" userId="846938e5-ae47-4fd6-96e8-d7870e81472b" providerId="ADAL" clId="{C34078FA-0FF5-466C-85D1-8BD6C091A349}" dt="2024-05-02T18:02:52.492" v="3316"/>
          <ac:picMkLst>
            <pc:docMk/>
            <pc:sldMk cId="4156719966" sldId="2147472041"/>
            <ac:picMk id="80" creationId="{949A908A-E68F-B543-11D7-A640C4152082}"/>
          </ac:picMkLst>
        </pc:picChg>
        <pc:picChg chg="mod">
          <ac:chgData name="Julia Fonseca" userId="846938e5-ae47-4fd6-96e8-d7870e81472b" providerId="ADAL" clId="{C34078FA-0FF5-466C-85D1-8BD6C091A349}" dt="2024-05-02T17:52:12.977" v="3146" actId="1076"/>
          <ac:picMkLst>
            <pc:docMk/>
            <pc:sldMk cId="4156719966" sldId="2147472041"/>
            <ac:picMk id="130" creationId="{A86BF7C0-4133-2EDE-A49B-E8CDEA897D49}"/>
          </ac:picMkLst>
        </pc:picChg>
      </pc:sldChg>
      <pc:sldMasterChg chg="addSp">
        <pc:chgData name="Julia Fonseca" userId="846938e5-ae47-4fd6-96e8-d7870e81472b" providerId="ADAL" clId="{C34078FA-0FF5-466C-85D1-8BD6C091A349}" dt="2024-04-30T18:50:05.819" v="769"/>
        <pc:sldMasterMkLst>
          <pc:docMk/>
          <pc:sldMasterMk cId="3018667074" sldId="2147483779"/>
        </pc:sldMasterMkLst>
        <pc:picChg chg="add">
          <ac:chgData name="Julia Fonseca" userId="846938e5-ae47-4fd6-96e8-d7870e81472b" providerId="ADAL" clId="{C34078FA-0FF5-466C-85D1-8BD6C091A349}" dt="2024-04-30T18:50:05.819" v="769"/>
          <ac:picMkLst>
            <pc:docMk/>
            <pc:sldMasterMk cId="3018667074" sldId="2147483779"/>
            <ac:picMk id="8" creationId="{E2037BA3-4153-56A2-6107-DF13B436F9D4}"/>
          </ac:picMkLst>
        </pc:picChg>
      </pc:sldMasterChg>
    </pc:docChg>
  </pc:docChgLst>
  <pc:docChgLst>
    <pc:chgData name="Edgard Morato" userId="1da6dde4-7cd4-47d1-b037-d62d00b7d62c" providerId="ADAL" clId="{AACF0A03-F55E-4ACD-9CCD-95E823EE6C5E}"/>
    <pc:docChg chg="undo custSel addSld delSld modSld modSection">
      <pc:chgData name="Edgard Morato" userId="1da6dde4-7cd4-47d1-b037-d62d00b7d62c" providerId="ADAL" clId="{AACF0A03-F55E-4ACD-9CCD-95E823EE6C5E}" dt="2024-07-01T18:37:28.488" v="246" actId="34135"/>
      <pc:docMkLst>
        <pc:docMk/>
      </pc:docMkLst>
      <pc:sldChg chg="addSp delSp modSp mod">
        <pc:chgData name="Edgard Morato" userId="1da6dde4-7cd4-47d1-b037-d62d00b7d62c" providerId="ADAL" clId="{AACF0A03-F55E-4ACD-9CCD-95E823EE6C5E}" dt="2024-06-21T19:11:36.799" v="222" actId="34135"/>
        <pc:sldMkLst>
          <pc:docMk/>
          <pc:sldMk cId="3319366197" sldId="397"/>
        </pc:sldMkLst>
        <pc:spChg chg="add del mod">
          <ac:chgData name="Edgard Morato" userId="1da6dde4-7cd4-47d1-b037-d62d00b7d62c" providerId="ADAL" clId="{AACF0A03-F55E-4ACD-9CCD-95E823EE6C5E}" dt="2024-06-21T17:46:23.803" v="42" actId="478"/>
          <ac:spMkLst>
            <pc:docMk/>
            <pc:sldMk cId="3319366197" sldId="397"/>
            <ac:spMk id="3" creationId="{87F9F219-74F1-5B94-E77C-04D120D7F719}"/>
          </ac:spMkLst>
        </pc:spChg>
        <pc:spChg chg="del">
          <ac:chgData name="Edgard Morato" userId="1da6dde4-7cd4-47d1-b037-d62d00b7d62c" providerId="ADAL" clId="{AACF0A03-F55E-4ACD-9CCD-95E823EE6C5E}" dt="2024-06-21T17:46:21.444" v="41" actId="478"/>
          <ac:spMkLst>
            <pc:docMk/>
            <pc:sldMk cId="3319366197" sldId="397"/>
            <ac:spMk id="9" creationId="{F05DCB8A-B3A1-23E8-061C-5E4CC186426A}"/>
          </ac:spMkLst>
        </pc:spChg>
        <pc:spChg chg="del">
          <ac:chgData name="Edgard Morato" userId="1da6dde4-7cd4-47d1-b037-d62d00b7d62c" providerId="ADAL" clId="{AACF0A03-F55E-4ACD-9CCD-95E823EE6C5E}" dt="2024-06-21T17:46:21.444" v="41" actId="478"/>
          <ac:spMkLst>
            <pc:docMk/>
            <pc:sldMk cId="3319366197" sldId="397"/>
            <ac:spMk id="12" creationId="{495EBC65-8F25-4BA2-D633-D666062DD9D5}"/>
          </ac:spMkLst>
        </pc:spChg>
        <pc:spChg chg="del">
          <ac:chgData name="Edgard Morato" userId="1da6dde4-7cd4-47d1-b037-d62d00b7d62c" providerId="ADAL" clId="{AACF0A03-F55E-4ACD-9CCD-95E823EE6C5E}" dt="2024-06-21T17:46:21.444" v="41" actId="478"/>
          <ac:spMkLst>
            <pc:docMk/>
            <pc:sldMk cId="3319366197" sldId="397"/>
            <ac:spMk id="18" creationId="{0B35804F-9336-4BA8-47A4-04AED591C927}"/>
          </ac:spMkLst>
        </pc:spChg>
        <pc:spChg chg="del">
          <ac:chgData name="Edgard Morato" userId="1da6dde4-7cd4-47d1-b037-d62d00b7d62c" providerId="ADAL" clId="{AACF0A03-F55E-4ACD-9CCD-95E823EE6C5E}" dt="2024-06-21T17:46:21.444" v="41" actId="478"/>
          <ac:spMkLst>
            <pc:docMk/>
            <pc:sldMk cId="3319366197" sldId="397"/>
            <ac:spMk id="20" creationId="{09FAB4E5-274A-1A8D-BFAD-3A87D8801EBB}"/>
          </ac:spMkLst>
        </pc:spChg>
        <pc:graphicFrameChg chg="del">
          <ac:chgData name="Edgard Morato" userId="1da6dde4-7cd4-47d1-b037-d62d00b7d62c" providerId="ADAL" clId="{AACF0A03-F55E-4ACD-9CCD-95E823EE6C5E}" dt="2024-06-21T17:46:21.444" v="41" actId="478"/>
          <ac:graphicFrameMkLst>
            <pc:docMk/>
            <pc:sldMk cId="3319366197" sldId="397"/>
            <ac:graphicFrameMk id="17" creationId="{721E79F7-18EB-2DD3-22B3-1625A6E5171B}"/>
          </ac:graphicFrameMkLst>
        </pc:graphicFrameChg>
        <pc:picChg chg="add mod">
          <ac:chgData name="Edgard Morato" userId="1da6dde4-7cd4-47d1-b037-d62d00b7d62c" providerId="ADAL" clId="{AACF0A03-F55E-4ACD-9CCD-95E823EE6C5E}" dt="2024-06-21T19:11:36.799" v="222" actId="34135"/>
          <ac:picMkLst>
            <pc:docMk/>
            <pc:sldMk cId="3319366197" sldId="397"/>
            <ac:picMk id="5" creationId="{ADD7230D-AFE9-7A9F-3689-B0CDF05C6765}"/>
          </ac:picMkLst>
        </pc:picChg>
        <pc:picChg chg="del">
          <ac:chgData name="Edgard Morato" userId="1da6dde4-7cd4-47d1-b037-d62d00b7d62c" providerId="ADAL" clId="{AACF0A03-F55E-4ACD-9CCD-95E823EE6C5E}" dt="2024-06-21T17:46:21.444" v="41" actId="478"/>
          <ac:picMkLst>
            <pc:docMk/>
            <pc:sldMk cId="3319366197" sldId="397"/>
            <ac:picMk id="13" creationId="{E2405F71-5284-68AD-3F64-4B8582C49597}"/>
          </ac:picMkLst>
        </pc:picChg>
        <pc:picChg chg="del">
          <ac:chgData name="Edgard Morato" userId="1da6dde4-7cd4-47d1-b037-d62d00b7d62c" providerId="ADAL" clId="{AACF0A03-F55E-4ACD-9CCD-95E823EE6C5E}" dt="2024-06-21T17:46:21.444" v="41" actId="478"/>
          <ac:picMkLst>
            <pc:docMk/>
            <pc:sldMk cId="3319366197" sldId="397"/>
            <ac:picMk id="21" creationId="{3586BABB-E1E1-30D6-128F-4B82DD9F717B}"/>
          </ac:picMkLst>
        </pc:picChg>
        <pc:picChg chg="del">
          <ac:chgData name="Edgard Morato" userId="1da6dde4-7cd4-47d1-b037-d62d00b7d62c" providerId="ADAL" clId="{AACF0A03-F55E-4ACD-9CCD-95E823EE6C5E}" dt="2024-06-21T17:46:21.444" v="41" actId="478"/>
          <ac:picMkLst>
            <pc:docMk/>
            <pc:sldMk cId="3319366197" sldId="397"/>
            <ac:picMk id="23" creationId="{2843B63B-3E0D-7FE5-D7AA-95903012DCAF}"/>
          </ac:picMkLst>
        </pc:picChg>
        <pc:picChg chg="del">
          <ac:chgData name="Edgard Morato" userId="1da6dde4-7cd4-47d1-b037-d62d00b7d62c" providerId="ADAL" clId="{AACF0A03-F55E-4ACD-9CCD-95E823EE6C5E}" dt="2024-06-21T17:46:21.444" v="41" actId="478"/>
          <ac:picMkLst>
            <pc:docMk/>
            <pc:sldMk cId="3319366197" sldId="397"/>
            <ac:picMk id="24" creationId="{1115B2D4-06BF-B2A5-CEED-9A0E0F9B11ED}"/>
          </ac:picMkLst>
        </pc:picChg>
        <pc:picChg chg="del">
          <ac:chgData name="Edgard Morato" userId="1da6dde4-7cd4-47d1-b037-d62d00b7d62c" providerId="ADAL" clId="{AACF0A03-F55E-4ACD-9CCD-95E823EE6C5E}" dt="2024-06-21T17:46:21.444" v="41" actId="478"/>
          <ac:picMkLst>
            <pc:docMk/>
            <pc:sldMk cId="3319366197" sldId="397"/>
            <ac:picMk id="25" creationId="{2C33058B-939B-4F82-8E84-572C013C2159}"/>
          </ac:picMkLst>
        </pc:picChg>
      </pc:sldChg>
      <pc:sldChg chg="addSp delSp modSp mod">
        <pc:chgData name="Edgard Morato" userId="1da6dde4-7cd4-47d1-b037-d62d00b7d62c" providerId="ADAL" clId="{AACF0A03-F55E-4ACD-9CCD-95E823EE6C5E}" dt="2024-06-21T19:12:44.356" v="239" actId="34135"/>
        <pc:sldMkLst>
          <pc:docMk/>
          <pc:sldMk cId="3950321292" sldId="2147471826"/>
        </pc:sldMkLst>
        <pc:spChg chg="del">
          <ac:chgData name="Edgard Morato" userId="1da6dde4-7cd4-47d1-b037-d62d00b7d62c" providerId="ADAL" clId="{AACF0A03-F55E-4ACD-9CCD-95E823EE6C5E}" dt="2024-06-21T17:50:49.934" v="84" actId="478"/>
          <ac:spMkLst>
            <pc:docMk/>
            <pc:sldMk cId="3950321292" sldId="2147471826"/>
            <ac:spMk id="3" creationId="{9665545A-931C-B03F-DA84-F49EC0AF8681}"/>
          </ac:spMkLst>
        </pc:spChg>
        <pc:spChg chg="del">
          <ac:chgData name="Edgard Morato" userId="1da6dde4-7cd4-47d1-b037-d62d00b7d62c" providerId="ADAL" clId="{AACF0A03-F55E-4ACD-9CCD-95E823EE6C5E}" dt="2024-06-21T17:50:49.934" v="84" actId="478"/>
          <ac:spMkLst>
            <pc:docMk/>
            <pc:sldMk cId="3950321292" sldId="2147471826"/>
            <ac:spMk id="6" creationId="{7122B325-BE2C-7788-B569-428368141ACC}"/>
          </ac:spMkLst>
        </pc:spChg>
        <pc:spChg chg="del">
          <ac:chgData name="Edgard Morato" userId="1da6dde4-7cd4-47d1-b037-d62d00b7d62c" providerId="ADAL" clId="{AACF0A03-F55E-4ACD-9CCD-95E823EE6C5E}" dt="2024-06-21T17:50:49.934" v="84" actId="478"/>
          <ac:spMkLst>
            <pc:docMk/>
            <pc:sldMk cId="3950321292" sldId="2147471826"/>
            <ac:spMk id="7" creationId="{8ECA054D-9419-F903-562A-75E0F673F98E}"/>
          </ac:spMkLst>
        </pc:spChg>
        <pc:spChg chg="del">
          <ac:chgData name="Edgard Morato" userId="1da6dde4-7cd4-47d1-b037-d62d00b7d62c" providerId="ADAL" clId="{AACF0A03-F55E-4ACD-9CCD-95E823EE6C5E}" dt="2024-06-21T17:50:49.934" v="84" actId="478"/>
          <ac:spMkLst>
            <pc:docMk/>
            <pc:sldMk cId="3950321292" sldId="2147471826"/>
            <ac:spMk id="8" creationId="{87DEC7AA-BEAA-CDEB-F946-A57E64FEFC7E}"/>
          </ac:spMkLst>
        </pc:spChg>
        <pc:spChg chg="del">
          <ac:chgData name="Edgard Morato" userId="1da6dde4-7cd4-47d1-b037-d62d00b7d62c" providerId="ADAL" clId="{AACF0A03-F55E-4ACD-9CCD-95E823EE6C5E}" dt="2024-06-21T17:50:49.934" v="84" actId="478"/>
          <ac:spMkLst>
            <pc:docMk/>
            <pc:sldMk cId="3950321292" sldId="2147471826"/>
            <ac:spMk id="9" creationId="{D23B3275-75A3-F9C5-A217-0AE8CA30E187}"/>
          </ac:spMkLst>
        </pc:spChg>
        <pc:spChg chg="del">
          <ac:chgData name="Edgard Morato" userId="1da6dde4-7cd4-47d1-b037-d62d00b7d62c" providerId="ADAL" clId="{AACF0A03-F55E-4ACD-9CCD-95E823EE6C5E}" dt="2024-06-21T17:50:49.934" v="84" actId="478"/>
          <ac:spMkLst>
            <pc:docMk/>
            <pc:sldMk cId="3950321292" sldId="2147471826"/>
            <ac:spMk id="10" creationId="{DFE6303C-3A7C-004D-8292-C487D6364F66}"/>
          </ac:spMkLst>
        </pc:spChg>
        <pc:spChg chg="del">
          <ac:chgData name="Edgard Morato" userId="1da6dde4-7cd4-47d1-b037-d62d00b7d62c" providerId="ADAL" clId="{AACF0A03-F55E-4ACD-9CCD-95E823EE6C5E}" dt="2024-06-21T17:50:49.934" v="84" actId="478"/>
          <ac:spMkLst>
            <pc:docMk/>
            <pc:sldMk cId="3950321292" sldId="2147471826"/>
            <ac:spMk id="11" creationId="{2E7FB324-E826-FD93-A261-183352DA224A}"/>
          </ac:spMkLst>
        </pc:spChg>
        <pc:spChg chg="del">
          <ac:chgData name="Edgard Morato" userId="1da6dde4-7cd4-47d1-b037-d62d00b7d62c" providerId="ADAL" clId="{AACF0A03-F55E-4ACD-9CCD-95E823EE6C5E}" dt="2024-06-21T17:50:49.934" v="84" actId="478"/>
          <ac:spMkLst>
            <pc:docMk/>
            <pc:sldMk cId="3950321292" sldId="2147471826"/>
            <ac:spMk id="17" creationId="{5F14EF8C-B09B-7BF5-30CC-7C9B9DC938F2}"/>
          </ac:spMkLst>
        </pc:spChg>
        <pc:spChg chg="del">
          <ac:chgData name="Edgard Morato" userId="1da6dde4-7cd4-47d1-b037-d62d00b7d62c" providerId="ADAL" clId="{AACF0A03-F55E-4ACD-9CCD-95E823EE6C5E}" dt="2024-06-21T17:50:49.934" v="84" actId="478"/>
          <ac:spMkLst>
            <pc:docMk/>
            <pc:sldMk cId="3950321292" sldId="2147471826"/>
            <ac:spMk id="18" creationId="{D4815218-11C0-915B-75DB-58E944F8CD6A}"/>
          </ac:spMkLst>
        </pc:spChg>
        <pc:spChg chg="del">
          <ac:chgData name="Edgard Morato" userId="1da6dde4-7cd4-47d1-b037-d62d00b7d62c" providerId="ADAL" clId="{AACF0A03-F55E-4ACD-9CCD-95E823EE6C5E}" dt="2024-06-21T17:50:49.934" v="84" actId="478"/>
          <ac:spMkLst>
            <pc:docMk/>
            <pc:sldMk cId="3950321292" sldId="2147471826"/>
            <ac:spMk id="19" creationId="{30F980D0-5BFF-7594-DEDA-C5EE528B4CA5}"/>
          </ac:spMkLst>
        </pc:spChg>
        <pc:spChg chg="del">
          <ac:chgData name="Edgard Morato" userId="1da6dde4-7cd4-47d1-b037-d62d00b7d62c" providerId="ADAL" clId="{AACF0A03-F55E-4ACD-9CCD-95E823EE6C5E}" dt="2024-06-21T17:50:49.934" v="84" actId="478"/>
          <ac:spMkLst>
            <pc:docMk/>
            <pc:sldMk cId="3950321292" sldId="2147471826"/>
            <ac:spMk id="22" creationId="{B769A1C4-D866-6517-AD04-3ECB53DF8BC6}"/>
          </ac:spMkLst>
        </pc:spChg>
        <pc:spChg chg="del">
          <ac:chgData name="Edgard Morato" userId="1da6dde4-7cd4-47d1-b037-d62d00b7d62c" providerId="ADAL" clId="{AACF0A03-F55E-4ACD-9CCD-95E823EE6C5E}" dt="2024-06-21T17:50:49.934" v="84" actId="478"/>
          <ac:spMkLst>
            <pc:docMk/>
            <pc:sldMk cId="3950321292" sldId="2147471826"/>
            <ac:spMk id="31" creationId="{2768B028-747F-92DF-23A2-6E2C525B4FC1}"/>
          </ac:spMkLst>
        </pc:spChg>
        <pc:spChg chg="del">
          <ac:chgData name="Edgard Morato" userId="1da6dde4-7cd4-47d1-b037-d62d00b7d62c" providerId="ADAL" clId="{AACF0A03-F55E-4ACD-9CCD-95E823EE6C5E}" dt="2024-06-21T17:50:49.934" v="84" actId="478"/>
          <ac:spMkLst>
            <pc:docMk/>
            <pc:sldMk cId="3950321292" sldId="2147471826"/>
            <ac:spMk id="32" creationId="{C2AB0B9F-6D48-7F14-BB13-A78C286DCF93}"/>
          </ac:spMkLst>
        </pc:spChg>
        <pc:spChg chg="del">
          <ac:chgData name="Edgard Morato" userId="1da6dde4-7cd4-47d1-b037-d62d00b7d62c" providerId="ADAL" clId="{AACF0A03-F55E-4ACD-9CCD-95E823EE6C5E}" dt="2024-06-21T17:50:49.934" v="84" actId="478"/>
          <ac:spMkLst>
            <pc:docMk/>
            <pc:sldMk cId="3950321292" sldId="2147471826"/>
            <ac:spMk id="33" creationId="{ADAEE532-DE27-D6A6-9DD8-07C693058C92}"/>
          </ac:spMkLst>
        </pc:spChg>
        <pc:spChg chg="del">
          <ac:chgData name="Edgard Morato" userId="1da6dde4-7cd4-47d1-b037-d62d00b7d62c" providerId="ADAL" clId="{AACF0A03-F55E-4ACD-9CCD-95E823EE6C5E}" dt="2024-06-21T17:50:49.934" v="84" actId="478"/>
          <ac:spMkLst>
            <pc:docMk/>
            <pc:sldMk cId="3950321292" sldId="2147471826"/>
            <ac:spMk id="37" creationId="{05B3D7AE-B336-C6B7-443F-90A099DECD07}"/>
          </ac:spMkLst>
        </pc:spChg>
        <pc:spChg chg="del">
          <ac:chgData name="Edgard Morato" userId="1da6dde4-7cd4-47d1-b037-d62d00b7d62c" providerId="ADAL" clId="{AACF0A03-F55E-4ACD-9CCD-95E823EE6C5E}" dt="2024-06-21T17:50:49.934" v="84" actId="478"/>
          <ac:spMkLst>
            <pc:docMk/>
            <pc:sldMk cId="3950321292" sldId="2147471826"/>
            <ac:spMk id="38" creationId="{E4A32B0D-32CF-76E8-0E1E-94F04A4AD76E}"/>
          </ac:spMkLst>
        </pc:spChg>
        <pc:spChg chg="del">
          <ac:chgData name="Edgard Morato" userId="1da6dde4-7cd4-47d1-b037-d62d00b7d62c" providerId="ADAL" clId="{AACF0A03-F55E-4ACD-9CCD-95E823EE6C5E}" dt="2024-06-21T17:50:49.934" v="84" actId="478"/>
          <ac:spMkLst>
            <pc:docMk/>
            <pc:sldMk cId="3950321292" sldId="2147471826"/>
            <ac:spMk id="39" creationId="{339E8E4F-2EC0-7E34-08D9-18540DEACE28}"/>
          </ac:spMkLst>
        </pc:spChg>
        <pc:spChg chg="del">
          <ac:chgData name="Edgard Morato" userId="1da6dde4-7cd4-47d1-b037-d62d00b7d62c" providerId="ADAL" clId="{AACF0A03-F55E-4ACD-9CCD-95E823EE6C5E}" dt="2024-06-21T17:50:49.934" v="84" actId="478"/>
          <ac:spMkLst>
            <pc:docMk/>
            <pc:sldMk cId="3950321292" sldId="2147471826"/>
            <ac:spMk id="43" creationId="{8D6E47C6-B6FE-FC0E-9136-90D805A887C3}"/>
          </ac:spMkLst>
        </pc:spChg>
        <pc:spChg chg="del">
          <ac:chgData name="Edgard Morato" userId="1da6dde4-7cd4-47d1-b037-d62d00b7d62c" providerId="ADAL" clId="{AACF0A03-F55E-4ACD-9CCD-95E823EE6C5E}" dt="2024-06-21T17:50:49.934" v="84" actId="478"/>
          <ac:spMkLst>
            <pc:docMk/>
            <pc:sldMk cId="3950321292" sldId="2147471826"/>
            <ac:spMk id="45" creationId="{8E03A77C-D0FE-4815-9878-F24F72D61F8F}"/>
          </ac:spMkLst>
        </pc:spChg>
        <pc:spChg chg="del">
          <ac:chgData name="Edgard Morato" userId="1da6dde4-7cd4-47d1-b037-d62d00b7d62c" providerId="ADAL" clId="{AACF0A03-F55E-4ACD-9CCD-95E823EE6C5E}" dt="2024-06-21T17:50:49.934" v="84" actId="478"/>
          <ac:spMkLst>
            <pc:docMk/>
            <pc:sldMk cId="3950321292" sldId="2147471826"/>
            <ac:spMk id="46" creationId="{88E3C817-1447-41E2-C339-EF9F2DACC603}"/>
          </ac:spMkLst>
        </pc:spChg>
        <pc:picChg chg="add mod">
          <ac:chgData name="Edgard Morato" userId="1da6dde4-7cd4-47d1-b037-d62d00b7d62c" providerId="ADAL" clId="{AACF0A03-F55E-4ACD-9CCD-95E823EE6C5E}" dt="2024-06-21T19:12:44.356" v="239" actId="34135"/>
          <ac:picMkLst>
            <pc:docMk/>
            <pc:sldMk cId="3950321292" sldId="2147471826"/>
            <ac:picMk id="4" creationId="{733C7F91-5B08-B536-182D-DC46F2999B7F}"/>
          </ac:picMkLst>
        </pc:picChg>
        <pc:picChg chg="del">
          <ac:chgData name="Edgard Morato" userId="1da6dde4-7cd4-47d1-b037-d62d00b7d62c" providerId="ADAL" clId="{AACF0A03-F55E-4ACD-9CCD-95E823EE6C5E}" dt="2024-06-21T17:50:49.934" v="84" actId="478"/>
          <ac:picMkLst>
            <pc:docMk/>
            <pc:sldMk cId="3950321292" sldId="2147471826"/>
            <ac:picMk id="34" creationId="{1372F3E2-C8BB-AA22-C3B1-93919A89EACD}"/>
          </ac:picMkLst>
        </pc:picChg>
        <pc:picChg chg="del">
          <ac:chgData name="Edgard Morato" userId="1da6dde4-7cd4-47d1-b037-d62d00b7d62c" providerId="ADAL" clId="{AACF0A03-F55E-4ACD-9CCD-95E823EE6C5E}" dt="2024-06-21T17:50:49.934" v="84" actId="478"/>
          <ac:picMkLst>
            <pc:docMk/>
            <pc:sldMk cId="3950321292" sldId="2147471826"/>
            <ac:picMk id="36" creationId="{93D3B45E-89F6-5492-782B-1B6F99925D73}"/>
          </ac:picMkLst>
        </pc:picChg>
        <pc:picChg chg="del">
          <ac:chgData name="Edgard Morato" userId="1da6dde4-7cd4-47d1-b037-d62d00b7d62c" providerId="ADAL" clId="{AACF0A03-F55E-4ACD-9CCD-95E823EE6C5E}" dt="2024-06-21T17:50:49.934" v="84" actId="478"/>
          <ac:picMkLst>
            <pc:docMk/>
            <pc:sldMk cId="3950321292" sldId="2147471826"/>
            <ac:picMk id="40" creationId="{5A4AB929-FC7C-7902-8CD2-5B9CE0660B42}"/>
          </ac:picMkLst>
        </pc:picChg>
        <pc:picChg chg="del">
          <ac:chgData name="Edgard Morato" userId="1da6dde4-7cd4-47d1-b037-d62d00b7d62c" providerId="ADAL" clId="{AACF0A03-F55E-4ACD-9CCD-95E823EE6C5E}" dt="2024-06-21T17:50:49.934" v="84" actId="478"/>
          <ac:picMkLst>
            <pc:docMk/>
            <pc:sldMk cId="3950321292" sldId="2147471826"/>
            <ac:picMk id="41" creationId="{7CF90C7E-E255-171E-C939-35A1289644E4}"/>
          </ac:picMkLst>
        </pc:picChg>
        <pc:picChg chg="del">
          <ac:chgData name="Edgard Morato" userId="1da6dde4-7cd4-47d1-b037-d62d00b7d62c" providerId="ADAL" clId="{AACF0A03-F55E-4ACD-9CCD-95E823EE6C5E}" dt="2024-06-21T17:50:49.934" v="84" actId="478"/>
          <ac:picMkLst>
            <pc:docMk/>
            <pc:sldMk cId="3950321292" sldId="2147471826"/>
            <ac:picMk id="42" creationId="{0779BED6-43E9-9AFD-7460-E247DC23F3B8}"/>
          </ac:picMkLst>
        </pc:picChg>
        <pc:picChg chg="del">
          <ac:chgData name="Edgard Morato" userId="1da6dde4-7cd4-47d1-b037-d62d00b7d62c" providerId="ADAL" clId="{AACF0A03-F55E-4ACD-9CCD-95E823EE6C5E}" dt="2024-06-21T17:50:49.934" v="84" actId="478"/>
          <ac:picMkLst>
            <pc:docMk/>
            <pc:sldMk cId="3950321292" sldId="2147471826"/>
            <ac:picMk id="44" creationId="{7F3DCAE1-2AE6-E864-295D-016C9C4F32D4}"/>
          </ac:picMkLst>
        </pc:picChg>
        <pc:cxnChg chg="del">
          <ac:chgData name="Edgard Morato" userId="1da6dde4-7cd4-47d1-b037-d62d00b7d62c" providerId="ADAL" clId="{AACF0A03-F55E-4ACD-9CCD-95E823EE6C5E}" dt="2024-06-21T17:50:49.934" v="84" actId="478"/>
          <ac:cxnSpMkLst>
            <pc:docMk/>
            <pc:sldMk cId="3950321292" sldId="2147471826"/>
            <ac:cxnSpMk id="12" creationId="{B1839164-C57C-2092-A5F9-A4BC7DE217CE}"/>
          </ac:cxnSpMkLst>
        </pc:cxnChg>
        <pc:cxnChg chg="del">
          <ac:chgData name="Edgard Morato" userId="1da6dde4-7cd4-47d1-b037-d62d00b7d62c" providerId="ADAL" clId="{AACF0A03-F55E-4ACD-9CCD-95E823EE6C5E}" dt="2024-06-21T17:50:49.934" v="84" actId="478"/>
          <ac:cxnSpMkLst>
            <pc:docMk/>
            <pc:sldMk cId="3950321292" sldId="2147471826"/>
            <ac:cxnSpMk id="13" creationId="{E74820D8-0328-8EE1-5113-DA5A179076EA}"/>
          </ac:cxnSpMkLst>
        </pc:cxnChg>
        <pc:cxnChg chg="del">
          <ac:chgData name="Edgard Morato" userId="1da6dde4-7cd4-47d1-b037-d62d00b7d62c" providerId="ADAL" clId="{AACF0A03-F55E-4ACD-9CCD-95E823EE6C5E}" dt="2024-06-21T17:50:49.934" v="84" actId="478"/>
          <ac:cxnSpMkLst>
            <pc:docMk/>
            <pc:sldMk cId="3950321292" sldId="2147471826"/>
            <ac:cxnSpMk id="14" creationId="{AEB18B48-4741-39FA-9ADD-D2C4901E4354}"/>
          </ac:cxnSpMkLst>
        </pc:cxnChg>
        <pc:cxnChg chg="del">
          <ac:chgData name="Edgard Morato" userId="1da6dde4-7cd4-47d1-b037-d62d00b7d62c" providerId="ADAL" clId="{AACF0A03-F55E-4ACD-9CCD-95E823EE6C5E}" dt="2024-06-21T17:50:49.934" v="84" actId="478"/>
          <ac:cxnSpMkLst>
            <pc:docMk/>
            <pc:sldMk cId="3950321292" sldId="2147471826"/>
            <ac:cxnSpMk id="15" creationId="{8221A7F7-4277-3CE7-3F37-6339A8B163AC}"/>
          </ac:cxnSpMkLst>
        </pc:cxnChg>
        <pc:cxnChg chg="del">
          <ac:chgData name="Edgard Morato" userId="1da6dde4-7cd4-47d1-b037-d62d00b7d62c" providerId="ADAL" clId="{AACF0A03-F55E-4ACD-9CCD-95E823EE6C5E}" dt="2024-06-21T17:50:49.934" v="84" actId="478"/>
          <ac:cxnSpMkLst>
            <pc:docMk/>
            <pc:sldMk cId="3950321292" sldId="2147471826"/>
            <ac:cxnSpMk id="16" creationId="{0C76B504-4B89-E00E-175A-69DC950DDB9B}"/>
          </ac:cxnSpMkLst>
        </pc:cxnChg>
      </pc:sldChg>
      <pc:sldChg chg="addSp delSp modSp mod modShow">
        <pc:chgData name="Edgard Morato" userId="1da6dde4-7cd4-47d1-b037-d62d00b7d62c" providerId="ADAL" clId="{AACF0A03-F55E-4ACD-9CCD-95E823EE6C5E}" dt="2024-06-21T19:12:55.219" v="242" actId="34135"/>
        <pc:sldMkLst>
          <pc:docMk/>
          <pc:sldMk cId="4023122470" sldId="2147471831"/>
        </pc:sldMkLst>
        <pc:spChg chg="add del mod">
          <ac:chgData name="Edgard Morato" userId="1da6dde4-7cd4-47d1-b037-d62d00b7d62c" providerId="ADAL" clId="{AACF0A03-F55E-4ACD-9CCD-95E823EE6C5E}" dt="2024-06-21T17:51:49.999" v="93" actId="478"/>
          <ac:spMkLst>
            <pc:docMk/>
            <pc:sldMk cId="4023122470" sldId="2147471831"/>
            <ac:spMk id="3" creationId="{507CB6C8-DE77-F794-0C3E-E4772D7F6184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4" creationId="{5C6B8D2D-BD3D-8ABF-0C84-919DFD22CC94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5" creationId="{83950168-8C5D-93A2-1E72-E332A0368406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6" creationId="{79C01430-BBFF-5AB1-8B94-5F8009213EFF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7" creationId="{5AF741AF-4E18-98FA-B923-95D224B9566A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8" creationId="{445FF4EA-0300-6E1E-5DA8-18CE600EA834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9" creationId="{5F2DD246-140F-07E0-8AF2-3E214F1DDB6C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10" creationId="{D47798B5-1E9F-9529-F46F-3A3E8CA1E61D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11" creationId="{C1E91BD7-7D5E-8278-76FF-3ED0E5C2E0D0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12" creationId="{62B92334-5D55-484C-61CF-D5D2E8C016F2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13" creationId="{CDC472AE-8304-6DF3-DE8E-27F4991884A6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14" creationId="{94F9BF23-A630-7FDB-B57A-ACF2632A3BE0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15" creationId="{A6857868-B056-7F07-2C29-34F7E29B6A19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16" creationId="{0A8059BB-DC02-9B75-2786-B4496EE32B78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17" creationId="{CB6691C9-42A7-27B5-BC62-48DE779387D3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18" creationId="{06FF4762-FAC5-F863-0EDB-C2446EFD3520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48" creationId="{26AA54D2-A0D4-E4F4-9289-0928C0FAA799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50" creationId="{237D455C-B29C-28C9-AD0F-B2E05A176C8B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51" creationId="{41CDA921-C1BA-CF1E-2833-D1487E09518A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58" creationId="{2A027888-FD4C-A8D1-7B00-C03C7A5EF0FE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60" creationId="{58CF5CB1-417C-EE49-AEC1-E60D8BFCF32D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62" creationId="{6EE0A14C-7AFF-63F0-A36D-B138A353C2B9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63" creationId="{71E81D4A-41A3-4A58-BA3F-29A5D977FAD5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65" creationId="{94C291BD-385E-6A6D-087B-CFF032CE85E5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67" creationId="{46BC4B04-CAA5-601E-0348-4FAE4D26E030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68" creationId="{E07179FA-0A9D-A23F-D5AA-CB68EE7A793F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70" creationId="{621A1476-8BC9-7ADA-0D73-FF97673017AC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75" creationId="{FBFC0677-20CC-B96C-7EB5-7B7A7BD6E78D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81" creationId="{6381058C-DDB8-943B-B535-5FA87E2E4DC1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96" creationId="{11C2B246-D493-6CD8-A87D-D9CF04710C78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100" creationId="{5C1D1F6F-033A-B756-B5C6-B56ED14FCA3C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102" creationId="{9C87966A-1C68-4637-A187-3FB26688844D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104" creationId="{5CFF3CBE-E2A2-FFDB-08E1-D3F951688D8F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106" creationId="{75EAABE2-342A-DB81-586E-3E3AFC9B2008}"/>
          </ac:spMkLst>
        </pc:spChg>
        <pc:spChg chg="del">
          <ac:chgData name="Edgard Morato" userId="1da6dde4-7cd4-47d1-b037-d62d00b7d62c" providerId="ADAL" clId="{AACF0A03-F55E-4ACD-9CCD-95E823EE6C5E}" dt="2024-06-21T17:51:47.964" v="92" actId="478"/>
          <ac:spMkLst>
            <pc:docMk/>
            <pc:sldMk cId="4023122470" sldId="2147471831"/>
            <ac:spMk id="112" creationId="{43160299-AD45-96F2-5737-96F0A4A82FA5}"/>
          </ac:spMkLst>
        </pc:sp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19" creationId="{88ADFF4F-E688-9BB1-DF41-6428FB5F3F49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20" creationId="{232C0E42-BDB6-9142-2279-F215AC1DDBA6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21" creationId="{B95BAB74-384A-1EC0-79C9-3FF1B18C5699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22" creationId="{DCEFA8E3-590A-75B8-1671-147DC43A0341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23" creationId="{BEBE5EFD-3500-9087-43CD-19BE7237A66B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24" creationId="{2C60255B-B173-63CC-5D1D-2AA68103ABD5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25" creationId="{D9763E39-DA7F-17DC-1FF7-0589080F27FF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26" creationId="{BA182F19-D3F8-67DA-F9B8-BE48FAA4FFB5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28" creationId="{EE2E1B46-0C55-4A1B-E4C0-F6883D73FCC6}"/>
          </ac:picMkLst>
        </pc:picChg>
        <pc:picChg chg="add del mod">
          <ac:chgData name="Edgard Morato" userId="1da6dde4-7cd4-47d1-b037-d62d00b7d62c" providerId="ADAL" clId="{AACF0A03-F55E-4ACD-9CCD-95E823EE6C5E}" dt="2024-06-21T18:06:19.412" v="103" actId="931"/>
          <ac:picMkLst>
            <pc:docMk/>
            <pc:sldMk cId="4023122470" sldId="2147471831"/>
            <ac:picMk id="29" creationId="{5735DCAE-51EE-1E9D-5D87-8DC9B60121D5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30" creationId="{778DA12C-DD79-79BB-984B-36C72654C51F}"/>
          </ac:picMkLst>
        </pc:picChg>
        <pc:picChg chg="add mod">
          <ac:chgData name="Edgard Morato" userId="1da6dde4-7cd4-47d1-b037-d62d00b7d62c" providerId="ADAL" clId="{AACF0A03-F55E-4ACD-9CCD-95E823EE6C5E}" dt="2024-06-21T19:12:55.219" v="242" actId="34135"/>
          <ac:picMkLst>
            <pc:docMk/>
            <pc:sldMk cId="4023122470" sldId="2147471831"/>
            <ac:picMk id="32" creationId="{DC322F2B-8AFE-6C45-08A4-27CE43253660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33" creationId="{DDDC7E09-F924-50E1-8395-BE4C4CBE12DF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35" creationId="{14A39931-4BA4-1741-6B7A-8CE4D359F9A7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37" creationId="{C130AFCE-9071-068B-D165-41CE0123728C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38" creationId="{67968F6E-6FEF-CCC2-3FC9-5740197E3816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41" creationId="{A825825E-EC34-0BF0-603D-D1207976EF92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43" creationId="{27B59DB9-44E6-2242-E1D3-08F498622383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45" creationId="{2A29F1E8-46BF-CC30-491E-650D7F54AC2E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46" creationId="{BE3D60FD-85DA-31C1-43C5-7966CCD9DE31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47" creationId="{D606542F-7FAD-FA40-C422-E04BAAC53EF1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49" creationId="{E1064739-68A9-42AD-FEF6-3DD62AC18EB1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52" creationId="{1A5B61BD-2759-7C63-6CB3-DDBDD8B970F3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53" creationId="{8888FCC5-D010-D115-40E6-46E04E5CE796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54" creationId="{0C0B6BBD-A466-FB81-2843-2A0BDADF5CD2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56" creationId="{C160D0A5-00F6-CEFB-DD37-24C4D8C75DD0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57" creationId="{07197E4A-309D-F352-3C2C-C5449E6A6CFA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59" creationId="{E80BA4DC-2864-482A-7D21-E16E52C6329F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61" creationId="{162C039F-209C-24C7-88E5-EDEE84FA5C4A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66" creationId="{2451B6EA-A08A-6764-F13A-8EBAEE9F41F2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69" creationId="{B93A2F37-ADC8-7A15-5B93-14C844F03124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71" creationId="{3578FBB9-721F-74F3-244A-049AD2254864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72" creationId="{DC7040F2-5573-AB41-2061-B38E65F53682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111" creationId="{F83D04D1-976B-C644-7239-9F4064F241AD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114" creationId="{A3FCF758-5C9D-6299-1C57-0CEA6E57A810}"/>
          </ac:picMkLst>
        </pc:picChg>
        <pc:picChg chg="del">
          <ac:chgData name="Edgard Morato" userId="1da6dde4-7cd4-47d1-b037-d62d00b7d62c" providerId="ADAL" clId="{AACF0A03-F55E-4ACD-9CCD-95E823EE6C5E}" dt="2024-06-21T17:51:47.964" v="92" actId="478"/>
          <ac:picMkLst>
            <pc:docMk/>
            <pc:sldMk cId="4023122470" sldId="2147471831"/>
            <ac:picMk id="116" creationId="{68E8C5EB-FEA9-28E2-2AFB-7E81841BD924}"/>
          </ac:picMkLst>
        </pc:picChg>
        <pc:cxnChg chg="del">
          <ac:chgData name="Edgard Morato" userId="1da6dde4-7cd4-47d1-b037-d62d00b7d62c" providerId="ADAL" clId="{AACF0A03-F55E-4ACD-9CCD-95E823EE6C5E}" dt="2024-06-21T17:51:47.964" v="92" actId="478"/>
          <ac:cxnSpMkLst>
            <pc:docMk/>
            <pc:sldMk cId="4023122470" sldId="2147471831"/>
            <ac:cxnSpMk id="77" creationId="{916FEC45-A256-30D1-7557-416928AF001B}"/>
          </ac:cxnSpMkLst>
        </pc:cxnChg>
        <pc:cxnChg chg="del">
          <ac:chgData name="Edgard Morato" userId="1da6dde4-7cd4-47d1-b037-d62d00b7d62c" providerId="ADAL" clId="{AACF0A03-F55E-4ACD-9CCD-95E823EE6C5E}" dt="2024-06-21T17:51:47.964" v="92" actId="478"/>
          <ac:cxnSpMkLst>
            <pc:docMk/>
            <pc:sldMk cId="4023122470" sldId="2147471831"/>
            <ac:cxnSpMk id="78" creationId="{6702D63F-E27E-B13D-FF71-07627C6ABF30}"/>
          </ac:cxnSpMkLst>
        </pc:cxnChg>
        <pc:cxnChg chg="del">
          <ac:chgData name="Edgard Morato" userId="1da6dde4-7cd4-47d1-b037-d62d00b7d62c" providerId="ADAL" clId="{AACF0A03-F55E-4ACD-9CCD-95E823EE6C5E}" dt="2024-06-21T17:51:47.964" v="92" actId="478"/>
          <ac:cxnSpMkLst>
            <pc:docMk/>
            <pc:sldMk cId="4023122470" sldId="2147471831"/>
            <ac:cxnSpMk id="83" creationId="{C18C19F3-835F-25F4-9ED6-293D7ACE10C3}"/>
          </ac:cxnSpMkLst>
        </pc:cxnChg>
        <pc:cxnChg chg="del">
          <ac:chgData name="Edgard Morato" userId="1da6dde4-7cd4-47d1-b037-d62d00b7d62c" providerId="ADAL" clId="{AACF0A03-F55E-4ACD-9CCD-95E823EE6C5E}" dt="2024-06-21T17:51:47.964" v="92" actId="478"/>
          <ac:cxnSpMkLst>
            <pc:docMk/>
            <pc:sldMk cId="4023122470" sldId="2147471831"/>
            <ac:cxnSpMk id="88" creationId="{9A276CE6-C806-3F97-2712-65282958C41D}"/>
          </ac:cxnSpMkLst>
        </pc:cxnChg>
        <pc:cxnChg chg="del">
          <ac:chgData name="Edgard Morato" userId="1da6dde4-7cd4-47d1-b037-d62d00b7d62c" providerId="ADAL" clId="{AACF0A03-F55E-4ACD-9CCD-95E823EE6C5E}" dt="2024-06-21T17:51:47.964" v="92" actId="478"/>
          <ac:cxnSpMkLst>
            <pc:docMk/>
            <pc:sldMk cId="4023122470" sldId="2147471831"/>
            <ac:cxnSpMk id="91" creationId="{27771294-6E53-9594-7277-7CBCFB0D5924}"/>
          </ac:cxnSpMkLst>
        </pc:cxnChg>
        <pc:cxnChg chg="del">
          <ac:chgData name="Edgard Morato" userId="1da6dde4-7cd4-47d1-b037-d62d00b7d62c" providerId="ADAL" clId="{AACF0A03-F55E-4ACD-9CCD-95E823EE6C5E}" dt="2024-06-21T17:51:47.964" v="92" actId="478"/>
          <ac:cxnSpMkLst>
            <pc:docMk/>
            <pc:sldMk cId="4023122470" sldId="2147471831"/>
            <ac:cxnSpMk id="92" creationId="{2646FCED-D200-086A-556D-AC82D2616AF4}"/>
          </ac:cxnSpMkLst>
        </pc:cxnChg>
        <pc:cxnChg chg="del">
          <ac:chgData name="Edgard Morato" userId="1da6dde4-7cd4-47d1-b037-d62d00b7d62c" providerId="ADAL" clId="{AACF0A03-F55E-4ACD-9CCD-95E823EE6C5E}" dt="2024-06-21T17:51:47.964" v="92" actId="478"/>
          <ac:cxnSpMkLst>
            <pc:docMk/>
            <pc:sldMk cId="4023122470" sldId="2147471831"/>
            <ac:cxnSpMk id="95" creationId="{6406DE2B-45E9-0890-A195-47CC75EBA1D5}"/>
          </ac:cxnSpMkLst>
        </pc:cxnChg>
        <pc:cxnChg chg="del">
          <ac:chgData name="Edgard Morato" userId="1da6dde4-7cd4-47d1-b037-d62d00b7d62c" providerId="ADAL" clId="{AACF0A03-F55E-4ACD-9CCD-95E823EE6C5E}" dt="2024-06-21T17:51:47.964" v="92" actId="478"/>
          <ac:cxnSpMkLst>
            <pc:docMk/>
            <pc:sldMk cId="4023122470" sldId="2147471831"/>
            <ac:cxnSpMk id="103" creationId="{B55582C3-25F4-893F-9304-87C38B53A83C}"/>
          </ac:cxnSpMkLst>
        </pc:cxnChg>
      </pc:sldChg>
      <pc:sldChg chg="addSp delSp modSp mod">
        <pc:chgData name="Edgard Morato" userId="1da6dde4-7cd4-47d1-b037-d62d00b7d62c" providerId="ADAL" clId="{AACF0A03-F55E-4ACD-9CCD-95E823EE6C5E}" dt="2024-06-21T19:12:52.530" v="241" actId="34135"/>
        <pc:sldMkLst>
          <pc:docMk/>
          <pc:sldMk cId="1377452179" sldId="2147471843"/>
        </pc:sldMkLst>
        <pc:spChg chg="add del mod">
          <ac:chgData name="Edgard Morato" userId="1da6dde4-7cd4-47d1-b037-d62d00b7d62c" providerId="ADAL" clId="{AACF0A03-F55E-4ACD-9CCD-95E823EE6C5E}" dt="2024-06-21T17:51:24.476" v="90" actId="478"/>
          <ac:spMkLst>
            <pc:docMk/>
            <pc:sldMk cId="1377452179" sldId="2147471843"/>
            <ac:spMk id="3" creationId="{7ECB87A1-4AAC-B14E-409E-92C7EAFFA618}"/>
          </ac:spMkLst>
        </pc:spChg>
        <pc:spChg chg="del">
          <ac:chgData name="Edgard Morato" userId="1da6dde4-7cd4-47d1-b037-d62d00b7d62c" providerId="ADAL" clId="{AACF0A03-F55E-4ACD-9CCD-95E823EE6C5E}" dt="2024-06-21T17:51:22.190" v="89" actId="478"/>
          <ac:spMkLst>
            <pc:docMk/>
            <pc:sldMk cId="1377452179" sldId="2147471843"/>
            <ac:spMk id="4" creationId="{806437D4-D217-1E41-2706-7F2CFB8286E4}"/>
          </ac:spMkLst>
        </pc:spChg>
        <pc:spChg chg="del">
          <ac:chgData name="Edgard Morato" userId="1da6dde4-7cd4-47d1-b037-d62d00b7d62c" providerId="ADAL" clId="{AACF0A03-F55E-4ACD-9CCD-95E823EE6C5E}" dt="2024-06-21T17:51:22.190" v="89" actId="478"/>
          <ac:spMkLst>
            <pc:docMk/>
            <pc:sldMk cId="1377452179" sldId="2147471843"/>
            <ac:spMk id="6" creationId="{661EF947-30C1-B133-788A-B0363C778F58}"/>
          </ac:spMkLst>
        </pc:spChg>
        <pc:spChg chg="del">
          <ac:chgData name="Edgard Morato" userId="1da6dde4-7cd4-47d1-b037-d62d00b7d62c" providerId="ADAL" clId="{AACF0A03-F55E-4ACD-9CCD-95E823EE6C5E}" dt="2024-06-21T17:41:48.694" v="26" actId="478"/>
          <ac:spMkLst>
            <pc:docMk/>
            <pc:sldMk cId="1377452179" sldId="2147471843"/>
            <ac:spMk id="7" creationId="{978F303E-BD34-DF37-6383-EFE5F8386744}"/>
          </ac:spMkLst>
        </pc:spChg>
        <pc:spChg chg="del">
          <ac:chgData name="Edgard Morato" userId="1da6dde4-7cd4-47d1-b037-d62d00b7d62c" providerId="ADAL" clId="{AACF0A03-F55E-4ACD-9CCD-95E823EE6C5E}" dt="2024-06-21T17:41:48.694" v="26" actId="478"/>
          <ac:spMkLst>
            <pc:docMk/>
            <pc:sldMk cId="1377452179" sldId="2147471843"/>
            <ac:spMk id="8" creationId="{437F667A-1C5C-BE2E-A3B6-F3CE2EDB8D76}"/>
          </ac:spMkLst>
        </pc:spChg>
        <pc:spChg chg="add mod">
          <ac:chgData name="Edgard Morato" userId="1da6dde4-7cd4-47d1-b037-d62d00b7d62c" providerId="ADAL" clId="{AACF0A03-F55E-4ACD-9CCD-95E823EE6C5E}" dt="2024-06-21T18:11:26.377" v="121"/>
          <ac:spMkLst>
            <pc:docMk/>
            <pc:sldMk cId="1377452179" sldId="2147471843"/>
            <ac:spMk id="10" creationId="{83AC8F58-CD05-F48C-BBA1-4E820C07B11A}"/>
          </ac:spMkLst>
        </pc:spChg>
        <pc:spChg chg="add mod">
          <ac:chgData name="Edgard Morato" userId="1da6dde4-7cd4-47d1-b037-d62d00b7d62c" providerId="ADAL" clId="{AACF0A03-F55E-4ACD-9CCD-95E823EE6C5E}" dt="2024-06-21T18:11:26.377" v="121"/>
          <ac:spMkLst>
            <pc:docMk/>
            <pc:sldMk cId="1377452179" sldId="2147471843"/>
            <ac:spMk id="11" creationId="{BDF71BC4-1314-F073-7BC8-96F592A1560A}"/>
          </ac:spMkLst>
        </pc:spChg>
        <pc:picChg chg="add mod">
          <ac:chgData name="Edgard Morato" userId="1da6dde4-7cd4-47d1-b037-d62d00b7d62c" providerId="ADAL" clId="{AACF0A03-F55E-4ACD-9CCD-95E823EE6C5E}" dt="2024-06-21T19:12:52.530" v="241" actId="34135"/>
          <ac:picMkLst>
            <pc:docMk/>
            <pc:sldMk cId="1377452179" sldId="2147471843"/>
            <ac:picMk id="9" creationId="{11F8D65C-56E8-AB65-97EF-580D050CBDF3}"/>
          </ac:picMkLst>
        </pc:picChg>
      </pc:sldChg>
      <pc:sldChg chg="addSp delSp modSp mod">
        <pc:chgData name="Edgard Morato" userId="1da6dde4-7cd4-47d1-b037-d62d00b7d62c" providerId="ADAL" clId="{AACF0A03-F55E-4ACD-9CCD-95E823EE6C5E}" dt="2024-07-01T18:37:28.488" v="246" actId="34135"/>
        <pc:sldMkLst>
          <pc:docMk/>
          <pc:sldMk cId="2671093986" sldId="2147471883"/>
        </pc:sldMkLst>
        <pc:spChg chg="del">
          <ac:chgData name="Edgard Morato" userId="1da6dde4-7cd4-47d1-b037-d62d00b7d62c" providerId="ADAL" clId="{AACF0A03-F55E-4ACD-9CCD-95E823EE6C5E}" dt="2024-06-21T17:44:15.692" v="27" actId="478"/>
          <ac:spMkLst>
            <pc:docMk/>
            <pc:sldMk cId="2671093986" sldId="2147471883"/>
            <ac:spMk id="5" creationId="{ADE984A7-662F-A2EE-3A7A-23696899AEF6}"/>
          </ac:spMkLst>
        </pc:spChg>
        <pc:spChg chg="del">
          <ac:chgData name="Edgard Morato" userId="1da6dde4-7cd4-47d1-b037-d62d00b7d62c" providerId="ADAL" clId="{AACF0A03-F55E-4ACD-9CCD-95E823EE6C5E}" dt="2024-06-21T17:44:15.692" v="27" actId="478"/>
          <ac:spMkLst>
            <pc:docMk/>
            <pc:sldMk cId="2671093986" sldId="2147471883"/>
            <ac:spMk id="7" creationId="{B0B4C452-8266-5D5A-5CAC-6C9DE8AF9C68}"/>
          </ac:spMkLst>
        </pc:spChg>
        <pc:spChg chg="del">
          <ac:chgData name="Edgard Morato" userId="1da6dde4-7cd4-47d1-b037-d62d00b7d62c" providerId="ADAL" clId="{AACF0A03-F55E-4ACD-9CCD-95E823EE6C5E}" dt="2024-06-21T17:34:50.851" v="0" actId="478"/>
          <ac:spMkLst>
            <pc:docMk/>
            <pc:sldMk cId="2671093986" sldId="2147471883"/>
            <ac:spMk id="11" creationId="{F1A60E1D-7385-1D44-96F8-AE3759B80E89}"/>
          </ac:spMkLst>
        </pc:spChg>
        <pc:spChg chg="del">
          <ac:chgData name="Edgard Morato" userId="1da6dde4-7cd4-47d1-b037-d62d00b7d62c" providerId="ADAL" clId="{AACF0A03-F55E-4ACD-9CCD-95E823EE6C5E}" dt="2024-06-21T17:44:15.692" v="27" actId="478"/>
          <ac:spMkLst>
            <pc:docMk/>
            <pc:sldMk cId="2671093986" sldId="2147471883"/>
            <ac:spMk id="14" creationId="{C65D0F16-01B6-88BE-4C1E-DB532AD02854}"/>
          </ac:spMkLst>
        </pc:spChg>
        <pc:spChg chg="del">
          <ac:chgData name="Edgard Morato" userId="1da6dde4-7cd4-47d1-b037-d62d00b7d62c" providerId="ADAL" clId="{AACF0A03-F55E-4ACD-9CCD-95E823EE6C5E}" dt="2024-06-21T17:44:15.692" v="27" actId="478"/>
          <ac:spMkLst>
            <pc:docMk/>
            <pc:sldMk cId="2671093986" sldId="2147471883"/>
            <ac:spMk id="15" creationId="{4A060A70-F163-277E-67EA-7A55428C8FBB}"/>
          </ac:spMkLst>
        </pc:spChg>
        <pc:picChg chg="del">
          <ac:chgData name="Edgard Morato" userId="1da6dde4-7cd4-47d1-b037-d62d00b7d62c" providerId="ADAL" clId="{AACF0A03-F55E-4ACD-9CCD-95E823EE6C5E}" dt="2024-06-21T17:44:15.692" v="27" actId="478"/>
          <ac:picMkLst>
            <pc:docMk/>
            <pc:sldMk cId="2671093986" sldId="2147471883"/>
            <ac:picMk id="2" creationId="{CEEF9E34-53AA-1B68-F11C-E27DB193A94E}"/>
          </ac:picMkLst>
        </pc:picChg>
        <pc:picChg chg="add mod">
          <ac:chgData name="Edgard Morato" userId="1da6dde4-7cd4-47d1-b037-d62d00b7d62c" providerId="ADAL" clId="{AACF0A03-F55E-4ACD-9CCD-95E823EE6C5E}" dt="2024-07-01T18:37:28.488" v="246" actId="34135"/>
          <ac:picMkLst>
            <pc:docMk/>
            <pc:sldMk cId="2671093986" sldId="2147471883"/>
            <ac:picMk id="3" creationId="{E59C01F4-3EBA-426A-390E-DC5286D6DD1A}"/>
          </ac:picMkLst>
        </pc:picChg>
        <pc:picChg chg="add del mod">
          <ac:chgData name="Edgard Morato" userId="1da6dde4-7cd4-47d1-b037-d62d00b7d62c" providerId="ADAL" clId="{AACF0A03-F55E-4ACD-9CCD-95E823EE6C5E}" dt="2024-07-01T18:36:50.806" v="244" actId="478"/>
          <ac:picMkLst>
            <pc:docMk/>
            <pc:sldMk cId="2671093986" sldId="2147471883"/>
            <ac:picMk id="4" creationId="{B827D555-2C63-76F2-15AF-DBF17A79718B}"/>
          </ac:picMkLst>
        </pc:picChg>
        <pc:picChg chg="del">
          <ac:chgData name="Edgard Morato" userId="1da6dde4-7cd4-47d1-b037-d62d00b7d62c" providerId="ADAL" clId="{AACF0A03-F55E-4ACD-9CCD-95E823EE6C5E}" dt="2024-06-21T17:44:15.692" v="27" actId="478"/>
          <ac:picMkLst>
            <pc:docMk/>
            <pc:sldMk cId="2671093986" sldId="2147471883"/>
            <ac:picMk id="13" creationId="{82D8865D-76A6-CA2F-23EA-389C0B2A7AF9}"/>
          </ac:picMkLst>
        </pc:picChg>
      </pc:sldChg>
      <pc:sldChg chg="addSp delSp modSp mod">
        <pc:chgData name="Edgard Morato" userId="1da6dde4-7cd4-47d1-b037-d62d00b7d62c" providerId="ADAL" clId="{AACF0A03-F55E-4ACD-9CCD-95E823EE6C5E}" dt="2024-06-21T19:12:49.963" v="240" actId="34135"/>
        <pc:sldMkLst>
          <pc:docMk/>
          <pc:sldMk cId="432261805" sldId="2147471908"/>
        </pc:sldMkLst>
        <pc:spChg chg="add del mod">
          <ac:chgData name="Edgard Morato" userId="1da6dde4-7cd4-47d1-b037-d62d00b7d62c" providerId="ADAL" clId="{AACF0A03-F55E-4ACD-9CCD-95E823EE6C5E}" dt="2024-06-21T17:51:06.315" v="87" actId="478"/>
          <ac:spMkLst>
            <pc:docMk/>
            <pc:sldMk cId="432261805" sldId="2147471908"/>
            <ac:spMk id="3" creationId="{1A9547B7-EE27-A480-D850-F5FA97D188C5}"/>
          </ac:spMkLst>
        </pc:spChg>
        <pc:spChg chg="add del mod">
          <ac:chgData name="Edgard Morato" userId="1da6dde4-7cd4-47d1-b037-d62d00b7d62c" providerId="ADAL" clId="{AACF0A03-F55E-4ACD-9CCD-95E823EE6C5E}" dt="2024-06-21T17:51:06.315" v="87" actId="478"/>
          <ac:spMkLst>
            <pc:docMk/>
            <pc:sldMk cId="432261805" sldId="2147471908"/>
            <ac:spMk id="5" creationId="{3C129399-9E7F-9808-1DBF-1195376189E9}"/>
          </ac:spMkLst>
        </pc:spChg>
        <pc:spChg chg="add mod">
          <ac:chgData name="Edgard Morato" userId="1da6dde4-7cd4-47d1-b037-d62d00b7d62c" providerId="ADAL" clId="{AACF0A03-F55E-4ACD-9CCD-95E823EE6C5E}" dt="2024-06-21T18:20:55.774" v="210" actId="207"/>
          <ac:spMkLst>
            <pc:docMk/>
            <pc:sldMk cId="432261805" sldId="2147471908"/>
            <ac:spMk id="8" creationId="{8FAC7F1D-8612-EF5E-8FCF-CDF3E2B4ECA9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22" creationId="{AC14F31B-FD19-649E-977A-588A6930F0B4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23" creationId="{E253234D-31E4-4DEF-CD8A-F3A55D1BA27C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24" creationId="{8F1F4F69-B548-EEB1-B613-87C145D7EC5B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25" creationId="{EB5DEA58-5A12-7545-255C-5A4ED4FA0844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26" creationId="{067714FD-F1D9-DC46-5ED8-B9EB7BD3D3CC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27" creationId="{03C39232-2614-6307-4A62-2F227B26FA36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41" creationId="{C4EAF04F-75A3-89F8-57B4-309009114707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43" creationId="{09C22496-316A-E380-B034-349C2284B7E3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44" creationId="{127F7F3D-C566-536D-0857-C63B62E2F675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46" creationId="{D4A1CEE6-2137-192D-A90D-CC64E948C0AF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49" creationId="{484A088D-17D2-A2C1-D92B-F39D27783A8C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53" creationId="{A046080B-C1E7-4A48-7653-EC617B51E350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75" creationId="{3C6C7EF1-98DF-5EA3-C2E7-7EEF68DB74AC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79" creationId="{BC7E1D0F-2505-E3E2-5151-8E1C9CD38E46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83" creationId="{9B4905D6-DE18-5C03-DB06-2684032E5031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84" creationId="{C173A70A-BC35-321C-CCCA-6C36BFDC9863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88" creationId="{2CAC87ED-D6E2-782B-D8D4-AB7E9D3C7B24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98" creationId="{E9E6A77F-6417-725B-241B-0577A63D5977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99" creationId="{F6FD32D0-D199-7570-5902-B50D869E28D5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100" creationId="{593CE3C2-A136-A591-C6C5-61C118D6B0E6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101" creationId="{F69D07F4-EF9B-3452-2C7B-9264AC87C7A9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102" creationId="{7166A9F0-3D09-5717-1E08-81C67A3EFA88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103" creationId="{3AB658A6-43E6-2C6F-1147-08DB275FF633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110" creationId="{AD4BC215-5EFB-587B-40DC-4DACB548A538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111" creationId="{C4FBAD2F-0B57-4EEA-ABEE-AC7010109913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112" creationId="{421FD14F-B0BB-0EE0-C298-480357D5B781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113" creationId="{62565B1A-9BB5-6EA3-9522-A834B787FE49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138" creationId="{61F531C0-ECFA-0343-0680-BEB0BC05ECB6}"/>
          </ac:spMkLst>
        </pc:spChg>
        <pc:spChg chg="del">
          <ac:chgData name="Edgard Morato" userId="1da6dde4-7cd4-47d1-b037-d62d00b7d62c" providerId="ADAL" clId="{AACF0A03-F55E-4ACD-9CCD-95E823EE6C5E}" dt="2024-06-21T17:51:04.360" v="86" actId="478"/>
          <ac:spMkLst>
            <pc:docMk/>
            <pc:sldMk cId="432261805" sldId="2147471908"/>
            <ac:spMk id="144" creationId="{C5936CBC-6419-3F62-F1C5-8BA0D34DB9F6}"/>
          </ac:spMkLst>
        </pc:spChg>
        <pc:grpChg chg="del">
          <ac:chgData name="Edgard Morato" userId="1da6dde4-7cd4-47d1-b037-d62d00b7d62c" providerId="ADAL" clId="{AACF0A03-F55E-4ACD-9CCD-95E823EE6C5E}" dt="2024-06-21T17:51:04.360" v="86" actId="478"/>
          <ac:grpSpMkLst>
            <pc:docMk/>
            <pc:sldMk cId="432261805" sldId="2147471908"/>
            <ac:grpSpMk id="114" creationId="{58A1070F-73FC-02C3-C73C-9B0D40684C65}"/>
          </ac:grpSpMkLst>
        </pc:grpChg>
        <pc:grpChg chg="del">
          <ac:chgData name="Edgard Morato" userId="1da6dde4-7cd4-47d1-b037-d62d00b7d62c" providerId="ADAL" clId="{AACF0A03-F55E-4ACD-9CCD-95E823EE6C5E}" dt="2024-06-21T17:51:04.360" v="86" actId="478"/>
          <ac:grpSpMkLst>
            <pc:docMk/>
            <pc:sldMk cId="432261805" sldId="2147471908"/>
            <ac:grpSpMk id="118" creationId="{184D44B4-C345-59D8-E667-BAFEE15969DA}"/>
          </ac:grpSpMkLst>
        </pc:grpChg>
        <pc:grpChg chg="del">
          <ac:chgData name="Edgard Morato" userId="1da6dde4-7cd4-47d1-b037-d62d00b7d62c" providerId="ADAL" clId="{AACF0A03-F55E-4ACD-9CCD-95E823EE6C5E}" dt="2024-06-21T17:51:04.360" v="86" actId="478"/>
          <ac:grpSpMkLst>
            <pc:docMk/>
            <pc:sldMk cId="432261805" sldId="2147471908"/>
            <ac:grpSpMk id="122" creationId="{51645D5A-D155-E99B-F7B3-36F5C60DD543}"/>
          </ac:grpSpMkLst>
        </pc:grpChg>
        <pc:grpChg chg="del">
          <ac:chgData name="Edgard Morato" userId="1da6dde4-7cd4-47d1-b037-d62d00b7d62c" providerId="ADAL" clId="{AACF0A03-F55E-4ACD-9CCD-95E823EE6C5E}" dt="2024-06-21T17:51:04.360" v="86" actId="478"/>
          <ac:grpSpMkLst>
            <pc:docMk/>
            <pc:sldMk cId="432261805" sldId="2147471908"/>
            <ac:grpSpMk id="126" creationId="{2F43954B-EF7A-EB1F-7AD7-E99698F2E14E}"/>
          </ac:grpSpMkLst>
        </pc:grpChg>
        <pc:grpChg chg="del">
          <ac:chgData name="Edgard Morato" userId="1da6dde4-7cd4-47d1-b037-d62d00b7d62c" providerId="ADAL" clId="{AACF0A03-F55E-4ACD-9CCD-95E823EE6C5E}" dt="2024-06-21T17:51:04.360" v="86" actId="478"/>
          <ac:grpSpMkLst>
            <pc:docMk/>
            <pc:sldMk cId="432261805" sldId="2147471908"/>
            <ac:grpSpMk id="130" creationId="{B372F537-75CB-36FF-9DAA-EB950ACCEAAB}"/>
          </ac:grpSpMkLst>
        </pc:grpChg>
        <pc:grpChg chg="del">
          <ac:chgData name="Edgard Morato" userId="1da6dde4-7cd4-47d1-b037-d62d00b7d62c" providerId="ADAL" clId="{AACF0A03-F55E-4ACD-9CCD-95E823EE6C5E}" dt="2024-06-21T17:51:04.360" v="86" actId="478"/>
          <ac:grpSpMkLst>
            <pc:docMk/>
            <pc:sldMk cId="432261805" sldId="2147471908"/>
            <ac:grpSpMk id="134" creationId="{28655D29-4386-1483-F981-AE9C37C35A48}"/>
          </ac:grpSpMkLst>
        </pc:grpChg>
        <pc:grpChg chg="del">
          <ac:chgData name="Edgard Morato" userId="1da6dde4-7cd4-47d1-b037-d62d00b7d62c" providerId="ADAL" clId="{AACF0A03-F55E-4ACD-9CCD-95E823EE6C5E}" dt="2024-06-21T17:51:04.360" v="86" actId="478"/>
          <ac:grpSpMkLst>
            <pc:docMk/>
            <pc:sldMk cId="432261805" sldId="2147471908"/>
            <ac:grpSpMk id="139" creationId="{67CEB4B6-C81C-3F20-9B2E-8096E3915616}"/>
          </ac:grpSpMkLst>
        </pc:grpChg>
        <pc:picChg chg="add mod">
          <ac:chgData name="Edgard Morato" userId="1da6dde4-7cd4-47d1-b037-d62d00b7d62c" providerId="ADAL" clId="{AACF0A03-F55E-4ACD-9CCD-95E823EE6C5E}" dt="2024-06-21T19:12:49.963" v="240" actId="34135"/>
          <ac:picMkLst>
            <pc:docMk/>
            <pc:sldMk cId="432261805" sldId="2147471908"/>
            <ac:picMk id="7" creationId="{A4345685-4FC6-C316-1BCA-CD86B3677AD2}"/>
          </ac:picMkLst>
        </pc:picChg>
        <pc:picChg chg="del">
          <ac:chgData name="Edgard Morato" userId="1da6dde4-7cd4-47d1-b037-d62d00b7d62c" providerId="ADAL" clId="{AACF0A03-F55E-4ACD-9CCD-95E823EE6C5E}" dt="2024-06-21T17:51:04.360" v="86" actId="478"/>
          <ac:picMkLst>
            <pc:docMk/>
            <pc:sldMk cId="432261805" sldId="2147471908"/>
            <ac:picMk id="92" creationId="{468C2F84-C0C8-D3D4-3438-172A4AE0F1AB}"/>
          </ac:picMkLst>
        </pc:picChg>
        <pc:picChg chg="del">
          <ac:chgData name="Edgard Morato" userId="1da6dde4-7cd4-47d1-b037-d62d00b7d62c" providerId="ADAL" clId="{AACF0A03-F55E-4ACD-9CCD-95E823EE6C5E}" dt="2024-06-21T17:51:04.360" v="86" actId="478"/>
          <ac:picMkLst>
            <pc:docMk/>
            <pc:sldMk cId="432261805" sldId="2147471908"/>
            <ac:picMk id="93" creationId="{8D1E9B9C-B1F7-B740-701C-CC4BD04796DE}"/>
          </ac:picMkLst>
        </pc:picChg>
        <pc:picChg chg="del">
          <ac:chgData name="Edgard Morato" userId="1da6dde4-7cd4-47d1-b037-d62d00b7d62c" providerId="ADAL" clId="{AACF0A03-F55E-4ACD-9CCD-95E823EE6C5E}" dt="2024-06-21T17:51:04.360" v="86" actId="478"/>
          <ac:picMkLst>
            <pc:docMk/>
            <pc:sldMk cId="432261805" sldId="2147471908"/>
            <ac:picMk id="95" creationId="{3C4A7189-9303-6046-B3D5-386761E34749}"/>
          </ac:picMkLst>
        </pc:picChg>
        <pc:picChg chg="del">
          <ac:chgData name="Edgard Morato" userId="1da6dde4-7cd4-47d1-b037-d62d00b7d62c" providerId="ADAL" clId="{AACF0A03-F55E-4ACD-9CCD-95E823EE6C5E}" dt="2024-06-21T17:51:04.360" v="86" actId="478"/>
          <ac:picMkLst>
            <pc:docMk/>
            <pc:sldMk cId="432261805" sldId="2147471908"/>
            <ac:picMk id="96" creationId="{04C3F979-F327-6E3F-D3EC-9A49BBB4D58B}"/>
          </ac:picMkLst>
        </pc:picChg>
        <pc:picChg chg="del">
          <ac:chgData name="Edgard Morato" userId="1da6dde4-7cd4-47d1-b037-d62d00b7d62c" providerId="ADAL" clId="{AACF0A03-F55E-4ACD-9CCD-95E823EE6C5E}" dt="2024-06-21T17:51:04.360" v="86" actId="478"/>
          <ac:picMkLst>
            <pc:docMk/>
            <pc:sldMk cId="432261805" sldId="2147471908"/>
            <ac:picMk id="97" creationId="{9D24156B-92BA-075D-6700-A65568D43BCF}"/>
          </ac:picMkLst>
        </pc:picChg>
        <pc:picChg chg="del">
          <ac:chgData name="Edgard Morato" userId="1da6dde4-7cd4-47d1-b037-d62d00b7d62c" providerId="ADAL" clId="{AACF0A03-F55E-4ACD-9CCD-95E823EE6C5E}" dt="2024-06-21T17:51:04.360" v="86" actId="478"/>
          <ac:picMkLst>
            <pc:docMk/>
            <pc:sldMk cId="432261805" sldId="2147471908"/>
            <ac:picMk id="104" creationId="{50724466-2E57-1B1F-C070-B6B6737D896A}"/>
          </ac:picMkLst>
        </pc:picChg>
        <pc:picChg chg="del">
          <ac:chgData name="Edgard Morato" userId="1da6dde4-7cd4-47d1-b037-d62d00b7d62c" providerId="ADAL" clId="{AACF0A03-F55E-4ACD-9CCD-95E823EE6C5E}" dt="2024-06-21T17:51:04.360" v="86" actId="478"/>
          <ac:picMkLst>
            <pc:docMk/>
            <pc:sldMk cId="432261805" sldId="2147471908"/>
            <ac:picMk id="105" creationId="{E5E6EC78-A583-AC3C-F1F9-B02CA403904D}"/>
          </ac:picMkLst>
        </pc:picChg>
        <pc:picChg chg="del">
          <ac:chgData name="Edgard Morato" userId="1da6dde4-7cd4-47d1-b037-d62d00b7d62c" providerId="ADAL" clId="{AACF0A03-F55E-4ACD-9CCD-95E823EE6C5E}" dt="2024-06-21T17:51:04.360" v="86" actId="478"/>
          <ac:picMkLst>
            <pc:docMk/>
            <pc:sldMk cId="432261805" sldId="2147471908"/>
            <ac:picMk id="106" creationId="{C35338B7-5531-D4E2-913B-1E6E6CCAA416}"/>
          </ac:picMkLst>
        </pc:picChg>
        <pc:picChg chg="del">
          <ac:chgData name="Edgard Morato" userId="1da6dde4-7cd4-47d1-b037-d62d00b7d62c" providerId="ADAL" clId="{AACF0A03-F55E-4ACD-9CCD-95E823EE6C5E}" dt="2024-06-21T17:51:04.360" v="86" actId="478"/>
          <ac:picMkLst>
            <pc:docMk/>
            <pc:sldMk cId="432261805" sldId="2147471908"/>
            <ac:picMk id="107" creationId="{47995A91-B31C-BFF6-1D79-3BEFBC839F51}"/>
          </ac:picMkLst>
        </pc:picChg>
        <pc:picChg chg="del">
          <ac:chgData name="Edgard Morato" userId="1da6dde4-7cd4-47d1-b037-d62d00b7d62c" providerId="ADAL" clId="{AACF0A03-F55E-4ACD-9CCD-95E823EE6C5E}" dt="2024-06-21T17:51:04.360" v="86" actId="478"/>
          <ac:picMkLst>
            <pc:docMk/>
            <pc:sldMk cId="432261805" sldId="2147471908"/>
            <ac:picMk id="108" creationId="{A120D337-233A-7FF4-C809-D1B2FEF41B58}"/>
          </ac:picMkLst>
        </pc:picChg>
        <pc:picChg chg="del">
          <ac:chgData name="Edgard Morato" userId="1da6dde4-7cd4-47d1-b037-d62d00b7d62c" providerId="ADAL" clId="{AACF0A03-F55E-4ACD-9CCD-95E823EE6C5E}" dt="2024-06-21T17:51:04.360" v="86" actId="478"/>
          <ac:picMkLst>
            <pc:docMk/>
            <pc:sldMk cId="432261805" sldId="2147471908"/>
            <ac:picMk id="109" creationId="{7721B8C4-3D42-86B5-E180-A8E482014F1C}"/>
          </ac:picMkLst>
        </pc:picChg>
      </pc:sldChg>
      <pc:sldChg chg="addSp delSp modSp mod">
        <pc:chgData name="Edgard Morato" userId="1da6dde4-7cd4-47d1-b037-d62d00b7d62c" providerId="ADAL" clId="{AACF0A03-F55E-4ACD-9CCD-95E823EE6C5E}" dt="2024-06-21T19:11:49.610" v="226" actId="34135"/>
        <pc:sldMkLst>
          <pc:docMk/>
          <pc:sldMk cId="2749184785" sldId="2147471976"/>
        </pc:sldMkLst>
        <pc:spChg chg="del">
          <ac:chgData name="Edgard Morato" userId="1da6dde4-7cd4-47d1-b037-d62d00b7d62c" providerId="ADAL" clId="{AACF0A03-F55E-4ACD-9CCD-95E823EE6C5E}" dt="2024-06-21T17:47:14.779" v="50" actId="478"/>
          <ac:spMkLst>
            <pc:docMk/>
            <pc:sldMk cId="2749184785" sldId="2147471976"/>
            <ac:spMk id="2" creationId="{70575E36-8916-2DE4-FA6E-05D454282146}"/>
          </ac:spMkLst>
        </pc:spChg>
        <pc:spChg chg="del">
          <ac:chgData name="Edgard Morato" userId="1da6dde4-7cd4-47d1-b037-d62d00b7d62c" providerId="ADAL" clId="{AACF0A03-F55E-4ACD-9CCD-95E823EE6C5E}" dt="2024-06-21T17:47:14.779" v="50" actId="478"/>
          <ac:spMkLst>
            <pc:docMk/>
            <pc:sldMk cId="2749184785" sldId="2147471976"/>
            <ac:spMk id="5" creationId="{EE480DD3-81C2-EABD-A6C9-42D0E00849DB}"/>
          </ac:spMkLst>
        </pc:spChg>
        <pc:spChg chg="del">
          <ac:chgData name="Edgard Morato" userId="1da6dde4-7cd4-47d1-b037-d62d00b7d62c" providerId="ADAL" clId="{AACF0A03-F55E-4ACD-9CCD-95E823EE6C5E}" dt="2024-06-21T17:47:14.779" v="50" actId="478"/>
          <ac:spMkLst>
            <pc:docMk/>
            <pc:sldMk cId="2749184785" sldId="2147471976"/>
            <ac:spMk id="6" creationId="{D3F0DD67-B3E7-243F-D7CE-4D59E4008E07}"/>
          </ac:spMkLst>
        </pc:spChg>
        <pc:spChg chg="del">
          <ac:chgData name="Edgard Morato" userId="1da6dde4-7cd4-47d1-b037-d62d00b7d62c" providerId="ADAL" clId="{AACF0A03-F55E-4ACD-9CCD-95E823EE6C5E}" dt="2024-06-21T17:47:14.779" v="50" actId="478"/>
          <ac:spMkLst>
            <pc:docMk/>
            <pc:sldMk cId="2749184785" sldId="2147471976"/>
            <ac:spMk id="7" creationId="{AEFEE837-D574-4333-8E10-A63B052E2972}"/>
          </ac:spMkLst>
        </pc:spChg>
        <pc:spChg chg="del">
          <ac:chgData name="Edgard Morato" userId="1da6dde4-7cd4-47d1-b037-d62d00b7d62c" providerId="ADAL" clId="{AACF0A03-F55E-4ACD-9CCD-95E823EE6C5E}" dt="2024-06-21T17:47:14.779" v="50" actId="478"/>
          <ac:spMkLst>
            <pc:docMk/>
            <pc:sldMk cId="2749184785" sldId="2147471976"/>
            <ac:spMk id="8" creationId="{7D1168C7-4889-2F06-6198-196FDE2B793C}"/>
          </ac:spMkLst>
        </pc:spChg>
        <pc:spChg chg="del">
          <ac:chgData name="Edgard Morato" userId="1da6dde4-7cd4-47d1-b037-d62d00b7d62c" providerId="ADAL" clId="{AACF0A03-F55E-4ACD-9CCD-95E823EE6C5E}" dt="2024-06-21T17:47:14.779" v="50" actId="478"/>
          <ac:spMkLst>
            <pc:docMk/>
            <pc:sldMk cId="2749184785" sldId="2147471976"/>
            <ac:spMk id="9" creationId="{AA7AA92C-31BC-0378-1F6D-8E251FAE638C}"/>
          </ac:spMkLst>
        </pc:spChg>
        <pc:picChg chg="del">
          <ac:chgData name="Edgard Morato" userId="1da6dde4-7cd4-47d1-b037-d62d00b7d62c" providerId="ADAL" clId="{AACF0A03-F55E-4ACD-9CCD-95E823EE6C5E}" dt="2024-06-21T17:47:14.779" v="50" actId="478"/>
          <ac:picMkLst>
            <pc:docMk/>
            <pc:sldMk cId="2749184785" sldId="2147471976"/>
            <ac:picMk id="3" creationId="{67D7A6F3-94AD-D7BB-7706-64798ECB7323}"/>
          </ac:picMkLst>
        </pc:picChg>
        <pc:picChg chg="del">
          <ac:chgData name="Edgard Morato" userId="1da6dde4-7cd4-47d1-b037-d62d00b7d62c" providerId="ADAL" clId="{AACF0A03-F55E-4ACD-9CCD-95E823EE6C5E}" dt="2024-06-21T17:47:14.779" v="50" actId="478"/>
          <ac:picMkLst>
            <pc:docMk/>
            <pc:sldMk cId="2749184785" sldId="2147471976"/>
            <ac:picMk id="4" creationId="{DB5805E7-17FF-4AA2-885F-BA8EDD1CEBFF}"/>
          </ac:picMkLst>
        </pc:picChg>
        <pc:picChg chg="add mod">
          <ac:chgData name="Edgard Morato" userId="1da6dde4-7cd4-47d1-b037-d62d00b7d62c" providerId="ADAL" clId="{AACF0A03-F55E-4ACD-9CCD-95E823EE6C5E}" dt="2024-06-21T19:11:49.610" v="226" actId="34135"/>
          <ac:picMkLst>
            <pc:docMk/>
            <pc:sldMk cId="2749184785" sldId="2147471976"/>
            <ac:picMk id="11" creationId="{9A5DEC76-B926-50DE-6AA2-82F620874AD3}"/>
          </ac:picMkLst>
        </pc:picChg>
      </pc:sldChg>
      <pc:sldChg chg="addSp delSp modSp mod">
        <pc:chgData name="Edgard Morato" userId="1da6dde4-7cd4-47d1-b037-d62d00b7d62c" providerId="ADAL" clId="{AACF0A03-F55E-4ACD-9CCD-95E823EE6C5E}" dt="2024-06-21T19:11:20.596" v="218" actId="34135"/>
        <pc:sldMkLst>
          <pc:docMk/>
          <pc:sldMk cId="60920140" sldId="2147472007"/>
        </pc:sldMkLst>
        <pc:spChg chg="del">
          <ac:chgData name="Edgard Morato" userId="1da6dde4-7cd4-47d1-b037-d62d00b7d62c" providerId="ADAL" clId="{AACF0A03-F55E-4ACD-9CCD-95E823EE6C5E}" dt="2024-06-21T17:45:10.502" v="31" actId="478"/>
          <ac:spMkLst>
            <pc:docMk/>
            <pc:sldMk cId="60920140" sldId="2147472007"/>
            <ac:spMk id="2" creationId="{AC597590-9E93-0687-BC8A-C91741B15C6A}"/>
          </ac:spMkLst>
        </pc:spChg>
        <pc:spChg chg="del">
          <ac:chgData name="Edgard Morato" userId="1da6dde4-7cd4-47d1-b037-d62d00b7d62c" providerId="ADAL" clId="{AACF0A03-F55E-4ACD-9CCD-95E823EE6C5E}" dt="2024-06-21T17:45:10.502" v="31" actId="478"/>
          <ac:spMkLst>
            <pc:docMk/>
            <pc:sldMk cId="60920140" sldId="2147472007"/>
            <ac:spMk id="3" creationId="{359A4F97-3ED3-309F-315F-2958960D7A8D}"/>
          </ac:spMkLst>
        </pc:spChg>
        <pc:spChg chg="del">
          <ac:chgData name="Edgard Morato" userId="1da6dde4-7cd4-47d1-b037-d62d00b7d62c" providerId="ADAL" clId="{AACF0A03-F55E-4ACD-9CCD-95E823EE6C5E}" dt="2024-06-21T17:45:10.502" v="31" actId="478"/>
          <ac:spMkLst>
            <pc:docMk/>
            <pc:sldMk cId="60920140" sldId="2147472007"/>
            <ac:spMk id="4" creationId="{56101A64-97A5-610C-0766-3E627B88D06F}"/>
          </ac:spMkLst>
        </pc:spChg>
        <pc:spChg chg="del">
          <ac:chgData name="Edgard Morato" userId="1da6dde4-7cd4-47d1-b037-d62d00b7d62c" providerId="ADAL" clId="{AACF0A03-F55E-4ACD-9CCD-95E823EE6C5E}" dt="2024-06-21T17:45:10.502" v="31" actId="478"/>
          <ac:spMkLst>
            <pc:docMk/>
            <pc:sldMk cId="60920140" sldId="2147472007"/>
            <ac:spMk id="7" creationId="{56EB23F0-EF27-1860-79C5-38FB817A3FC8}"/>
          </ac:spMkLst>
        </pc:spChg>
        <pc:spChg chg="del">
          <ac:chgData name="Edgard Morato" userId="1da6dde4-7cd4-47d1-b037-d62d00b7d62c" providerId="ADAL" clId="{AACF0A03-F55E-4ACD-9CCD-95E823EE6C5E}" dt="2024-06-21T17:45:10.502" v="31" actId="478"/>
          <ac:spMkLst>
            <pc:docMk/>
            <pc:sldMk cId="60920140" sldId="2147472007"/>
            <ac:spMk id="8" creationId="{914F95C6-50C9-FAD1-00FD-AEB508207495}"/>
          </ac:spMkLst>
        </pc:spChg>
        <pc:spChg chg="del">
          <ac:chgData name="Edgard Morato" userId="1da6dde4-7cd4-47d1-b037-d62d00b7d62c" providerId="ADAL" clId="{AACF0A03-F55E-4ACD-9CCD-95E823EE6C5E}" dt="2024-06-21T17:45:10.502" v="31" actId="478"/>
          <ac:spMkLst>
            <pc:docMk/>
            <pc:sldMk cId="60920140" sldId="2147472007"/>
            <ac:spMk id="9" creationId="{559F10A4-780F-BDA0-0F0E-10273E337CCC}"/>
          </ac:spMkLst>
        </pc:spChg>
        <pc:picChg chg="del">
          <ac:chgData name="Edgard Morato" userId="1da6dde4-7cd4-47d1-b037-d62d00b7d62c" providerId="ADAL" clId="{AACF0A03-F55E-4ACD-9CCD-95E823EE6C5E}" dt="2024-06-21T17:45:10.502" v="31" actId="478"/>
          <ac:picMkLst>
            <pc:docMk/>
            <pc:sldMk cId="60920140" sldId="2147472007"/>
            <ac:picMk id="6" creationId="{8A54964B-8F79-174D-7B35-C6C69726633A}"/>
          </ac:picMkLst>
        </pc:picChg>
        <pc:picChg chg="del">
          <ac:chgData name="Edgard Morato" userId="1da6dde4-7cd4-47d1-b037-d62d00b7d62c" providerId="ADAL" clId="{AACF0A03-F55E-4ACD-9CCD-95E823EE6C5E}" dt="2024-06-21T17:45:10.502" v="31" actId="478"/>
          <ac:picMkLst>
            <pc:docMk/>
            <pc:sldMk cId="60920140" sldId="2147472007"/>
            <ac:picMk id="10" creationId="{5131D6C6-DF68-DEEF-3F6C-0264805AAC15}"/>
          </ac:picMkLst>
        </pc:picChg>
        <pc:picChg chg="add mod">
          <ac:chgData name="Edgard Morato" userId="1da6dde4-7cd4-47d1-b037-d62d00b7d62c" providerId="ADAL" clId="{AACF0A03-F55E-4ACD-9CCD-95E823EE6C5E}" dt="2024-06-21T19:11:20.596" v="218" actId="34135"/>
          <ac:picMkLst>
            <pc:docMk/>
            <pc:sldMk cId="60920140" sldId="2147472007"/>
            <ac:picMk id="11" creationId="{863B629E-8A2D-5619-A5CA-978E42611D71}"/>
          </ac:picMkLst>
        </pc:picChg>
      </pc:sldChg>
      <pc:sldChg chg="addSp delSp modSp mod">
        <pc:chgData name="Edgard Morato" userId="1da6dde4-7cd4-47d1-b037-d62d00b7d62c" providerId="ADAL" clId="{AACF0A03-F55E-4ACD-9CCD-95E823EE6C5E}" dt="2024-06-24T20:11:37.997" v="243"/>
        <pc:sldMkLst>
          <pc:docMk/>
          <pc:sldMk cId="124008438" sldId="2147472012"/>
        </pc:sldMkLst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3" creationId="{2555708E-CDD3-6008-3C77-66AEC27A9445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4" creationId="{54CD34FD-6A68-A9F1-6138-0962DFC24A0F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5" creationId="{C955E717-FA55-D2A8-0360-7445D5DC03CB}"/>
          </ac:spMkLst>
        </pc:spChg>
        <pc:spChg chg="add del mod">
          <ac:chgData name="Edgard Morato" userId="1da6dde4-7cd4-47d1-b037-d62d00b7d62c" providerId="ADAL" clId="{AACF0A03-F55E-4ACD-9CCD-95E823EE6C5E}" dt="2024-06-21T17:45:55.289" v="37" actId="478"/>
          <ac:spMkLst>
            <pc:docMk/>
            <pc:sldMk cId="124008438" sldId="2147472012"/>
            <ac:spMk id="6" creationId="{348DB2EF-23DE-53EA-4ED5-66D82C857716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7" creationId="{D10AEAFC-4CB3-DEF1-D27A-71F92BD63E99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8" creationId="{97631D15-6B55-67ED-A692-BDE7E548D6EB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9" creationId="{97D2E0AC-4568-649D-8748-9113A3ADE313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10" creationId="{09D66C22-E4A0-05B7-51CC-8C5C409E803C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11" creationId="{FD0155CF-DA4C-ED6E-B5D3-285196D1D371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12" creationId="{28CF69CB-D2EE-691B-FAFB-69292B2FC80B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13" creationId="{8C9D62F2-A02F-A630-E109-2A0FF60239C3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14" creationId="{A2B165B1-16D8-C1AF-7A23-8F43E6412F9C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15" creationId="{9E60ABDF-F3B2-EA9A-1D2F-948D0FF94E54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16" creationId="{57D9C1F7-A944-17CE-012F-CA06D6D380CB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17" creationId="{44E99C24-C2B2-34C0-8F4E-CC37609358A6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20" creationId="{B67E67CD-72F6-936C-CE5B-89D176BEACB8}"/>
          </ac:spMkLst>
        </pc:spChg>
        <pc:spChg chg="add mod">
          <ac:chgData name="Edgard Morato" userId="1da6dde4-7cd4-47d1-b037-d62d00b7d62c" providerId="ADAL" clId="{AACF0A03-F55E-4ACD-9CCD-95E823EE6C5E}" dt="2024-06-24T20:11:37.997" v="243"/>
          <ac:spMkLst>
            <pc:docMk/>
            <pc:sldMk cId="124008438" sldId="2147472012"/>
            <ac:spMk id="21" creationId="{53B10F36-6FA8-D87C-328A-10711A57CA51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22" creationId="{A7F9E2E5-A9C2-2886-F064-51F5009AF333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29" creationId="{46878CDF-027D-DA01-ACF6-F9ACE48D8299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31" creationId="{67745CAE-37E8-7279-1404-6F5522C3E510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32" creationId="{3D487861-DE69-B9E3-7908-B3FED8D4ED14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33" creationId="{F8F5FFCA-971E-2ABB-F467-29F8670CD9C2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34" creationId="{30265298-CCA1-7768-680E-82E6DBEF79E8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35" creationId="{AAF4BDF3-0502-C7D3-9715-D76D2E76683F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36" creationId="{D698184B-99B8-883A-3573-3AC6839772B7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37" creationId="{B5859071-8FB2-2479-D352-386C515FB077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38" creationId="{F55631A4-843F-567D-3F67-1384BAF8EF26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39" creationId="{A9BC0AE5-B898-9518-0C6B-A33EF35353E1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40" creationId="{125FF2B2-7CC2-538F-D8CE-70EC369CD11C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41" creationId="{C4D1BF9F-E982-97ED-F616-84C333308234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42" creationId="{CFAC0898-9C20-DD81-3B35-0C522AE209C8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43" creationId="{7AC58117-71AE-031A-BEC4-502A5ACABBBB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44" creationId="{BBC5B7E4-E44F-99A4-0963-42A34EC1233F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45" creationId="{2B0EA013-98C2-0DEA-928C-FBC19FE63ED3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46" creationId="{7CB8446F-20F6-33CE-ED6E-A0AE33AC9754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47" creationId="{E651496B-CAF7-B21A-7986-7700F7E9A695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48" creationId="{24BD0C83-67F5-C2F1-39ED-EDD841F7258F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51" creationId="{9C0FF4D6-7788-2BBA-7887-52C918B36815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55" creationId="{14890406-56D2-E770-015D-E135D8EB9142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56" creationId="{450176C1-E15B-AD08-C0CB-CF8F02B6D617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57" creationId="{A87447BE-2A7A-7687-DF32-D948A2D4AFF0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58" creationId="{CDB75F4D-BB8A-2EC0-1BF8-8062B6AEF871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59" creationId="{24F769C3-6430-0CC9-CAB1-9C3F8CA53F7A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60" creationId="{B9EB8891-B050-BAA2-BC44-6B6435E34ACF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61" creationId="{368E1EA3-777D-B02B-6FE0-97F33D25AF40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62" creationId="{94691A3E-8B34-01BC-0389-DF83D2985C74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63" creationId="{1EC3B2D5-6D0E-D757-A8BB-D512E5BAC404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64" creationId="{6ADF74AE-EC7D-457B-06CA-252CB3DCED6E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66" creationId="{C943FD67-A127-3DCF-3295-8FC15725BBCA}"/>
          </ac:spMkLst>
        </pc:spChg>
        <pc:spChg chg="del">
          <ac:chgData name="Edgard Morato" userId="1da6dde4-7cd4-47d1-b037-d62d00b7d62c" providerId="ADAL" clId="{AACF0A03-F55E-4ACD-9CCD-95E823EE6C5E}" dt="2024-06-21T17:45:53.086" v="36" actId="478"/>
          <ac:spMkLst>
            <pc:docMk/>
            <pc:sldMk cId="124008438" sldId="2147472012"/>
            <ac:spMk id="67" creationId="{F44DC701-729B-65FE-7865-EC50DC64501E}"/>
          </ac:spMkLst>
        </pc:spChg>
        <pc:grpChg chg="del">
          <ac:chgData name="Edgard Morato" userId="1da6dde4-7cd4-47d1-b037-d62d00b7d62c" providerId="ADAL" clId="{AACF0A03-F55E-4ACD-9CCD-95E823EE6C5E}" dt="2024-06-21T17:45:53.086" v="36" actId="478"/>
          <ac:grpSpMkLst>
            <pc:docMk/>
            <pc:sldMk cId="124008438" sldId="2147472012"/>
            <ac:grpSpMk id="52" creationId="{3F150F25-B783-9C08-EEB9-29E3BBD4989B}"/>
          </ac:grpSpMkLst>
        </pc:grpChg>
        <pc:grpChg chg="del">
          <ac:chgData name="Edgard Morato" userId="1da6dde4-7cd4-47d1-b037-d62d00b7d62c" providerId="ADAL" clId="{AACF0A03-F55E-4ACD-9CCD-95E823EE6C5E}" dt="2024-06-21T17:45:53.086" v="36" actId="478"/>
          <ac:grpSpMkLst>
            <pc:docMk/>
            <pc:sldMk cId="124008438" sldId="2147472012"/>
            <ac:grpSpMk id="68" creationId="{9F6C0768-87CB-DCEB-7793-1886B8A9CCB8}"/>
          </ac:grpSpMkLst>
        </pc:grpChg>
        <pc:picChg chg="add mod">
          <ac:chgData name="Edgard Morato" userId="1da6dde4-7cd4-47d1-b037-d62d00b7d62c" providerId="ADAL" clId="{AACF0A03-F55E-4ACD-9CCD-95E823EE6C5E}" dt="2024-06-21T19:11:26.845" v="220" actId="34135"/>
          <ac:picMkLst>
            <pc:docMk/>
            <pc:sldMk cId="124008438" sldId="2147472012"/>
            <ac:picMk id="19" creationId="{CFA0362B-5A63-713E-EF9A-39F0366A27FE}"/>
          </ac:picMkLst>
        </pc:picChg>
        <pc:picChg chg="del">
          <ac:chgData name="Edgard Morato" userId="1da6dde4-7cd4-47d1-b037-d62d00b7d62c" providerId="ADAL" clId="{AACF0A03-F55E-4ACD-9CCD-95E823EE6C5E}" dt="2024-06-21T17:45:53.086" v="36" actId="478"/>
          <ac:picMkLst>
            <pc:docMk/>
            <pc:sldMk cId="124008438" sldId="2147472012"/>
            <ac:picMk id="30" creationId="{4512C126-9626-9CB3-44A4-172DA25F02F5}"/>
          </ac:picMkLst>
        </pc:picChg>
        <pc:cxnChg chg="del">
          <ac:chgData name="Edgard Morato" userId="1da6dde4-7cd4-47d1-b037-d62d00b7d62c" providerId="ADAL" clId="{AACF0A03-F55E-4ACD-9CCD-95E823EE6C5E}" dt="2024-06-21T17:45:53.086" v="36" actId="478"/>
          <ac:cxnSpMkLst>
            <pc:docMk/>
            <pc:sldMk cId="124008438" sldId="2147472012"/>
            <ac:cxnSpMk id="49" creationId="{8010A463-0294-75ED-E054-BFFA45AFECE0}"/>
          </ac:cxnSpMkLst>
        </pc:cxnChg>
        <pc:cxnChg chg="del">
          <ac:chgData name="Edgard Morato" userId="1da6dde4-7cd4-47d1-b037-d62d00b7d62c" providerId="ADAL" clId="{AACF0A03-F55E-4ACD-9CCD-95E823EE6C5E}" dt="2024-06-21T17:45:53.086" v="36" actId="478"/>
          <ac:cxnSpMkLst>
            <pc:docMk/>
            <pc:sldMk cId="124008438" sldId="2147472012"/>
            <ac:cxnSpMk id="50" creationId="{CD19BD04-727A-E92B-3684-544FE0D701CB}"/>
          </ac:cxnSpMkLst>
        </pc:cxnChg>
      </pc:sldChg>
      <pc:sldChg chg="addSp delSp modSp mod">
        <pc:chgData name="Edgard Morato" userId="1da6dde4-7cd4-47d1-b037-d62d00b7d62c" providerId="ADAL" clId="{AACF0A03-F55E-4ACD-9CCD-95E823EE6C5E}" dt="2024-06-21T19:12:05.879" v="229" actId="34135"/>
        <pc:sldMkLst>
          <pc:docMk/>
          <pc:sldMk cId="434140393" sldId="2147472015"/>
        </pc:sldMkLst>
        <pc:spChg chg="del">
          <ac:chgData name="Edgard Morato" userId="1da6dde4-7cd4-47d1-b037-d62d00b7d62c" providerId="ADAL" clId="{AACF0A03-F55E-4ACD-9CCD-95E823EE6C5E}" dt="2024-06-21T17:48:17.993" v="58" actId="478"/>
          <ac:spMkLst>
            <pc:docMk/>
            <pc:sldMk cId="434140393" sldId="2147472015"/>
            <ac:spMk id="2" creationId="{70575E36-8916-2DE4-FA6E-05D454282146}"/>
          </ac:spMkLst>
        </pc:spChg>
        <pc:spChg chg="del">
          <ac:chgData name="Edgard Morato" userId="1da6dde4-7cd4-47d1-b037-d62d00b7d62c" providerId="ADAL" clId="{AACF0A03-F55E-4ACD-9CCD-95E823EE6C5E}" dt="2024-06-21T17:48:17.993" v="58" actId="478"/>
          <ac:spMkLst>
            <pc:docMk/>
            <pc:sldMk cId="434140393" sldId="2147472015"/>
            <ac:spMk id="4" creationId="{2895EFA6-608D-86C9-2BE8-E2870D3523AB}"/>
          </ac:spMkLst>
        </pc:spChg>
        <pc:spChg chg="del">
          <ac:chgData name="Edgard Morato" userId="1da6dde4-7cd4-47d1-b037-d62d00b7d62c" providerId="ADAL" clId="{AACF0A03-F55E-4ACD-9CCD-95E823EE6C5E}" dt="2024-06-21T17:48:17.993" v="58" actId="478"/>
          <ac:spMkLst>
            <pc:docMk/>
            <pc:sldMk cId="434140393" sldId="2147472015"/>
            <ac:spMk id="6" creationId="{D3F0DD67-B3E7-243F-D7CE-4D59E4008E07}"/>
          </ac:spMkLst>
        </pc:spChg>
        <pc:spChg chg="del">
          <ac:chgData name="Edgard Morato" userId="1da6dde4-7cd4-47d1-b037-d62d00b7d62c" providerId="ADAL" clId="{AACF0A03-F55E-4ACD-9CCD-95E823EE6C5E}" dt="2024-06-21T17:48:17.993" v="58" actId="478"/>
          <ac:spMkLst>
            <pc:docMk/>
            <pc:sldMk cId="434140393" sldId="2147472015"/>
            <ac:spMk id="7" creationId="{AEFEE837-D574-4333-8E10-A63B052E2972}"/>
          </ac:spMkLst>
        </pc:spChg>
        <pc:spChg chg="del">
          <ac:chgData name="Edgard Morato" userId="1da6dde4-7cd4-47d1-b037-d62d00b7d62c" providerId="ADAL" clId="{AACF0A03-F55E-4ACD-9CCD-95E823EE6C5E}" dt="2024-06-21T17:48:17.993" v="58" actId="478"/>
          <ac:spMkLst>
            <pc:docMk/>
            <pc:sldMk cId="434140393" sldId="2147472015"/>
            <ac:spMk id="8" creationId="{7D1168C7-4889-2F06-6198-196FDE2B793C}"/>
          </ac:spMkLst>
        </pc:spChg>
        <pc:spChg chg="del">
          <ac:chgData name="Edgard Morato" userId="1da6dde4-7cd4-47d1-b037-d62d00b7d62c" providerId="ADAL" clId="{AACF0A03-F55E-4ACD-9CCD-95E823EE6C5E}" dt="2024-06-21T17:48:17.993" v="58" actId="478"/>
          <ac:spMkLst>
            <pc:docMk/>
            <pc:sldMk cId="434140393" sldId="2147472015"/>
            <ac:spMk id="10" creationId="{1D8EEEB4-37E4-9C41-106B-5CA5DFF6827F}"/>
          </ac:spMkLst>
        </pc:spChg>
        <pc:picChg chg="del">
          <ac:chgData name="Edgard Morato" userId="1da6dde4-7cd4-47d1-b037-d62d00b7d62c" providerId="ADAL" clId="{AACF0A03-F55E-4ACD-9CCD-95E823EE6C5E}" dt="2024-06-21T17:48:17.993" v="58" actId="478"/>
          <ac:picMkLst>
            <pc:docMk/>
            <pc:sldMk cId="434140393" sldId="2147472015"/>
            <ac:picMk id="3" creationId="{67D7A6F3-94AD-D7BB-7706-64798ECB7323}"/>
          </ac:picMkLst>
        </pc:picChg>
        <pc:picChg chg="del">
          <ac:chgData name="Edgard Morato" userId="1da6dde4-7cd4-47d1-b037-d62d00b7d62c" providerId="ADAL" clId="{AACF0A03-F55E-4ACD-9CCD-95E823EE6C5E}" dt="2024-06-21T17:48:17.993" v="58" actId="478"/>
          <ac:picMkLst>
            <pc:docMk/>
            <pc:sldMk cId="434140393" sldId="2147472015"/>
            <ac:picMk id="9" creationId="{794D2ABB-DB8E-952B-48F8-78D895DA99AE}"/>
          </ac:picMkLst>
        </pc:picChg>
        <pc:picChg chg="add mod">
          <ac:chgData name="Edgard Morato" userId="1da6dde4-7cd4-47d1-b037-d62d00b7d62c" providerId="ADAL" clId="{AACF0A03-F55E-4ACD-9CCD-95E823EE6C5E}" dt="2024-06-21T19:12:05.879" v="229" actId="34135"/>
          <ac:picMkLst>
            <pc:docMk/>
            <pc:sldMk cId="434140393" sldId="2147472015"/>
            <ac:picMk id="11" creationId="{341F4285-283F-4DF6-8ABD-BD4266DC40A7}"/>
          </ac:picMkLst>
        </pc:picChg>
      </pc:sldChg>
      <pc:sldChg chg="addSp delSp modSp mod">
        <pc:chgData name="Edgard Morato" userId="1da6dde4-7cd4-47d1-b037-d62d00b7d62c" providerId="ADAL" clId="{AACF0A03-F55E-4ACD-9CCD-95E823EE6C5E}" dt="2024-06-21T19:11:46.903" v="225" actId="34135"/>
        <pc:sldMkLst>
          <pc:docMk/>
          <pc:sldMk cId="2969751399" sldId="2147472016"/>
        </pc:sldMkLst>
        <pc:spChg chg="del">
          <ac:chgData name="Edgard Morato" userId="1da6dde4-7cd4-47d1-b037-d62d00b7d62c" providerId="ADAL" clId="{AACF0A03-F55E-4ACD-9CCD-95E823EE6C5E}" dt="2024-06-21T17:47:01.274" v="48" actId="478"/>
          <ac:spMkLst>
            <pc:docMk/>
            <pc:sldMk cId="2969751399" sldId="2147472016"/>
            <ac:spMk id="4" creationId="{59679160-E815-3D5D-4DAF-E07870D89C10}"/>
          </ac:spMkLst>
        </pc:spChg>
        <pc:spChg chg="del">
          <ac:chgData name="Edgard Morato" userId="1da6dde4-7cd4-47d1-b037-d62d00b7d62c" providerId="ADAL" clId="{AACF0A03-F55E-4ACD-9CCD-95E823EE6C5E}" dt="2024-06-21T17:47:01.274" v="48" actId="478"/>
          <ac:spMkLst>
            <pc:docMk/>
            <pc:sldMk cId="2969751399" sldId="2147472016"/>
            <ac:spMk id="7" creationId="{6E71CB08-806B-7BDC-456C-9EEEE55C790A}"/>
          </ac:spMkLst>
        </pc:spChg>
        <pc:spChg chg="del">
          <ac:chgData name="Edgard Morato" userId="1da6dde4-7cd4-47d1-b037-d62d00b7d62c" providerId="ADAL" clId="{AACF0A03-F55E-4ACD-9CCD-95E823EE6C5E}" dt="2024-06-21T17:47:01.274" v="48" actId="478"/>
          <ac:spMkLst>
            <pc:docMk/>
            <pc:sldMk cId="2969751399" sldId="2147472016"/>
            <ac:spMk id="8" creationId="{6D232778-9F5D-173A-32EC-94714CB807E9}"/>
          </ac:spMkLst>
        </pc:spChg>
        <pc:spChg chg="del">
          <ac:chgData name="Edgard Morato" userId="1da6dde4-7cd4-47d1-b037-d62d00b7d62c" providerId="ADAL" clId="{AACF0A03-F55E-4ACD-9CCD-95E823EE6C5E}" dt="2024-06-21T17:47:01.274" v="48" actId="478"/>
          <ac:spMkLst>
            <pc:docMk/>
            <pc:sldMk cId="2969751399" sldId="2147472016"/>
            <ac:spMk id="13" creationId="{071A2C91-5CFB-394F-1F46-A3D5FE58C904}"/>
          </ac:spMkLst>
        </pc:spChg>
        <pc:spChg chg="del">
          <ac:chgData name="Edgard Morato" userId="1da6dde4-7cd4-47d1-b037-d62d00b7d62c" providerId="ADAL" clId="{AACF0A03-F55E-4ACD-9CCD-95E823EE6C5E}" dt="2024-06-21T17:47:01.274" v="48" actId="478"/>
          <ac:spMkLst>
            <pc:docMk/>
            <pc:sldMk cId="2969751399" sldId="2147472016"/>
            <ac:spMk id="14" creationId="{B188C121-F832-AD9B-76EF-3BDEC0F4F5EB}"/>
          </ac:spMkLst>
        </pc:spChg>
        <pc:spChg chg="del">
          <ac:chgData name="Edgard Morato" userId="1da6dde4-7cd4-47d1-b037-d62d00b7d62c" providerId="ADAL" clId="{AACF0A03-F55E-4ACD-9CCD-95E823EE6C5E}" dt="2024-06-21T17:47:01.274" v="48" actId="478"/>
          <ac:spMkLst>
            <pc:docMk/>
            <pc:sldMk cId="2969751399" sldId="2147472016"/>
            <ac:spMk id="16" creationId="{6555F938-E046-0739-FAF7-73054CF880B7}"/>
          </ac:spMkLst>
        </pc:spChg>
        <pc:spChg chg="del">
          <ac:chgData name="Edgard Morato" userId="1da6dde4-7cd4-47d1-b037-d62d00b7d62c" providerId="ADAL" clId="{AACF0A03-F55E-4ACD-9CCD-95E823EE6C5E}" dt="2024-06-21T17:47:01.274" v="48" actId="478"/>
          <ac:spMkLst>
            <pc:docMk/>
            <pc:sldMk cId="2969751399" sldId="2147472016"/>
            <ac:spMk id="23" creationId="{1D5B3345-1671-56AE-75ED-79207B99396D}"/>
          </ac:spMkLst>
        </pc:spChg>
        <pc:picChg chg="add mod">
          <ac:chgData name="Edgard Morato" userId="1da6dde4-7cd4-47d1-b037-d62d00b7d62c" providerId="ADAL" clId="{AACF0A03-F55E-4ACD-9CCD-95E823EE6C5E}" dt="2024-06-21T19:11:46.903" v="225" actId="34135"/>
          <ac:picMkLst>
            <pc:docMk/>
            <pc:sldMk cId="2969751399" sldId="2147472016"/>
            <ac:picMk id="3" creationId="{586249A9-F315-B7D5-6E70-22459E18A55A}"/>
          </ac:picMkLst>
        </pc:picChg>
        <pc:picChg chg="del">
          <ac:chgData name="Edgard Morato" userId="1da6dde4-7cd4-47d1-b037-d62d00b7d62c" providerId="ADAL" clId="{AACF0A03-F55E-4ACD-9CCD-95E823EE6C5E}" dt="2024-06-21T17:47:01.274" v="48" actId="478"/>
          <ac:picMkLst>
            <pc:docMk/>
            <pc:sldMk cId="2969751399" sldId="2147472016"/>
            <ac:picMk id="12" creationId="{65749485-A40F-90C5-4DB9-39F9173A9B6A}"/>
          </ac:picMkLst>
        </pc:picChg>
        <pc:picChg chg="del">
          <ac:chgData name="Edgard Morato" userId="1da6dde4-7cd4-47d1-b037-d62d00b7d62c" providerId="ADAL" clId="{AACF0A03-F55E-4ACD-9CCD-95E823EE6C5E}" dt="2024-06-21T17:47:01.274" v="48" actId="478"/>
          <ac:picMkLst>
            <pc:docMk/>
            <pc:sldMk cId="2969751399" sldId="2147472016"/>
            <ac:picMk id="20" creationId="{C92ECD76-459F-39C8-7D2C-8274F4E9F3CF}"/>
          </ac:picMkLst>
        </pc:picChg>
        <pc:cxnChg chg="del">
          <ac:chgData name="Edgard Morato" userId="1da6dde4-7cd4-47d1-b037-d62d00b7d62c" providerId="ADAL" clId="{AACF0A03-F55E-4ACD-9CCD-95E823EE6C5E}" dt="2024-06-21T17:47:01.274" v="48" actId="478"/>
          <ac:cxnSpMkLst>
            <pc:docMk/>
            <pc:sldMk cId="2969751399" sldId="2147472016"/>
            <ac:cxnSpMk id="24" creationId="{5D19EE2F-6710-E4BD-3157-AD3DEDDD3AFD}"/>
          </ac:cxnSpMkLst>
        </pc:cxnChg>
      </pc:sldChg>
      <pc:sldChg chg="addSp delSp modSp mod">
        <pc:chgData name="Edgard Morato" userId="1da6dde4-7cd4-47d1-b037-d62d00b7d62c" providerId="ADAL" clId="{AACF0A03-F55E-4ACD-9CCD-95E823EE6C5E}" dt="2024-06-21T19:11:53.563" v="227" actId="34135"/>
        <pc:sldMkLst>
          <pc:docMk/>
          <pc:sldMk cId="2681122682" sldId="2147472019"/>
        </pc:sldMkLst>
        <pc:spChg chg="del">
          <ac:chgData name="Edgard Morato" userId="1da6dde4-7cd4-47d1-b037-d62d00b7d62c" providerId="ADAL" clId="{AACF0A03-F55E-4ACD-9CCD-95E823EE6C5E}" dt="2024-06-21T17:47:52.542" v="52" actId="478"/>
          <ac:spMkLst>
            <pc:docMk/>
            <pc:sldMk cId="2681122682" sldId="2147472019"/>
            <ac:spMk id="2" creationId="{EC3D8530-DBD5-BD0F-69DD-FF646F6C8895}"/>
          </ac:spMkLst>
        </pc:spChg>
        <pc:spChg chg="del">
          <ac:chgData name="Edgard Morato" userId="1da6dde4-7cd4-47d1-b037-d62d00b7d62c" providerId="ADAL" clId="{AACF0A03-F55E-4ACD-9CCD-95E823EE6C5E}" dt="2024-06-21T17:47:52.542" v="52" actId="478"/>
          <ac:spMkLst>
            <pc:docMk/>
            <pc:sldMk cId="2681122682" sldId="2147472019"/>
            <ac:spMk id="3" creationId="{7B4513B7-EF59-663F-B1E9-DA6886B84309}"/>
          </ac:spMkLst>
        </pc:spChg>
        <pc:spChg chg="del">
          <ac:chgData name="Edgard Morato" userId="1da6dde4-7cd4-47d1-b037-d62d00b7d62c" providerId="ADAL" clId="{AACF0A03-F55E-4ACD-9CCD-95E823EE6C5E}" dt="2024-06-21T17:47:52.542" v="52" actId="478"/>
          <ac:spMkLst>
            <pc:docMk/>
            <pc:sldMk cId="2681122682" sldId="2147472019"/>
            <ac:spMk id="4" creationId="{36F8505B-84D2-B370-E2BB-9DC86437A69E}"/>
          </ac:spMkLst>
        </pc:spChg>
        <pc:spChg chg="del">
          <ac:chgData name="Edgard Morato" userId="1da6dde4-7cd4-47d1-b037-d62d00b7d62c" providerId="ADAL" clId="{AACF0A03-F55E-4ACD-9CCD-95E823EE6C5E}" dt="2024-06-21T17:47:52.542" v="52" actId="478"/>
          <ac:spMkLst>
            <pc:docMk/>
            <pc:sldMk cId="2681122682" sldId="2147472019"/>
            <ac:spMk id="6" creationId="{1E9EB96A-697C-FD0D-9BE2-4A122D7F4C57}"/>
          </ac:spMkLst>
        </pc:spChg>
        <pc:spChg chg="del">
          <ac:chgData name="Edgard Morato" userId="1da6dde4-7cd4-47d1-b037-d62d00b7d62c" providerId="ADAL" clId="{AACF0A03-F55E-4ACD-9CCD-95E823EE6C5E}" dt="2024-06-21T17:47:52.542" v="52" actId="478"/>
          <ac:spMkLst>
            <pc:docMk/>
            <pc:sldMk cId="2681122682" sldId="2147472019"/>
            <ac:spMk id="10" creationId="{C453695F-EFEB-A764-19E9-C4E64C8A0AF6}"/>
          </ac:spMkLst>
        </pc:spChg>
        <pc:spChg chg="del">
          <ac:chgData name="Edgard Morato" userId="1da6dde4-7cd4-47d1-b037-d62d00b7d62c" providerId="ADAL" clId="{AACF0A03-F55E-4ACD-9CCD-95E823EE6C5E}" dt="2024-06-21T17:47:52.542" v="52" actId="478"/>
          <ac:spMkLst>
            <pc:docMk/>
            <pc:sldMk cId="2681122682" sldId="2147472019"/>
            <ac:spMk id="13" creationId="{EFAC13D0-6A9B-DD2A-5615-2F837C60F420}"/>
          </ac:spMkLst>
        </pc:spChg>
        <pc:spChg chg="del">
          <ac:chgData name="Edgard Morato" userId="1da6dde4-7cd4-47d1-b037-d62d00b7d62c" providerId="ADAL" clId="{AACF0A03-F55E-4ACD-9CCD-95E823EE6C5E}" dt="2024-06-21T17:47:52.542" v="52" actId="478"/>
          <ac:spMkLst>
            <pc:docMk/>
            <pc:sldMk cId="2681122682" sldId="2147472019"/>
            <ac:spMk id="14" creationId="{B0939BCA-35B1-C439-F391-F37FD3F7D9C7}"/>
          </ac:spMkLst>
        </pc:spChg>
        <pc:spChg chg="del">
          <ac:chgData name="Edgard Morato" userId="1da6dde4-7cd4-47d1-b037-d62d00b7d62c" providerId="ADAL" clId="{AACF0A03-F55E-4ACD-9CCD-95E823EE6C5E}" dt="2024-06-21T17:35:57.173" v="1" actId="478"/>
          <ac:spMkLst>
            <pc:docMk/>
            <pc:sldMk cId="2681122682" sldId="2147472019"/>
            <ac:spMk id="17" creationId="{E89A9ED9-7F2D-8509-3F21-BC902C0E25C8}"/>
          </ac:spMkLst>
        </pc:spChg>
        <pc:spChg chg="del">
          <ac:chgData name="Edgard Morato" userId="1da6dde4-7cd4-47d1-b037-d62d00b7d62c" providerId="ADAL" clId="{AACF0A03-F55E-4ACD-9CCD-95E823EE6C5E}" dt="2024-06-21T17:47:52.542" v="52" actId="478"/>
          <ac:spMkLst>
            <pc:docMk/>
            <pc:sldMk cId="2681122682" sldId="2147472019"/>
            <ac:spMk id="18" creationId="{DF4CC459-A8D4-438B-65E7-B0AF67134385}"/>
          </ac:spMkLst>
        </pc:spChg>
        <pc:spChg chg="del">
          <ac:chgData name="Edgard Morato" userId="1da6dde4-7cd4-47d1-b037-d62d00b7d62c" providerId="ADAL" clId="{AACF0A03-F55E-4ACD-9CCD-95E823EE6C5E}" dt="2024-06-21T17:47:52.542" v="52" actId="478"/>
          <ac:spMkLst>
            <pc:docMk/>
            <pc:sldMk cId="2681122682" sldId="2147472019"/>
            <ac:spMk id="20" creationId="{53D33D25-23BD-213B-34BE-877B33682CC2}"/>
          </ac:spMkLst>
        </pc:spChg>
        <pc:spChg chg="add del mod">
          <ac:chgData name="Edgard Morato" userId="1da6dde4-7cd4-47d1-b037-d62d00b7d62c" providerId="ADAL" clId="{AACF0A03-F55E-4ACD-9CCD-95E823EE6C5E}" dt="2024-06-21T17:47:54.216" v="53" actId="478"/>
          <ac:spMkLst>
            <pc:docMk/>
            <pc:sldMk cId="2681122682" sldId="2147472019"/>
            <ac:spMk id="21" creationId="{0F4E56BE-9FC6-E836-3E27-6BC9ED306B2B}"/>
          </ac:spMkLst>
        </pc:spChg>
        <pc:spChg chg="del">
          <ac:chgData name="Edgard Morato" userId="1da6dde4-7cd4-47d1-b037-d62d00b7d62c" providerId="ADAL" clId="{AACF0A03-F55E-4ACD-9CCD-95E823EE6C5E}" dt="2024-06-21T17:35:57.173" v="1" actId="478"/>
          <ac:spMkLst>
            <pc:docMk/>
            <pc:sldMk cId="2681122682" sldId="2147472019"/>
            <ac:spMk id="22" creationId="{71F68BA5-D493-A438-934E-F783300FBA1C}"/>
          </ac:spMkLst>
        </pc:spChg>
        <pc:spChg chg="add del mod">
          <ac:chgData name="Edgard Morato" userId="1da6dde4-7cd4-47d1-b037-d62d00b7d62c" providerId="ADAL" clId="{AACF0A03-F55E-4ACD-9CCD-95E823EE6C5E}" dt="2024-06-21T18:06:17.666" v="102"/>
          <ac:spMkLst>
            <pc:docMk/>
            <pc:sldMk cId="2681122682" sldId="2147472019"/>
            <ac:spMk id="26" creationId="{DBAE9549-9525-5BD8-B539-DCF6563166AB}"/>
          </ac:spMkLst>
        </pc:spChg>
        <pc:spChg chg="del">
          <ac:chgData name="Edgard Morato" userId="1da6dde4-7cd4-47d1-b037-d62d00b7d62c" providerId="ADAL" clId="{AACF0A03-F55E-4ACD-9CCD-95E823EE6C5E}" dt="2024-06-21T17:47:52.542" v="52" actId="478"/>
          <ac:spMkLst>
            <pc:docMk/>
            <pc:sldMk cId="2681122682" sldId="2147472019"/>
            <ac:spMk id="27" creationId="{0BE382BF-FE76-32A4-13ED-B42278E1B463}"/>
          </ac:spMkLst>
        </pc:spChg>
        <pc:spChg chg="add del mod">
          <ac:chgData name="Edgard Morato" userId="1da6dde4-7cd4-47d1-b037-d62d00b7d62c" providerId="ADAL" clId="{AACF0A03-F55E-4ACD-9CCD-95E823EE6C5E}" dt="2024-06-21T18:06:17.666" v="102"/>
          <ac:spMkLst>
            <pc:docMk/>
            <pc:sldMk cId="2681122682" sldId="2147472019"/>
            <ac:spMk id="28" creationId="{C907E7F6-9C2C-312F-64C9-8A2699E30993}"/>
          </ac:spMkLst>
        </pc:spChg>
        <pc:spChg chg="add del mod">
          <ac:chgData name="Edgard Morato" userId="1da6dde4-7cd4-47d1-b037-d62d00b7d62c" providerId="ADAL" clId="{AACF0A03-F55E-4ACD-9CCD-95E823EE6C5E}" dt="2024-06-21T18:06:17.666" v="102"/>
          <ac:spMkLst>
            <pc:docMk/>
            <pc:sldMk cId="2681122682" sldId="2147472019"/>
            <ac:spMk id="29" creationId="{B361B9FC-D631-FE5A-2094-2233FE384AA7}"/>
          </ac:spMkLst>
        </pc:spChg>
        <pc:spChg chg="add mod">
          <ac:chgData name="Edgard Morato" userId="1da6dde4-7cd4-47d1-b037-d62d00b7d62c" providerId="ADAL" clId="{AACF0A03-F55E-4ACD-9CCD-95E823EE6C5E}" dt="2024-06-21T18:07:40.266" v="107"/>
          <ac:spMkLst>
            <pc:docMk/>
            <pc:sldMk cId="2681122682" sldId="2147472019"/>
            <ac:spMk id="30" creationId="{A05275EE-E24B-9B3D-8C3E-BFB9D8EA1679}"/>
          </ac:spMkLst>
        </pc:spChg>
        <pc:spChg chg="add mod">
          <ac:chgData name="Edgard Morato" userId="1da6dde4-7cd4-47d1-b037-d62d00b7d62c" providerId="ADAL" clId="{AACF0A03-F55E-4ACD-9CCD-95E823EE6C5E}" dt="2024-06-21T18:07:40.266" v="107"/>
          <ac:spMkLst>
            <pc:docMk/>
            <pc:sldMk cId="2681122682" sldId="2147472019"/>
            <ac:spMk id="31" creationId="{703074E6-E178-A3F0-DCA4-D22C1CDEE8A8}"/>
          </ac:spMkLst>
        </pc:spChg>
        <pc:spChg chg="add mod">
          <ac:chgData name="Edgard Morato" userId="1da6dde4-7cd4-47d1-b037-d62d00b7d62c" providerId="ADAL" clId="{AACF0A03-F55E-4ACD-9CCD-95E823EE6C5E}" dt="2024-06-21T18:07:40.266" v="107"/>
          <ac:spMkLst>
            <pc:docMk/>
            <pc:sldMk cId="2681122682" sldId="2147472019"/>
            <ac:spMk id="32" creationId="{AE2845E3-BF9C-05B4-BB70-0AB81BB78BD5}"/>
          </ac:spMkLst>
        </pc:spChg>
        <pc:spChg chg="del">
          <ac:chgData name="Edgard Morato" userId="1da6dde4-7cd4-47d1-b037-d62d00b7d62c" providerId="ADAL" clId="{AACF0A03-F55E-4ACD-9CCD-95E823EE6C5E}" dt="2024-06-21T17:35:57.173" v="1" actId="478"/>
          <ac:spMkLst>
            <pc:docMk/>
            <pc:sldMk cId="2681122682" sldId="2147472019"/>
            <ac:spMk id="40" creationId="{10C89798-5FF8-7D2E-A553-0990AE9B0BD9}"/>
          </ac:spMkLst>
        </pc:spChg>
        <pc:spChg chg="del">
          <ac:chgData name="Edgard Morato" userId="1da6dde4-7cd4-47d1-b037-d62d00b7d62c" providerId="ADAL" clId="{AACF0A03-F55E-4ACD-9CCD-95E823EE6C5E}" dt="2024-06-21T17:47:52.542" v="52" actId="478"/>
          <ac:spMkLst>
            <pc:docMk/>
            <pc:sldMk cId="2681122682" sldId="2147472019"/>
            <ac:spMk id="73" creationId="{602A6F5C-A665-80AF-3E2E-1F86D28B016D}"/>
          </ac:spMkLst>
        </pc:spChg>
        <pc:spChg chg="del">
          <ac:chgData name="Edgard Morato" userId="1da6dde4-7cd4-47d1-b037-d62d00b7d62c" providerId="ADAL" clId="{AACF0A03-F55E-4ACD-9CCD-95E823EE6C5E}" dt="2024-06-21T17:47:52.542" v="52" actId="478"/>
          <ac:spMkLst>
            <pc:docMk/>
            <pc:sldMk cId="2681122682" sldId="2147472019"/>
            <ac:spMk id="111" creationId="{4518AA99-DBF3-B0C5-4B99-B2A55B2C952D}"/>
          </ac:spMkLst>
        </pc:spChg>
        <pc:spChg chg="del">
          <ac:chgData name="Edgard Morato" userId="1da6dde4-7cd4-47d1-b037-d62d00b7d62c" providerId="ADAL" clId="{AACF0A03-F55E-4ACD-9CCD-95E823EE6C5E}" dt="2024-06-21T17:47:52.542" v="52" actId="478"/>
          <ac:spMkLst>
            <pc:docMk/>
            <pc:sldMk cId="2681122682" sldId="2147472019"/>
            <ac:spMk id="122" creationId="{0E187C8D-6539-7DFB-5DA9-F33A1DA9F539}"/>
          </ac:spMkLst>
        </pc:spChg>
        <pc:spChg chg="del">
          <ac:chgData name="Edgard Morato" userId="1da6dde4-7cd4-47d1-b037-d62d00b7d62c" providerId="ADAL" clId="{AACF0A03-F55E-4ACD-9CCD-95E823EE6C5E}" dt="2024-06-21T17:47:52.542" v="52" actId="478"/>
          <ac:spMkLst>
            <pc:docMk/>
            <pc:sldMk cId="2681122682" sldId="2147472019"/>
            <ac:spMk id="125" creationId="{6DB33F53-E7F7-6C89-C676-DA8091315EBD}"/>
          </ac:spMkLst>
        </pc:spChg>
        <pc:spChg chg="del">
          <ac:chgData name="Edgard Morato" userId="1da6dde4-7cd4-47d1-b037-d62d00b7d62c" providerId="ADAL" clId="{AACF0A03-F55E-4ACD-9CCD-95E823EE6C5E}" dt="2024-06-21T17:47:52.542" v="52" actId="478"/>
          <ac:spMkLst>
            <pc:docMk/>
            <pc:sldMk cId="2681122682" sldId="2147472019"/>
            <ac:spMk id="126" creationId="{0E43F9E5-4C7F-E196-ED35-5ABBB4F73D7A}"/>
          </ac:spMkLst>
        </pc:spChg>
        <pc:spChg chg="del">
          <ac:chgData name="Edgard Morato" userId="1da6dde4-7cd4-47d1-b037-d62d00b7d62c" providerId="ADAL" clId="{AACF0A03-F55E-4ACD-9CCD-95E823EE6C5E}" dt="2024-06-21T17:47:52.542" v="52" actId="478"/>
          <ac:spMkLst>
            <pc:docMk/>
            <pc:sldMk cId="2681122682" sldId="2147472019"/>
            <ac:spMk id="127" creationId="{C96492A0-F120-40E9-B00B-DD47377EA788}"/>
          </ac:spMkLst>
        </pc:spChg>
        <pc:spChg chg="del">
          <ac:chgData name="Edgard Morato" userId="1da6dde4-7cd4-47d1-b037-d62d00b7d62c" providerId="ADAL" clId="{AACF0A03-F55E-4ACD-9CCD-95E823EE6C5E}" dt="2024-06-21T17:47:52.542" v="52" actId="478"/>
          <ac:spMkLst>
            <pc:docMk/>
            <pc:sldMk cId="2681122682" sldId="2147472019"/>
            <ac:spMk id="129" creationId="{59EED680-3641-CBA1-2C11-DD9E569653DC}"/>
          </ac:spMkLst>
        </pc:spChg>
        <pc:spChg chg="del">
          <ac:chgData name="Edgard Morato" userId="1da6dde4-7cd4-47d1-b037-d62d00b7d62c" providerId="ADAL" clId="{AACF0A03-F55E-4ACD-9CCD-95E823EE6C5E}" dt="2024-06-21T17:47:52.542" v="52" actId="478"/>
          <ac:spMkLst>
            <pc:docMk/>
            <pc:sldMk cId="2681122682" sldId="2147472019"/>
            <ac:spMk id="131" creationId="{41A8BF7D-8909-7E29-06ED-E6971274171D}"/>
          </ac:spMkLst>
        </pc:spChg>
        <pc:spChg chg="del">
          <ac:chgData name="Edgard Morato" userId="1da6dde4-7cd4-47d1-b037-d62d00b7d62c" providerId="ADAL" clId="{AACF0A03-F55E-4ACD-9CCD-95E823EE6C5E}" dt="2024-06-21T17:47:52.542" v="52" actId="478"/>
          <ac:spMkLst>
            <pc:docMk/>
            <pc:sldMk cId="2681122682" sldId="2147472019"/>
            <ac:spMk id="133" creationId="{A1646633-F300-D238-D802-2C1CE92D5B0A}"/>
          </ac:spMkLst>
        </pc:spChg>
        <pc:spChg chg="del">
          <ac:chgData name="Edgard Morato" userId="1da6dde4-7cd4-47d1-b037-d62d00b7d62c" providerId="ADAL" clId="{AACF0A03-F55E-4ACD-9CCD-95E823EE6C5E}" dt="2024-06-21T17:47:52.542" v="52" actId="478"/>
          <ac:spMkLst>
            <pc:docMk/>
            <pc:sldMk cId="2681122682" sldId="2147472019"/>
            <ac:spMk id="134" creationId="{2F12D8BF-1913-9686-1EFA-F964DCBF681A}"/>
          </ac:spMkLst>
        </pc:spChg>
        <pc:grpChg chg="del">
          <ac:chgData name="Edgard Morato" userId="1da6dde4-7cd4-47d1-b037-d62d00b7d62c" providerId="ADAL" clId="{AACF0A03-F55E-4ACD-9CCD-95E823EE6C5E}" dt="2024-06-21T17:47:52.542" v="52" actId="478"/>
          <ac:grpSpMkLst>
            <pc:docMk/>
            <pc:sldMk cId="2681122682" sldId="2147472019"/>
            <ac:grpSpMk id="5" creationId="{0A7C8332-3B26-6BA5-335B-1AD0F6372051}"/>
          </ac:grpSpMkLst>
        </pc:grpChg>
        <pc:graphicFrameChg chg="del">
          <ac:chgData name="Edgard Morato" userId="1da6dde4-7cd4-47d1-b037-d62d00b7d62c" providerId="ADAL" clId="{AACF0A03-F55E-4ACD-9CCD-95E823EE6C5E}" dt="2024-06-21T17:47:52.542" v="52" actId="478"/>
          <ac:graphicFrameMkLst>
            <pc:docMk/>
            <pc:sldMk cId="2681122682" sldId="2147472019"/>
            <ac:graphicFrameMk id="128" creationId="{EB18C7E5-97BE-6552-5434-B1C1CD40266B}"/>
          </ac:graphicFrameMkLst>
        </pc:graphicFrameChg>
        <pc:picChg chg="del">
          <ac:chgData name="Edgard Morato" userId="1da6dde4-7cd4-47d1-b037-d62d00b7d62c" providerId="ADAL" clId="{AACF0A03-F55E-4ACD-9CCD-95E823EE6C5E}" dt="2024-06-21T17:47:52.542" v="52" actId="478"/>
          <ac:picMkLst>
            <pc:docMk/>
            <pc:sldMk cId="2681122682" sldId="2147472019"/>
            <ac:picMk id="7" creationId="{4A3950F9-9C93-BD45-7FD4-1393F0D1DA1C}"/>
          </ac:picMkLst>
        </pc:picChg>
        <pc:picChg chg="del">
          <ac:chgData name="Edgard Morato" userId="1da6dde4-7cd4-47d1-b037-d62d00b7d62c" providerId="ADAL" clId="{AACF0A03-F55E-4ACD-9CCD-95E823EE6C5E}" dt="2024-06-21T17:47:52.542" v="52" actId="478"/>
          <ac:picMkLst>
            <pc:docMk/>
            <pc:sldMk cId="2681122682" sldId="2147472019"/>
            <ac:picMk id="11" creationId="{CDC5D4BA-26EF-C6AE-3E55-E8EF93D7AB16}"/>
          </ac:picMkLst>
        </pc:picChg>
        <pc:picChg chg="del">
          <ac:chgData name="Edgard Morato" userId="1da6dde4-7cd4-47d1-b037-d62d00b7d62c" providerId="ADAL" clId="{AACF0A03-F55E-4ACD-9CCD-95E823EE6C5E}" dt="2024-06-21T17:47:52.542" v="52" actId="478"/>
          <ac:picMkLst>
            <pc:docMk/>
            <pc:sldMk cId="2681122682" sldId="2147472019"/>
            <ac:picMk id="19" creationId="{1AAD8FA1-641D-0467-BEB0-7C59BFD961B7}"/>
          </ac:picMkLst>
        </pc:picChg>
        <pc:picChg chg="add mod">
          <ac:chgData name="Edgard Morato" userId="1da6dde4-7cd4-47d1-b037-d62d00b7d62c" providerId="ADAL" clId="{AACF0A03-F55E-4ACD-9CCD-95E823EE6C5E}" dt="2024-06-21T19:11:53.563" v="227" actId="34135"/>
          <ac:picMkLst>
            <pc:docMk/>
            <pc:sldMk cId="2681122682" sldId="2147472019"/>
            <ac:picMk id="25" creationId="{43EC04A8-7A99-495D-F7FE-A60F6FFF2C03}"/>
          </ac:picMkLst>
        </pc:picChg>
        <pc:picChg chg="del">
          <ac:chgData name="Edgard Morato" userId="1da6dde4-7cd4-47d1-b037-d62d00b7d62c" providerId="ADAL" clId="{AACF0A03-F55E-4ACD-9CCD-95E823EE6C5E}" dt="2024-06-21T17:47:52.542" v="52" actId="478"/>
          <ac:picMkLst>
            <pc:docMk/>
            <pc:sldMk cId="2681122682" sldId="2147472019"/>
            <ac:picMk id="124" creationId="{76C16830-962F-C105-E211-B707B8595E3F}"/>
          </ac:picMkLst>
        </pc:picChg>
        <pc:picChg chg="del">
          <ac:chgData name="Edgard Morato" userId="1da6dde4-7cd4-47d1-b037-d62d00b7d62c" providerId="ADAL" clId="{AACF0A03-F55E-4ACD-9CCD-95E823EE6C5E}" dt="2024-06-21T17:47:52.542" v="52" actId="478"/>
          <ac:picMkLst>
            <pc:docMk/>
            <pc:sldMk cId="2681122682" sldId="2147472019"/>
            <ac:picMk id="130" creationId="{A86BF7C0-4133-2EDE-A49B-E8CDEA897D49}"/>
          </ac:picMkLst>
        </pc:picChg>
        <pc:cxnChg chg="del">
          <ac:chgData name="Edgard Morato" userId="1da6dde4-7cd4-47d1-b037-d62d00b7d62c" providerId="ADAL" clId="{AACF0A03-F55E-4ACD-9CCD-95E823EE6C5E}" dt="2024-06-21T17:47:52.542" v="52" actId="478"/>
          <ac:cxnSpMkLst>
            <pc:docMk/>
            <pc:sldMk cId="2681122682" sldId="2147472019"/>
            <ac:cxnSpMk id="8" creationId="{162D0F38-E68C-842F-F5EC-0DD5F87A0FB4}"/>
          </ac:cxnSpMkLst>
        </pc:cxnChg>
        <pc:cxnChg chg="del">
          <ac:chgData name="Edgard Morato" userId="1da6dde4-7cd4-47d1-b037-d62d00b7d62c" providerId="ADAL" clId="{AACF0A03-F55E-4ACD-9CCD-95E823EE6C5E}" dt="2024-06-21T17:47:52.542" v="52" actId="478"/>
          <ac:cxnSpMkLst>
            <pc:docMk/>
            <pc:sldMk cId="2681122682" sldId="2147472019"/>
            <ac:cxnSpMk id="9" creationId="{1CB57136-C67E-BA8A-79C0-F254E24DE9F9}"/>
          </ac:cxnSpMkLst>
        </pc:cxnChg>
        <pc:cxnChg chg="del">
          <ac:chgData name="Edgard Morato" userId="1da6dde4-7cd4-47d1-b037-d62d00b7d62c" providerId="ADAL" clId="{AACF0A03-F55E-4ACD-9CCD-95E823EE6C5E}" dt="2024-06-21T17:47:52.542" v="52" actId="478"/>
          <ac:cxnSpMkLst>
            <pc:docMk/>
            <pc:sldMk cId="2681122682" sldId="2147472019"/>
            <ac:cxnSpMk id="15" creationId="{AB73E528-9164-D17F-288E-3289A2419902}"/>
          </ac:cxnSpMkLst>
        </pc:cxnChg>
      </pc:sldChg>
      <pc:sldChg chg="addSp delSp modSp mod">
        <pc:chgData name="Edgard Morato" userId="1da6dde4-7cd4-47d1-b037-d62d00b7d62c" providerId="ADAL" clId="{AACF0A03-F55E-4ACD-9CCD-95E823EE6C5E}" dt="2024-06-21T19:12:01.631" v="228" actId="34135"/>
        <pc:sldMkLst>
          <pc:docMk/>
          <pc:sldMk cId="3189149199" sldId="2147472027"/>
        </pc:sldMkLst>
        <pc:spChg chg="del">
          <ac:chgData name="Edgard Morato" userId="1da6dde4-7cd4-47d1-b037-d62d00b7d62c" providerId="ADAL" clId="{AACF0A03-F55E-4ACD-9CCD-95E823EE6C5E}" dt="2024-06-21T17:48:04.638" v="55" actId="478"/>
          <ac:spMkLst>
            <pc:docMk/>
            <pc:sldMk cId="3189149199" sldId="2147472027"/>
            <ac:spMk id="2" creationId="{D142DBBB-9E4E-C156-5F3B-7D62D74A4D32}"/>
          </ac:spMkLst>
        </pc:spChg>
        <pc:spChg chg="del">
          <ac:chgData name="Edgard Morato" userId="1da6dde4-7cd4-47d1-b037-d62d00b7d62c" providerId="ADAL" clId="{AACF0A03-F55E-4ACD-9CCD-95E823EE6C5E}" dt="2024-06-21T17:48:04.638" v="55" actId="478"/>
          <ac:spMkLst>
            <pc:docMk/>
            <pc:sldMk cId="3189149199" sldId="2147472027"/>
            <ac:spMk id="3" creationId="{7B4513B7-EF59-663F-B1E9-DA6886B84309}"/>
          </ac:spMkLst>
        </pc:spChg>
        <pc:spChg chg="del">
          <ac:chgData name="Edgard Morato" userId="1da6dde4-7cd4-47d1-b037-d62d00b7d62c" providerId="ADAL" clId="{AACF0A03-F55E-4ACD-9CCD-95E823EE6C5E}" dt="2024-06-21T17:36:03.530" v="2" actId="478"/>
          <ac:spMkLst>
            <pc:docMk/>
            <pc:sldMk cId="3189149199" sldId="2147472027"/>
            <ac:spMk id="4" creationId="{F391A03C-EBB2-6F8B-1220-BB1769B4E3BB}"/>
          </ac:spMkLst>
        </pc:spChg>
        <pc:spChg chg="del">
          <ac:chgData name="Edgard Morato" userId="1da6dde4-7cd4-47d1-b037-d62d00b7d62c" providerId="ADAL" clId="{AACF0A03-F55E-4ACD-9CCD-95E823EE6C5E}" dt="2024-06-21T17:48:04.638" v="55" actId="478"/>
          <ac:spMkLst>
            <pc:docMk/>
            <pc:sldMk cId="3189149199" sldId="2147472027"/>
            <ac:spMk id="5" creationId="{D0525A60-A189-0140-B45A-CB0BDBEEF6E8}"/>
          </ac:spMkLst>
        </pc:spChg>
        <pc:spChg chg="del">
          <ac:chgData name="Edgard Morato" userId="1da6dde4-7cd4-47d1-b037-d62d00b7d62c" providerId="ADAL" clId="{AACF0A03-F55E-4ACD-9CCD-95E823EE6C5E}" dt="2024-06-21T17:36:03.530" v="2" actId="478"/>
          <ac:spMkLst>
            <pc:docMk/>
            <pc:sldMk cId="3189149199" sldId="2147472027"/>
            <ac:spMk id="6" creationId="{8874E26D-DC40-1BF5-D46F-216E8048219F}"/>
          </ac:spMkLst>
        </pc:spChg>
        <pc:spChg chg="del">
          <ac:chgData name="Edgard Morato" userId="1da6dde4-7cd4-47d1-b037-d62d00b7d62c" providerId="ADAL" clId="{AACF0A03-F55E-4ACD-9CCD-95E823EE6C5E}" dt="2024-06-21T17:48:04.638" v="55" actId="478"/>
          <ac:spMkLst>
            <pc:docMk/>
            <pc:sldMk cId="3189149199" sldId="2147472027"/>
            <ac:spMk id="9" creationId="{03F01AE6-CBE0-B17C-740B-669055606195}"/>
          </ac:spMkLst>
        </pc:spChg>
        <pc:spChg chg="del">
          <ac:chgData name="Edgard Morato" userId="1da6dde4-7cd4-47d1-b037-d62d00b7d62c" providerId="ADAL" clId="{AACF0A03-F55E-4ACD-9CCD-95E823EE6C5E}" dt="2024-06-21T17:36:03.530" v="2" actId="478"/>
          <ac:spMkLst>
            <pc:docMk/>
            <pc:sldMk cId="3189149199" sldId="2147472027"/>
            <ac:spMk id="10" creationId="{78BD082C-5AFD-22AA-5C4F-004184B6163D}"/>
          </ac:spMkLst>
        </pc:spChg>
        <pc:spChg chg="add del mod">
          <ac:chgData name="Edgard Morato" userId="1da6dde4-7cd4-47d1-b037-d62d00b7d62c" providerId="ADAL" clId="{AACF0A03-F55E-4ACD-9CCD-95E823EE6C5E}" dt="2024-06-21T17:48:06.491" v="56" actId="478"/>
          <ac:spMkLst>
            <pc:docMk/>
            <pc:sldMk cId="3189149199" sldId="2147472027"/>
            <ac:spMk id="11" creationId="{261A480D-529E-E891-263D-D42E28166FAD}"/>
          </ac:spMkLst>
        </pc:spChg>
        <pc:spChg chg="del">
          <ac:chgData name="Edgard Morato" userId="1da6dde4-7cd4-47d1-b037-d62d00b7d62c" providerId="ADAL" clId="{AACF0A03-F55E-4ACD-9CCD-95E823EE6C5E}" dt="2024-06-21T17:48:04.638" v="55" actId="478"/>
          <ac:spMkLst>
            <pc:docMk/>
            <pc:sldMk cId="3189149199" sldId="2147472027"/>
            <ac:spMk id="17" creationId="{C7F29CBD-4ADE-D431-566A-3837E56F5D1F}"/>
          </ac:spMkLst>
        </pc:spChg>
        <pc:spChg chg="del">
          <ac:chgData name="Edgard Morato" userId="1da6dde4-7cd4-47d1-b037-d62d00b7d62c" providerId="ADAL" clId="{AACF0A03-F55E-4ACD-9CCD-95E823EE6C5E}" dt="2024-06-21T17:48:04.638" v="55" actId="478"/>
          <ac:spMkLst>
            <pc:docMk/>
            <pc:sldMk cId="3189149199" sldId="2147472027"/>
            <ac:spMk id="19" creationId="{CB2778AA-8028-EBFE-AF57-4926513460E8}"/>
          </ac:spMkLst>
        </pc:spChg>
        <pc:spChg chg="del">
          <ac:chgData name="Edgard Morato" userId="1da6dde4-7cd4-47d1-b037-d62d00b7d62c" providerId="ADAL" clId="{AACF0A03-F55E-4ACD-9CCD-95E823EE6C5E}" dt="2024-06-21T17:48:04.638" v="55" actId="478"/>
          <ac:spMkLst>
            <pc:docMk/>
            <pc:sldMk cId="3189149199" sldId="2147472027"/>
            <ac:spMk id="20" creationId="{69C98A66-CECD-FB7E-B5B8-D3A2E99BB62F}"/>
          </ac:spMkLst>
        </pc:spChg>
        <pc:spChg chg="add del mod">
          <ac:chgData name="Edgard Morato" userId="1da6dde4-7cd4-47d1-b037-d62d00b7d62c" providerId="ADAL" clId="{AACF0A03-F55E-4ACD-9CCD-95E823EE6C5E}" dt="2024-06-21T18:06:17.018" v="101"/>
          <ac:spMkLst>
            <pc:docMk/>
            <pc:sldMk cId="3189149199" sldId="2147472027"/>
            <ac:spMk id="21" creationId="{1910BB67-614D-B0AD-C69F-44805C0586C6}"/>
          </ac:spMkLst>
        </pc:spChg>
        <pc:spChg chg="del">
          <ac:chgData name="Edgard Morato" userId="1da6dde4-7cd4-47d1-b037-d62d00b7d62c" providerId="ADAL" clId="{AACF0A03-F55E-4ACD-9CCD-95E823EE6C5E}" dt="2024-06-21T17:48:04.638" v="55" actId="478"/>
          <ac:spMkLst>
            <pc:docMk/>
            <pc:sldMk cId="3189149199" sldId="2147472027"/>
            <ac:spMk id="22" creationId="{1639DCC7-271B-99B0-7829-05958E168F40}"/>
          </ac:spMkLst>
        </pc:spChg>
        <pc:spChg chg="add del mod">
          <ac:chgData name="Edgard Morato" userId="1da6dde4-7cd4-47d1-b037-d62d00b7d62c" providerId="ADAL" clId="{AACF0A03-F55E-4ACD-9CCD-95E823EE6C5E}" dt="2024-06-21T18:06:17.018" v="101"/>
          <ac:spMkLst>
            <pc:docMk/>
            <pc:sldMk cId="3189149199" sldId="2147472027"/>
            <ac:spMk id="23" creationId="{3D435116-84FC-91A3-021D-4915F07CAD3A}"/>
          </ac:spMkLst>
        </pc:spChg>
        <pc:spChg chg="add del mod">
          <ac:chgData name="Edgard Morato" userId="1da6dde4-7cd4-47d1-b037-d62d00b7d62c" providerId="ADAL" clId="{AACF0A03-F55E-4ACD-9CCD-95E823EE6C5E}" dt="2024-06-21T18:06:17.018" v="101"/>
          <ac:spMkLst>
            <pc:docMk/>
            <pc:sldMk cId="3189149199" sldId="2147472027"/>
            <ac:spMk id="24" creationId="{0396F5CB-AE8E-407C-6B25-38DD61A90EFC}"/>
          </ac:spMkLst>
        </pc:spChg>
        <pc:spChg chg="add mod">
          <ac:chgData name="Edgard Morato" userId="1da6dde4-7cd4-47d1-b037-d62d00b7d62c" providerId="ADAL" clId="{AACF0A03-F55E-4ACD-9CCD-95E823EE6C5E}" dt="2024-06-21T18:07:57.077" v="108"/>
          <ac:spMkLst>
            <pc:docMk/>
            <pc:sldMk cId="3189149199" sldId="2147472027"/>
            <ac:spMk id="25" creationId="{FFF91F91-FE6E-C5FE-10D2-89C2AFF02AAD}"/>
          </ac:spMkLst>
        </pc:spChg>
        <pc:spChg chg="add mod">
          <ac:chgData name="Edgard Morato" userId="1da6dde4-7cd4-47d1-b037-d62d00b7d62c" providerId="ADAL" clId="{AACF0A03-F55E-4ACD-9CCD-95E823EE6C5E}" dt="2024-06-21T18:07:57.077" v="108"/>
          <ac:spMkLst>
            <pc:docMk/>
            <pc:sldMk cId="3189149199" sldId="2147472027"/>
            <ac:spMk id="26" creationId="{18FCBD84-BE2F-B7C7-D67D-2CC993EEE74E}"/>
          </ac:spMkLst>
        </pc:spChg>
        <pc:spChg chg="del">
          <ac:chgData name="Edgard Morato" userId="1da6dde4-7cd4-47d1-b037-d62d00b7d62c" providerId="ADAL" clId="{AACF0A03-F55E-4ACD-9CCD-95E823EE6C5E}" dt="2024-06-21T17:48:04.638" v="55" actId="478"/>
          <ac:spMkLst>
            <pc:docMk/>
            <pc:sldMk cId="3189149199" sldId="2147472027"/>
            <ac:spMk id="27" creationId="{1018335E-74A2-4ACC-3588-9DF8D8DEA437}"/>
          </ac:spMkLst>
        </pc:spChg>
        <pc:spChg chg="add mod">
          <ac:chgData name="Edgard Morato" userId="1da6dde4-7cd4-47d1-b037-d62d00b7d62c" providerId="ADAL" clId="{AACF0A03-F55E-4ACD-9CCD-95E823EE6C5E}" dt="2024-06-21T18:07:57.077" v="108"/>
          <ac:spMkLst>
            <pc:docMk/>
            <pc:sldMk cId="3189149199" sldId="2147472027"/>
            <ac:spMk id="28" creationId="{B0CCA353-C5BC-85FD-07D1-6CF4EAC3A259}"/>
          </ac:spMkLst>
        </pc:spChg>
        <pc:spChg chg="del">
          <ac:chgData name="Edgard Morato" userId="1da6dde4-7cd4-47d1-b037-d62d00b7d62c" providerId="ADAL" clId="{AACF0A03-F55E-4ACD-9CCD-95E823EE6C5E}" dt="2024-06-21T17:48:04.638" v="55" actId="478"/>
          <ac:spMkLst>
            <pc:docMk/>
            <pc:sldMk cId="3189149199" sldId="2147472027"/>
            <ac:spMk id="34" creationId="{8901DF93-C3F1-9E6B-3DA7-0B1A3F80F6B7}"/>
          </ac:spMkLst>
        </pc:spChg>
        <pc:spChg chg="del">
          <ac:chgData name="Edgard Morato" userId="1da6dde4-7cd4-47d1-b037-d62d00b7d62c" providerId="ADAL" clId="{AACF0A03-F55E-4ACD-9CCD-95E823EE6C5E}" dt="2024-06-21T17:48:04.638" v="55" actId="478"/>
          <ac:spMkLst>
            <pc:docMk/>
            <pc:sldMk cId="3189149199" sldId="2147472027"/>
            <ac:spMk id="35" creationId="{25A2A68E-BE8D-3A0C-BB0F-FEA0089867E8}"/>
          </ac:spMkLst>
        </pc:spChg>
        <pc:spChg chg="del">
          <ac:chgData name="Edgard Morato" userId="1da6dde4-7cd4-47d1-b037-d62d00b7d62c" providerId="ADAL" clId="{AACF0A03-F55E-4ACD-9CCD-95E823EE6C5E}" dt="2024-06-21T17:48:04.638" v="55" actId="478"/>
          <ac:spMkLst>
            <pc:docMk/>
            <pc:sldMk cId="3189149199" sldId="2147472027"/>
            <ac:spMk id="39" creationId="{70810569-0AB7-DC9E-43C3-1A52503128B1}"/>
          </ac:spMkLst>
        </pc:spChg>
        <pc:spChg chg="del">
          <ac:chgData name="Edgard Morato" userId="1da6dde4-7cd4-47d1-b037-d62d00b7d62c" providerId="ADAL" clId="{AACF0A03-F55E-4ACD-9CCD-95E823EE6C5E}" dt="2024-06-21T17:48:04.638" v="55" actId="478"/>
          <ac:spMkLst>
            <pc:docMk/>
            <pc:sldMk cId="3189149199" sldId="2147472027"/>
            <ac:spMk id="40" creationId="{FAE89C7A-F57D-DBEF-4443-BB4B7E5665CF}"/>
          </ac:spMkLst>
        </pc:spChg>
        <pc:spChg chg="del">
          <ac:chgData name="Edgard Morato" userId="1da6dde4-7cd4-47d1-b037-d62d00b7d62c" providerId="ADAL" clId="{AACF0A03-F55E-4ACD-9CCD-95E823EE6C5E}" dt="2024-06-21T17:48:04.638" v="55" actId="478"/>
          <ac:spMkLst>
            <pc:docMk/>
            <pc:sldMk cId="3189149199" sldId="2147472027"/>
            <ac:spMk id="41" creationId="{95559F34-EE78-FA46-A564-F4AA7A511572}"/>
          </ac:spMkLst>
        </pc:spChg>
        <pc:spChg chg="del">
          <ac:chgData name="Edgard Morato" userId="1da6dde4-7cd4-47d1-b037-d62d00b7d62c" providerId="ADAL" clId="{AACF0A03-F55E-4ACD-9CCD-95E823EE6C5E}" dt="2024-06-21T17:48:04.638" v="55" actId="478"/>
          <ac:spMkLst>
            <pc:docMk/>
            <pc:sldMk cId="3189149199" sldId="2147472027"/>
            <ac:spMk id="42" creationId="{C85723AF-D2CB-B86C-6DB6-B8950CC50EC2}"/>
          </ac:spMkLst>
        </pc:spChg>
        <pc:spChg chg="del">
          <ac:chgData name="Edgard Morato" userId="1da6dde4-7cd4-47d1-b037-d62d00b7d62c" providerId="ADAL" clId="{AACF0A03-F55E-4ACD-9CCD-95E823EE6C5E}" dt="2024-06-21T17:48:04.638" v="55" actId="478"/>
          <ac:spMkLst>
            <pc:docMk/>
            <pc:sldMk cId="3189149199" sldId="2147472027"/>
            <ac:spMk id="43" creationId="{4CFC4B6D-92D4-F71E-5CAF-42178400CBF0}"/>
          </ac:spMkLst>
        </pc:spChg>
        <pc:spChg chg="del">
          <ac:chgData name="Edgard Morato" userId="1da6dde4-7cd4-47d1-b037-d62d00b7d62c" providerId="ADAL" clId="{AACF0A03-F55E-4ACD-9CCD-95E823EE6C5E}" dt="2024-06-21T17:48:04.638" v="55" actId="478"/>
          <ac:spMkLst>
            <pc:docMk/>
            <pc:sldMk cId="3189149199" sldId="2147472027"/>
            <ac:spMk id="45" creationId="{24A10F98-EC3A-0E99-14CB-4F5A5A5096C6}"/>
          </ac:spMkLst>
        </pc:spChg>
        <pc:spChg chg="del">
          <ac:chgData name="Edgard Morato" userId="1da6dde4-7cd4-47d1-b037-d62d00b7d62c" providerId="ADAL" clId="{AACF0A03-F55E-4ACD-9CCD-95E823EE6C5E}" dt="2024-06-21T17:48:04.638" v="55" actId="478"/>
          <ac:spMkLst>
            <pc:docMk/>
            <pc:sldMk cId="3189149199" sldId="2147472027"/>
            <ac:spMk id="46" creationId="{CA374E6A-EC8A-984C-F13B-C7CD91EFF4C0}"/>
          </ac:spMkLst>
        </pc:spChg>
        <pc:spChg chg="del">
          <ac:chgData name="Edgard Morato" userId="1da6dde4-7cd4-47d1-b037-d62d00b7d62c" providerId="ADAL" clId="{AACF0A03-F55E-4ACD-9CCD-95E823EE6C5E}" dt="2024-06-21T17:48:04.638" v="55" actId="478"/>
          <ac:spMkLst>
            <pc:docMk/>
            <pc:sldMk cId="3189149199" sldId="2147472027"/>
            <ac:spMk id="47" creationId="{DA5BEA73-4F83-BF32-0CDB-6C012A74EAB1}"/>
          </ac:spMkLst>
        </pc:spChg>
        <pc:spChg chg="del">
          <ac:chgData name="Edgard Morato" userId="1da6dde4-7cd4-47d1-b037-d62d00b7d62c" providerId="ADAL" clId="{AACF0A03-F55E-4ACD-9CCD-95E823EE6C5E}" dt="2024-06-21T17:48:04.638" v="55" actId="478"/>
          <ac:spMkLst>
            <pc:docMk/>
            <pc:sldMk cId="3189149199" sldId="2147472027"/>
            <ac:spMk id="48" creationId="{987775FC-BD9F-6C15-BB99-F104DC05F0C9}"/>
          </ac:spMkLst>
        </pc:spChg>
        <pc:spChg chg="del">
          <ac:chgData name="Edgard Morato" userId="1da6dde4-7cd4-47d1-b037-d62d00b7d62c" providerId="ADAL" clId="{AACF0A03-F55E-4ACD-9CCD-95E823EE6C5E}" dt="2024-06-21T17:48:04.638" v="55" actId="478"/>
          <ac:spMkLst>
            <pc:docMk/>
            <pc:sldMk cId="3189149199" sldId="2147472027"/>
            <ac:spMk id="49" creationId="{3067800D-C9FC-9541-919C-841FFCB4984E}"/>
          </ac:spMkLst>
        </pc:spChg>
        <pc:spChg chg="del">
          <ac:chgData name="Edgard Morato" userId="1da6dde4-7cd4-47d1-b037-d62d00b7d62c" providerId="ADAL" clId="{AACF0A03-F55E-4ACD-9CCD-95E823EE6C5E}" dt="2024-06-21T17:48:04.638" v="55" actId="478"/>
          <ac:spMkLst>
            <pc:docMk/>
            <pc:sldMk cId="3189149199" sldId="2147472027"/>
            <ac:spMk id="50" creationId="{D95BC8EE-947C-047D-EA70-0F78B74C6D66}"/>
          </ac:spMkLst>
        </pc:spChg>
        <pc:spChg chg="del">
          <ac:chgData name="Edgard Morato" userId="1da6dde4-7cd4-47d1-b037-d62d00b7d62c" providerId="ADAL" clId="{AACF0A03-F55E-4ACD-9CCD-95E823EE6C5E}" dt="2024-06-21T17:48:04.638" v="55" actId="478"/>
          <ac:spMkLst>
            <pc:docMk/>
            <pc:sldMk cId="3189149199" sldId="2147472027"/>
            <ac:spMk id="51" creationId="{92A1E1A3-9528-ABD7-9A8A-AB0DF3891000}"/>
          </ac:spMkLst>
        </pc:spChg>
        <pc:grpChg chg="del">
          <ac:chgData name="Edgard Morato" userId="1da6dde4-7cd4-47d1-b037-d62d00b7d62c" providerId="ADAL" clId="{AACF0A03-F55E-4ACD-9CCD-95E823EE6C5E}" dt="2024-06-21T17:48:04.638" v="55" actId="478"/>
          <ac:grpSpMkLst>
            <pc:docMk/>
            <pc:sldMk cId="3189149199" sldId="2147472027"/>
            <ac:grpSpMk id="13" creationId="{C96D1FE1-FAF3-C5B0-E64F-2982F65C3A94}"/>
          </ac:grpSpMkLst>
        </pc:grpChg>
        <pc:picChg chg="del">
          <ac:chgData name="Edgard Morato" userId="1da6dde4-7cd4-47d1-b037-d62d00b7d62c" providerId="ADAL" clId="{AACF0A03-F55E-4ACD-9CCD-95E823EE6C5E}" dt="2024-06-21T17:48:04.638" v="55" actId="478"/>
          <ac:picMkLst>
            <pc:docMk/>
            <pc:sldMk cId="3189149199" sldId="2147472027"/>
            <ac:picMk id="7" creationId="{4A3950F9-9C93-BD45-7FD4-1393F0D1DA1C}"/>
          </ac:picMkLst>
        </pc:picChg>
        <pc:picChg chg="add mod">
          <ac:chgData name="Edgard Morato" userId="1da6dde4-7cd4-47d1-b037-d62d00b7d62c" providerId="ADAL" clId="{AACF0A03-F55E-4ACD-9CCD-95E823EE6C5E}" dt="2024-06-21T19:12:01.631" v="228" actId="34135"/>
          <ac:picMkLst>
            <pc:docMk/>
            <pc:sldMk cId="3189149199" sldId="2147472027"/>
            <ac:picMk id="16" creationId="{AD18C0E9-2BDB-B81E-2BA8-47678E7E2E76}"/>
          </ac:picMkLst>
        </pc:picChg>
        <pc:picChg chg="del">
          <ac:chgData name="Edgard Morato" userId="1da6dde4-7cd4-47d1-b037-d62d00b7d62c" providerId="ADAL" clId="{AACF0A03-F55E-4ACD-9CCD-95E823EE6C5E}" dt="2024-06-21T17:48:04.638" v="55" actId="478"/>
          <ac:picMkLst>
            <pc:docMk/>
            <pc:sldMk cId="3189149199" sldId="2147472027"/>
            <ac:picMk id="18" creationId="{78E2AD82-370B-B770-F84C-013A6D625B91}"/>
          </ac:picMkLst>
        </pc:picChg>
        <pc:picChg chg="del">
          <ac:chgData name="Edgard Morato" userId="1da6dde4-7cd4-47d1-b037-d62d00b7d62c" providerId="ADAL" clId="{AACF0A03-F55E-4ACD-9CCD-95E823EE6C5E}" dt="2024-06-21T17:48:04.638" v="55" actId="478"/>
          <ac:picMkLst>
            <pc:docMk/>
            <pc:sldMk cId="3189149199" sldId="2147472027"/>
            <ac:picMk id="29" creationId="{32A0EDD9-7351-ABA4-3101-82187D263A55}"/>
          </ac:picMkLst>
        </pc:picChg>
        <pc:picChg chg="del">
          <ac:chgData name="Edgard Morato" userId="1da6dde4-7cd4-47d1-b037-d62d00b7d62c" providerId="ADAL" clId="{AACF0A03-F55E-4ACD-9CCD-95E823EE6C5E}" dt="2024-06-21T17:48:04.638" v="55" actId="478"/>
          <ac:picMkLst>
            <pc:docMk/>
            <pc:sldMk cId="3189149199" sldId="2147472027"/>
            <ac:picMk id="38" creationId="{31553D17-D414-3EBD-0A63-5BAD9BF46A85}"/>
          </ac:picMkLst>
        </pc:picChg>
        <pc:cxnChg chg="del">
          <ac:chgData name="Edgard Morato" userId="1da6dde4-7cd4-47d1-b037-d62d00b7d62c" providerId="ADAL" clId="{AACF0A03-F55E-4ACD-9CCD-95E823EE6C5E}" dt="2024-06-21T17:48:04.638" v="55" actId="478"/>
          <ac:cxnSpMkLst>
            <pc:docMk/>
            <pc:sldMk cId="3189149199" sldId="2147472027"/>
            <ac:cxnSpMk id="33" creationId="{5F2D995B-6770-0893-81D2-6A8BDE46F406}"/>
          </ac:cxnSpMkLst>
        </pc:cxnChg>
        <pc:cxnChg chg="del">
          <ac:chgData name="Edgard Morato" userId="1da6dde4-7cd4-47d1-b037-d62d00b7d62c" providerId="ADAL" clId="{AACF0A03-F55E-4ACD-9CCD-95E823EE6C5E}" dt="2024-06-21T17:48:04.638" v="55" actId="478"/>
          <ac:cxnSpMkLst>
            <pc:docMk/>
            <pc:sldMk cId="3189149199" sldId="2147472027"/>
            <ac:cxnSpMk id="37" creationId="{F29186C3-3B27-B045-D5D1-0A6B6D76DB6E}"/>
          </ac:cxnSpMkLst>
        </pc:cxnChg>
        <pc:cxnChg chg="del">
          <ac:chgData name="Edgard Morato" userId="1da6dde4-7cd4-47d1-b037-d62d00b7d62c" providerId="ADAL" clId="{AACF0A03-F55E-4ACD-9CCD-95E823EE6C5E}" dt="2024-06-21T17:48:04.638" v="55" actId="478"/>
          <ac:cxnSpMkLst>
            <pc:docMk/>
            <pc:sldMk cId="3189149199" sldId="2147472027"/>
            <ac:cxnSpMk id="44" creationId="{5838C71F-7CB9-3400-073D-4247273D7AAB}"/>
          </ac:cxnSpMkLst>
        </pc:cxnChg>
      </pc:sldChg>
      <pc:sldChg chg="addSp delSp modSp mod">
        <pc:chgData name="Edgard Morato" userId="1da6dde4-7cd4-47d1-b037-d62d00b7d62c" providerId="ADAL" clId="{AACF0A03-F55E-4ACD-9CCD-95E823EE6C5E}" dt="2024-06-21T19:12:08.074" v="230" actId="34135"/>
        <pc:sldMkLst>
          <pc:docMk/>
          <pc:sldMk cId="1888475743" sldId="2147472028"/>
        </pc:sldMkLst>
        <pc:spChg chg="del">
          <ac:chgData name="Edgard Morato" userId="1da6dde4-7cd4-47d1-b037-d62d00b7d62c" providerId="ADAL" clId="{AACF0A03-F55E-4ACD-9CCD-95E823EE6C5E}" dt="2024-06-21T17:48:30.851" v="60" actId="478"/>
          <ac:spMkLst>
            <pc:docMk/>
            <pc:sldMk cId="1888475743" sldId="2147472028"/>
            <ac:spMk id="3" creationId="{7B4513B7-EF59-663F-B1E9-DA6886B84309}"/>
          </ac:spMkLst>
        </pc:spChg>
        <pc:spChg chg="del">
          <ac:chgData name="Edgard Morato" userId="1da6dde4-7cd4-47d1-b037-d62d00b7d62c" providerId="ADAL" clId="{AACF0A03-F55E-4ACD-9CCD-95E823EE6C5E}" dt="2024-06-21T17:48:30.851" v="60" actId="478"/>
          <ac:spMkLst>
            <pc:docMk/>
            <pc:sldMk cId="1888475743" sldId="2147472028"/>
            <ac:spMk id="4" creationId="{36F8505B-84D2-B370-E2BB-9DC86437A69E}"/>
          </ac:spMkLst>
        </pc:spChg>
        <pc:spChg chg="del">
          <ac:chgData name="Edgard Morato" userId="1da6dde4-7cd4-47d1-b037-d62d00b7d62c" providerId="ADAL" clId="{AACF0A03-F55E-4ACD-9CCD-95E823EE6C5E}" dt="2024-06-21T17:48:30.851" v="60" actId="478"/>
          <ac:spMkLst>
            <pc:docMk/>
            <pc:sldMk cId="1888475743" sldId="2147472028"/>
            <ac:spMk id="5" creationId="{D0525A60-A189-0140-B45A-CB0BDBEEF6E8}"/>
          </ac:spMkLst>
        </pc:spChg>
        <pc:spChg chg="del">
          <ac:chgData name="Edgard Morato" userId="1da6dde4-7cd4-47d1-b037-d62d00b7d62c" providerId="ADAL" clId="{AACF0A03-F55E-4ACD-9CCD-95E823EE6C5E}" dt="2024-06-21T17:48:30.851" v="60" actId="478"/>
          <ac:spMkLst>
            <pc:docMk/>
            <pc:sldMk cId="1888475743" sldId="2147472028"/>
            <ac:spMk id="6" creationId="{F34FFF4B-6CCB-CFBD-CABD-E25AEF42A14F}"/>
          </ac:spMkLst>
        </pc:spChg>
        <pc:spChg chg="add del">
          <ac:chgData name="Edgard Morato" userId="1da6dde4-7cd4-47d1-b037-d62d00b7d62c" providerId="ADAL" clId="{AACF0A03-F55E-4ACD-9CCD-95E823EE6C5E}" dt="2024-06-21T17:36:14.678" v="5" actId="478"/>
          <ac:spMkLst>
            <pc:docMk/>
            <pc:sldMk cId="1888475743" sldId="2147472028"/>
            <ac:spMk id="8" creationId="{9DAA6CAF-867D-4242-66F8-B5C951E68CE1}"/>
          </ac:spMkLst>
        </pc:spChg>
        <pc:spChg chg="add del">
          <ac:chgData name="Edgard Morato" userId="1da6dde4-7cd4-47d1-b037-d62d00b7d62c" providerId="ADAL" clId="{AACF0A03-F55E-4ACD-9CCD-95E823EE6C5E}" dt="2024-06-21T17:36:14.678" v="5" actId="478"/>
          <ac:spMkLst>
            <pc:docMk/>
            <pc:sldMk cId="1888475743" sldId="2147472028"/>
            <ac:spMk id="9" creationId="{D1CD1DCD-0899-2570-7CEF-F46C41440E22}"/>
          </ac:spMkLst>
        </pc:spChg>
        <pc:spChg chg="del">
          <ac:chgData name="Edgard Morato" userId="1da6dde4-7cd4-47d1-b037-d62d00b7d62c" providerId="ADAL" clId="{AACF0A03-F55E-4ACD-9CCD-95E823EE6C5E}" dt="2024-06-21T17:48:30.851" v="60" actId="478"/>
          <ac:spMkLst>
            <pc:docMk/>
            <pc:sldMk cId="1888475743" sldId="2147472028"/>
            <ac:spMk id="10" creationId="{C453695F-EFEB-A764-19E9-C4E64C8A0AF6}"/>
          </ac:spMkLst>
        </pc:spChg>
        <pc:spChg chg="del">
          <ac:chgData name="Edgard Morato" userId="1da6dde4-7cd4-47d1-b037-d62d00b7d62c" providerId="ADAL" clId="{AACF0A03-F55E-4ACD-9CCD-95E823EE6C5E}" dt="2024-06-21T17:48:30.851" v="60" actId="478"/>
          <ac:spMkLst>
            <pc:docMk/>
            <pc:sldMk cId="1888475743" sldId="2147472028"/>
            <ac:spMk id="12" creationId="{EB445BCE-DFAC-15B4-7CED-A26EC880D7B2}"/>
          </ac:spMkLst>
        </pc:spChg>
        <pc:spChg chg="add del mod">
          <ac:chgData name="Edgard Morato" userId="1da6dde4-7cd4-47d1-b037-d62d00b7d62c" providerId="ADAL" clId="{AACF0A03-F55E-4ACD-9CCD-95E823EE6C5E}" dt="2024-06-21T17:48:32.683" v="61" actId="478"/>
          <ac:spMkLst>
            <pc:docMk/>
            <pc:sldMk cId="1888475743" sldId="2147472028"/>
            <ac:spMk id="13" creationId="{503B60BC-3E11-3071-C5DB-74DC69699900}"/>
          </ac:spMkLst>
        </pc:spChg>
        <pc:spChg chg="del">
          <ac:chgData name="Edgard Morato" userId="1da6dde4-7cd4-47d1-b037-d62d00b7d62c" providerId="ADAL" clId="{AACF0A03-F55E-4ACD-9CCD-95E823EE6C5E}" dt="2024-06-21T17:48:30.851" v="60" actId="478"/>
          <ac:spMkLst>
            <pc:docMk/>
            <pc:sldMk cId="1888475743" sldId="2147472028"/>
            <ac:spMk id="14" creationId="{0081FD56-8242-D5BE-8848-12C5A5C73A5D}"/>
          </ac:spMkLst>
        </pc:spChg>
        <pc:spChg chg="del">
          <ac:chgData name="Edgard Morato" userId="1da6dde4-7cd4-47d1-b037-d62d00b7d62c" providerId="ADAL" clId="{AACF0A03-F55E-4ACD-9CCD-95E823EE6C5E}" dt="2024-06-21T17:48:30.851" v="60" actId="478"/>
          <ac:spMkLst>
            <pc:docMk/>
            <pc:sldMk cId="1888475743" sldId="2147472028"/>
            <ac:spMk id="15" creationId="{96A654D7-9BDB-D01A-82C2-856BA7DD1A5B}"/>
          </ac:spMkLst>
        </pc:spChg>
        <pc:spChg chg="del">
          <ac:chgData name="Edgard Morato" userId="1da6dde4-7cd4-47d1-b037-d62d00b7d62c" providerId="ADAL" clId="{AACF0A03-F55E-4ACD-9CCD-95E823EE6C5E}" dt="2024-06-21T17:48:30.851" v="60" actId="478"/>
          <ac:spMkLst>
            <pc:docMk/>
            <pc:sldMk cId="1888475743" sldId="2147472028"/>
            <ac:spMk id="16" creationId="{5484AC06-C041-105F-C8A0-1A76E2A65AA1}"/>
          </ac:spMkLst>
        </pc:spChg>
        <pc:spChg chg="del">
          <ac:chgData name="Edgard Morato" userId="1da6dde4-7cd4-47d1-b037-d62d00b7d62c" providerId="ADAL" clId="{AACF0A03-F55E-4ACD-9CCD-95E823EE6C5E}" dt="2024-06-21T17:48:30.851" v="60" actId="478"/>
          <ac:spMkLst>
            <pc:docMk/>
            <pc:sldMk cId="1888475743" sldId="2147472028"/>
            <ac:spMk id="17" creationId="{C1E4D00A-5112-47EA-F43E-18B6D40930EA}"/>
          </ac:spMkLst>
        </pc:spChg>
        <pc:spChg chg="del">
          <ac:chgData name="Edgard Morato" userId="1da6dde4-7cd4-47d1-b037-d62d00b7d62c" providerId="ADAL" clId="{AACF0A03-F55E-4ACD-9CCD-95E823EE6C5E}" dt="2024-06-21T17:48:30.851" v="60" actId="478"/>
          <ac:spMkLst>
            <pc:docMk/>
            <pc:sldMk cId="1888475743" sldId="2147472028"/>
            <ac:spMk id="18" creationId="{CD9F3309-46A5-7543-8103-54EB0ACA190F}"/>
          </ac:spMkLst>
        </pc:spChg>
        <pc:spChg chg="del">
          <ac:chgData name="Edgard Morato" userId="1da6dde4-7cd4-47d1-b037-d62d00b7d62c" providerId="ADAL" clId="{AACF0A03-F55E-4ACD-9CCD-95E823EE6C5E}" dt="2024-06-21T17:48:30.851" v="60" actId="478"/>
          <ac:spMkLst>
            <pc:docMk/>
            <pc:sldMk cId="1888475743" sldId="2147472028"/>
            <ac:spMk id="19" creationId="{36BCE7AB-026A-47D3-7B58-1262C056D0B2}"/>
          </ac:spMkLst>
        </pc:spChg>
        <pc:spChg chg="del">
          <ac:chgData name="Edgard Morato" userId="1da6dde4-7cd4-47d1-b037-d62d00b7d62c" providerId="ADAL" clId="{AACF0A03-F55E-4ACD-9CCD-95E823EE6C5E}" dt="2024-06-21T17:48:30.851" v="60" actId="478"/>
          <ac:spMkLst>
            <pc:docMk/>
            <pc:sldMk cId="1888475743" sldId="2147472028"/>
            <ac:spMk id="20" creationId="{AAD2EDFE-44E8-1256-F5D5-5E59F292220E}"/>
          </ac:spMkLst>
        </pc:spChg>
        <pc:spChg chg="add del">
          <ac:chgData name="Edgard Morato" userId="1da6dde4-7cd4-47d1-b037-d62d00b7d62c" providerId="ADAL" clId="{AACF0A03-F55E-4ACD-9CCD-95E823EE6C5E}" dt="2024-06-21T17:36:14.678" v="5" actId="478"/>
          <ac:spMkLst>
            <pc:docMk/>
            <pc:sldMk cId="1888475743" sldId="2147472028"/>
            <ac:spMk id="21" creationId="{9FC2E2C7-6D8E-1A3E-120A-6C0CC1A58594}"/>
          </ac:spMkLst>
        </pc:spChg>
        <pc:spChg chg="del">
          <ac:chgData name="Edgard Morato" userId="1da6dde4-7cd4-47d1-b037-d62d00b7d62c" providerId="ADAL" clId="{AACF0A03-F55E-4ACD-9CCD-95E823EE6C5E}" dt="2024-06-21T17:48:30.851" v="60" actId="478"/>
          <ac:spMkLst>
            <pc:docMk/>
            <pc:sldMk cId="1888475743" sldId="2147472028"/>
            <ac:spMk id="22" creationId="{614322C9-2479-70D1-A430-CA64FB9D93C5}"/>
          </ac:spMkLst>
        </pc:spChg>
        <pc:spChg chg="del">
          <ac:chgData name="Edgard Morato" userId="1da6dde4-7cd4-47d1-b037-d62d00b7d62c" providerId="ADAL" clId="{AACF0A03-F55E-4ACD-9CCD-95E823EE6C5E}" dt="2024-06-21T17:48:30.851" v="60" actId="478"/>
          <ac:spMkLst>
            <pc:docMk/>
            <pc:sldMk cId="1888475743" sldId="2147472028"/>
            <ac:spMk id="23" creationId="{E4C1D981-B97B-84D5-CB72-334481E03445}"/>
          </ac:spMkLst>
        </pc:spChg>
        <pc:spChg chg="del">
          <ac:chgData name="Edgard Morato" userId="1da6dde4-7cd4-47d1-b037-d62d00b7d62c" providerId="ADAL" clId="{AACF0A03-F55E-4ACD-9CCD-95E823EE6C5E}" dt="2024-06-21T17:48:30.851" v="60" actId="478"/>
          <ac:spMkLst>
            <pc:docMk/>
            <pc:sldMk cId="1888475743" sldId="2147472028"/>
            <ac:spMk id="25" creationId="{739689F8-37DF-FBA7-99E0-D0BC68513D9A}"/>
          </ac:spMkLst>
        </pc:spChg>
        <pc:spChg chg="del">
          <ac:chgData name="Edgard Morato" userId="1da6dde4-7cd4-47d1-b037-d62d00b7d62c" providerId="ADAL" clId="{AACF0A03-F55E-4ACD-9CCD-95E823EE6C5E}" dt="2024-06-21T17:48:30.851" v="60" actId="478"/>
          <ac:spMkLst>
            <pc:docMk/>
            <pc:sldMk cId="1888475743" sldId="2147472028"/>
            <ac:spMk id="26" creationId="{D5AF1234-BD8D-8443-69CD-4103CBF6374D}"/>
          </ac:spMkLst>
        </pc:spChg>
        <pc:spChg chg="del">
          <ac:chgData name="Edgard Morato" userId="1da6dde4-7cd4-47d1-b037-d62d00b7d62c" providerId="ADAL" clId="{AACF0A03-F55E-4ACD-9CCD-95E823EE6C5E}" dt="2024-06-21T17:48:30.851" v="60" actId="478"/>
          <ac:spMkLst>
            <pc:docMk/>
            <pc:sldMk cId="1888475743" sldId="2147472028"/>
            <ac:spMk id="31" creationId="{8DD7FD28-C5F6-4C13-2A9E-5CDFB464EEB8}"/>
          </ac:spMkLst>
        </pc:spChg>
        <pc:spChg chg="del">
          <ac:chgData name="Edgard Morato" userId="1da6dde4-7cd4-47d1-b037-d62d00b7d62c" providerId="ADAL" clId="{AACF0A03-F55E-4ACD-9CCD-95E823EE6C5E}" dt="2024-06-21T17:48:30.851" v="60" actId="478"/>
          <ac:spMkLst>
            <pc:docMk/>
            <pc:sldMk cId="1888475743" sldId="2147472028"/>
            <ac:spMk id="32" creationId="{CAFF52F7-7C39-CC80-37FE-0E8E8E3B3ECA}"/>
          </ac:spMkLst>
        </pc:spChg>
        <pc:spChg chg="del">
          <ac:chgData name="Edgard Morato" userId="1da6dde4-7cd4-47d1-b037-d62d00b7d62c" providerId="ADAL" clId="{AACF0A03-F55E-4ACD-9CCD-95E823EE6C5E}" dt="2024-06-21T17:48:30.851" v="60" actId="478"/>
          <ac:spMkLst>
            <pc:docMk/>
            <pc:sldMk cId="1888475743" sldId="2147472028"/>
            <ac:spMk id="34" creationId="{11571F8A-26D0-F7C5-A6D8-2ADCCE255E22}"/>
          </ac:spMkLst>
        </pc:spChg>
        <pc:spChg chg="add del mod">
          <ac:chgData name="Edgard Morato" userId="1da6dde4-7cd4-47d1-b037-d62d00b7d62c" providerId="ADAL" clId="{AACF0A03-F55E-4ACD-9CCD-95E823EE6C5E}" dt="2024-06-21T18:06:16.356" v="100"/>
          <ac:spMkLst>
            <pc:docMk/>
            <pc:sldMk cId="1888475743" sldId="2147472028"/>
            <ac:spMk id="39" creationId="{31CE3DC1-A364-087E-83EC-7B459EB6A89C}"/>
          </ac:spMkLst>
        </pc:spChg>
        <pc:spChg chg="add del mod">
          <ac:chgData name="Edgard Morato" userId="1da6dde4-7cd4-47d1-b037-d62d00b7d62c" providerId="ADAL" clId="{AACF0A03-F55E-4ACD-9CCD-95E823EE6C5E}" dt="2024-06-21T18:06:16.356" v="100"/>
          <ac:spMkLst>
            <pc:docMk/>
            <pc:sldMk cId="1888475743" sldId="2147472028"/>
            <ac:spMk id="40" creationId="{127C3553-1BBE-5BD9-71F1-1065C75B8A39}"/>
          </ac:spMkLst>
        </pc:spChg>
        <pc:spChg chg="add del mod">
          <ac:chgData name="Edgard Morato" userId="1da6dde4-7cd4-47d1-b037-d62d00b7d62c" providerId="ADAL" clId="{AACF0A03-F55E-4ACD-9CCD-95E823EE6C5E}" dt="2024-06-21T18:06:16.356" v="100"/>
          <ac:spMkLst>
            <pc:docMk/>
            <pc:sldMk cId="1888475743" sldId="2147472028"/>
            <ac:spMk id="41" creationId="{E1DAB674-D637-27DD-EE07-6F663D2F51A6}"/>
          </ac:spMkLst>
        </pc:spChg>
        <pc:spChg chg="add mod">
          <ac:chgData name="Edgard Morato" userId="1da6dde4-7cd4-47d1-b037-d62d00b7d62c" providerId="ADAL" clId="{AACF0A03-F55E-4ACD-9CCD-95E823EE6C5E}" dt="2024-06-21T18:08:11.382" v="109"/>
          <ac:spMkLst>
            <pc:docMk/>
            <pc:sldMk cId="1888475743" sldId="2147472028"/>
            <ac:spMk id="42" creationId="{DF30EA59-7593-40AC-7949-854F2E388DE0}"/>
          </ac:spMkLst>
        </pc:spChg>
        <pc:spChg chg="add mod">
          <ac:chgData name="Edgard Morato" userId="1da6dde4-7cd4-47d1-b037-d62d00b7d62c" providerId="ADAL" clId="{AACF0A03-F55E-4ACD-9CCD-95E823EE6C5E}" dt="2024-06-21T18:08:11.382" v="109"/>
          <ac:spMkLst>
            <pc:docMk/>
            <pc:sldMk cId="1888475743" sldId="2147472028"/>
            <ac:spMk id="43" creationId="{922CC4A2-264E-C48D-39CE-9AEF9ADD623E}"/>
          </ac:spMkLst>
        </pc:spChg>
        <pc:spChg chg="add mod">
          <ac:chgData name="Edgard Morato" userId="1da6dde4-7cd4-47d1-b037-d62d00b7d62c" providerId="ADAL" clId="{AACF0A03-F55E-4ACD-9CCD-95E823EE6C5E}" dt="2024-06-21T18:08:11.382" v="109"/>
          <ac:spMkLst>
            <pc:docMk/>
            <pc:sldMk cId="1888475743" sldId="2147472028"/>
            <ac:spMk id="44" creationId="{03E826E0-166B-7A01-E1ED-0A1D8369F6C7}"/>
          </ac:spMkLst>
        </pc:spChg>
        <pc:spChg chg="del">
          <ac:chgData name="Edgard Morato" userId="1da6dde4-7cd4-47d1-b037-d62d00b7d62c" providerId="ADAL" clId="{AACF0A03-F55E-4ACD-9CCD-95E823EE6C5E}" dt="2024-06-21T17:48:30.851" v="60" actId="478"/>
          <ac:spMkLst>
            <pc:docMk/>
            <pc:sldMk cId="1888475743" sldId="2147472028"/>
            <ac:spMk id="111" creationId="{4518AA99-DBF3-B0C5-4B99-B2A55B2C952D}"/>
          </ac:spMkLst>
        </pc:spChg>
        <pc:spChg chg="del">
          <ac:chgData name="Edgard Morato" userId="1da6dde4-7cd4-47d1-b037-d62d00b7d62c" providerId="ADAL" clId="{AACF0A03-F55E-4ACD-9CCD-95E823EE6C5E}" dt="2024-06-21T17:48:30.851" v="60" actId="478"/>
          <ac:spMkLst>
            <pc:docMk/>
            <pc:sldMk cId="1888475743" sldId="2147472028"/>
            <ac:spMk id="127" creationId="{C96492A0-F120-40E9-B00B-DD47377EA788}"/>
          </ac:spMkLst>
        </pc:spChg>
        <pc:spChg chg="del">
          <ac:chgData name="Edgard Morato" userId="1da6dde4-7cd4-47d1-b037-d62d00b7d62c" providerId="ADAL" clId="{AACF0A03-F55E-4ACD-9CCD-95E823EE6C5E}" dt="2024-06-21T17:48:30.851" v="60" actId="478"/>
          <ac:spMkLst>
            <pc:docMk/>
            <pc:sldMk cId="1888475743" sldId="2147472028"/>
            <ac:spMk id="129" creationId="{59EED680-3641-CBA1-2C11-DD9E569653DC}"/>
          </ac:spMkLst>
        </pc:spChg>
        <pc:grpChg chg="del">
          <ac:chgData name="Edgard Morato" userId="1da6dde4-7cd4-47d1-b037-d62d00b7d62c" providerId="ADAL" clId="{AACF0A03-F55E-4ACD-9CCD-95E823EE6C5E}" dt="2024-06-21T17:48:30.851" v="60" actId="478"/>
          <ac:grpSpMkLst>
            <pc:docMk/>
            <pc:sldMk cId="1888475743" sldId="2147472028"/>
            <ac:grpSpMk id="11" creationId="{0458B723-AA43-2A86-BA41-1715DF255CB7}"/>
          </ac:grpSpMkLst>
        </pc:grpChg>
        <pc:graphicFrameChg chg="del">
          <ac:chgData name="Edgard Morato" userId="1da6dde4-7cd4-47d1-b037-d62d00b7d62c" providerId="ADAL" clId="{AACF0A03-F55E-4ACD-9CCD-95E823EE6C5E}" dt="2024-06-21T17:48:30.851" v="60" actId="478"/>
          <ac:graphicFrameMkLst>
            <pc:docMk/>
            <pc:sldMk cId="1888475743" sldId="2147472028"/>
            <ac:graphicFrameMk id="128" creationId="{EB18C7E5-97BE-6552-5434-B1C1CD40266B}"/>
          </ac:graphicFrameMkLst>
        </pc:graphicFrameChg>
        <pc:picChg chg="del">
          <ac:chgData name="Edgard Morato" userId="1da6dde4-7cd4-47d1-b037-d62d00b7d62c" providerId="ADAL" clId="{AACF0A03-F55E-4ACD-9CCD-95E823EE6C5E}" dt="2024-06-21T17:48:30.851" v="60" actId="478"/>
          <ac:picMkLst>
            <pc:docMk/>
            <pc:sldMk cId="1888475743" sldId="2147472028"/>
            <ac:picMk id="7" creationId="{4A3950F9-9C93-BD45-7FD4-1393F0D1DA1C}"/>
          </ac:picMkLst>
        </pc:picChg>
        <pc:picChg chg="del">
          <ac:chgData name="Edgard Morato" userId="1da6dde4-7cd4-47d1-b037-d62d00b7d62c" providerId="ADAL" clId="{AACF0A03-F55E-4ACD-9CCD-95E823EE6C5E}" dt="2024-06-21T17:48:30.851" v="60" actId="478"/>
          <ac:picMkLst>
            <pc:docMk/>
            <pc:sldMk cId="1888475743" sldId="2147472028"/>
            <ac:picMk id="24" creationId="{BC846AF3-93AF-EC33-8253-98BF569A2E50}"/>
          </ac:picMkLst>
        </pc:picChg>
        <pc:picChg chg="del">
          <ac:chgData name="Edgard Morato" userId="1da6dde4-7cd4-47d1-b037-d62d00b7d62c" providerId="ADAL" clId="{AACF0A03-F55E-4ACD-9CCD-95E823EE6C5E}" dt="2024-06-21T17:48:30.851" v="60" actId="478"/>
          <ac:picMkLst>
            <pc:docMk/>
            <pc:sldMk cId="1888475743" sldId="2147472028"/>
            <ac:picMk id="27" creationId="{307139D6-6D4B-7AD1-A0E8-6EFC5B4205A7}"/>
          </ac:picMkLst>
        </pc:picChg>
        <pc:picChg chg="del">
          <ac:chgData name="Edgard Morato" userId="1da6dde4-7cd4-47d1-b037-d62d00b7d62c" providerId="ADAL" clId="{AACF0A03-F55E-4ACD-9CCD-95E823EE6C5E}" dt="2024-06-21T17:48:30.851" v="60" actId="478"/>
          <ac:picMkLst>
            <pc:docMk/>
            <pc:sldMk cId="1888475743" sldId="2147472028"/>
            <ac:picMk id="33" creationId="{43C44BFA-C93E-9CDA-2434-5F94BA3F55BC}"/>
          </ac:picMkLst>
        </pc:picChg>
        <pc:picChg chg="add mod">
          <ac:chgData name="Edgard Morato" userId="1da6dde4-7cd4-47d1-b037-d62d00b7d62c" providerId="ADAL" clId="{AACF0A03-F55E-4ACD-9CCD-95E823EE6C5E}" dt="2024-06-21T19:12:08.074" v="230" actId="34135"/>
          <ac:picMkLst>
            <pc:docMk/>
            <pc:sldMk cId="1888475743" sldId="2147472028"/>
            <ac:picMk id="38" creationId="{B2C7DECC-139B-2B32-EBFA-0F835234BB60}"/>
          </ac:picMkLst>
        </pc:picChg>
        <pc:cxnChg chg="del">
          <ac:chgData name="Edgard Morato" userId="1da6dde4-7cd4-47d1-b037-d62d00b7d62c" providerId="ADAL" clId="{AACF0A03-F55E-4ACD-9CCD-95E823EE6C5E}" dt="2024-06-21T17:48:30.851" v="60" actId="478"/>
          <ac:cxnSpMkLst>
            <pc:docMk/>
            <pc:sldMk cId="1888475743" sldId="2147472028"/>
            <ac:cxnSpMk id="29" creationId="{EBF24AAD-2B2B-FECF-F159-BDF808418947}"/>
          </ac:cxnSpMkLst>
        </pc:cxnChg>
        <pc:cxnChg chg="del">
          <ac:chgData name="Edgard Morato" userId="1da6dde4-7cd4-47d1-b037-d62d00b7d62c" providerId="ADAL" clId="{AACF0A03-F55E-4ACD-9CCD-95E823EE6C5E}" dt="2024-06-21T17:48:30.851" v="60" actId="478"/>
          <ac:cxnSpMkLst>
            <pc:docMk/>
            <pc:sldMk cId="1888475743" sldId="2147472028"/>
            <ac:cxnSpMk id="30" creationId="{BCCFAE9A-C260-11A9-A781-8F6D07F64086}"/>
          </ac:cxnSpMkLst>
        </pc:cxnChg>
        <pc:cxnChg chg="del">
          <ac:chgData name="Edgard Morato" userId="1da6dde4-7cd4-47d1-b037-d62d00b7d62c" providerId="ADAL" clId="{AACF0A03-F55E-4ACD-9CCD-95E823EE6C5E}" dt="2024-06-21T17:48:30.851" v="60" actId="478"/>
          <ac:cxnSpMkLst>
            <pc:docMk/>
            <pc:sldMk cId="1888475743" sldId="2147472028"/>
            <ac:cxnSpMk id="35" creationId="{96B4EBA4-D182-DA14-F0D9-BCB7F80FAD46}"/>
          </ac:cxnSpMkLst>
        </pc:cxnChg>
      </pc:sldChg>
      <pc:sldChg chg="delSp del mod">
        <pc:chgData name="Edgard Morato" userId="1da6dde4-7cd4-47d1-b037-d62d00b7d62c" providerId="ADAL" clId="{AACF0A03-F55E-4ACD-9CCD-95E823EE6C5E}" dt="2024-06-21T18:09:10.640" v="114" actId="47"/>
        <pc:sldMkLst>
          <pc:docMk/>
          <pc:sldMk cId="242079711" sldId="2147472029"/>
        </pc:sldMkLst>
        <pc:spChg chg="del">
          <ac:chgData name="Edgard Morato" userId="1da6dde4-7cd4-47d1-b037-d62d00b7d62c" providerId="ADAL" clId="{AACF0A03-F55E-4ACD-9CCD-95E823EE6C5E}" dt="2024-06-21T17:36:30.037" v="7" actId="478"/>
          <ac:spMkLst>
            <pc:docMk/>
            <pc:sldMk cId="242079711" sldId="2147472029"/>
            <ac:spMk id="9" creationId="{366BA5C5-3FC8-AA8D-4CC0-E1CCB8FE7D76}"/>
          </ac:spMkLst>
        </pc:spChg>
        <pc:spChg chg="del">
          <ac:chgData name="Edgard Morato" userId="1da6dde4-7cd4-47d1-b037-d62d00b7d62c" providerId="ADAL" clId="{AACF0A03-F55E-4ACD-9CCD-95E823EE6C5E}" dt="2024-06-21T17:36:30.037" v="7" actId="478"/>
          <ac:spMkLst>
            <pc:docMk/>
            <pc:sldMk cId="242079711" sldId="2147472029"/>
            <ac:spMk id="11" creationId="{3425012E-2C9F-FDA2-CC28-207856272A9D}"/>
          </ac:spMkLst>
        </pc:spChg>
        <pc:spChg chg="del">
          <ac:chgData name="Edgard Morato" userId="1da6dde4-7cd4-47d1-b037-d62d00b7d62c" providerId="ADAL" clId="{AACF0A03-F55E-4ACD-9CCD-95E823EE6C5E}" dt="2024-06-21T17:36:30.037" v="7" actId="478"/>
          <ac:spMkLst>
            <pc:docMk/>
            <pc:sldMk cId="242079711" sldId="2147472029"/>
            <ac:spMk id="13" creationId="{E89F54D6-9A02-ECAE-8AA5-50B6EE0487D8}"/>
          </ac:spMkLst>
        </pc:spChg>
      </pc:sldChg>
      <pc:sldChg chg="addSp delSp modSp mod">
        <pc:chgData name="Edgard Morato" userId="1da6dde4-7cd4-47d1-b037-d62d00b7d62c" providerId="ADAL" clId="{AACF0A03-F55E-4ACD-9CCD-95E823EE6C5E}" dt="2024-06-21T19:12:16.835" v="232" actId="34135"/>
        <pc:sldMkLst>
          <pc:docMk/>
          <pc:sldMk cId="1437185283" sldId="2147472030"/>
        </pc:sldMkLst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2" creationId="{F6962146-EAF4-7EF5-98A1-7B62D1FB2CE4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3" creationId="{7B4513B7-EF59-663F-B1E9-DA6886B84309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5" creationId="{D0525A60-A189-0140-B45A-CB0BDBEEF6E8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6" creationId="{0540F3F1-627F-933C-E793-2C35A36C6E8A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9" creationId="{72BFF5DD-05BE-4D99-A862-7E4BF7BDBC20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10" creationId="{CB72E5CB-D3F0-AEE1-B4AA-117D51392A8C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11" creationId="{8E4063B0-5555-551F-31EC-0B91A6C84A59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12" creationId="{5BB7CB99-0366-546A-FA42-3A1B31102131}"/>
          </ac:spMkLst>
        </pc:spChg>
        <pc:spChg chg="add del mod">
          <ac:chgData name="Edgard Morato" userId="1da6dde4-7cd4-47d1-b037-d62d00b7d62c" providerId="ADAL" clId="{AACF0A03-F55E-4ACD-9CCD-95E823EE6C5E}" dt="2024-06-21T17:48:49.065" v="64" actId="478"/>
          <ac:spMkLst>
            <pc:docMk/>
            <pc:sldMk cId="1437185283" sldId="2147472030"/>
            <ac:spMk id="13" creationId="{F344223B-A92A-D558-2A97-F7EE4117352C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14" creationId="{B7543EC6-2368-9345-0595-C88A0AE63A59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15" creationId="{0570CC53-0F6B-9D3A-B56D-5E24D8223140}"/>
          </ac:spMkLst>
        </pc:spChg>
        <pc:spChg chg="del">
          <ac:chgData name="Edgard Morato" userId="1da6dde4-7cd4-47d1-b037-d62d00b7d62c" providerId="ADAL" clId="{AACF0A03-F55E-4ACD-9CCD-95E823EE6C5E}" dt="2024-06-21T17:36:22.702" v="6" actId="478"/>
          <ac:spMkLst>
            <pc:docMk/>
            <pc:sldMk cId="1437185283" sldId="2147472030"/>
            <ac:spMk id="16" creationId="{AC758DC2-8A9E-E010-8450-6F959B235158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17" creationId="{78479186-842F-5777-3E9C-2F611456D4D4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18" creationId="{0A616A52-1238-A585-21D3-6B14A2AE5E01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19" creationId="{7509B79B-C5F8-2937-F05A-4A386B9D18CE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20" creationId="{67E15387-4114-CA38-723B-DEAA59ADB8C6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21" creationId="{C9C487B9-837E-8199-61D6-C641CE3A7B51}"/>
          </ac:spMkLst>
        </pc:spChg>
        <pc:spChg chg="del">
          <ac:chgData name="Edgard Morato" userId="1da6dde4-7cd4-47d1-b037-d62d00b7d62c" providerId="ADAL" clId="{AACF0A03-F55E-4ACD-9CCD-95E823EE6C5E}" dt="2024-06-21T17:36:22.702" v="6" actId="478"/>
          <ac:spMkLst>
            <pc:docMk/>
            <pc:sldMk cId="1437185283" sldId="2147472030"/>
            <ac:spMk id="22" creationId="{D9A60AB2-366B-B5AD-A16E-A57B3A296B2A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23" creationId="{A80FE344-2662-25DF-A2CD-03FA96AD4644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24" creationId="{3E2EBDDD-F498-441F-31D6-47782FE2889D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25" creationId="{1D8BD610-65F1-2A49-90B2-CA3F31F81041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26" creationId="{65762795-CB17-F972-31C5-C603FD741C96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27" creationId="{3F6909D6-7BC1-50AD-02BF-0333482B7C28}"/>
          </ac:spMkLst>
        </pc:spChg>
        <pc:spChg chg="del">
          <ac:chgData name="Edgard Morato" userId="1da6dde4-7cd4-47d1-b037-d62d00b7d62c" providerId="ADAL" clId="{AACF0A03-F55E-4ACD-9CCD-95E823EE6C5E}" dt="2024-06-21T17:36:22.702" v="6" actId="478"/>
          <ac:spMkLst>
            <pc:docMk/>
            <pc:sldMk cId="1437185283" sldId="2147472030"/>
            <ac:spMk id="28" creationId="{E8700976-C15C-DE3F-4FC3-33D576F9E5D4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29" creationId="{B6F77F57-955A-4B28-D2AA-E8045975BFFA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30" creationId="{9DD0426D-9096-9AD8-2D7B-FC63D44C607B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33" creationId="{261369F6-5F83-587D-3404-5C55C68B3406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36" creationId="{07B8F6D2-BCE5-F629-C3D0-C11A948E6BA4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37" creationId="{7B6694BF-0EB3-768F-C9C2-818AE91D2762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38" creationId="{D27FD0B0-048E-45CF-EE61-E6480048BC8B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40" creationId="{5EF34239-0E62-A14B-F20D-7631A718F316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41" creationId="{32BF9103-921B-F300-4475-C18BFCFA11B5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42" creationId="{9575F6C7-B126-1F54-1797-D5C91F3B0EC6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46" creationId="{AF4BF735-21BC-E0AD-DD68-FE9867294006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47" creationId="{A6B69E94-58D4-5138-7534-25F30CD85C83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48" creationId="{BCCB518E-698D-CFC0-88BE-206E59D69A1D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50" creationId="{D4E4FAF4-F0C6-77A8-5D8E-67E41486ECD9}"/>
          </ac:spMkLst>
        </pc:spChg>
        <pc:spChg chg="add del mod">
          <ac:chgData name="Edgard Morato" userId="1da6dde4-7cd4-47d1-b037-d62d00b7d62c" providerId="ADAL" clId="{AACF0A03-F55E-4ACD-9CCD-95E823EE6C5E}" dt="2024-06-21T18:06:15.740" v="99"/>
          <ac:spMkLst>
            <pc:docMk/>
            <pc:sldMk cId="1437185283" sldId="2147472030"/>
            <ac:spMk id="53" creationId="{5F92D2FB-A41B-D127-1B2A-C432433A5FE1}"/>
          </ac:spMkLst>
        </pc:spChg>
        <pc:spChg chg="add del mod">
          <ac:chgData name="Edgard Morato" userId="1da6dde4-7cd4-47d1-b037-d62d00b7d62c" providerId="ADAL" clId="{AACF0A03-F55E-4ACD-9CCD-95E823EE6C5E}" dt="2024-06-21T18:06:15.740" v="99"/>
          <ac:spMkLst>
            <pc:docMk/>
            <pc:sldMk cId="1437185283" sldId="2147472030"/>
            <ac:spMk id="54" creationId="{96D2EC96-5411-1475-9B31-1D67194C799D}"/>
          </ac:spMkLst>
        </pc:spChg>
        <pc:spChg chg="add del mod">
          <ac:chgData name="Edgard Morato" userId="1da6dde4-7cd4-47d1-b037-d62d00b7d62c" providerId="ADAL" clId="{AACF0A03-F55E-4ACD-9CCD-95E823EE6C5E}" dt="2024-06-21T18:06:15.740" v="99"/>
          <ac:spMkLst>
            <pc:docMk/>
            <pc:sldMk cId="1437185283" sldId="2147472030"/>
            <ac:spMk id="55" creationId="{90C334EF-8BEE-E050-7A82-6A7E9AC193C7}"/>
          </ac:spMkLst>
        </pc:spChg>
        <pc:spChg chg="add mod">
          <ac:chgData name="Edgard Morato" userId="1da6dde4-7cd4-47d1-b037-d62d00b7d62c" providerId="ADAL" clId="{AACF0A03-F55E-4ACD-9CCD-95E823EE6C5E}" dt="2024-06-21T18:08:52.240" v="113"/>
          <ac:spMkLst>
            <pc:docMk/>
            <pc:sldMk cId="1437185283" sldId="2147472030"/>
            <ac:spMk id="56" creationId="{0DAE69E5-3911-000D-E9D6-FEE74C9F7DA1}"/>
          </ac:spMkLst>
        </pc:spChg>
        <pc:spChg chg="add mod">
          <ac:chgData name="Edgard Morato" userId="1da6dde4-7cd4-47d1-b037-d62d00b7d62c" providerId="ADAL" clId="{AACF0A03-F55E-4ACD-9CCD-95E823EE6C5E}" dt="2024-06-21T18:08:52.240" v="113"/>
          <ac:spMkLst>
            <pc:docMk/>
            <pc:sldMk cId="1437185283" sldId="2147472030"/>
            <ac:spMk id="57" creationId="{20683C1D-C800-CCB1-8A79-C88BFF6F5C23}"/>
          </ac:spMkLst>
        </pc:spChg>
        <pc:spChg chg="add mod">
          <ac:chgData name="Edgard Morato" userId="1da6dde4-7cd4-47d1-b037-d62d00b7d62c" providerId="ADAL" clId="{AACF0A03-F55E-4ACD-9CCD-95E823EE6C5E}" dt="2024-06-21T18:08:52.240" v="113"/>
          <ac:spMkLst>
            <pc:docMk/>
            <pc:sldMk cId="1437185283" sldId="2147472030"/>
            <ac:spMk id="58" creationId="{FFADFE71-4BCD-5ECF-17A6-D3D9AAFEA5B0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111" creationId="{4518AA99-DBF3-B0C5-4B99-B2A55B2C952D}"/>
          </ac:spMkLst>
        </pc:spChg>
        <pc:spChg chg="del">
          <ac:chgData name="Edgard Morato" userId="1da6dde4-7cd4-47d1-b037-d62d00b7d62c" providerId="ADAL" clId="{AACF0A03-F55E-4ACD-9CCD-95E823EE6C5E}" dt="2024-06-21T17:48:46.977" v="63" actId="478"/>
          <ac:spMkLst>
            <pc:docMk/>
            <pc:sldMk cId="1437185283" sldId="2147472030"/>
            <ac:spMk id="129" creationId="{59EED680-3641-CBA1-2C11-DD9E569653DC}"/>
          </ac:spMkLst>
        </pc:spChg>
        <pc:grpChg chg="del">
          <ac:chgData name="Edgard Morato" userId="1da6dde4-7cd4-47d1-b037-d62d00b7d62c" providerId="ADAL" clId="{AACF0A03-F55E-4ACD-9CCD-95E823EE6C5E}" dt="2024-06-21T17:48:46.977" v="63" actId="478"/>
          <ac:grpSpMkLst>
            <pc:docMk/>
            <pc:sldMk cId="1437185283" sldId="2147472030"/>
            <ac:grpSpMk id="8" creationId="{7245F35E-70AB-ACC2-29C2-02CBA42E4AA6}"/>
          </ac:grpSpMkLst>
        </pc:grpChg>
        <pc:graphicFrameChg chg="del">
          <ac:chgData name="Edgard Morato" userId="1da6dde4-7cd4-47d1-b037-d62d00b7d62c" providerId="ADAL" clId="{AACF0A03-F55E-4ACD-9CCD-95E823EE6C5E}" dt="2024-06-21T17:48:46.977" v="63" actId="478"/>
          <ac:graphicFrameMkLst>
            <pc:docMk/>
            <pc:sldMk cId="1437185283" sldId="2147472030"/>
            <ac:graphicFrameMk id="128" creationId="{EB18C7E5-97BE-6552-5434-B1C1CD40266B}"/>
          </ac:graphicFrameMkLst>
        </pc:graphicFrameChg>
        <pc:picChg chg="del">
          <ac:chgData name="Edgard Morato" userId="1da6dde4-7cd4-47d1-b037-d62d00b7d62c" providerId="ADAL" clId="{AACF0A03-F55E-4ACD-9CCD-95E823EE6C5E}" dt="2024-06-21T17:48:46.977" v="63" actId="478"/>
          <ac:picMkLst>
            <pc:docMk/>
            <pc:sldMk cId="1437185283" sldId="2147472030"/>
            <ac:picMk id="7" creationId="{4A3950F9-9C93-BD45-7FD4-1393F0D1DA1C}"/>
          </ac:picMkLst>
        </pc:picChg>
        <pc:picChg chg="del">
          <ac:chgData name="Edgard Morato" userId="1da6dde4-7cd4-47d1-b037-d62d00b7d62c" providerId="ADAL" clId="{AACF0A03-F55E-4ACD-9CCD-95E823EE6C5E}" dt="2024-06-21T17:48:46.977" v="63" actId="478"/>
          <ac:picMkLst>
            <pc:docMk/>
            <pc:sldMk cId="1437185283" sldId="2147472030"/>
            <ac:picMk id="31" creationId="{FFED8815-FA45-A452-2826-ED8502123B30}"/>
          </ac:picMkLst>
        </pc:picChg>
        <pc:picChg chg="del">
          <ac:chgData name="Edgard Morato" userId="1da6dde4-7cd4-47d1-b037-d62d00b7d62c" providerId="ADAL" clId="{AACF0A03-F55E-4ACD-9CCD-95E823EE6C5E}" dt="2024-06-21T17:48:46.977" v="63" actId="478"/>
          <ac:picMkLst>
            <pc:docMk/>
            <pc:sldMk cId="1437185283" sldId="2147472030"/>
            <ac:picMk id="34" creationId="{C4D8DA9A-16AA-C5BE-9B3F-977F8535BA19}"/>
          </ac:picMkLst>
        </pc:picChg>
        <pc:picChg chg="del">
          <ac:chgData name="Edgard Morato" userId="1da6dde4-7cd4-47d1-b037-d62d00b7d62c" providerId="ADAL" clId="{AACF0A03-F55E-4ACD-9CCD-95E823EE6C5E}" dt="2024-06-21T17:48:46.977" v="63" actId="478"/>
          <ac:picMkLst>
            <pc:docMk/>
            <pc:sldMk cId="1437185283" sldId="2147472030"/>
            <ac:picMk id="39" creationId="{8E512FF0-6817-998D-B545-C166AA240519}"/>
          </ac:picMkLst>
        </pc:picChg>
        <pc:picChg chg="add mod">
          <ac:chgData name="Edgard Morato" userId="1da6dde4-7cd4-47d1-b037-d62d00b7d62c" providerId="ADAL" clId="{AACF0A03-F55E-4ACD-9CCD-95E823EE6C5E}" dt="2024-06-21T19:12:16.835" v="232" actId="34135"/>
          <ac:picMkLst>
            <pc:docMk/>
            <pc:sldMk cId="1437185283" sldId="2147472030"/>
            <ac:picMk id="52" creationId="{A1771A2E-F98C-9BFF-F4FE-C8FD3126CB7C}"/>
          </ac:picMkLst>
        </pc:picChg>
        <pc:cxnChg chg="del">
          <ac:chgData name="Edgard Morato" userId="1da6dde4-7cd4-47d1-b037-d62d00b7d62c" providerId="ADAL" clId="{AACF0A03-F55E-4ACD-9CCD-95E823EE6C5E}" dt="2024-06-21T17:48:46.977" v="63" actId="478"/>
          <ac:cxnSpMkLst>
            <pc:docMk/>
            <pc:sldMk cId="1437185283" sldId="2147472030"/>
            <ac:cxnSpMk id="32" creationId="{229E737E-AF09-1B09-03C9-FA3471FFF9BE}"/>
          </ac:cxnSpMkLst>
        </pc:cxnChg>
        <pc:cxnChg chg="del">
          <ac:chgData name="Edgard Morato" userId="1da6dde4-7cd4-47d1-b037-d62d00b7d62c" providerId="ADAL" clId="{AACF0A03-F55E-4ACD-9CCD-95E823EE6C5E}" dt="2024-06-21T17:48:46.977" v="63" actId="478"/>
          <ac:cxnSpMkLst>
            <pc:docMk/>
            <pc:sldMk cId="1437185283" sldId="2147472030"/>
            <ac:cxnSpMk id="35" creationId="{C9F15843-FEF1-F532-F71B-9FE693CFAE90}"/>
          </ac:cxnSpMkLst>
        </pc:cxnChg>
        <pc:cxnChg chg="del">
          <ac:chgData name="Edgard Morato" userId="1da6dde4-7cd4-47d1-b037-d62d00b7d62c" providerId="ADAL" clId="{AACF0A03-F55E-4ACD-9CCD-95E823EE6C5E}" dt="2024-06-21T17:48:46.977" v="63" actId="478"/>
          <ac:cxnSpMkLst>
            <pc:docMk/>
            <pc:sldMk cId="1437185283" sldId="2147472030"/>
            <ac:cxnSpMk id="43" creationId="{405B4F16-BE44-294C-6C8D-192C59DF3DE3}"/>
          </ac:cxnSpMkLst>
        </pc:cxnChg>
        <pc:cxnChg chg="del">
          <ac:chgData name="Edgard Morato" userId="1da6dde4-7cd4-47d1-b037-d62d00b7d62c" providerId="ADAL" clId="{AACF0A03-F55E-4ACD-9CCD-95E823EE6C5E}" dt="2024-06-21T17:48:46.977" v="63" actId="478"/>
          <ac:cxnSpMkLst>
            <pc:docMk/>
            <pc:sldMk cId="1437185283" sldId="2147472030"/>
            <ac:cxnSpMk id="49" creationId="{1C62CEEF-988C-6B9D-5096-44AFC0D09961}"/>
          </ac:cxnSpMkLst>
        </pc:cxnChg>
      </pc:sldChg>
      <pc:sldChg chg="addSp delSp modSp mod">
        <pc:chgData name="Edgard Morato" userId="1da6dde4-7cd4-47d1-b037-d62d00b7d62c" providerId="ADAL" clId="{AACF0A03-F55E-4ACD-9CCD-95E823EE6C5E}" dt="2024-06-21T19:12:21.434" v="233" actId="34135"/>
        <pc:sldMkLst>
          <pc:docMk/>
          <pc:sldMk cId="2796178238" sldId="2147472031"/>
        </pc:sldMkLst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2" creationId="{C895CF79-FA6F-2F91-F712-FDD1E17B9C24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3" creationId="{7B4513B7-EF59-663F-B1E9-DA6886B84309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5" creationId="{D0525A60-A189-0140-B45A-CB0BDBEEF6E8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6" creationId="{070D9C10-3394-E807-5C49-75F426027FE0}"/>
          </ac:spMkLst>
        </pc:spChg>
        <pc:spChg chg="del">
          <ac:chgData name="Edgard Morato" userId="1da6dde4-7cd4-47d1-b037-d62d00b7d62c" providerId="ADAL" clId="{AACF0A03-F55E-4ACD-9CCD-95E823EE6C5E}" dt="2024-06-21T17:36:35.719" v="8" actId="478"/>
          <ac:spMkLst>
            <pc:docMk/>
            <pc:sldMk cId="2796178238" sldId="2147472031"/>
            <ac:spMk id="9" creationId="{864313FC-BBAF-5625-0E67-3DCFB36CB700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10" creationId="{B40E9FE3-33DD-B9A0-02CD-E8733D8D8328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11" creationId="{4F52E81E-72F5-C2EC-C02A-9EA97CF27F06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13" creationId="{917162BB-1DD0-9DAC-FF0F-399B97FD1E55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14" creationId="{5AEB3002-422F-B3A0-747A-C7E752593467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15" creationId="{875BA2BA-1FD8-D90C-7248-2D2F84015585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16" creationId="{3CD23A2D-CD10-0861-2C24-041DE6A4EFE1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17" creationId="{C6C70112-ED1E-744F-5DC7-1EA5A32ADE2B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18" creationId="{67E475FA-6086-898F-875A-E5BF99E072CF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19" creationId="{328DD433-340E-D758-E7A5-E91744507B43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20" creationId="{7F2D9AD9-EE3B-5270-9621-19C92D2E7070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21" creationId="{7720074A-92F5-7112-0886-16AD6F8CD0E3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22" creationId="{BD5234D3-FAE8-EEAA-7E7E-A5D4BE72F6C4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23" creationId="{A4EAD0AF-A723-107B-04C5-4D160F1AE197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24" creationId="{D0BB9A53-E430-4515-EC04-25B1C0A3288A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25" creationId="{AB3B5311-DD03-247C-3B66-5D4EFAD1FC29}"/>
          </ac:spMkLst>
        </pc:spChg>
        <pc:spChg chg="add del mod">
          <ac:chgData name="Edgard Morato" userId="1da6dde4-7cd4-47d1-b037-d62d00b7d62c" providerId="ADAL" clId="{AACF0A03-F55E-4ACD-9CCD-95E823EE6C5E}" dt="2024-06-21T17:49:05.146" v="67" actId="478"/>
          <ac:spMkLst>
            <pc:docMk/>
            <pc:sldMk cId="2796178238" sldId="2147472031"/>
            <ac:spMk id="26" creationId="{56DE27AE-E469-D172-AF46-2C7C4E3F12FA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27" creationId="{EE466685-3A0D-E5C7-3D7C-7DE92E158F07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31" creationId="{2841BDA9-193A-FB12-979D-1D42997642DE}"/>
          </ac:spMkLst>
        </pc:spChg>
        <pc:spChg chg="del">
          <ac:chgData name="Edgard Morato" userId="1da6dde4-7cd4-47d1-b037-d62d00b7d62c" providerId="ADAL" clId="{AACF0A03-F55E-4ACD-9CCD-95E823EE6C5E}" dt="2024-06-21T17:36:35.719" v="8" actId="478"/>
          <ac:spMkLst>
            <pc:docMk/>
            <pc:sldMk cId="2796178238" sldId="2147472031"/>
            <ac:spMk id="32" creationId="{9A468720-EEDC-E578-3EF4-9635854DDF54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33" creationId="{98DDCA4B-7EFD-82D5-2F77-A565387367AA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34" creationId="{AD72496B-FE34-117A-B40E-CFFF179BC6EB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35" creationId="{30DF5BAF-0A66-F990-E355-7096EB2FDD6B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37" creationId="{DE033B90-AF1C-37A4-DACE-39A248999A76}"/>
          </ac:spMkLst>
        </pc:spChg>
        <pc:spChg chg="del">
          <ac:chgData name="Edgard Morato" userId="1da6dde4-7cd4-47d1-b037-d62d00b7d62c" providerId="ADAL" clId="{AACF0A03-F55E-4ACD-9CCD-95E823EE6C5E}" dt="2024-06-21T17:36:35.719" v="8" actId="478"/>
          <ac:spMkLst>
            <pc:docMk/>
            <pc:sldMk cId="2796178238" sldId="2147472031"/>
            <ac:spMk id="38" creationId="{06DF0134-D458-5E4E-5175-F9C00B71058D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39" creationId="{40A94504-A0F0-10B4-27A2-28FBCFBD37EF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40" creationId="{54AA9426-15A0-EB3D-6FE6-DA1F6BE1AD4C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41" creationId="{835424FC-2DB3-F127-EACD-7D0413A7FABF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43" creationId="{886295A5-9901-09B1-2406-BA5098A4867A}"/>
          </ac:spMkLst>
        </pc:spChg>
        <pc:spChg chg="add mod">
          <ac:chgData name="Edgard Morato" userId="1da6dde4-7cd4-47d1-b037-d62d00b7d62c" providerId="ADAL" clId="{AACF0A03-F55E-4ACD-9CCD-95E823EE6C5E}" dt="2024-06-21T18:09:34.389" v="115"/>
          <ac:spMkLst>
            <pc:docMk/>
            <pc:sldMk cId="2796178238" sldId="2147472031"/>
            <ac:spMk id="48" creationId="{FD4E66BE-73CE-81AC-2C7D-6E4A2AF4232A}"/>
          </ac:spMkLst>
        </pc:spChg>
        <pc:spChg chg="add mod">
          <ac:chgData name="Edgard Morato" userId="1da6dde4-7cd4-47d1-b037-d62d00b7d62c" providerId="ADAL" clId="{AACF0A03-F55E-4ACD-9CCD-95E823EE6C5E}" dt="2024-06-21T18:09:34.389" v="115"/>
          <ac:spMkLst>
            <pc:docMk/>
            <pc:sldMk cId="2796178238" sldId="2147472031"/>
            <ac:spMk id="49" creationId="{9D203232-D3B5-7EA6-EB70-876D48AD5C55}"/>
          </ac:spMkLst>
        </pc:spChg>
        <pc:spChg chg="add mod">
          <ac:chgData name="Edgard Morato" userId="1da6dde4-7cd4-47d1-b037-d62d00b7d62c" providerId="ADAL" clId="{AACF0A03-F55E-4ACD-9CCD-95E823EE6C5E}" dt="2024-06-21T18:09:34.389" v="115"/>
          <ac:spMkLst>
            <pc:docMk/>
            <pc:sldMk cId="2796178238" sldId="2147472031"/>
            <ac:spMk id="50" creationId="{BE7018C1-D72B-73E9-77BB-4B82AD52E822}"/>
          </ac:spMkLst>
        </pc:spChg>
        <pc:spChg chg="del">
          <ac:chgData name="Edgard Morato" userId="1da6dde4-7cd4-47d1-b037-d62d00b7d62c" providerId="ADAL" clId="{AACF0A03-F55E-4ACD-9CCD-95E823EE6C5E}" dt="2024-06-21T17:49:03.365" v="66" actId="478"/>
          <ac:spMkLst>
            <pc:docMk/>
            <pc:sldMk cId="2796178238" sldId="2147472031"/>
            <ac:spMk id="111" creationId="{4518AA99-DBF3-B0C5-4B99-B2A55B2C952D}"/>
          </ac:spMkLst>
        </pc:spChg>
        <pc:grpChg chg="del">
          <ac:chgData name="Edgard Morato" userId="1da6dde4-7cd4-47d1-b037-d62d00b7d62c" providerId="ADAL" clId="{AACF0A03-F55E-4ACD-9CCD-95E823EE6C5E}" dt="2024-06-21T17:49:03.365" v="66" actId="478"/>
          <ac:grpSpMkLst>
            <pc:docMk/>
            <pc:sldMk cId="2796178238" sldId="2147472031"/>
            <ac:grpSpMk id="8" creationId="{67376674-E7EB-E374-8D83-F3DABD69B4B7}"/>
          </ac:grpSpMkLst>
        </pc:grpChg>
        <pc:graphicFrameChg chg="del">
          <ac:chgData name="Edgard Morato" userId="1da6dde4-7cd4-47d1-b037-d62d00b7d62c" providerId="ADAL" clId="{AACF0A03-F55E-4ACD-9CCD-95E823EE6C5E}" dt="2024-06-21T17:49:03.365" v="66" actId="478"/>
          <ac:graphicFrameMkLst>
            <pc:docMk/>
            <pc:sldMk cId="2796178238" sldId="2147472031"/>
            <ac:graphicFrameMk id="12" creationId="{DD28B2A0-7C4C-D49E-D184-F9632030C2C8}"/>
          </ac:graphicFrameMkLst>
        </pc:graphicFrameChg>
        <pc:picChg chg="del">
          <ac:chgData name="Edgard Morato" userId="1da6dde4-7cd4-47d1-b037-d62d00b7d62c" providerId="ADAL" clId="{AACF0A03-F55E-4ACD-9CCD-95E823EE6C5E}" dt="2024-06-21T17:49:03.365" v="66" actId="478"/>
          <ac:picMkLst>
            <pc:docMk/>
            <pc:sldMk cId="2796178238" sldId="2147472031"/>
            <ac:picMk id="7" creationId="{4A3950F9-9C93-BD45-7FD4-1393F0D1DA1C}"/>
          </ac:picMkLst>
        </pc:picChg>
        <pc:picChg chg="del">
          <ac:chgData name="Edgard Morato" userId="1da6dde4-7cd4-47d1-b037-d62d00b7d62c" providerId="ADAL" clId="{AACF0A03-F55E-4ACD-9CCD-95E823EE6C5E}" dt="2024-06-21T17:49:03.365" v="66" actId="478"/>
          <ac:picMkLst>
            <pc:docMk/>
            <pc:sldMk cId="2796178238" sldId="2147472031"/>
            <ac:picMk id="28" creationId="{B6EBBEE4-4FAF-8909-8CBA-558148318B37}"/>
          </ac:picMkLst>
        </pc:picChg>
        <pc:picChg chg="del">
          <ac:chgData name="Edgard Morato" userId="1da6dde4-7cd4-47d1-b037-d62d00b7d62c" providerId="ADAL" clId="{AACF0A03-F55E-4ACD-9CCD-95E823EE6C5E}" dt="2024-06-21T17:49:03.365" v="66" actId="478"/>
          <ac:picMkLst>
            <pc:docMk/>
            <pc:sldMk cId="2796178238" sldId="2147472031"/>
            <ac:picMk id="36" creationId="{50562095-0914-A5DE-AE7F-AD0D6E8B181F}"/>
          </ac:picMkLst>
        </pc:picChg>
        <pc:picChg chg="del">
          <ac:chgData name="Edgard Morato" userId="1da6dde4-7cd4-47d1-b037-d62d00b7d62c" providerId="ADAL" clId="{AACF0A03-F55E-4ACD-9CCD-95E823EE6C5E}" dt="2024-06-21T17:49:03.365" v="66" actId="478"/>
          <ac:picMkLst>
            <pc:docMk/>
            <pc:sldMk cId="2796178238" sldId="2147472031"/>
            <ac:picMk id="42" creationId="{D7F46755-9F25-CC42-F8D3-9A29E5E1C6CC}"/>
          </ac:picMkLst>
        </pc:picChg>
        <pc:picChg chg="add mod">
          <ac:chgData name="Edgard Morato" userId="1da6dde4-7cd4-47d1-b037-d62d00b7d62c" providerId="ADAL" clId="{AACF0A03-F55E-4ACD-9CCD-95E823EE6C5E}" dt="2024-06-21T19:12:21.434" v="233" actId="34135"/>
          <ac:picMkLst>
            <pc:docMk/>
            <pc:sldMk cId="2796178238" sldId="2147472031"/>
            <ac:picMk id="47" creationId="{18B4A5BA-D946-4F05-2F74-FF30C7A6CF93}"/>
          </ac:picMkLst>
        </pc:picChg>
        <pc:cxnChg chg="del">
          <ac:chgData name="Edgard Morato" userId="1da6dde4-7cd4-47d1-b037-d62d00b7d62c" providerId="ADAL" clId="{AACF0A03-F55E-4ACD-9CCD-95E823EE6C5E}" dt="2024-06-21T17:49:03.365" v="66" actId="478"/>
          <ac:cxnSpMkLst>
            <pc:docMk/>
            <pc:sldMk cId="2796178238" sldId="2147472031"/>
            <ac:cxnSpMk id="29" creationId="{C45CE4D9-8206-CD35-F4F1-9E7BAF3B2096}"/>
          </ac:cxnSpMkLst>
        </pc:cxnChg>
        <pc:cxnChg chg="del">
          <ac:chgData name="Edgard Morato" userId="1da6dde4-7cd4-47d1-b037-d62d00b7d62c" providerId="ADAL" clId="{AACF0A03-F55E-4ACD-9CCD-95E823EE6C5E}" dt="2024-06-21T17:49:03.365" v="66" actId="478"/>
          <ac:cxnSpMkLst>
            <pc:docMk/>
            <pc:sldMk cId="2796178238" sldId="2147472031"/>
            <ac:cxnSpMk id="30" creationId="{68173DF3-9220-9691-E205-D978EDB75639}"/>
          </ac:cxnSpMkLst>
        </pc:cxnChg>
      </pc:sldChg>
      <pc:sldChg chg="addSp delSp modSp mod">
        <pc:chgData name="Edgard Morato" userId="1da6dde4-7cd4-47d1-b037-d62d00b7d62c" providerId="ADAL" clId="{AACF0A03-F55E-4ACD-9CCD-95E823EE6C5E}" dt="2024-06-21T19:12:24.549" v="234" actId="34135"/>
        <pc:sldMkLst>
          <pc:docMk/>
          <pc:sldMk cId="2435323701" sldId="2147472032"/>
        </pc:sldMkLst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2" creationId="{7E1C7C81-1B3D-D4E2-694A-96B71FF6D739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3" creationId="{7B4513B7-EF59-663F-B1E9-DA6886B84309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5" creationId="{D0525A60-A189-0140-B45A-CB0BDBEEF6E8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6" creationId="{A5E741CA-F447-C9F2-23E7-BB578A16A70F}"/>
          </ac:spMkLst>
        </pc:spChg>
        <pc:spChg chg="del">
          <ac:chgData name="Edgard Morato" userId="1da6dde4-7cd4-47d1-b037-d62d00b7d62c" providerId="ADAL" clId="{AACF0A03-F55E-4ACD-9CCD-95E823EE6C5E}" dt="2024-06-21T17:36:43.032" v="9" actId="478"/>
          <ac:spMkLst>
            <pc:docMk/>
            <pc:sldMk cId="2435323701" sldId="2147472032"/>
            <ac:spMk id="8" creationId="{A78E5447-C02A-C0FF-A814-A8C32B3F33C0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9" creationId="{455EBAA9-B9CC-14FD-AD15-BFC591EE8F65}"/>
          </ac:spMkLst>
        </pc:spChg>
        <pc:spChg chg="add del mod">
          <ac:chgData name="Edgard Morato" userId="1da6dde4-7cd4-47d1-b037-d62d00b7d62c" providerId="ADAL" clId="{AACF0A03-F55E-4ACD-9CCD-95E823EE6C5E}" dt="2024-06-21T17:49:22.435" v="70" actId="478"/>
          <ac:spMkLst>
            <pc:docMk/>
            <pc:sldMk cId="2435323701" sldId="2147472032"/>
            <ac:spMk id="10" creationId="{DA123E7B-1BB2-0832-8219-293AB07B30AA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11" creationId="{2030C003-36AF-3BD4-00FD-67A33A7F8196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13" creationId="{18DA1B5E-0AD9-46EB-ECEB-5A2DB82E71CF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14" creationId="{026DC13C-16B4-479E-C181-4CFF605A7F5E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15" creationId="{61E0F34D-59E0-CBC0-BA35-3C807261B426}"/>
          </ac:spMkLst>
        </pc:spChg>
        <pc:spChg chg="del">
          <ac:chgData name="Edgard Morato" userId="1da6dde4-7cd4-47d1-b037-d62d00b7d62c" providerId="ADAL" clId="{AACF0A03-F55E-4ACD-9CCD-95E823EE6C5E}" dt="2024-06-21T17:36:43.032" v="9" actId="478"/>
          <ac:spMkLst>
            <pc:docMk/>
            <pc:sldMk cId="2435323701" sldId="2147472032"/>
            <ac:spMk id="16" creationId="{0E4BBC4D-8AF6-A383-6DB6-91CAE1C52F3F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17" creationId="{544E98DA-8C5E-C36A-A1B1-6626E6942ECA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18" creationId="{9EBF44A4-5D77-4025-FB3F-F7BA0C355C51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19" creationId="{062AAE7F-C06D-29B6-E921-BD9F7F8CC1CE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20" creationId="{985D33C3-A716-6B31-E2F8-E8398CAA3224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21" creationId="{BF366FD5-C9F5-2CCB-1298-518BF65D6C55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22" creationId="{0C86A180-92C1-223F-51DF-C4F434819F84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23" creationId="{FE746283-40EA-A0D8-1050-03674E59A0A6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24" creationId="{1493FED2-6207-0A74-773A-D1896F028273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25" creationId="{D9FDEB36-882B-7239-6F85-7DFEEE383198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26" creationId="{5D32667A-E642-7BF8-15E9-C62A4BB109A5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27" creationId="{001F4F67-9033-1B31-C2DE-29A77904898D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28" creationId="{EA8E8EB4-6DE3-FD55-433A-15C2A6E4ABDB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29" creationId="{746026E5-A729-404A-52CC-D219B8C53F0D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30" creationId="{AC3AAD60-CB7E-3D57-7B31-1BCF069438E4}"/>
          </ac:spMkLst>
        </pc:spChg>
        <pc:spChg chg="del">
          <ac:chgData name="Edgard Morato" userId="1da6dde4-7cd4-47d1-b037-d62d00b7d62c" providerId="ADAL" clId="{AACF0A03-F55E-4ACD-9CCD-95E823EE6C5E}" dt="2024-06-21T17:36:43.032" v="9" actId="478"/>
          <ac:spMkLst>
            <pc:docMk/>
            <pc:sldMk cId="2435323701" sldId="2147472032"/>
            <ac:spMk id="31" creationId="{EC7F6301-DECD-C214-BE11-F1B8E896AB14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32" creationId="{F1406CF1-8500-14B6-BE2D-6A10095A8833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34" creationId="{6E84AD04-6AE9-5C6A-C076-AFD89216F48E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35" creationId="{021B29B1-2171-2392-CDA1-C49C93E64C3C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36" creationId="{9B599B9D-222F-E75E-465C-54BCA1623B9E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37" creationId="{068CD672-8BF7-C268-98D4-D7F3862BCAE2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38" creationId="{ACE51C2F-08AD-0CF8-E6DC-2DC2B0E04E53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39" creationId="{746F57C3-8D66-6734-F407-99090F6E2D20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40" creationId="{5B559F24-F8E5-227F-76EA-6C13FCB580A7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41" creationId="{A57A2736-3430-0EE6-A701-5894BD2D4E1E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42" creationId="{06FE109B-3F5F-D9C6-25AC-4493695CD36C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43" creationId="{CBF80DA0-8565-EC56-920C-2733B5B4079E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44" creationId="{7071DC7B-AD74-A2DE-8295-5F31BE0AACD1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45" creationId="{94305F28-44C6-E7A8-7D8C-70AFB7973CC9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46" creationId="{8EB73AAD-99B1-9E6C-E1CA-75D2629B54B4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47" creationId="{279139C9-020D-31BB-BFE9-89FEB213EBF3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48" creationId="{D154109B-CE08-C982-1E14-05283228D0B6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49" creationId="{4F1F8362-9569-3E7A-BDEA-272BD35A0EA6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50" creationId="{76A4DE54-628E-6BFB-A98C-8E883F44A931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51" creationId="{4E74CA0E-759C-5EC0-F335-50E4C4654F6F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52" creationId="{D9B8A240-9BBE-09D8-AE9B-8331E1D21BA4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53" creationId="{048C245C-4CBD-7EF4-DAE5-67F3EB9613D9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56" creationId="{B83E6B71-ECB4-C542-D05C-AB2F0EC930BA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58" creationId="{51EC8B55-FA78-C4E4-D123-EA2C0B330A7E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60" creationId="{D8B86661-C4A2-9BB6-2DB2-FF916D2DADEA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62" creationId="{7A9343B4-732C-5EA0-65F1-8DA3819C9934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63" creationId="{5D2ECB0F-0E6A-61EB-CA40-918EE42FB904}"/>
          </ac:spMkLst>
        </pc:spChg>
        <pc:spChg chg="add mod">
          <ac:chgData name="Edgard Morato" userId="1da6dde4-7cd4-47d1-b037-d62d00b7d62c" providerId="ADAL" clId="{AACF0A03-F55E-4ACD-9CCD-95E823EE6C5E}" dt="2024-06-21T18:09:55.714" v="116"/>
          <ac:spMkLst>
            <pc:docMk/>
            <pc:sldMk cId="2435323701" sldId="2147472032"/>
            <ac:spMk id="69" creationId="{92665F49-11B2-74A7-E862-82ACA1B77E78}"/>
          </ac:spMkLst>
        </pc:spChg>
        <pc:spChg chg="add mod">
          <ac:chgData name="Edgard Morato" userId="1da6dde4-7cd4-47d1-b037-d62d00b7d62c" providerId="ADAL" clId="{AACF0A03-F55E-4ACD-9CCD-95E823EE6C5E}" dt="2024-06-21T18:09:55.714" v="116"/>
          <ac:spMkLst>
            <pc:docMk/>
            <pc:sldMk cId="2435323701" sldId="2147472032"/>
            <ac:spMk id="70" creationId="{3F0904B2-7A46-07E3-9725-301E82737924}"/>
          </ac:spMkLst>
        </pc:spChg>
        <pc:spChg chg="add mod">
          <ac:chgData name="Edgard Morato" userId="1da6dde4-7cd4-47d1-b037-d62d00b7d62c" providerId="ADAL" clId="{AACF0A03-F55E-4ACD-9CCD-95E823EE6C5E}" dt="2024-06-21T18:09:55.714" v="116"/>
          <ac:spMkLst>
            <pc:docMk/>
            <pc:sldMk cId="2435323701" sldId="2147472032"/>
            <ac:spMk id="71" creationId="{A493B783-243D-B95A-39E9-66E35DA300D5}"/>
          </ac:spMkLst>
        </pc:spChg>
        <pc:spChg chg="del">
          <ac:chgData name="Edgard Morato" userId="1da6dde4-7cd4-47d1-b037-d62d00b7d62c" providerId="ADAL" clId="{AACF0A03-F55E-4ACD-9CCD-95E823EE6C5E}" dt="2024-06-21T17:49:19.408" v="69" actId="478"/>
          <ac:spMkLst>
            <pc:docMk/>
            <pc:sldMk cId="2435323701" sldId="2147472032"/>
            <ac:spMk id="111" creationId="{4518AA99-DBF3-B0C5-4B99-B2A55B2C952D}"/>
          </ac:spMkLst>
        </pc:spChg>
        <pc:grpChg chg="del">
          <ac:chgData name="Edgard Morato" userId="1da6dde4-7cd4-47d1-b037-d62d00b7d62c" providerId="ADAL" clId="{AACF0A03-F55E-4ACD-9CCD-95E823EE6C5E}" dt="2024-06-21T17:49:19.408" v="69" actId="478"/>
          <ac:grpSpMkLst>
            <pc:docMk/>
            <pc:sldMk cId="2435323701" sldId="2147472032"/>
            <ac:grpSpMk id="61" creationId="{39107DEF-1AFE-28CD-38E4-8BC54153C50F}"/>
          </ac:grpSpMkLst>
        </pc:grpChg>
        <pc:graphicFrameChg chg="del">
          <ac:chgData name="Edgard Morato" userId="1da6dde4-7cd4-47d1-b037-d62d00b7d62c" providerId="ADAL" clId="{AACF0A03-F55E-4ACD-9CCD-95E823EE6C5E}" dt="2024-06-21T17:49:19.408" v="69" actId="478"/>
          <ac:graphicFrameMkLst>
            <pc:docMk/>
            <pc:sldMk cId="2435323701" sldId="2147472032"/>
            <ac:graphicFrameMk id="12" creationId="{EF33796A-7312-2A1B-9A11-3771746FABC7}"/>
          </ac:graphicFrameMkLst>
        </pc:graphicFrameChg>
        <pc:picChg chg="del">
          <ac:chgData name="Edgard Morato" userId="1da6dde4-7cd4-47d1-b037-d62d00b7d62c" providerId="ADAL" clId="{AACF0A03-F55E-4ACD-9CCD-95E823EE6C5E}" dt="2024-06-21T17:49:19.408" v="69" actId="478"/>
          <ac:picMkLst>
            <pc:docMk/>
            <pc:sldMk cId="2435323701" sldId="2147472032"/>
            <ac:picMk id="7" creationId="{4A3950F9-9C93-BD45-7FD4-1393F0D1DA1C}"/>
          </ac:picMkLst>
        </pc:picChg>
        <pc:picChg chg="del">
          <ac:chgData name="Edgard Morato" userId="1da6dde4-7cd4-47d1-b037-d62d00b7d62c" providerId="ADAL" clId="{AACF0A03-F55E-4ACD-9CCD-95E823EE6C5E}" dt="2024-06-21T17:49:19.408" v="69" actId="478"/>
          <ac:picMkLst>
            <pc:docMk/>
            <pc:sldMk cId="2435323701" sldId="2147472032"/>
            <ac:picMk id="33" creationId="{F07CE591-AF01-5AE1-FCDF-A8F6C3BAC22A}"/>
          </ac:picMkLst>
        </pc:picChg>
        <pc:picChg chg="del">
          <ac:chgData name="Edgard Morato" userId="1da6dde4-7cd4-47d1-b037-d62d00b7d62c" providerId="ADAL" clId="{AACF0A03-F55E-4ACD-9CCD-95E823EE6C5E}" dt="2024-06-21T17:49:19.408" v="69" actId="478"/>
          <ac:picMkLst>
            <pc:docMk/>
            <pc:sldMk cId="2435323701" sldId="2147472032"/>
            <ac:picMk id="57" creationId="{B8E3A99D-E742-00F6-E474-C8013F1C2D9B}"/>
          </ac:picMkLst>
        </pc:picChg>
        <pc:picChg chg="del">
          <ac:chgData name="Edgard Morato" userId="1da6dde4-7cd4-47d1-b037-d62d00b7d62c" providerId="ADAL" clId="{AACF0A03-F55E-4ACD-9CCD-95E823EE6C5E}" dt="2024-06-21T17:49:19.408" v="69" actId="478"/>
          <ac:picMkLst>
            <pc:docMk/>
            <pc:sldMk cId="2435323701" sldId="2147472032"/>
            <ac:picMk id="67" creationId="{8D4C986F-F472-A3CE-6C03-6C29668D0AA3}"/>
          </ac:picMkLst>
        </pc:picChg>
        <pc:picChg chg="add mod">
          <ac:chgData name="Edgard Morato" userId="1da6dde4-7cd4-47d1-b037-d62d00b7d62c" providerId="ADAL" clId="{AACF0A03-F55E-4ACD-9CCD-95E823EE6C5E}" dt="2024-06-21T19:12:24.549" v="234" actId="34135"/>
          <ac:picMkLst>
            <pc:docMk/>
            <pc:sldMk cId="2435323701" sldId="2147472032"/>
            <ac:picMk id="68" creationId="{1696C670-AC41-CD79-641C-BB9EA716E669}"/>
          </ac:picMkLst>
        </pc:picChg>
        <pc:cxnChg chg="del">
          <ac:chgData name="Edgard Morato" userId="1da6dde4-7cd4-47d1-b037-d62d00b7d62c" providerId="ADAL" clId="{AACF0A03-F55E-4ACD-9CCD-95E823EE6C5E}" dt="2024-06-21T17:49:19.408" v="69" actId="478"/>
          <ac:cxnSpMkLst>
            <pc:docMk/>
            <pc:sldMk cId="2435323701" sldId="2147472032"/>
            <ac:cxnSpMk id="54" creationId="{427288CD-4D33-2B3A-3EA1-F1B58938691B}"/>
          </ac:cxnSpMkLst>
        </pc:cxnChg>
        <pc:cxnChg chg="del">
          <ac:chgData name="Edgard Morato" userId="1da6dde4-7cd4-47d1-b037-d62d00b7d62c" providerId="ADAL" clId="{AACF0A03-F55E-4ACD-9CCD-95E823EE6C5E}" dt="2024-06-21T17:49:19.408" v="69" actId="478"/>
          <ac:cxnSpMkLst>
            <pc:docMk/>
            <pc:sldMk cId="2435323701" sldId="2147472032"/>
            <ac:cxnSpMk id="55" creationId="{EF6B3950-F40D-B705-B6C6-6E878164A81D}"/>
          </ac:cxnSpMkLst>
        </pc:cxnChg>
        <pc:cxnChg chg="del">
          <ac:chgData name="Edgard Morato" userId="1da6dde4-7cd4-47d1-b037-d62d00b7d62c" providerId="ADAL" clId="{AACF0A03-F55E-4ACD-9CCD-95E823EE6C5E}" dt="2024-06-21T17:49:19.408" v="69" actId="478"/>
          <ac:cxnSpMkLst>
            <pc:docMk/>
            <pc:sldMk cId="2435323701" sldId="2147472032"/>
            <ac:cxnSpMk id="59" creationId="{0B172795-C6D2-0457-60DB-DF297BFA7B9B}"/>
          </ac:cxnSpMkLst>
        </pc:cxnChg>
      </pc:sldChg>
      <pc:sldChg chg="addSp delSp modSp mod">
        <pc:chgData name="Edgard Morato" userId="1da6dde4-7cd4-47d1-b037-d62d00b7d62c" providerId="ADAL" clId="{AACF0A03-F55E-4ACD-9CCD-95E823EE6C5E}" dt="2024-06-21T19:12:28.903" v="235" actId="34135"/>
        <pc:sldMkLst>
          <pc:docMk/>
          <pc:sldMk cId="826301543" sldId="2147472033"/>
        </pc:sldMkLst>
        <pc:spChg chg="del">
          <ac:chgData name="Edgard Morato" userId="1da6dde4-7cd4-47d1-b037-d62d00b7d62c" providerId="ADAL" clId="{AACF0A03-F55E-4ACD-9CCD-95E823EE6C5E}" dt="2024-06-21T17:49:32.659" v="72" actId="478"/>
          <ac:spMkLst>
            <pc:docMk/>
            <pc:sldMk cId="826301543" sldId="2147472033"/>
            <ac:spMk id="2" creationId="{E7FA7059-70B3-08BA-B5BB-16D7DA635B9C}"/>
          </ac:spMkLst>
        </pc:spChg>
        <pc:spChg chg="del">
          <ac:chgData name="Edgard Morato" userId="1da6dde4-7cd4-47d1-b037-d62d00b7d62c" providerId="ADAL" clId="{AACF0A03-F55E-4ACD-9CCD-95E823EE6C5E}" dt="2024-06-21T17:49:32.659" v="72" actId="478"/>
          <ac:spMkLst>
            <pc:docMk/>
            <pc:sldMk cId="826301543" sldId="2147472033"/>
            <ac:spMk id="3" creationId="{7B4513B7-EF59-663F-B1E9-DA6886B84309}"/>
          </ac:spMkLst>
        </pc:spChg>
        <pc:spChg chg="del">
          <ac:chgData name="Edgard Morato" userId="1da6dde4-7cd4-47d1-b037-d62d00b7d62c" providerId="ADAL" clId="{AACF0A03-F55E-4ACD-9CCD-95E823EE6C5E}" dt="2024-06-21T17:49:32.659" v="72" actId="478"/>
          <ac:spMkLst>
            <pc:docMk/>
            <pc:sldMk cId="826301543" sldId="2147472033"/>
            <ac:spMk id="5" creationId="{D0525A60-A189-0140-B45A-CB0BDBEEF6E8}"/>
          </ac:spMkLst>
        </pc:spChg>
        <pc:spChg chg="del">
          <ac:chgData name="Edgard Morato" userId="1da6dde4-7cd4-47d1-b037-d62d00b7d62c" providerId="ADAL" clId="{AACF0A03-F55E-4ACD-9CCD-95E823EE6C5E}" dt="2024-06-21T17:49:32.659" v="72" actId="478"/>
          <ac:spMkLst>
            <pc:docMk/>
            <pc:sldMk cId="826301543" sldId="2147472033"/>
            <ac:spMk id="6" creationId="{919C4071-4906-ECB3-C208-0498BB38795D}"/>
          </ac:spMkLst>
        </pc:spChg>
        <pc:spChg chg="del">
          <ac:chgData name="Edgard Morato" userId="1da6dde4-7cd4-47d1-b037-d62d00b7d62c" providerId="ADAL" clId="{AACF0A03-F55E-4ACD-9CCD-95E823EE6C5E}" dt="2024-06-21T17:49:32.659" v="72" actId="478"/>
          <ac:spMkLst>
            <pc:docMk/>
            <pc:sldMk cId="826301543" sldId="2147472033"/>
            <ac:spMk id="8" creationId="{BCE267B6-E9C1-3ED2-24D1-954FCA71618C}"/>
          </ac:spMkLst>
        </pc:spChg>
        <pc:spChg chg="add del mod">
          <ac:chgData name="Edgard Morato" userId="1da6dde4-7cd4-47d1-b037-d62d00b7d62c" providerId="ADAL" clId="{AACF0A03-F55E-4ACD-9CCD-95E823EE6C5E}" dt="2024-06-21T17:49:34.401" v="73" actId="478"/>
          <ac:spMkLst>
            <pc:docMk/>
            <pc:sldMk cId="826301543" sldId="2147472033"/>
            <ac:spMk id="10" creationId="{30E3E16E-CABB-7566-42F6-394F3E429754}"/>
          </ac:spMkLst>
        </pc:spChg>
        <pc:spChg chg="del">
          <ac:chgData name="Edgard Morato" userId="1da6dde4-7cd4-47d1-b037-d62d00b7d62c" providerId="ADAL" clId="{AACF0A03-F55E-4ACD-9CCD-95E823EE6C5E}" dt="2024-06-21T17:49:32.659" v="72" actId="478"/>
          <ac:spMkLst>
            <pc:docMk/>
            <pc:sldMk cId="826301543" sldId="2147472033"/>
            <ac:spMk id="11" creationId="{E7048BCF-E757-E033-A164-7312DD3AB79A}"/>
          </ac:spMkLst>
        </pc:spChg>
        <pc:spChg chg="del">
          <ac:chgData name="Edgard Morato" userId="1da6dde4-7cd4-47d1-b037-d62d00b7d62c" providerId="ADAL" clId="{AACF0A03-F55E-4ACD-9CCD-95E823EE6C5E}" dt="2024-06-21T17:49:32.659" v="72" actId="478"/>
          <ac:spMkLst>
            <pc:docMk/>
            <pc:sldMk cId="826301543" sldId="2147472033"/>
            <ac:spMk id="13" creationId="{46E333CA-2010-4525-F4F4-344179D0300D}"/>
          </ac:spMkLst>
        </pc:spChg>
        <pc:spChg chg="del">
          <ac:chgData name="Edgard Morato" userId="1da6dde4-7cd4-47d1-b037-d62d00b7d62c" providerId="ADAL" clId="{AACF0A03-F55E-4ACD-9CCD-95E823EE6C5E}" dt="2024-06-21T17:49:32.659" v="72" actId="478"/>
          <ac:spMkLst>
            <pc:docMk/>
            <pc:sldMk cId="826301543" sldId="2147472033"/>
            <ac:spMk id="14" creationId="{B22D53C8-D205-BF5B-51B1-D717EA230834}"/>
          </ac:spMkLst>
        </pc:spChg>
        <pc:spChg chg="del">
          <ac:chgData name="Edgard Morato" userId="1da6dde4-7cd4-47d1-b037-d62d00b7d62c" providerId="ADAL" clId="{AACF0A03-F55E-4ACD-9CCD-95E823EE6C5E}" dt="2024-06-21T17:36:48.974" v="10" actId="478"/>
          <ac:spMkLst>
            <pc:docMk/>
            <pc:sldMk cId="826301543" sldId="2147472033"/>
            <ac:spMk id="15" creationId="{EE4E5EB4-33BA-636D-D352-722E49199033}"/>
          </ac:spMkLst>
        </pc:spChg>
        <pc:spChg chg="del">
          <ac:chgData name="Edgard Morato" userId="1da6dde4-7cd4-47d1-b037-d62d00b7d62c" providerId="ADAL" clId="{AACF0A03-F55E-4ACD-9CCD-95E823EE6C5E}" dt="2024-06-21T17:49:32.659" v="72" actId="478"/>
          <ac:spMkLst>
            <pc:docMk/>
            <pc:sldMk cId="826301543" sldId="2147472033"/>
            <ac:spMk id="16" creationId="{AB32FB3D-F989-EDC7-BD6C-A2316F911144}"/>
          </ac:spMkLst>
        </pc:spChg>
        <pc:spChg chg="del">
          <ac:chgData name="Edgard Morato" userId="1da6dde4-7cd4-47d1-b037-d62d00b7d62c" providerId="ADAL" clId="{AACF0A03-F55E-4ACD-9CCD-95E823EE6C5E}" dt="2024-06-21T17:49:32.659" v="72" actId="478"/>
          <ac:spMkLst>
            <pc:docMk/>
            <pc:sldMk cId="826301543" sldId="2147472033"/>
            <ac:spMk id="17" creationId="{0986695D-14E4-44F5-BEEC-5C9A348DDBAC}"/>
          </ac:spMkLst>
        </pc:spChg>
        <pc:spChg chg="del">
          <ac:chgData name="Edgard Morato" userId="1da6dde4-7cd4-47d1-b037-d62d00b7d62c" providerId="ADAL" clId="{AACF0A03-F55E-4ACD-9CCD-95E823EE6C5E}" dt="2024-06-21T17:49:32.659" v="72" actId="478"/>
          <ac:spMkLst>
            <pc:docMk/>
            <pc:sldMk cId="826301543" sldId="2147472033"/>
            <ac:spMk id="19" creationId="{B86DFB2F-DDC1-B25A-8D11-B15A003D1FA6}"/>
          </ac:spMkLst>
        </pc:spChg>
        <pc:spChg chg="del">
          <ac:chgData name="Edgard Morato" userId="1da6dde4-7cd4-47d1-b037-d62d00b7d62c" providerId="ADAL" clId="{AACF0A03-F55E-4ACD-9CCD-95E823EE6C5E}" dt="2024-06-21T17:49:32.659" v="72" actId="478"/>
          <ac:spMkLst>
            <pc:docMk/>
            <pc:sldMk cId="826301543" sldId="2147472033"/>
            <ac:spMk id="20" creationId="{7C9513C1-7AB3-151E-2CA3-24B70A991F32}"/>
          </ac:spMkLst>
        </pc:spChg>
        <pc:spChg chg="del">
          <ac:chgData name="Edgard Morato" userId="1da6dde4-7cd4-47d1-b037-d62d00b7d62c" providerId="ADAL" clId="{AACF0A03-F55E-4ACD-9CCD-95E823EE6C5E}" dt="2024-06-21T17:36:48.974" v="10" actId="478"/>
          <ac:spMkLst>
            <pc:docMk/>
            <pc:sldMk cId="826301543" sldId="2147472033"/>
            <ac:spMk id="21" creationId="{05D7DE80-A0F4-C2CD-C7DC-C98842C71493}"/>
          </ac:spMkLst>
        </pc:spChg>
        <pc:spChg chg="del">
          <ac:chgData name="Edgard Morato" userId="1da6dde4-7cd4-47d1-b037-d62d00b7d62c" providerId="ADAL" clId="{AACF0A03-F55E-4ACD-9CCD-95E823EE6C5E}" dt="2024-06-21T17:49:32.659" v="72" actId="478"/>
          <ac:spMkLst>
            <pc:docMk/>
            <pc:sldMk cId="826301543" sldId="2147472033"/>
            <ac:spMk id="22" creationId="{16A5B594-D9D9-74D8-3A4D-04A7AF490DD3}"/>
          </ac:spMkLst>
        </pc:spChg>
        <pc:spChg chg="del">
          <ac:chgData name="Edgard Morato" userId="1da6dde4-7cd4-47d1-b037-d62d00b7d62c" providerId="ADAL" clId="{AACF0A03-F55E-4ACD-9CCD-95E823EE6C5E}" dt="2024-06-21T17:49:32.659" v="72" actId="478"/>
          <ac:spMkLst>
            <pc:docMk/>
            <pc:sldMk cId="826301543" sldId="2147472033"/>
            <ac:spMk id="23" creationId="{D4E151CD-642E-AAE9-0A61-642144EF69B1}"/>
          </ac:spMkLst>
        </pc:spChg>
        <pc:spChg chg="del">
          <ac:chgData name="Edgard Morato" userId="1da6dde4-7cd4-47d1-b037-d62d00b7d62c" providerId="ADAL" clId="{AACF0A03-F55E-4ACD-9CCD-95E823EE6C5E}" dt="2024-06-21T17:36:48.974" v="10" actId="478"/>
          <ac:spMkLst>
            <pc:docMk/>
            <pc:sldMk cId="826301543" sldId="2147472033"/>
            <ac:spMk id="24" creationId="{6A89F999-E03E-34CE-5D0C-BE82B6E12DD8}"/>
          </ac:spMkLst>
        </pc:spChg>
        <pc:spChg chg="del">
          <ac:chgData name="Edgard Morato" userId="1da6dde4-7cd4-47d1-b037-d62d00b7d62c" providerId="ADAL" clId="{AACF0A03-F55E-4ACD-9CCD-95E823EE6C5E}" dt="2024-06-21T17:49:32.659" v="72" actId="478"/>
          <ac:spMkLst>
            <pc:docMk/>
            <pc:sldMk cId="826301543" sldId="2147472033"/>
            <ac:spMk id="26" creationId="{D0B9AF38-E20F-D1EA-AC9B-4074D09A2CBA}"/>
          </ac:spMkLst>
        </pc:spChg>
        <pc:spChg chg="del">
          <ac:chgData name="Edgard Morato" userId="1da6dde4-7cd4-47d1-b037-d62d00b7d62c" providerId="ADAL" clId="{AACF0A03-F55E-4ACD-9CCD-95E823EE6C5E}" dt="2024-06-21T17:49:32.659" v="72" actId="478"/>
          <ac:spMkLst>
            <pc:docMk/>
            <pc:sldMk cId="826301543" sldId="2147472033"/>
            <ac:spMk id="27" creationId="{2F0A4CC3-9099-DEA6-B702-8C187ABB4D83}"/>
          </ac:spMkLst>
        </pc:spChg>
        <pc:spChg chg="del">
          <ac:chgData name="Edgard Morato" userId="1da6dde4-7cd4-47d1-b037-d62d00b7d62c" providerId="ADAL" clId="{AACF0A03-F55E-4ACD-9CCD-95E823EE6C5E}" dt="2024-06-21T17:49:32.659" v="72" actId="478"/>
          <ac:spMkLst>
            <pc:docMk/>
            <pc:sldMk cId="826301543" sldId="2147472033"/>
            <ac:spMk id="29" creationId="{C79AF1DE-6E80-D1B4-BD1A-E96D80982C5B}"/>
          </ac:spMkLst>
        </pc:spChg>
        <pc:spChg chg="del">
          <ac:chgData name="Edgard Morato" userId="1da6dde4-7cd4-47d1-b037-d62d00b7d62c" providerId="ADAL" clId="{AACF0A03-F55E-4ACD-9CCD-95E823EE6C5E}" dt="2024-06-21T17:49:32.659" v="72" actId="478"/>
          <ac:spMkLst>
            <pc:docMk/>
            <pc:sldMk cId="826301543" sldId="2147472033"/>
            <ac:spMk id="32" creationId="{82F6A477-2357-1842-E672-933962E7A1B9}"/>
          </ac:spMkLst>
        </pc:spChg>
        <pc:spChg chg="del">
          <ac:chgData name="Edgard Morato" userId="1da6dde4-7cd4-47d1-b037-d62d00b7d62c" providerId="ADAL" clId="{AACF0A03-F55E-4ACD-9CCD-95E823EE6C5E}" dt="2024-06-21T17:49:32.659" v="72" actId="478"/>
          <ac:spMkLst>
            <pc:docMk/>
            <pc:sldMk cId="826301543" sldId="2147472033"/>
            <ac:spMk id="34" creationId="{3F05E5DA-3B49-19F2-F9F9-39B9C5DB0EB6}"/>
          </ac:spMkLst>
        </pc:spChg>
        <pc:spChg chg="del">
          <ac:chgData name="Edgard Morato" userId="1da6dde4-7cd4-47d1-b037-d62d00b7d62c" providerId="ADAL" clId="{AACF0A03-F55E-4ACD-9CCD-95E823EE6C5E}" dt="2024-06-21T17:49:32.659" v="72" actId="478"/>
          <ac:spMkLst>
            <pc:docMk/>
            <pc:sldMk cId="826301543" sldId="2147472033"/>
            <ac:spMk id="35" creationId="{E14BD819-7C27-EB22-F07D-8EF67BDBF68C}"/>
          </ac:spMkLst>
        </pc:spChg>
        <pc:spChg chg="del">
          <ac:chgData name="Edgard Morato" userId="1da6dde4-7cd4-47d1-b037-d62d00b7d62c" providerId="ADAL" clId="{AACF0A03-F55E-4ACD-9CCD-95E823EE6C5E}" dt="2024-06-21T17:49:32.659" v="72" actId="478"/>
          <ac:spMkLst>
            <pc:docMk/>
            <pc:sldMk cId="826301543" sldId="2147472033"/>
            <ac:spMk id="36" creationId="{C39F26A8-85CA-CD10-E59E-F236EA21BD07}"/>
          </ac:spMkLst>
        </pc:spChg>
        <pc:spChg chg="add mod">
          <ac:chgData name="Edgard Morato" userId="1da6dde4-7cd4-47d1-b037-d62d00b7d62c" providerId="ADAL" clId="{AACF0A03-F55E-4ACD-9CCD-95E823EE6C5E}" dt="2024-06-21T18:10:11.795" v="117"/>
          <ac:spMkLst>
            <pc:docMk/>
            <pc:sldMk cId="826301543" sldId="2147472033"/>
            <ac:spMk id="41" creationId="{A95DE983-8E38-21A7-ED25-F7E1E7A61A62}"/>
          </ac:spMkLst>
        </pc:spChg>
        <pc:spChg chg="add mod">
          <ac:chgData name="Edgard Morato" userId="1da6dde4-7cd4-47d1-b037-d62d00b7d62c" providerId="ADAL" clId="{AACF0A03-F55E-4ACD-9CCD-95E823EE6C5E}" dt="2024-06-21T18:10:11.795" v="117"/>
          <ac:spMkLst>
            <pc:docMk/>
            <pc:sldMk cId="826301543" sldId="2147472033"/>
            <ac:spMk id="42" creationId="{75EE8A87-9384-CFCC-0215-32EF3ACB099E}"/>
          </ac:spMkLst>
        </pc:spChg>
        <pc:spChg chg="add mod">
          <ac:chgData name="Edgard Morato" userId="1da6dde4-7cd4-47d1-b037-d62d00b7d62c" providerId="ADAL" clId="{AACF0A03-F55E-4ACD-9CCD-95E823EE6C5E}" dt="2024-06-21T18:10:11.795" v="117"/>
          <ac:spMkLst>
            <pc:docMk/>
            <pc:sldMk cId="826301543" sldId="2147472033"/>
            <ac:spMk id="43" creationId="{6F0CEAB6-FF41-C518-CF3C-8091889A92FD}"/>
          </ac:spMkLst>
        </pc:spChg>
        <pc:spChg chg="del">
          <ac:chgData name="Edgard Morato" userId="1da6dde4-7cd4-47d1-b037-d62d00b7d62c" providerId="ADAL" clId="{AACF0A03-F55E-4ACD-9CCD-95E823EE6C5E}" dt="2024-06-21T17:49:32.659" v="72" actId="478"/>
          <ac:spMkLst>
            <pc:docMk/>
            <pc:sldMk cId="826301543" sldId="2147472033"/>
            <ac:spMk id="111" creationId="{4518AA99-DBF3-B0C5-4B99-B2A55B2C952D}"/>
          </ac:spMkLst>
        </pc:spChg>
        <pc:grpChg chg="del">
          <ac:chgData name="Edgard Morato" userId="1da6dde4-7cd4-47d1-b037-d62d00b7d62c" providerId="ADAL" clId="{AACF0A03-F55E-4ACD-9CCD-95E823EE6C5E}" dt="2024-06-21T17:49:32.659" v="72" actId="478"/>
          <ac:grpSpMkLst>
            <pc:docMk/>
            <pc:sldMk cId="826301543" sldId="2147472033"/>
            <ac:grpSpMk id="18" creationId="{254CB8E4-43A1-580D-E9B5-D00ADBADE6DE}"/>
          </ac:grpSpMkLst>
        </pc:grpChg>
        <pc:graphicFrameChg chg="del">
          <ac:chgData name="Edgard Morato" userId="1da6dde4-7cd4-47d1-b037-d62d00b7d62c" providerId="ADAL" clId="{AACF0A03-F55E-4ACD-9CCD-95E823EE6C5E}" dt="2024-06-21T17:49:32.659" v="72" actId="478"/>
          <ac:graphicFrameMkLst>
            <pc:docMk/>
            <pc:sldMk cId="826301543" sldId="2147472033"/>
            <ac:graphicFrameMk id="12" creationId="{E2662E91-A8A8-B159-DE38-6F3B1BB824A8}"/>
          </ac:graphicFrameMkLst>
        </pc:graphicFrameChg>
        <pc:picChg chg="del">
          <ac:chgData name="Edgard Morato" userId="1da6dde4-7cd4-47d1-b037-d62d00b7d62c" providerId="ADAL" clId="{AACF0A03-F55E-4ACD-9CCD-95E823EE6C5E}" dt="2024-06-21T17:49:32.659" v="72" actId="478"/>
          <ac:picMkLst>
            <pc:docMk/>
            <pc:sldMk cId="826301543" sldId="2147472033"/>
            <ac:picMk id="7" creationId="{4A3950F9-9C93-BD45-7FD4-1393F0D1DA1C}"/>
          </ac:picMkLst>
        </pc:picChg>
        <pc:picChg chg="del">
          <ac:chgData name="Edgard Morato" userId="1da6dde4-7cd4-47d1-b037-d62d00b7d62c" providerId="ADAL" clId="{AACF0A03-F55E-4ACD-9CCD-95E823EE6C5E}" dt="2024-06-21T17:49:32.659" v="72" actId="478"/>
          <ac:picMkLst>
            <pc:docMk/>
            <pc:sldMk cId="826301543" sldId="2147472033"/>
            <ac:picMk id="9" creationId="{3C42E3F6-29F0-591E-A793-45C5E5507CEF}"/>
          </ac:picMkLst>
        </pc:picChg>
        <pc:picChg chg="del">
          <ac:chgData name="Edgard Morato" userId="1da6dde4-7cd4-47d1-b037-d62d00b7d62c" providerId="ADAL" clId="{AACF0A03-F55E-4ACD-9CCD-95E823EE6C5E}" dt="2024-06-21T17:49:32.659" v="72" actId="478"/>
          <ac:picMkLst>
            <pc:docMk/>
            <pc:sldMk cId="826301543" sldId="2147472033"/>
            <ac:picMk id="28" creationId="{E9C378BE-67BE-A85F-A6BE-033DB9B8E6C4}"/>
          </ac:picMkLst>
        </pc:picChg>
        <pc:picChg chg="del">
          <ac:chgData name="Edgard Morato" userId="1da6dde4-7cd4-47d1-b037-d62d00b7d62c" providerId="ADAL" clId="{AACF0A03-F55E-4ACD-9CCD-95E823EE6C5E}" dt="2024-06-21T17:49:32.659" v="72" actId="478"/>
          <ac:picMkLst>
            <pc:docMk/>
            <pc:sldMk cId="826301543" sldId="2147472033"/>
            <ac:picMk id="33" creationId="{5879B4DF-9765-6F6E-428E-87E0606C7E34}"/>
          </ac:picMkLst>
        </pc:picChg>
        <pc:picChg chg="add mod">
          <ac:chgData name="Edgard Morato" userId="1da6dde4-7cd4-47d1-b037-d62d00b7d62c" providerId="ADAL" clId="{AACF0A03-F55E-4ACD-9CCD-95E823EE6C5E}" dt="2024-06-21T19:12:28.903" v="235" actId="34135"/>
          <ac:picMkLst>
            <pc:docMk/>
            <pc:sldMk cId="826301543" sldId="2147472033"/>
            <ac:picMk id="40" creationId="{7ED99E7C-653A-A234-22BD-8198AF261813}"/>
          </ac:picMkLst>
        </pc:picChg>
        <pc:cxnChg chg="del">
          <ac:chgData name="Edgard Morato" userId="1da6dde4-7cd4-47d1-b037-d62d00b7d62c" providerId="ADAL" clId="{AACF0A03-F55E-4ACD-9CCD-95E823EE6C5E}" dt="2024-06-21T17:49:32.659" v="72" actId="478"/>
          <ac:cxnSpMkLst>
            <pc:docMk/>
            <pc:sldMk cId="826301543" sldId="2147472033"/>
            <ac:cxnSpMk id="30" creationId="{D7C3BB5C-8D7F-0F78-8958-FA2BFFF8ECEB}"/>
          </ac:cxnSpMkLst>
        </pc:cxnChg>
        <pc:cxnChg chg="del">
          <ac:chgData name="Edgard Morato" userId="1da6dde4-7cd4-47d1-b037-d62d00b7d62c" providerId="ADAL" clId="{AACF0A03-F55E-4ACD-9CCD-95E823EE6C5E}" dt="2024-06-21T17:49:32.659" v="72" actId="478"/>
          <ac:cxnSpMkLst>
            <pc:docMk/>
            <pc:sldMk cId="826301543" sldId="2147472033"/>
            <ac:cxnSpMk id="31" creationId="{AF3FAE07-F822-63E0-DCFF-0F6B9428CC6D}"/>
          </ac:cxnSpMkLst>
        </pc:cxnChg>
        <pc:cxnChg chg="del">
          <ac:chgData name="Edgard Morato" userId="1da6dde4-7cd4-47d1-b037-d62d00b7d62c" providerId="ADAL" clId="{AACF0A03-F55E-4ACD-9CCD-95E823EE6C5E}" dt="2024-06-21T17:49:32.659" v="72" actId="478"/>
          <ac:cxnSpMkLst>
            <pc:docMk/>
            <pc:sldMk cId="826301543" sldId="2147472033"/>
            <ac:cxnSpMk id="37" creationId="{FF17D3B7-62C8-BCDF-B026-B100BF0D8480}"/>
          </ac:cxnSpMkLst>
        </pc:cxnChg>
      </pc:sldChg>
      <pc:sldChg chg="addSp delSp modSp mod">
        <pc:chgData name="Edgard Morato" userId="1da6dde4-7cd4-47d1-b037-d62d00b7d62c" providerId="ADAL" clId="{AACF0A03-F55E-4ACD-9CCD-95E823EE6C5E}" dt="2024-06-21T19:12:31.939" v="236" actId="34135"/>
        <pc:sldMkLst>
          <pc:docMk/>
          <pc:sldMk cId="169107594" sldId="2147472034"/>
        </pc:sldMkLst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2" creationId="{9B6F3DD8-80B0-1DA3-09AE-F3E0190F5FE0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3" creationId="{7B4513B7-EF59-663F-B1E9-DA6886B84309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5" creationId="{D0525A60-A189-0140-B45A-CB0BDBEEF6E8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6" creationId="{2E0E53AC-E986-4CC4-1997-97D3F7136198}"/>
          </ac:spMkLst>
        </pc:spChg>
        <pc:spChg chg="add del mod">
          <ac:chgData name="Edgard Morato" userId="1da6dde4-7cd4-47d1-b037-d62d00b7d62c" providerId="ADAL" clId="{AACF0A03-F55E-4ACD-9CCD-95E823EE6C5E}" dt="2024-06-21T17:49:52.925" v="76" actId="478"/>
          <ac:spMkLst>
            <pc:docMk/>
            <pc:sldMk cId="169107594" sldId="2147472034"/>
            <ac:spMk id="8" creationId="{539F012A-785D-EDA9-DA36-F89FA0630C55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9" creationId="{F29DB3DC-72B5-B1BB-062D-1A698A9897D2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10" creationId="{76C7F3D3-49F3-BB6B-3238-9366A795506F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14" creationId="{D0AAEADD-78AE-29C9-03DC-ECC7E00BB774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17" creationId="{F916069E-3482-8794-ED4A-89A79BCE9948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21" creationId="{37C40EF9-CF37-B6B3-CF64-D2EB8AC9AF51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23" creationId="{907A1D16-D0F1-C4CF-B190-848132836235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26" creationId="{DC36F161-10AE-41AD-0F08-0EA7CE80AC38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27" creationId="{0DCCD791-EB6F-7CB1-A929-50B9BA4DF667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28" creationId="{8F954B0E-A58F-5BFB-5187-3F8EB1722100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29" creationId="{91A2D617-E70B-D73B-21E3-A22BA3AE5F3D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31" creationId="{F8D193F7-48F7-448C-2DB2-202F2CC38255}"/>
          </ac:spMkLst>
        </pc:spChg>
        <pc:spChg chg="del">
          <ac:chgData name="Edgard Morato" userId="1da6dde4-7cd4-47d1-b037-d62d00b7d62c" providerId="ADAL" clId="{AACF0A03-F55E-4ACD-9CCD-95E823EE6C5E}" dt="2024-06-21T17:36:57.652" v="11" actId="478"/>
          <ac:spMkLst>
            <pc:docMk/>
            <pc:sldMk cId="169107594" sldId="2147472034"/>
            <ac:spMk id="32" creationId="{4B76D6DD-F27D-96F2-3AE6-D51BA553BD9C}"/>
          </ac:spMkLst>
        </pc:spChg>
        <pc:spChg chg="del">
          <ac:chgData name="Edgard Morato" userId="1da6dde4-7cd4-47d1-b037-d62d00b7d62c" providerId="ADAL" clId="{AACF0A03-F55E-4ACD-9CCD-95E823EE6C5E}" dt="2024-06-21T17:36:57.652" v="11" actId="478"/>
          <ac:spMkLst>
            <pc:docMk/>
            <pc:sldMk cId="169107594" sldId="2147472034"/>
            <ac:spMk id="33" creationId="{07777E5A-973A-E7E5-E614-45BB00D24150}"/>
          </ac:spMkLst>
        </pc:spChg>
        <pc:spChg chg="del">
          <ac:chgData name="Edgard Morato" userId="1da6dde4-7cd4-47d1-b037-d62d00b7d62c" providerId="ADAL" clId="{AACF0A03-F55E-4ACD-9CCD-95E823EE6C5E}" dt="2024-06-21T17:36:57.652" v="11" actId="478"/>
          <ac:spMkLst>
            <pc:docMk/>
            <pc:sldMk cId="169107594" sldId="2147472034"/>
            <ac:spMk id="34" creationId="{33696342-5D62-9A93-A1BE-8A923135EE78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35" creationId="{D8317B2C-8227-F7D4-B92C-7FD82F0DD369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37" creationId="{1B5B13AD-62D2-22E4-3159-60E30B06CC36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38" creationId="{35F994B3-9D65-C541-D136-14D9ED9A5265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39" creationId="{70B145C9-28C1-CAF4-31C2-82BE3ED34E06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40" creationId="{CAFDDF88-1741-1BBE-DD87-BB81615B14E4}"/>
          </ac:spMkLst>
        </pc:spChg>
        <pc:spChg chg="add mod">
          <ac:chgData name="Edgard Morato" userId="1da6dde4-7cd4-47d1-b037-d62d00b7d62c" providerId="ADAL" clId="{AACF0A03-F55E-4ACD-9CCD-95E823EE6C5E}" dt="2024-06-21T18:10:35.208" v="118"/>
          <ac:spMkLst>
            <pc:docMk/>
            <pc:sldMk cId="169107594" sldId="2147472034"/>
            <ac:spMk id="41" creationId="{B8E3AC11-CF83-5772-5B8E-9C8595AE84D4}"/>
          </ac:spMkLst>
        </pc:spChg>
        <pc:spChg chg="add mod">
          <ac:chgData name="Edgard Morato" userId="1da6dde4-7cd4-47d1-b037-d62d00b7d62c" providerId="ADAL" clId="{AACF0A03-F55E-4ACD-9CCD-95E823EE6C5E}" dt="2024-06-21T18:10:35.208" v="118"/>
          <ac:spMkLst>
            <pc:docMk/>
            <pc:sldMk cId="169107594" sldId="2147472034"/>
            <ac:spMk id="42" creationId="{5932882A-B8D1-7922-A920-5EF883AD5ECD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43" creationId="{A1B87C06-8989-A5E9-EE29-1E24C03326A9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44" creationId="{1D9A7ED4-AAE0-FFB1-56D4-7EE3A44FB001}"/>
          </ac:spMkLst>
        </pc:spChg>
        <pc:spChg chg="add mod">
          <ac:chgData name="Edgard Morato" userId="1da6dde4-7cd4-47d1-b037-d62d00b7d62c" providerId="ADAL" clId="{AACF0A03-F55E-4ACD-9CCD-95E823EE6C5E}" dt="2024-06-21T18:10:35.208" v="118"/>
          <ac:spMkLst>
            <pc:docMk/>
            <pc:sldMk cId="169107594" sldId="2147472034"/>
            <ac:spMk id="45" creationId="{A9EEDDFE-994B-FF6B-0942-76A661C9F866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46" creationId="{D41B98E1-2E63-B417-EAA5-65A11E1B1F92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47" creationId="{90CE9A14-AA24-1718-5FA3-4E17CA4402CE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48" creationId="{EEA00772-72CD-6293-5490-B936D065BEA0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49" creationId="{32B76C4C-4049-9DBC-2A81-65A9DDD62AF5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50" creationId="{A7B8FC54-A459-C700-73C1-1A5088782249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51" creationId="{E1DFD02D-D24B-45DD-B65E-4532E7CC00DC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53" creationId="{0C36504E-8E30-89D3-FE4A-EAE55A71DB9A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54" creationId="{AAF41C3F-0A06-B0CA-24C2-DCB4608ED001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57" creationId="{42D36C33-99A6-707D-0ED5-1FE14C200102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58" creationId="{E077D3E2-3261-5569-F481-6A08F3C1BB15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68" creationId="{C9BA125C-597E-7096-B122-AECADD6F6B85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70" creationId="{F6F9BC77-DA45-2CE0-C83F-0A9FCD464CD5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71" creationId="{5B17CC63-7261-CBC5-4397-650D530619DD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72" creationId="{EFEFF8A1-218E-1235-2B3D-C0DBF83C7583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74" creationId="{149C6CBA-37D0-3527-D166-469C2928A7E2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75" creationId="{BACEAAA1-7D3E-1D43-72DA-A228E2F50979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77" creationId="{042AB069-75F0-B96C-736A-A129A2DD828F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78" creationId="{3E76414C-67CF-94C1-D847-AAAA2150E3C9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79" creationId="{269C627B-F694-4AF6-1AA0-ADE8A50FA402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81" creationId="{31CEA114-E509-D3B4-0BA6-1E0977F43BDC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82" creationId="{A9FEAC39-6398-3B5B-8756-92CE0768CA01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83" creationId="{DE7CD7A4-07F0-0E83-06D2-AAA145412822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86" creationId="{B43B52FC-EFDD-CF07-DCAB-0AE39DB70A63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87" creationId="{07F9AE8D-29C9-A1F4-FFE6-A0D50DBE2C28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89" creationId="{35EB803D-7F21-33CF-7970-1428C83FC500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90" creationId="{82B44E55-8563-7F17-007D-BABD28359F82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92" creationId="{F70DA745-2AC0-0EC7-E46F-02860F07A3EC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93" creationId="{F00AA706-F93C-1E46-1D82-11291A153DC0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94" creationId="{C9C9B35A-DE00-D7EC-A6E6-E62CC2EF532B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96" creationId="{9E6D077C-911D-CB14-F3FA-5CC1FD4FF128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97" creationId="{764B0794-9B30-3689-C803-D44E4B740D73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99" creationId="{A65598AD-ACD7-2D25-1882-201B553C584C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100" creationId="{66291296-A6D2-F4F6-F2DE-912EE0A920A2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109" creationId="{41B29525-4269-3D97-75C6-B3EFD72FA86C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111" creationId="{4518AA99-DBF3-B0C5-4B99-B2A55B2C952D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112" creationId="{EFA7B3F2-E034-8A58-905A-53E7EAE8F586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114" creationId="{2D80947C-CCC8-1705-F942-3BD89CE6C84E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116" creationId="{42FF733E-A629-F682-78FE-CC0AD87A69BA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118" creationId="{E587AC4A-6143-D91D-D65A-E71A1144B582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119" creationId="{AD9E1FE3-A099-3FC8-3A9D-9183393F22F0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121" creationId="{DAE4D732-3811-7EC9-7336-52EAD79B1B7B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123" creationId="{C4864AE9-48DB-DAC7-4907-11CFF2459E00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124" creationId="{35FBDC6E-A583-C216-AC9A-89E588ACE69D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125" creationId="{A0E4927C-4FA9-E887-2E90-05DA2214EE97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126" creationId="{EE331DC9-D0F2-9D5A-A163-5BA3AAF3657F}"/>
          </ac:spMkLst>
        </pc:spChg>
        <pc:spChg chg="del">
          <ac:chgData name="Edgard Morato" userId="1da6dde4-7cd4-47d1-b037-d62d00b7d62c" providerId="ADAL" clId="{AACF0A03-F55E-4ACD-9CCD-95E823EE6C5E}" dt="2024-06-21T17:49:50.951" v="75" actId="478"/>
          <ac:spMkLst>
            <pc:docMk/>
            <pc:sldMk cId="169107594" sldId="2147472034"/>
            <ac:spMk id="129" creationId="{A3EF8D7E-77C9-9201-6C13-74F493982F20}"/>
          </ac:spMkLst>
        </pc:spChg>
        <pc:grpChg chg="del">
          <ac:chgData name="Edgard Morato" userId="1da6dde4-7cd4-47d1-b037-d62d00b7d62c" providerId="ADAL" clId="{AACF0A03-F55E-4ACD-9CCD-95E823EE6C5E}" dt="2024-06-21T17:49:50.951" v="75" actId="478"/>
          <ac:grpSpMkLst>
            <pc:docMk/>
            <pc:sldMk cId="169107594" sldId="2147472034"/>
            <ac:grpSpMk id="7" creationId="{076B0456-1605-BEED-9B04-18E2944AC8E6}"/>
          </ac:grpSpMkLst>
        </pc:grpChg>
        <pc:graphicFrameChg chg="del">
          <ac:chgData name="Edgard Morato" userId="1da6dde4-7cd4-47d1-b037-d62d00b7d62c" providerId="ADAL" clId="{AACF0A03-F55E-4ACD-9CCD-95E823EE6C5E}" dt="2024-06-21T17:49:50.951" v="75" actId="478"/>
          <ac:graphicFrameMkLst>
            <pc:docMk/>
            <pc:sldMk cId="169107594" sldId="2147472034"/>
            <ac:graphicFrameMk id="30" creationId="{48764E80-958F-0962-51CA-069E5C7A00F4}"/>
          </ac:graphicFrameMkLst>
        </pc:graphicFrameChg>
        <pc:picChg chg="del">
          <ac:chgData name="Edgard Morato" userId="1da6dde4-7cd4-47d1-b037-d62d00b7d62c" providerId="ADAL" clId="{AACF0A03-F55E-4ACD-9CCD-95E823EE6C5E}" dt="2024-06-21T17:49:50.951" v="75" actId="478"/>
          <ac:picMkLst>
            <pc:docMk/>
            <pc:sldMk cId="169107594" sldId="2147472034"/>
            <ac:picMk id="11" creationId="{E509FB1A-FD87-005B-4DB3-22A51B6B5320}"/>
          </ac:picMkLst>
        </pc:picChg>
        <pc:picChg chg="del">
          <ac:chgData name="Edgard Morato" userId="1da6dde4-7cd4-47d1-b037-d62d00b7d62c" providerId="ADAL" clId="{AACF0A03-F55E-4ACD-9CCD-95E823EE6C5E}" dt="2024-06-21T17:49:50.951" v="75" actId="478"/>
          <ac:picMkLst>
            <pc:docMk/>
            <pc:sldMk cId="169107594" sldId="2147472034"/>
            <ac:picMk id="15" creationId="{33B6BF87-0417-20AB-0C83-8A8379BE0C51}"/>
          </ac:picMkLst>
        </pc:picChg>
        <pc:picChg chg="add mod">
          <ac:chgData name="Edgard Morato" userId="1da6dde4-7cd4-47d1-b037-d62d00b7d62c" providerId="ADAL" clId="{AACF0A03-F55E-4ACD-9CCD-95E823EE6C5E}" dt="2024-06-21T19:12:31.939" v="236" actId="34135"/>
          <ac:picMkLst>
            <pc:docMk/>
            <pc:sldMk cId="169107594" sldId="2147472034"/>
            <ac:picMk id="25" creationId="{AA7C98C8-A274-8BA5-790D-1D092083FE29}"/>
          </ac:picMkLst>
        </pc:picChg>
        <pc:picChg chg="del">
          <ac:chgData name="Edgard Morato" userId="1da6dde4-7cd4-47d1-b037-d62d00b7d62c" providerId="ADAL" clId="{AACF0A03-F55E-4ACD-9CCD-95E823EE6C5E}" dt="2024-06-21T17:49:50.951" v="75" actId="478"/>
          <ac:picMkLst>
            <pc:docMk/>
            <pc:sldMk cId="169107594" sldId="2147472034"/>
            <ac:picMk id="36" creationId="{DED5353B-5901-CE64-232C-6E3FA56723F8}"/>
          </ac:picMkLst>
        </pc:picChg>
        <pc:cxnChg chg="del">
          <ac:chgData name="Edgard Morato" userId="1da6dde4-7cd4-47d1-b037-d62d00b7d62c" providerId="ADAL" clId="{AACF0A03-F55E-4ACD-9CCD-95E823EE6C5E}" dt="2024-06-21T17:49:50.951" v="75" actId="478"/>
          <ac:cxnSpMkLst>
            <pc:docMk/>
            <pc:sldMk cId="169107594" sldId="2147472034"/>
            <ac:cxnSpMk id="12" creationId="{52C3C483-E7D1-AB32-C12E-9AA83EF6DFDF}"/>
          </ac:cxnSpMkLst>
        </pc:cxnChg>
        <pc:cxnChg chg="del">
          <ac:chgData name="Edgard Morato" userId="1da6dde4-7cd4-47d1-b037-d62d00b7d62c" providerId="ADAL" clId="{AACF0A03-F55E-4ACD-9CCD-95E823EE6C5E}" dt="2024-06-21T17:49:50.951" v="75" actId="478"/>
          <ac:cxnSpMkLst>
            <pc:docMk/>
            <pc:sldMk cId="169107594" sldId="2147472034"/>
            <ac:cxnSpMk id="13" creationId="{607C17C4-642F-E58F-FCB1-DBD4CA1FD6BF}"/>
          </ac:cxnSpMkLst>
        </pc:cxnChg>
        <pc:cxnChg chg="del">
          <ac:chgData name="Edgard Morato" userId="1da6dde4-7cd4-47d1-b037-d62d00b7d62c" providerId="ADAL" clId="{AACF0A03-F55E-4ACD-9CCD-95E823EE6C5E}" dt="2024-06-21T17:49:50.951" v="75" actId="478"/>
          <ac:cxnSpMkLst>
            <pc:docMk/>
            <pc:sldMk cId="169107594" sldId="2147472034"/>
            <ac:cxnSpMk id="16" creationId="{A0D748E4-2757-E0BC-388D-26FCDD015AC5}"/>
          </ac:cxnSpMkLst>
        </pc:cxnChg>
        <pc:cxnChg chg="del">
          <ac:chgData name="Edgard Morato" userId="1da6dde4-7cd4-47d1-b037-d62d00b7d62c" providerId="ADAL" clId="{AACF0A03-F55E-4ACD-9CCD-95E823EE6C5E}" dt="2024-06-21T17:49:50.951" v="75" actId="478"/>
          <ac:cxnSpMkLst>
            <pc:docMk/>
            <pc:sldMk cId="169107594" sldId="2147472034"/>
            <ac:cxnSpMk id="22" creationId="{E9F60CE7-41F1-B4D6-20EC-97D257FCAA89}"/>
          </ac:cxnSpMkLst>
        </pc:cxnChg>
        <pc:cxnChg chg="del">
          <ac:chgData name="Edgard Morato" userId="1da6dde4-7cd4-47d1-b037-d62d00b7d62c" providerId="ADAL" clId="{AACF0A03-F55E-4ACD-9CCD-95E823EE6C5E}" dt="2024-06-21T17:49:50.951" v="75" actId="478"/>
          <ac:cxnSpMkLst>
            <pc:docMk/>
            <pc:sldMk cId="169107594" sldId="2147472034"/>
            <ac:cxnSpMk id="24" creationId="{5E46642E-F90C-EC4A-51F3-D4DA4C4AE604}"/>
          </ac:cxnSpMkLst>
        </pc:cxnChg>
      </pc:sldChg>
      <pc:sldChg chg="addSp delSp modSp mod">
        <pc:chgData name="Edgard Morato" userId="1da6dde4-7cd4-47d1-b037-d62d00b7d62c" providerId="ADAL" clId="{AACF0A03-F55E-4ACD-9CCD-95E823EE6C5E}" dt="2024-06-21T19:12:40.464" v="238" actId="34135"/>
        <pc:sldMkLst>
          <pc:docMk/>
          <pc:sldMk cId="2067644752" sldId="2147472037"/>
        </pc:sldMkLst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2" creationId="{57F60B95-93FD-DA26-AE80-58107860E1DB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3" creationId="{7B4513B7-EF59-663F-B1E9-DA6886B84309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5" creationId="{D0525A60-A189-0140-B45A-CB0BDBEEF6E8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6" creationId="{B011E3EF-91E7-289D-1F3B-FEE132EC10F7}"/>
          </ac:spMkLst>
        </pc:spChg>
        <pc:spChg chg="add del mod">
          <ac:chgData name="Edgard Morato" userId="1da6dde4-7cd4-47d1-b037-d62d00b7d62c" providerId="ADAL" clId="{AACF0A03-F55E-4ACD-9CCD-95E823EE6C5E}" dt="2024-06-21T17:50:33.039" v="82" actId="478"/>
          <ac:spMkLst>
            <pc:docMk/>
            <pc:sldMk cId="2067644752" sldId="2147472037"/>
            <ac:spMk id="8" creationId="{1EC07B5C-68B1-6AA5-C640-7D7AE0B2F539}"/>
          </ac:spMkLst>
        </pc:spChg>
        <pc:spChg chg="del">
          <ac:chgData name="Edgard Morato" userId="1da6dde4-7cd4-47d1-b037-d62d00b7d62c" providerId="ADAL" clId="{AACF0A03-F55E-4ACD-9CCD-95E823EE6C5E}" dt="2024-06-21T17:37:11.083" v="13" actId="478"/>
          <ac:spMkLst>
            <pc:docMk/>
            <pc:sldMk cId="2067644752" sldId="2147472037"/>
            <ac:spMk id="9" creationId="{66A49E8B-5E1A-C93B-11A5-6D939576E3C3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10" creationId="{C6E37B58-5818-400F-7AC6-04547F47C333}"/>
          </ac:spMkLst>
        </pc:spChg>
        <pc:spChg chg="del">
          <ac:chgData name="Edgard Morato" userId="1da6dde4-7cd4-47d1-b037-d62d00b7d62c" providerId="ADAL" clId="{AACF0A03-F55E-4ACD-9CCD-95E823EE6C5E}" dt="2024-06-21T17:37:11.083" v="13" actId="478"/>
          <ac:spMkLst>
            <pc:docMk/>
            <pc:sldMk cId="2067644752" sldId="2147472037"/>
            <ac:spMk id="11" creationId="{61EAF921-A9E8-B03D-DEF4-3871AEF31D4A}"/>
          </ac:spMkLst>
        </pc:spChg>
        <pc:spChg chg="del">
          <ac:chgData name="Edgard Morato" userId="1da6dde4-7cd4-47d1-b037-d62d00b7d62c" providerId="ADAL" clId="{AACF0A03-F55E-4ACD-9CCD-95E823EE6C5E}" dt="2024-06-21T17:37:11.083" v="13" actId="478"/>
          <ac:spMkLst>
            <pc:docMk/>
            <pc:sldMk cId="2067644752" sldId="2147472037"/>
            <ac:spMk id="12" creationId="{62D32158-D1A7-0021-5A13-0440F550655A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14" creationId="{FD4430A3-2B27-AC6D-37CC-0331EB66E298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16" creationId="{FB67094E-47ED-D344-5988-B58C7CC60CA9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20" creationId="{D39E6CBA-798D-D292-CD67-CAC370D99351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21" creationId="{D4C0938A-0350-8EFF-44AA-90A9394E8EEA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22" creationId="{C233FC6E-D274-1BA8-47E4-44BBC5C8C1FE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23" creationId="{DEEFFD1A-FA29-CF94-C087-58F5F86E3311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24" creationId="{E3732BED-DA17-44E5-181F-23CCDF5D3FCD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27" creationId="{E7A92C8B-14EE-4073-6390-EB0E3FC06352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29" creationId="{28925922-BEE4-E5B0-A239-A974E1EC9E36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31" creationId="{04359C12-D36C-E80D-E26D-D524E9A43A40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32" creationId="{9A2375FE-E53F-3C92-29E3-72D65FAAB8EE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33" creationId="{A9E3DA43-7FE2-ED00-87C0-A82A66C2E142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34" creationId="{5789223C-E93D-6E1E-1FB8-C0EB8F97F633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35" creationId="{797AE9B7-AC66-164D-29AC-8F5A70032691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36" creationId="{2DFA09D8-DEA4-9797-2831-8615420F434A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37" creationId="{6CD11949-F9A7-2166-6EF5-0C5A4DA40C6B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39" creationId="{3A91A3AE-A6DB-B060-78A6-F4A142EBD4BC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40" creationId="{10C89798-5FF8-7D2E-A553-0990AE9B0BD9}"/>
          </ac:spMkLst>
        </pc:spChg>
        <pc:spChg chg="add mod">
          <ac:chgData name="Edgard Morato" userId="1da6dde4-7cd4-47d1-b037-d62d00b7d62c" providerId="ADAL" clId="{AACF0A03-F55E-4ACD-9CCD-95E823EE6C5E}" dt="2024-06-21T18:11:13.538" v="120"/>
          <ac:spMkLst>
            <pc:docMk/>
            <pc:sldMk cId="2067644752" sldId="2147472037"/>
            <ac:spMk id="44" creationId="{075AD330-A122-CD9E-21AE-E09548D48621}"/>
          </ac:spMkLst>
        </pc:spChg>
        <pc:spChg chg="add mod">
          <ac:chgData name="Edgard Morato" userId="1da6dde4-7cd4-47d1-b037-d62d00b7d62c" providerId="ADAL" clId="{AACF0A03-F55E-4ACD-9CCD-95E823EE6C5E}" dt="2024-06-21T18:11:13.538" v="120"/>
          <ac:spMkLst>
            <pc:docMk/>
            <pc:sldMk cId="2067644752" sldId="2147472037"/>
            <ac:spMk id="45" creationId="{DA89FC72-DA8A-2F76-9678-C8C7E2C1182B}"/>
          </ac:spMkLst>
        </pc:spChg>
        <pc:spChg chg="add mod">
          <ac:chgData name="Edgard Morato" userId="1da6dde4-7cd4-47d1-b037-d62d00b7d62c" providerId="ADAL" clId="{AACF0A03-F55E-4ACD-9CCD-95E823EE6C5E}" dt="2024-06-21T18:11:13.538" v="120"/>
          <ac:spMkLst>
            <pc:docMk/>
            <pc:sldMk cId="2067644752" sldId="2147472037"/>
            <ac:spMk id="46" creationId="{57807E07-8998-17F2-6BA2-F11CF44D19FD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48" creationId="{FEFE26C0-A155-FE84-B78A-2FB6B6AB104E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66" creationId="{9D7B20CF-F9A5-4980-57BF-3D3D1D924D75}"/>
          </ac:spMkLst>
        </pc:spChg>
        <pc:spChg chg="del">
          <ac:chgData name="Edgard Morato" userId="1da6dde4-7cd4-47d1-b037-d62d00b7d62c" providerId="ADAL" clId="{AACF0A03-F55E-4ACD-9CCD-95E823EE6C5E}" dt="2024-06-21T17:50:31.675" v="81" actId="478"/>
          <ac:spMkLst>
            <pc:docMk/>
            <pc:sldMk cId="2067644752" sldId="2147472037"/>
            <ac:spMk id="111" creationId="{4518AA99-DBF3-B0C5-4B99-B2A55B2C952D}"/>
          </ac:spMkLst>
        </pc:spChg>
        <pc:grpChg chg="del">
          <ac:chgData name="Edgard Morato" userId="1da6dde4-7cd4-47d1-b037-d62d00b7d62c" providerId="ADAL" clId="{AACF0A03-F55E-4ACD-9CCD-95E823EE6C5E}" dt="2024-06-21T17:50:31.675" v="81" actId="478"/>
          <ac:grpSpMkLst>
            <pc:docMk/>
            <pc:sldMk cId="2067644752" sldId="2147472037"/>
            <ac:grpSpMk id="19" creationId="{20D9097D-8847-5153-242A-04ED16DF64A2}"/>
          </ac:grpSpMkLst>
        </pc:grpChg>
        <pc:graphicFrameChg chg="del">
          <ac:chgData name="Edgard Morato" userId="1da6dde4-7cd4-47d1-b037-d62d00b7d62c" providerId="ADAL" clId="{AACF0A03-F55E-4ACD-9CCD-95E823EE6C5E}" dt="2024-06-21T17:50:31.675" v="81" actId="478"/>
          <ac:graphicFrameMkLst>
            <pc:docMk/>
            <pc:sldMk cId="2067644752" sldId="2147472037"/>
            <ac:graphicFrameMk id="30" creationId="{9C70F7FD-B049-00AB-F55C-DB09A18D4A2E}"/>
          </ac:graphicFrameMkLst>
        </pc:graphicFrameChg>
        <pc:picChg chg="del">
          <ac:chgData name="Edgard Morato" userId="1da6dde4-7cd4-47d1-b037-d62d00b7d62c" providerId="ADAL" clId="{AACF0A03-F55E-4ACD-9CCD-95E823EE6C5E}" dt="2024-06-21T17:50:31.675" v="81" actId="478"/>
          <ac:picMkLst>
            <pc:docMk/>
            <pc:sldMk cId="2067644752" sldId="2147472037"/>
            <ac:picMk id="7" creationId="{4A3950F9-9C93-BD45-7FD4-1393F0D1DA1C}"/>
          </ac:picMkLst>
        </pc:picChg>
        <pc:picChg chg="del">
          <ac:chgData name="Edgard Morato" userId="1da6dde4-7cd4-47d1-b037-d62d00b7d62c" providerId="ADAL" clId="{AACF0A03-F55E-4ACD-9CCD-95E823EE6C5E}" dt="2024-06-21T17:50:31.675" v="81" actId="478"/>
          <ac:picMkLst>
            <pc:docMk/>
            <pc:sldMk cId="2067644752" sldId="2147472037"/>
            <ac:picMk id="13" creationId="{1083C437-B99D-C0AB-A1BC-B3EDDE77D4D7}"/>
          </ac:picMkLst>
        </pc:picChg>
        <pc:picChg chg="del">
          <ac:chgData name="Edgard Morato" userId="1da6dde4-7cd4-47d1-b037-d62d00b7d62c" providerId="ADAL" clId="{AACF0A03-F55E-4ACD-9CCD-95E823EE6C5E}" dt="2024-06-21T17:50:31.675" v="81" actId="478"/>
          <ac:picMkLst>
            <pc:docMk/>
            <pc:sldMk cId="2067644752" sldId="2147472037"/>
            <ac:picMk id="15" creationId="{6FAFC75A-8321-2E42-C2CE-FC55C2B9D950}"/>
          </ac:picMkLst>
        </pc:picChg>
        <pc:picChg chg="del">
          <ac:chgData name="Edgard Morato" userId="1da6dde4-7cd4-47d1-b037-d62d00b7d62c" providerId="ADAL" clId="{AACF0A03-F55E-4ACD-9CCD-95E823EE6C5E}" dt="2024-06-21T17:50:31.675" v="81" actId="478"/>
          <ac:picMkLst>
            <pc:docMk/>
            <pc:sldMk cId="2067644752" sldId="2147472037"/>
            <ac:picMk id="25" creationId="{DE1011A9-2C22-608B-A684-B66D65DECC53}"/>
          </ac:picMkLst>
        </pc:picChg>
        <pc:picChg chg="add mod">
          <ac:chgData name="Edgard Morato" userId="1da6dde4-7cd4-47d1-b037-d62d00b7d62c" providerId="ADAL" clId="{AACF0A03-F55E-4ACD-9CCD-95E823EE6C5E}" dt="2024-06-21T19:12:40.464" v="238" actId="34135"/>
          <ac:picMkLst>
            <pc:docMk/>
            <pc:sldMk cId="2067644752" sldId="2147472037"/>
            <ac:picMk id="43" creationId="{56F2D1B0-1120-F304-72CB-CC9462565F70}"/>
          </ac:picMkLst>
        </pc:picChg>
        <pc:picChg chg="del">
          <ac:chgData name="Edgard Morato" userId="1da6dde4-7cd4-47d1-b037-d62d00b7d62c" providerId="ADAL" clId="{AACF0A03-F55E-4ACD-9CCD-95E823EE6C5E}" dt="2024-06-21T17:50:31.675" v="81" actId="478"/>
          <ac:picMkLst>
            <pc:docMk/>
            <pc:sldMk cId="2067644752" sldId="2147472037"/>
            <ac:picMk id="55" creationId="{1A55D0F3-E56D-0307-3F5F-D8FD9EC160A3}"/>
          </ac:picMkLst>
        </pc:picChg>
        <pc:picChg chg="del">
          <ac:chgData name="Edgard Morato" userId="1da6dde4-7cd4-47d1-b037-d62d00b7d62c" providerId="ADAL" clId="{AACF0A03-F55E-4ACD-9CCD-95E823EE6C5E}" dt="2024-06-21T17:50:31.675" v="81" actId="478"/>
          <ac:picMkLst>
            <pc:docMk/>
            <pc:sldMk cId="2067644752" sldId="2147472037"/>
            <ac:picMk id="57" creationId="{84C3D92E-E590-13FD-AF82-D07AE9834D90}"/>
          </ac:picMkLst>
        </pc:picChg>
        <pc:picChg chg="del">
          <ac:chgData name="Edgard Morato" userId="1da6dde4-7cd4-47d1-b037-d62d00b7d62c" providerId="ADAL" clId="{AACF0A03-F55E-4ACD-9CCD-95E823EE6C5E}" dt="2024-06-21T17:50:31.675" v="81" actId="478"/>
          <ac:picMkLst>
            <pc:docMk/>
            <pc:sldMk cId="2067644752" sldId="2147472037"/>
            <ac:picMk id="62" creationId="{A070CEC2-338D-FAD6-5344-E187420E8A1E}"/>
          </ac:picMkLst>
        </pc:picChg>
        <pc:cxnChg chg="del">
          <ac:chgData name="Edgard Morato" userId="1da6dde4-7cd4-47d1-b037-d62d00b7d62c" providerId="ADAL" clId="{AACF0A03-F55E-4ACD-9CCD-95E823EE6C5E}" dt="2024-06-21T17:50:31.675" v="81" actId="478"/>
          <ac:cxnSpMkLst>
            <pc:docMk/>
            <pc:sldMk cId="2067644752" sldId="2147472037"/>
            <ac:cxnSpMk id="17" creationId="{2F050B7F-CCAD-8D19-CC4C-883177924825}"/>
          </ac:cxnSpMkLst>
        </pc:cxnChg>
        <pc:cxnChg chg="del">
          <ac:chgData name="Edgard Morato" userId="1da6dde4-7cd4-47d1-b037-d62d00b7d62c" providerId="ADAL" clId="{AACF0A03-F55E-4ACD-9CCD-95E823EE6C5E}" dt="2024-06-21T17:50:31.675" v="81" actId="478"/>
          <ac:cxnSpMkLst>
            <pc:docMk/>
            <pc:sldMk cId="2067644752" sldId="2147472037"/>
            <ac:cxnSpMk id="18" creationId="{DF43E74A-B19C-6C5E-79D5-00EC40708816}"/>
          </ac:cxnSpMkLst>
        </pc:cxnChg>
        <pc:cxnChg chg="del">
          <ac:chgData name="Edgard Morato" userId="1da6dde4-7cd4-47d1-b037-d62d00b7d62c" providerId="ADAL" clId="{AACF0A03-F55E-4ACD-9CCD-95E823EE6C5E}" dt="2024-06-21T17:50:31.675" v="81" actId="478"/>
          <ac:cxnSpMkLst>
            <pc:docMk/>
            <pc:sldMk cId="2067644752" sldId="2147472037"/>
            <ac:cxnSpMk id="38" creationId="{D7A8F7C5-A1A2-9333-A612-F08256BF24D1}"/>
          </ac:cxnSpMkLst>
        </pc:cxnChg>
        <pc:cxnChg chg="del">
          <ac:chgData name="Edgard Morato" userId="1da6dde4-7cd4-47d1-b037-d62d00b7d62c" providerId="ADAL" clId="{AACF0A03-F55E-4ACD-9CCD-95E823EE6C5E}" dt="2024-06-21T17:50:31.675" v="81" actId="478"/>
          <ac:cxnSpMkLst>
            <pc:docMk/>
            <pc:sldMk cId="2067644752" sldId="2147472037"/>
            <ac:cxnSpMk id="41" creationId="{DA97EE48-F775-C15F-E5B9-998FD1432258}"/>
          </ac:cxnSpMkLst>
        </pc:cxnChg>
      </pc:sldChg>
      <pc:sldChg chg="addSp delSp modSp mod">
        <pc:chgData name="Edgard Morato" userId="1da6dde4-7cd4-47d1-b037-d62d00b7d62c" providerId="ADAL" clId="{AACF0A03-F55E-4ACD-9CCD-95E823EE6C5E}" dt="2024-06-21T19:11:31.600" v="221" actId="34135"/>
        <pc:sldMkLst>
          <pc:docMk/>
          <pc:sldMk cId="578931800" sldId="2147472039"/>
        </pc:sldMkLst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2" creationId="{8C1C879D-3B42-9A27-7C57-CE30F28F2C15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3" creationId="{65386AAE-3B49-71DB-BD92-C84EAE17DF1D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4" creationId="{4E83BC2E-2D05-0F22-EBD4-BD3E7A12AF4B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6" creationId="{C793CE47-8701-6BD5-69E6-7F294655806E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7" creationId="{A08FE8A8-728A-2BEE-BC62-E04150BE6D55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8" creationId="{962C483C-3C8B-C3AF-C43D-69093C4FB9D6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9" creationId="{E57A880D-F90F-A1FA-A19C-2D073ADECD42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0" creationId="{45899739-D30C-0B98-2884-87FE58AA64EA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1" creationId="{98B1F16B-7241-220A-BAF4-3582714033D4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2" creationId="{D8A18FCD-0EA1-F6D4-0ABD-7E57B78D204F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3" creationId="{5507630E-976C-9B88-2D3C-AF857F2B8D30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4" creationId="{36D7F6FB-E84B-5B6B-6F9F-F11BFDB8A8F5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5" creationId="{3617118A-59EB-6C91-44EE-5449611805D6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6" creationId="{983C4FE4-AF03-F7BC-A9FF-E61681DE6302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8" creationId="{1AB5CA11-80C2-2A56-461A-C66721DC4E96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9" creationId="{7C8B8FD6-D6DB-19FA-AF71-5FFF780BF2E4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20" creationId="{0461780D-AD71-90B2-DD4B-634BE9E4B5B3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21" creationId="{3EF1B4FD-7806-E175-604D-97729728FD7E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22" creationId="{96F3D58E-8E61-FF51-BA03-BE8792762F0C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25" creationId="{9ECC711A-6488-9085-7F6C-06C08E6A85C1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26" creationId="{8DF847BE-33C3-C934-D9BD-E83188F9E425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28" creationId="{A6A22D47-517A-C77B-E4AF-57D54B16666D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34" creationId="{2568A24F-D56A-D1BA-E5E8-9B7FCA19C3F3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37" creationId="{25795571-D4BA-7624-31AB-FA06AC544C80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39" creationId="{660C6330-8635-9600-7A39-A35424C49033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40" creationId="{5F87E3DA-145E-D48F-6652-6463D335CF8F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42" creationId="{3BDFA9BC-19B9-3F0F-7AFC-ADF46D99831C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43" creationId="{6FAE73E8-ADCF-CD34-7438-DEF94E4BC7AB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44" creationId="{3E383E74-32D9-F2D0-B0FF-1733641A5EA5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45" creationId="{FCB58AD9-B1A7-2F3F-8AF6-DB286C708E73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46" creationId="{90362768-C45D-C9E4-35ED-729728440DE2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47" creationId="{46D946B2-4481-82AE-B848-A43E31852FCB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48" creationId="{AF453DED-4BF6-F25F-A19D-37EF3CD5949E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49" creationId="{25A750B3-EEEA-8D4E-3FF7-45C527F846BC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50" creationId="{7F88AB96-C896-9663-B024-8190CCA1EABE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51" creationId="{9179F7C4-70AA-D554-FD4D-57EA7E2C8A10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52" creationId="{C549D225-568F-C267-F818-C801C28FE857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53" creationId="{64EEFAAC-10E2-DC0C-9091-04E1367F7DCC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54" creationId="{59EF9629-A6E8-300D-F905-05868469A2EA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55" creationId="{39C9BB06-1E3A-BA0C-7A83-B795C5D6606B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56" creationId="{C16E2E09-470E-2017-D6F6-A4E6815528A7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57" creationId="{F36D84CB-C2DC-A4AD-C6F5-E12AF435B30F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58" creationId="{37601D89-257A-B19A-9127-261C61C13547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59" creationId="{3BA29457-5252-940E-41C7-DEDF7B2BD93B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60" creationId="{14140A44-3E1C-8FA2-FB57-D163C3FEC86E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61" creationId="{0DC0A48E-8654-32D5-68F3-608DF0103C06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62" creationId="{C9DBF2F2-DB45-5834-F658-4277F77901A0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63" creationId="{B9D69C8A-602A-0727-8C92-CF7CECA9123C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64" creationId="{D10E5DE2-FC97-36D3-57F6-090BD623651A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65" creationId="{1157A109-586E-6CC1-EC89-D0276AF5FC72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66" creationId="{9B94403C-B7D9-337D-8D27-C5BF6BFE6294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67" creationId="{ADE6DB3B-81F2-0977-8366-8D5303779961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68" creationId="{DB85CB33-4C7A-975A-5319-8AC4ACF3D4B9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69" creationId="{1DB8A1AB-A8DD-3FA8-280B-C7C5972977A4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70" creationId="{B5A31E87-BD61-7EE6-DCF9-625212D3A473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71" creationId="{036D6B5B-57FC-4044-BB67-32B3685A7EBE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91" creationId="{8FA35503-D881-D049-841B-983A54D6494F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92" creationId="{CCAF06A8-BC63-CB80-B46A-8618046AFB4A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93" creationId="{76843DD3-03E6-6F55-94D2-0F400A22A58B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94" creationId="{1A7123AD-A610-3C76-6095-ACBFD7D22D07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31" creationId="{2A4A35E6-674A-803B-F44A-D781B28EC707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41" creationId="{344551E7-5547-BD4B-8C02-25051EEE2342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48" creationId="{CCDD3AA1-E1A3-F64B-9FD0-3E8CCA147FC1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50" creationId="{7CDF1259-CCF9-F7A6-2485-831E9D934104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52" creationId="{8453AAF7-7D39-F0EB-4C39-B78F8FE4BB59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53" creationId="{59686A7E-1859-33C4-6AD9-64C7F0D31E42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54" creationId="{B3CB9B25-7807-8A4C-2493-F015F6842E0B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55" creationId="{1E268273-478B-7F24-47A3-F6A1F16A9005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56" creationId="{59E8C92A-ED93-BD85-5813-2FCDA40CFEC9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57" creationId="{9AC09B42-D6CD-5C2C-48A8-A24C00FC75CF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58" creationId="{C263C286-3881-A380-FDB6-004B2213DD8D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59" creationId="{00AA612B-035A-CC10-0C88-8BEBD9CDABB0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60" creationId="{F8330E77-1E4A-C415-EFA5-36D68CC2A472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62" creationId="{5CACDC05-41B5-20AD-6C99-2833CE533B43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63" creationId="{DBADEC64-DC7C-861B-7C1E-2666D291E016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65" creationId="{2F64B8F5-CD19-256C-FAFF-8CD84022E4D1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66" creationId="{5960EC88-B66F-E726-F6C4-1DAE420B35C9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67" creationId="{353D501C-89BF-9329-5763-B31D294AE1CB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69" creationId="{A4C384BC-C968-5DE1-C661-8319C3DF0302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70" creationId="{85166736-8274-1726-8C5B-2EC0C22ED039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71" creationId="{54B963E3-BEDB-45DF-4BEC-E9FF9D116410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73" creationId="{207A486D-CB0B-8148-421D-BFA65A3D7DFE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74" creationId="{32B3B70C-F01F-51A6-BB30-8E4EB1CB6613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75" creationId="{4268571E-3C1D-1509-E6D1-054A2DC0E880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77" creationId="{8365E6C0-9A8B-95ED-79E5-728AEF96A32C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78" creationId="{336874EB-5B59-E75E-FB7F-18DE55AFFDE9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79" creationId="{69B11B19-3960-906A-0D2D-CCF174C36C6D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81" creationId="{CD074069-BCF7-7A9F-7201-1D2D96CDCBA8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82" creationId="{55EA2A65-71D7-97E0-104A-9EDE98353F55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83" creationId="{B3EEE3D0-75AF-C598-A2C3-3AE15B740FCE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84" creationId="{FD59AF4D-E0BB-5F18-D9D8-2FFE28CDE1D2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86" creationId="{C9670491-D755-F1DA-F609-F488118F5523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87" creationId="{F69D9CE9-345B-CE15-0523-8DBA25C6D036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88" creationId="{011C45D6-8524-69BF-5880-8D008F46213E}"/>
          </ac:spMkLst>
        </pc:spChg>
        <pc:spChg chg="del">
          <ac:chgData name="Edgard Morato" userId="1da6dde4-7cd4-47d1-b037-d62d00b7d62c" providerId="ADAL" clId="{AACF0A03-F55E-4ACD-9CCD-95E823EE6C5E}" dt="2024-06-21T17:46:05.466" v="39" actId="478"/>
          <ac:spMkLst>
            <pc:docMk/>
            <pc:sldMk cId="578931800" sldId="2147472039"/>
            <ac:spMk id="190" creationId="{A097B97C-1B18-F224-8E44-165AECDB8220}"/>
          </ac:spMkLst>
        </pc:spChg>
        <pc:grpChg chg="del">
          <ac:chgData name="Edgard Morato" userId="1da6dde4-7cd4-47d1-b037-d62d00b7d62c" providerId="ADAL" clId="{AACF0A03-F55E-4ACD-9CCD-95E823EE6C5E}" dt="2024-06-21T17:46:05.466" v="39" actId="478"/>
          <ac:grpSpMkLst>
            <pc:docMk/>
            <pc:sldMk cId="578931800" sldId="2147472039"/>
            <ac:grpSpMk id="27" creationId="{01D99ECC-D47B-0CEA-AAE9-94C5A2CDA376}"/>
          </ac:grpSpMkLst>
        </pc:grpChg>
        <pc:graphicFrameChg chg="del">
          <ac:chgData name="Edgard Morato" userId="1da6dde4-7cd4-47d1-b037-d62d00b7d62c" providerId="ADAL" clId="{AACF0A03-F55E-4ACD-9CCD-95E823EE6C5E}" dt="2024-06-21T17:46:05.466" v="39" actId="478"/>
          <ac:graphicFrameMkLst>
            <pc:docMk/>
            <pc:sldMk cId="578931800" sldId="2147472039"/>
            <ac:graphicFrameMk id="17" creationId="{DF6ECB46-352D-D0CA-97A9-305AD0317694}"/>
          </ac:graphicFrameMkLst>
        </pc:graphicFrameChg>
        <pc:graphicFrameChg chg="del">
          <ac:chgData name="Edgard Morato" userId="1da6dde4-7cd4-47d1-b037-d62d00b7d62c" providerId="ADAL" clId="{AACF0A03-F55E-4ACD-9CCD-95E823EE6C5E}" dt="2024-06-21T17:46:05.466" v="39" actId="478"/>
          <ac:graphicFrameMkLst>
            <pc:docMk/>
            <pc:sldMk cId="578931800" sldId="2147472039"/>
            <ac:graphicFrameMk id="31" creationId="{9D9695F9-041D-B791-64D2-B1861CF90E61}"/>
          </ac:graphicFrameMkLst>
        </pc:graphicFrameChg>
        <pc:graphicFrameChg chg="del">
          <ac:chgData name="Edgard Morato" userId="1da6dde4-7cd4-47d1-b037-d62d00b7d62c" providerId="ADAL" clId="{AACF0A03-F55E-4ACD-9CCD-95E823EE6C5E}" dt="2024-06-21T17:46:05.466" v="39" actId="478"/>
          <ac:graphicFrameMkLst>
            <pc:docMk/>
            <pc:sldMk cId="578931800" sldId="2147472039"/>
            <ac:graphicFrameMk id="134" creationId="{D05D09F5-75E6-1EFB-2B8B-1CF266EEF3B4}"/>
          </ac:graphicFrameMkLst>
        </pc:graphicFrameChg>
        <pc:graphicFrameChg chg="del">
          <ac:chgData name="Edgard Morato" userId="1da6dde4-7cd4-47d1-b037-d62d00b7d62c" providerId="ADAL" clId="{AACF0A03-F55E-4ACD-9CCD-95E823EE6C5E}" dt="2024-06-21T17:46:05.466" v="39" actId="478"/>
          <ac:graphicFrameMkLst>
            <pc:docMk/>
            <pc:sldMk cId="578931800" sldId="2147472039"/>
            <ac:graphicFrameMk id="151" creationId="{9B7F6BA2-2191-65CB-810A-A80DD36021E9}"/>
          </ac:graphicFrameMkLst>
        </pc:graphicFrameChg>
        <pc:picChg chg="del">
          <ac:chgData name="Edgard Morato" userId="1da6dde4-7cd4-47d1-b037-d62d00b7d62c" providerId="ADAL" clId="{AACF0A03-F55E-4ACD-9CCD-95E823EE6C5E}" dt="2024-06-21T17:46:05.466" v="39" actId="478"/>
          <ac:picMkLst>
            <pc:docMk/>
            <pc:sldMk cId="578931800" sldId="2147472039"/>
            <ac:picMk id="23" creationId="{7FBB8BE3-0445-16F4-754A-5700044E74EA}"/>
          </ac:picMkLst>
        </pc:picChg>
        <pc:picChg chg="del">
          <ac:chgData name="Edgard Morato" userId="1da6dde4-7cd4-47d1-b037-d62d00b7d62c" providerId="ADAL" clId="{AACF0A03-F55E-4ACD-9CCD-95E823EE6C5E}" dt="2024-06-21T17:46:05.466" v="39" actId="478"/>
          <ac:picMkLst>
            <pc:docMk/>
            <pc:sldMk cId="578931800" sldId="2147472039"/>
            <ac:picMk id="24" creationId="{5600A855-9CF2-A9BC-71DB-F6844BBE5176}"/>
          </ac:picMkLst>
        </pc:picChg>
        <pc:picChg chg="del">
          <ac:chgData name="Edgard Morato" userId="1da6dde4-7cd4-47d1-b037-d62d00b7d62c" providerId="ADAL" clId="{AACF0A03-F55E-4ACD-9CCD-95E823EE6C5E}" dt="2024-06-21T17:46:05.466" v="39" actId="478"/>
          <ac:picMkLst>
            <pc:docMk/>
            <pc:sldMk cId="578931800" sldId="2147472039"/>
            <ac:picMk id="38" creationId="{4607573B-0166-6E46-F584-99957933ECD4}"/>
          </ac:picMkLst>
        </pc:picChg>
        <pc:picChg chg="del">
          <ac:chgData name="Edgard Morato" userId="1da6dde4-7cd4-47d1-b037-d62d00b7d62c" providerId="ADAL" clId="{AACF0A03-F55E-4ACD-9CCD-95E823EE6C5E}" dt="2024-06-21T17:46:05.466" v="39" actId="478"/>
          <ac:picMkLst>
            <pc:docMk/>
            <pc:sldMk cId="578931800" sldId="2147472039"/>
            <ac:picMk id="41" creationId="{FED6466F-6671-4DD2-D49B-170FA1C1512A}"/>
          </ac:picMkLst>
        </pc:picChg>
        <pc:picChg chg="add mod">
          <ac:chgData name="Edgard Morato" userId="1da6dde4-7cd4-47d1-b037-d62d00b7d62c" providerId="ADAL" clId="{AACF0A03-F55E-4ACD-9CCD-95E823EE6C5E}" dt="2024-06-21T19:11:31.600" v="221" actId="34135"/>
          <ac:picMkLst>
            <pc:docMk/>
            <pc:sldMk cId="578931800" sldId="2147472039"/>
            <ac:picMk id="72" creationId="{C456E094-979F-F097-54BE-6C37B192DE3B}"/>
          </ac:picMkLst>
        </pc:picChg>
        <pc:picChg chg="del">
          <ac:chgData name="Edgard Morato" userId="1da6dde4-7cd4-47d1-b037-d62d00b7d62c" providerId="ADAL" clId="{AACF0A03-F55E-4ACD-9CCD-95E823EE6C5E}" dt="2024-06-21T17:46:05.466" v="39" actId="478"/>
          <ac:picMkLst>
            <pc:docMk/>
            <pc:sldMk cId="578931800" sldId="2147472039"/>
            <ac:picMk id="74" creationId="{53670D41-A472-05F8-9BB6-D200E16F701E}"/>
          </ac:picMkLst>
        </pc:picChg>
        <pc:picChg chg="del">
          <ac:chgData name="Edgard Morato" userId="1da6dde4-7cd4-47d1-b037-d62d00b7d62c" providerId="ADAL" clId="{AACF0A03-F55E-4ACD-9CCD-95E823EE6C5E}" dt="2024-06-21T17:46:05.466" v="39" actId="478"/>
          <ac:picMkLst>
            <pc:docMk/>
            <pc:sldMk cId="578931800" sldId="2147472039"/>
            <ac:picMk id="132" creationId="{536F320A-9476-9B9E-D3B9-C5672ADB5054}"/>
          </ac:picMkLst>
        </pc:picChg>
      </pc:sldChg>
      <pc:sldChg chg="addSp delSp modSp mod">
        <pc:chgData name="Edgard Morato" userId="1da6dde4-7cd4-47d1-b037-d62d00b7d62c" providerId="ADAL" clId="{AACF0A03-F55E-4ACD-9CCD-95E823EE6C5E}" dt="2024-06-21T19:11:17.811" v="217" actId="34135"/>
        <pc:sldMkLst>
          <pc:docMk/>
          <pc:sldMk cId="3288313670" sldId="2147472040"/>
        </pc:sldMkLst>
        <pc:spChg chg="add del">
          <ac:chgData name="Edgard Morato" userId="1da6dde4-7cd4-47d1-b037-d62d00b7d62c" providerId="ADAL" clId="{AACF0A03-F55E-4ACD-9CCD-95E823EE6C5E}" dt="2024-06-21T18:23:06.273" v="212" actId="478"/>
          <ac:spMkLst>
            <pc:docMk/>
            <pc:sldMk cId="3288313670" sldId="2147472040"/>
            <ac:spMk id="4" creationId="{84A7AA35-854F-AAB1-B1C1-8C58724300E9}"/>
          </ac:spMkLst>
        </pc:spChg>
        <pc:spChg chg="add del">
          <ac:chgData name="Edgard Morato" userId="1da6dde4-7cd4-47d1-b037-d62d00b7d62c" providerId="ADAL" clId="{AACF0A03-F55E-4ACD-9CCD-95E823EE6C5E}" dt="2024-06-21T18:26:42.921" v="214" actId="478"/>
          <ac:spMkLst>
            <pc:docMk/>
            <pc:sldMk cId="3288313670" sldId="2147472040"/>
            <ac:spMk id="5" creationId="{5594A6A3-F6F0-D012-1AF7-EA9EC579AC61}"/>
          </ac:spMkLst>
        </pc:spChg>
        <pc:spChg chg="del">
          <ac:chgData name="Edgard Morato" userId="1da6dde4-7cd4-47d1-b037-d62d00b7d62c" providerId="ADAL" clId="{AACF0A03-F55E-4ACD-9CCD-95E823EE6C5E}" dt="2024-06-21T17:44:49.468" v="29" actId="478"/>
          <ac:spMkLst>
            <pc:docMk/>
            <pc:sldMk cId="3288313670" sldId="2147472040"/>
            <ac:spMk id="53" creationId="{7987FDFE-3C2B-95FE-A88B-AC1E8AA5191B}"/>
          </ac:spMkLst>
        </pc:spChg>
        <pc:spChg chg="del">
          <ac:chgData name="Edgard Morato" userId="1da6dde4-7cd4-47d1-b037-d62d00b7d62c" providerId="ADAL" clId="{AACF0A03-F55E-4ACD-9CCD-95E823EE6C5E}" dt="2024-06-21T17:44:49.468" v="29" actId="478"/>
          <ac:spMkLst>
            <pc:docMk/>
            <pc:sldMk cId="3288313670" sldId="2147472040"/>
            <ac:spMk id="54" creationId="{61236959-4A8F-6DFA-1CA8-5BE5F4664D3B}"/>
          </ac:spMkLst>
        </pc:spChg>
        <pc:spChg chg="del">
          <ac:chgData name="Edgard Morato" userId="1da6dde4-7cd4-47d1-b037-d62d00b7d62c" providerId="ADAL" clId="{AACF0A03-F55E-4ACD-9CCD-95E823EE6C5E}" dt="2024-06-21T17:44:49.468" v="29" actId="478"/>
          <ac:spMkLst>
            <pc:docMk/>
            <pc:sldMk cId="3288313670" sldId="2147472040"/>
            <ac:spMk id="55" creationId="{417D2B64-8EEA-97CF-D2AC-B8C93029766F}"/>
          </ac:spMkLst>
        </pc:spChg>
        <pc:spChg chg="del">
          <ac:chgData name="Edgard Morato" userId="1da6dde4-7cd4-47d1-b037-d62d00b7d62c" providerId="ADAL" clId="{AACF0A03-F55E-4ACD-9CCD-95E823EE6C5E}" dt="2024-06-21T17:44:49.468" v="29" actId="478"/>
          <ac:spMkLst>
            <pc:docMk/>
            <pc:sldMk cId="3288313670" sldId="2147472040"/>
            <ac:spMk id="56" creationId="{8AF5709A-B75E-B5F5-AC55-1043715890AC}"/>
          </ac:spMkLst>
        </pc:spChg>
        <pc:spChg chg="del">
          <ac:chgData name="Edgard Morato" userId="1da6dde4-7cd4-47d1-b037-d62d00b7d62c" providerId="ADAL" clId="{AACF0A03-F55E-4ACD-9CCD-95E823EE6C5E}" dt="2024-06-21T17:44:49.468" v="29" actId="478"/>
          <ac:spMkLst>
            <pc:docMk/>
            <pc:sldMk cId="3288313670" sldId="2147472040"/>
            <ac:spMk id="57" creationId="{F168DBC0-035E-8392-0139-5A01D45157AE}"/>
          </ac:spMkLst>
        </pc:spChg>
        <pc:spChg chg="del">
          <ac:chgData name="Edgard Morato" userId="1da6dde4-7cd4-47d1-b037-d62d00b7d62c" providerId="ADAL" clId="{AACF0A03-F55E-4ACD-9CCD-95E823EE6C5E}" dt="2024-06-21T17:44:49.468" v="29" actId="478"/>
          <ac:spMkLst>
            <pc:docMk/>
            <pc:sldMk cId="3288313670" sldId="2147472040"/>
            <ac:spMk id="58" creationId="{CE027F7B-BFF9-5AF7-F781-6C5F2688F7BA}"/>
          </ac:spMkLst>
        </pc:spChg>
        <pc:spChg chg="del">
          <ac:chgData name="Edgard Morato" userId="1da6dde4-7cd4-47d1-b037-d62d00b7d62c" providerId="ADAL" clId="{AACF0A03-F55E-4ACD-9CCD-95E823EE6C5E}" dt="2024-06-21T17:44:49.468" v="29" actId="478"/>
          <ac:spMkLst>
            <pc:docMk/>
            <pc:sldMk cId="3288313670" sldId="2147472040"/>
            <ac:spMk id="59" creationId="{921032BE-FA1A-7AD8-5627-961E46C9AEB9}"/>
          </ac:spMkLst>
        </pc:spChg>
        <pc:spChg chg="del">
          <ac:chgData name="Edgard Morato" userId="1da6dde4-7cd4-47d1-b037-d62d00b7d62c" providerId="ADAL" clId="{AACF0A03-F55E-4ACD-9CCD-95E823EE6C5E}" dt="2024-06-21T17:44:49.468" v="29" actId="478"/>
          <ac:spMkLst>
            <pc:docMk/>
            <pc:sldMk cId="3288313670" sldId="2147472040"/>
            <ac:spMk id="60" creationId="{798E3A94-898C-778F-A4FB-D8BFE4A59FF8}"/>
          </ac:spMkLst>
        </pc:spChg>
        <pc:spChg chg="del">
          <ac:chgData name="Edgard Morato" userId="1da6dde4-7cd4-47d1-b037-d62d00b7d62c" providerId="ADAL" clId="{AACF0A03-F55E-4ACD-9CCD-95E823EE6C5E}" dt="2024-06-21T17:44:49.468" v="29" actId="478"/>
          <ac:spMkLst>
            <pc:docMk/>
            <pc:sldMk cId="3288313670" sldId="2147472040"/>
            <ac:spMk id="65" creationId="{2E7FE0B1-3E83-F6EB-41CD-A7A3D1B0EC7D}"/>
          </ac:spMkLst>
        </pc:spChg>
        <pc:spChg chg="del">
          <ac:chgData name="Edgard Morato" userId="1da6dde4-7cd4-47d1-b037-d62d00b7d62c" providerId="ADAL" clId="{AACF0A03-F55E-4ACD-9CCD-95E823EE6C5E}" dt="2024-06-21T17:44:49.468" v="29" actId="478"/>
          <ac:spMkLst>
            <pc:docMk/>
            <pc:sldMk cId="3288313670" sldId="2147472040"/>
            <ac:spMk id="67" creationId="{BC066500-49F6-561A-77AE-FCB321785AD2}"/>
          </ac:spMkLst>
        </pc:spChg>
        <pc:spChg chg="del">
          <ac:chgData name="Edgard Morato" userId="1da6dde4-7cd4-47d1-b037-d62d00b7d62c" providerId="ADAL" clId="{AACF0A03-F55E-4ACD-9CCD-95E823EE6C5E}" dt="2024-06-21T17:44:49.468" v="29" actId="478"/>
          <ac:spMkLst>
            <pc:docMk/>
            <pc:sldMk cId="3288313670" sldId="2147472040"/>
            <ac:spMk id="68" creationId="{62D78F13-6DB2-4444-3BF1-DF7285F9B0C6}"/>
          </ac:spMkLst>
        </pc:spChg>
        <pc:spChg chg="del">
          <ac:chgData name="Edgard Morato" userId="1da6dde4-7cd4-47d1-b037-d62d00b7d62c" providerId="ADAL" clId="{AACF0A03-F55E-4ACD-9CCD-95E823EE6C5E}" dt="2024-06-21T17:44:49.468" v="29" actId="478"/>
          <ac:spMkLst>
            <pc:docMk/>
            <pc:sldMk cId="3288313670" sldId="2147472040"/>
            <ac:spMk id="69" creationId="{0CB0933C-3AE6-0C3B-DC00-BCCE346E3101}"/>
          </ac:spMkLst>
        </pc:spChg>
        <pc:picChg chg="add mod">
          <ac:chgData name="Edgard Morato" userId="1da6dde4-7cd4-47d1-b037-d62d00b7d62c" providerId="ADAL" clId="{AACF0A03-F55E-4ACD-9CCD-95E823EE6C5E}" dt="2024-06-21T19:11:17.811" v="217" actId="34135"/>
          <ac:picMkLst>
            <pc:docMk/>
            <pc:sldMk cId="3288313670" sldId="2147472040"/>
            <ac:picMk id="3" creationId="{50215EB9-DB0B-C8D8-9DBF-AFF6B4DFAFDD}"/>
          </ac:picMkLst>
        </pc:picChg>
        <pc:picChg chg="del">
          <ac:chgData name="Edgard Morato" userId="1da6dde4-7cd4-47d1-b037-d62d00b7d62c" providerId="ADAL" clId="{AACF0A03-F55E-4ACD-9CCD-95E823EE6C5E}" dt="2024-06-21T17:44:49.468" v="29" actId="478"/>
          <ac:picMkLst>
            <pc:docMk/>
            <pc:sldMk cId="3288313670" sldId="2147472040"/>
            <ac:picMk id="52" creationId="{A31E6B0E-BA2E-6949-297B-62BD1A2DB1AE}"/>
          </ac:picMkLst>
        </pc:picChg>
        <pc:picChg chg="del">
          <ac:chgData name="Edgard Morato" userId="1da6dde4-7cd4-47d1-b037-d62d00b7d62c" providerId="ADAL" clId="{AACF0A03-F55E-4ACD-9CCD-95E823EE6C5E}" dt="2024-06-21T17:44:49.468" v="29" actId="478"/>
          <ac:picMkLst>
            <pc:docMk/>
            <pc:sldMk cId="3288313670" sldId="2147472040"/>
            <ac:picMk id="61" creationId="{6184A8F7-F2C6-726F-2A1E-D96A1BE3575F}"/>
          </ac:picMkLst>
        </pc:picChg>
        <pc:picChg chg="del">
          <ac:chgData name="Edgard Morato" userId="1da6dde4-7cd4-47d1-b037-d62d00b7d62c" providerId="ADAL" clId="{AACF0A03-F55E-4ACD-9CCD-95E823EE6C5E}" dt="2024-06-21T17:44:49.468" v="29" actId="478"/>
          <ac:picMkLst>
            <pc:docMk/>
            <pc:sldMk cId="3288313670" sldId="2147472040"/>
            <ac:picMk id="62" creationId="{9F3461EF-215D-C09A-DE4C-7FD8178E4B8C}"/>
          </ac:picMkLst>
        </pc:picChg>
        <pc:picChg chg="del">
          <ac:chgData name="Edgard Morato" userId="1da6dde4-7cd4-47d1-b037-d62d00b7d62c" providerId="ADAL" clId="{AACF0A03-F55E-4ACD-9CCD-95E823EE6C5E}" dt="2024-06-21T17:44:49.468" v="29" actId="478"/>
          <ac:picMkLst>
            <pc:docMk/>
            <pc:sldMk cId="3288313670" sldId="2147472040"/>
            <ac:picMk id="63" creationId="{776BD45C-32AD-5466-8C78-2C134421BE63}"/>
          </ac:picMkLst>
        </pc:picChg>
        <pc:picChg chg="del">
          <ac:chgData name="Edgard Morato" userId="1da6dde4-7cd4-47d1-b037-d62d00b7d62c" providerId="ADAL" clId="{AACF0A03-F55E-4ACD-9CCD-95E823EE6C5E}" dt="2024-06-21T17:44:49.468" v="29" actId="478"/>
          <ac:picMkLst>
            <pc:docMk/>
            <pc:sldMk cId="3288313670" sldId="2147472040"/>
            <ac:picMk id="64" creationId="{6E136529-65AE-BDEA-6745-1C83AE0AFD1A}"/>
          </ac:picMkLst>
        </pc:picChg>
        <pc:picChg chg="del">
          <ac:chgData name="Edgard Morato" userId="1da6dde4-7cd4-47d1-b037-d62d00b7d62c" providerId="ADAL" clId="{AACF0A03-F55E-4ACD-9CCD-95E823EE6C5E}" dt="2024-06-21T17:44:49.468" v="29" actId="478"/>
          <ac:picMkLst>
            <pc:docMk/>
            <pc:sldMk cId="3288313670" sldId="2147472040"/>
            <ac:picMk id="66" creationId="{7405D317-36E4-E42C-7EB6-C8C83F267924}"/>
          </ac:picMkLst>
        </pc:picChg>
      </pc:sldChg>
      <pc:sldChg chg="addSp delSp modSp mod">
        <pc:chgData name="Edgard Morato" userId="1da6dde4-7cd4-47d1-b037-d62d00b7d62c" providerId="ADAL" clId="{AACF0A03-F55E-4ACD-9CCD-95E823EE6C5E}" dt="2024-06-21T19:11:43.957" v="224" actId="34135"/>
        <pc:sldMkLst>
          <pc:docMk/>
          <pc:sldMk cId="3467337844" sldId="2147472043"/>
        </pc:sldMkLst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2" creationId="{7DF3281E-BAE7-8476-DB6F-06D7A8AAFB02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7" creationId="{58BD8825-2D13-030F-1D8F-8078F6278C35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8" creationId="{AE38A562-07A6-34FE-928F-E055D81DDD35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10" creationId="{98780709-B393-2EB8-4053-45B1CEE6AEC1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12" creationId="{5D8331E6-B838-486D-FD19-7F6CD52BFFD6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15" creationId="{D8B6B701-6D3F-A54E-2142-C800C77C8FAF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16" creationId="{4EA9F3A3-F83A-875E-03EE-BE8C759A6DB7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153" creationId="{4CFC0174-A61F-2452-5221-21821BA96D07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160" creationId="{83B87104-8034-A40A-EEDC-41FC4D800FB3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161" creationId="{C4807021-E678-533D-0F55-20D6F6FB6C97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287" creationId="{B7437D95-F8E3-F8D5-597D-BABEBFBC17DE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288" creationId="{DE24FDD3-F96C-762F-F35C-29FD65CE968E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289" creationId="{D7EFC12B-6BFD-42EE-E276-748A5E342EF4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290" creationId="{40F8257E-8B1E-18F8-54FF-7A55F03315E1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291" creationId="{B29B8447-5BA5-E138-F508-AF723394FB8F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292" creationId="{29CE5B73-C68A-3724-3783-D299C213BC16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293" creationId="{62388479-0EDF-41B9-00EA-6773E2716071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294" creationId="{58E180CF-2501-B9B9-9573-9835E20E4516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295" creationId="{774A659D-D2A6-165B-8413-8752E2062FF4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296" creationId="{5461C983-CA0D-9DB2-51A8-EC03BBA92BD3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297" creationId="{C0915A1D-5E5E-4F3B-3000-D415A8088C61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298" creationId="{AF9915D1-6431-4261-CB76-18E334C18E5C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299" creationId="{EC2380C1-9CEE-76FE-8328-AF89DBB7702E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00" creationId="{67ED1A0A-7DA6-782A-64BF-37A01595E36F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01" creationId="{F50C65E0-0E78-536A-878C-06B04CF2DB51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02" creationId="{9EF60F12-CD5A-8D63-D8F4-C642B121FDF5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03" creationId="{741A6B6A-7747-3B8F-4375-527C86BFAE67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04" creationId="{2C973EC7-367F-E3EF-6329-988BDAD987D8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05" creationId="{BCD29040-0CA1-BC49-03F2-2F071214E44A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06" creationId="{571D1155-9AA7-67D9-7802-603FFE95D4F4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07" creationId="{A037CB59-1CEC-5D22-C0E5-018409133774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08" creationId="{9E8B5282-0E45-0CF8-D3D7-1C7194BA1860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09" creationId="{00666788-72F0-2A0F-5A90-D208BAB37E3F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10" creationId="{0B332115-73A1-E299-7652-6CBC32FC8588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11" creationId="{7F218A82-B3E0-7B66-D14A-58906672AB75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12" creationId="{1E33D46A-BFBC-A2A5-BB6A-EB7283A1E79F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13" creationId="{BA1BDF1D-BBCB-3BD9-0EDC-7AAAD76D08BC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14" creationId="{8B519C47-10E9-BAF3-E01E-FC538E35D6D1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15" creationId="{08825D04-327F-B6BC-9E0C-FC370FA3ABF7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16" creationId="{C57C516B-193E-3C39-42EA-86D7CBD25445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17" creationId="{823FE2DE-64A1-985D-EC76-FA7C82D09653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18" creationId="{A1A2189A-2C20-092C-4D0D-254B8539B0D9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19" creationId="{C15B9BDC-5BA3-C609-7609-2F2737481EAF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20" creationId="{1E0B8BCC-F590-77D8-546B-CE6A4764DEE1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21" creationId="{9E3DD0CD-E2C3-3FA2-EB1B-BF99B9C02AAF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22" creationId="{E910D8D5-4EA3-72C1-DC48-52AD6F73D75F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23" creationId="{70985EDA-F244-BD4C-90E0-E61DC512F76F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24" creationId="{B877E6F6-6D21-3EE3-71BF-D6D070DA0AA5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25" creationId="{055E82FE-83FB-3316-83E6-45725849522F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26" creationId="{3F77A827-D5DA-BE6C-F655-1719E6263FFF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27" creationId="{E66528E5-209E-1CEE-F529-45CF3ABBBB55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28" creationId="{F57CF834-B5DD-6833-6BE9-199B0AFB1656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29" creationId="{E31DAE13-E03A-5E50-D7E2-D896A018CB09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30" creationId="{ECA4E430-EFAF-1EB3-68CF-B824B6783929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31" creationId="{BA4A759D-1B85-1F4F-FAD7-A0BAB6C9EE23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32" creationId="{88B4724A-7C24-6785-B51D-363B28409AA2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33" creationId="{707A5908-3E2A-3109-1242-0B05F518EB97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34" creationId="{24C272BF-6B1E-290F-F410-F4BD3818C2DF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35" creationId="{A40B08A1-0718-7105-A5A7-811F576C13FD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36" creationId="{AA965644-5762-72FC-EF4B-00803C64715A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37" creationId="{5ED417D9-BAAC-5AB8-0B2F-A986D190F880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38" creationId="{0B633E38-47AB-08B9-1CC8-7A6C43BB24ED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39" creationId="{3EC2F53A-761D-A9FE-364D-F1693A03B913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40" creationId="{38A1CDAC-00D7-F27D-8E3A-561B54B93ADD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41" creationId="{0F37B9C1-68E6-951A-AA73-373405448BB1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42" creationId="{6857A004-C652-389E-9F10-5C989DEB74EE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43" creationId="{33EB2189-4F1F-0C58-959B-668C18C4F31C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44" creationId="{70F89223-F6A4-0B82-475F-B80D9BE0E54A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45" creationId="{5A694255-CB11-9587-5AE1-743BF79EBF35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46" creationId="{A86F4AD1-E59E-DDD7-A8B7-2E86FFDAF425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47" creationId="{9005791F-437C-42DF-ACAF-6EDFA4CE0E14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48" creationId="{77227324-E735-7B27-8F4C-6214D1690D3E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49" creationId="{146D4C36-163A-8660-BD8F-B75F47189589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50" creationId="{798AA41B-07E3-3CFB-74E6-933CEDF6A975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51" creationId="{98365D1E-2A4F-4096-A194-FF04FBAEB380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52" creationId="{6012B9B4-481D-8244-F91F-179FE12ABE2C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53" creationId="{40EB0517-B8F7-F03C-A3CC-641D8697DC6F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54" creationId="{F28840AC-2D38-651B-3EC7-5341010A393F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55" creationId="{5061E438-184E-9448-6FE6-DE2806A37172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56" creationId="{5C21F0B0-7E18-DC4A-0FC9-0361EBDA3B3D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57" creationId="{115C872B-0D7D-4C6B-02B2-065D062261A1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58" creationId="{DC00D9C3-F8C9-97EE-0012-F57EDBF42EFF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59" creationId="{5432C06D-44D2-09D2-FC3F-12B8BA84E0EB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60" creationId="{8AB75482-211C-8D12-17CE-5C6D5BB265D0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61" creationId="{0F9DBD57-7D14-DC29-C908-A532A298026B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62" creationId="{265D42F7-D464-C8F4-2A89-0E4F99E7A4D7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63" creationId="{1DB6C960-F9D3-AB06-FFE0-4B85647E63D9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64" creationId="{14B8E9A4-5518-14A7-6CFF-B9064090FCE9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65" creationId="{03E44462-3100-6EF6-A2A4-164ED427B727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66" creationId="{0F106CF2-7721-4D04-F76E-389C29CF025A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67" creationId="{3EE5EADD-1DDA-BCE4-BA28-5C7DDADE3172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68" creationId="{E593D8CD-649B-DEA9-CF06-0E498059AFEF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69" creationId="{E60C69B4-56A6-1A4B-A365-A05C2C12439F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70" creationId="{7D6C6A15-DA3E-7B14-791C-885033B66139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71" creationId="{EE86502B-E555-6DA3-0225-31AF411BC5A5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72" creationId="{15C61F89-498B-1909-D416-FB99ADE30655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73" creationId="{697850CE-90D2-899D-F816-4E055F157B93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74" creationId="{64E6B9CD-506E-9B35-352B-C72C43C98D76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75" creationId="{397A78A3-BA21-5ED5-72BD-AE0F5A6303E2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76" creationId="{BA5244C2-35B9-9821-93EA-6114C4FF5490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77" creationId="{D9F070E3-A8D3-051F-984D-2A3155F6D081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78" creationId="{14DDA4E8-E791-35C4-1265-A6E9B6BCBAC1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79" creationId="{CB1DC0EA-F80A-FCEF-F0CB-34C642D54E34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80" creationId="{53A83CF6-1931-8875-4582-C8F3AEAFC0F5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81" creationId="{B08548E6-761D-E0D4-AB3E-F89AA69C0B72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82" creationId="{B0DA0C73-308A-309A-CBC9-7B2E32981B1E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83" creationId="{7B3DC6E4-CBF0-1782-32ED-12F5BD422C3C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84" creationId="{1A89D613-5AD0-2505-249A-C2DF0F8A6A34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85" creationId="{36C091DE-498D-B7BF-BD85-815ED921216F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86" creationId="{2166445D-9195-2737-633F-DAFB63AAD0A4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87" creationId="{B62D7F2B-63B2-461A-BE78-431BC25FFD06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88" creationId="{6FB8B604-A3D1-D5B8-0E3D-1E867E78C1E4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89" creationId="{D949D116-A533-0D79-0113-4CF0C685B898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90" creationId="{CB25BCD3-C591-7031-83D3-6090EC887D6D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91" creationId="{3BD1B009-1AFC-E62C-C971-BC9C3847AF27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92" creationId="{12A867D1-610A-65CB-6ABC-57F1FD89AEA0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93" creationId="{105FF5DB-8030-E9A5-3CD7-00CC48974D08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94" creationId="{95882BCC-526D-D292-DAB2-5D24F80EBB6B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95" creationId="{C9EB0603-0078-42A9-379B-7B07365F1903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96" creationId="{935617C5-6321-B93A-3596-5A958B9C2EFF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97" creationId="{FEA488FD-3B53-4DAB-B7F3-3F48D3E95270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98" creationId="{2FF51424-ECA4-305C-92E4-77C196527569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399" creationId="{FEA21CB0-B2EA-4178-9F81-0DCF369D3F48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400" creationId="{9D36849D-E0C2-D44B-F587-1B9A05494D97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401" creationId="{17B1525B-6781-7D49-6D8B-844061F2C176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402" creationId="{8BCC1EF9-19B7-9F9E-2DAC-16E435E8D48B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403" creationId="{0E6B987B-5F38-8A9F-67C9-024F65AE120D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404" creationId="{7AAFA415-5D58-55A0-B340-3653FA0A76D2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405" creationId="{D48E103F-E509-B7B4-DC69-604C79A74306}"/>
          </ac:spMkLst>
        </pc:spChg>
        <pc:spChg chg="del">
          <ac:chgData name="Edgard Morato" userId="1da6dde4-7cd4-47d1-b037-d62d00b7d62c" providerId="ADAL" clId="{AACF0A03-F55E-4ACD-9CCD-95E823EE6C5E}" dt="2024-06-21T17:46:45.847" v="46" actId="478"/>
          <ac:spMkLst>
            <pc:docMk/>
            <pc:sldMk cId="3467337844" sldId="2147472043"/>
            <ac:spMk id="406" creationId="{D2491C0F-AA52-A844-2376-A0890F550EE2}"/>
          </ac:spMkLst>
        </pc:spChg>
        <pc:grpChg chg="del">
          <ac:chgData name="Edgard Morato" userId="1da6dde4-7cd4-47d1-b037-d62d00b7d62c" providerId="ADAL" clId="{AACF0A03-F55E-4ACD-9CCD-95E823EE6C5E}" dt="2024-06-21T17:46:45.847" v="46" actId="478"/>
          <ac:grpSpMkLst>
            <pc:docMk/>
            <pc:sldMk cId="3467337844" sldId="2147472043"/>
            <ac:grpSpMk id="3" creationId="{EA75B619-197B-D88B-7E46-869D0F6F336A}"/>
          </ac:grpSpMkLst>
        </pc:grpChg>
        <pc:picChg chg="del">
          <ac:chgData name="Edgard Morato" userId="1da6dde4-7cd4-47d1-b037-d62d00b7d62c" providerId="ADAL" clId="{AACF0A03-F55E-4ACD-9CCD-95E823EE6C5E}" dt="2024-06-21T17:46:45.847" v="46" actId="478"/>
          <ac:picMkLst>
            <pc:docMk/>
            <pc:sldMk cId="3467337844" sldId="2147472043"/>
            <ac:picMk id="9" creationId="{CA4E4EA9-A0CC-6A52-5D14-D49054CCA5DD}"/>
          </ac:picMkLst>
        </pc:picChg>
        <pc:picChg chg="add mod">
          <ac:chgData name="Edgard Morato" userId="1da6dde4-7cd4-47d1-b037-d62d00b7d62c" providerId="ADAL" clId="{AACF0A03-F55E-4ACD-9CCD-95E823EE6C5E}" dt="2024-06-21T19:11:43.957" v="224" actId="34135"/>
          <ac:picMkLst>
            <pc:docMk/>
            <pc:sldMk cId="3467337844" sldId="2147472043"/>
            <ac:picMk id="11" creationId="{4E784B5D-3817-AC9E-6460-1A17C0FABEF3}"/>
          </ac:picMkLst>
        </pc:picChg>
        <pc:cxnChg chg="del">
          <ac:chgData name="Edgard Morato" userId="1da6dde4-7cd4-47d1-b037-d62d00b7d62c" providerId="ADAL" clId="{AACF0A03-F55E-4ACD-9CCD-95E823EE6C5E}" dt="2024-06-21T17:46:45.847" v="46" actId="478"/>
          <ac:cxnSpMkLst>
            <pc:docMk/>
            <pc:sldMk cId="3467337844" sldId="2147472043"/>
            <ac:cxnSpMk id="150" creationId="{E8B76A60-3D0F-58F0-E577-E67EA0415F7B}"/>
          </ac:cxnSpMkLst>
        </pc:cxnChg>
      </pc:sldChg>
      <pc:sldChg chg="addSp delSp modSp mod">
        <pc:chgData name="Edgard Morato" userId="1da6dde4-7cd4-47d1-b037-d62d00b7d62c" providerId="ADAL" clId="{AACF0A03-F55E-4ACD-9CCD-95E823EE6C5E}" dt="2024-06-21T19:11:40.217" v="223" actId="34135"/>
        <pc:sldMkLst>
          <pc:docMk/>
          <pc:sldMk cId="273668600" sldId="2147472044"/>
        </pc:sldMkLst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3" creationId="{0BEC683E-57AA-BCF4-4F92-5663FFFDFFE3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4" creationId="{BF4C29B0-7269-EBC1-471C-85CE75E67F37}"/>
          </ac:spMkLst>
        </pc:spChg>
        <pc:spChg chg="add del mod ord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5" creationId="{6C8E0DBD-9945-BF9F-9ABD-1A215A2A6E4D}"/>
          </ac:spMkLst>
        </pc:spChg>
        <pc:spChg chg="del mod">
          <ac:chgData name="Edgard Morato" userId="1da6dde4-7cd4-47d1-b037-d62d00b7d62c" providerId="ADAL" clId="{AACF0A03-F55E-4ACD-9CCD-95E823EE6C5E}" dt="2024-06-21T17:37:25.297" v="23" actId="478"/>
          <ac:spMkLst>
            <pc:docMk/>
            <pc:sldMk cId="273668600" sldId="2147472044"/>
            <ac:spMk id="8" creationId="{AE38A562-07A6-34FE-928F-E055D81DDD35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10" creationId="{98780709-B393-2EB8-4053-45B1CEE6AEC1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12" creationId="{5D8331E6-B838-486D-FD19-7F6CD52BFFD6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15" creationId="{D8B6B701-6D3F-A54E-2142-C800C77C8FAF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16" creationId="{4EA9F3A3-F83A-875E-03EE-BE8C759A6DB7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148" creationId="{42213C16-0AE9-B453-E0B9-2BF59F0EBD33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153" creationId="{4CFC0174-A61F-2452-5221-21821BA96D07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160" creationId="{83B87104-8034-A40A-EEDC-41FC4D800FB3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161" creationId="{C4807021-E678-533D-0F55-20D6F6FB6C97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163" creationId="{0F39D1EA-E9CF-8F0A-9C29-5BC89932CEF2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165" creationId="{1A8799CC-8630-996D-1D84-511933AAFC41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167" creationId="{62F855B6-E0DC-0407-BE07-09EBC14BB388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172" creationId="{891BF7AC-8315-0E8E-B5B7-E4F54AA3E779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173" creationId="{46CD6E5C-4C2D-3970-9DCA-10A3A81E0BAE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189" creationId="{3A772848-6603-A81D-9D80-882A24F5B4DC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199" creationId="{6D750FED-90E5-F18C-A04F-D2B4DDFC1818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00" creationId="{E8FA1805-AF54-05C9-4A9B-E9FF4D485561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01" creationId="{DC592DE6-EDF0-70EF-0AD7-AFFD02EF53C5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02" creationId="{FEDB35A5-A5A1-8A5D-6ED4-43CB4BAE4BAB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03" creationId="{1E1CA1C1-52EF-F124-8BB7-E5DA2B0C28F3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04" creationId="{ADBE13A0-A273-77F9-64E0-3D3F05084D6F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05" creationId="{E5359F8B-EA67-B9C1-D349-16A4384D9807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06" creationId="{8C3171CF-D637-57C4-A7A0-915F0BAD7426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07" creationId="{562C557B-49B8-E54D-B23C-E864DC6C78D5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08" creationId="{8BE11D01-691A-4C5C-DB43-719F87D67445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63" creationId="{A00827F3-2C6F-BF40-7A82-15F6C24A752B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64" creationId="{B9123E79-EF9F-9D39-D8BC-25C8F569E5AE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65" creationId="{C169355F-473E-5D91-1EBB-AF320D437ED6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66" creationId="{1D03D0E2-9B7F-1C0E-6A5C-7D9F26429A3E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67" creationId="{F6DBABC7-BB0C-E1D7-BDA0-9063787DDC9E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68" creationId="{871F5951-8885-5E4C-67FC-B81FDB817B30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69" creationId="{6BFD3F69-2717-004C-6F27-C76306F554AA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70" creationId="{EB043C94-7674-4D6F-4CB9-87CE22D2E573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71" creationId="{3E899C2B-1075-C971-199A-CA8421DFBED3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72" creationId="{530B9CCA-CC9C-8B0A-C3B5-8BDE571857EB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73" creationId="{878E4B54-733C-3FBA-1A3D-EB6238A93B8D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74" creationId="{FA336668-D6DD-6941-9865-3F45196232DF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75" creationId="{C4435D93-7625-2E6F-3B79-15E341FE6249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76" creationId="{EBBC53CE-2B92-3184-FA3E-855987680C3A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77" creationId="{A8607B3C-B154-8D2A-F924-AD8DE7C5F6AD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78" creationId="{5068F0B2-650E-ED90-5EAF-BD123E45260F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79" creationId="{76329FC6-7257-AEE5-D427-78E353A1573B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80" creationId="{2F29E9EE-286A-531A-6D44-795DCBD8F3E4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81" creationId="{D08B37EE-5AD4-B2EB-B971-7791B8057A3A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82" creationId="{1CEF1D4B-F2F3-60CB-7B4A-FF9C8DCCEA8C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83" creationId="{06D593AC-7F34-3DB4-E7CF-DA29FC9FD09E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84" creationId="{511F9DC2-4E95-9899-8FD9-D3DF8FDF6820}"/>
          </ac:spMkLst>
        </pc:spChg>
        <pc:spChg chg="del">
          <ac:chgData name="Edgard Morato" userId="1da6dde4-7cd4-47d1-b037-d62d00b7d62c" providerId="ADAL" clId="{AACF0A03-F55E-4ACD-9CCD-95E823EE6C5E}" dt="2024-06-21T17:46:34.325" v="44" actId="478"/>
          <ac:spMkLst>
            <pc:docMk/>
            <pc:sldMk cId="273668600" sldId="2147472044"/>
            <ac:spMk id="285" creationId="{012A59CD-E2CE-0E64-2047-766CB44B3AC7}"/>
          </ac:spMkLst>
        </pc:spChg>
        <pc:grpChg chg="del">
          <ac:chgData name="Edgard Morato" userId="1da6dde4-7cd4-47d1-b037-d62d00b7d62c" providerId="ADAL" clId="{AACF0A03-F55E-4ACD-9CCD-95E823EE6C5E}" dt="2024-06-21T17:46:34.325" v="44" actId="478"/>
          <ac:grpSpMkLst>
            <pc:docMk/>
            <pc:sldMk cId="273668600" sldId="2147472044"/>
            <ac:grpSpMk id="2" creationId="{1E63317B-6311-9B3A-19E1-8035553AAAC4}"/>
          </ac:grpSpMkLst>
        </pc:grpChg>
        <pc:picChg chg="add mod">
          <ac:chgData name="Edgard Morato" userId="1da6dde4-7cd4-47d1-b037-d62d00b7d62c" providerId="ADAL" clId="{AACF0A03-F55E-4ACD-9CCD-95E823EE6C5E}" dt="2024-06-21T19:11:40.217" v="223" actId="34135"/>
          <ac:picMkLst>
            <pc:docMk/>
            <pc:sldMk cId="273668600" sldId="2147472044"/>
            <ac:picMk id="7" creationId="{B88970DF-6F92-DFFD-AEA6-95194ECAF424}"/>
          </ac:picMkLst>
        </pc:picChg>
        <pc:picChg chg="del">
          <ac:chgData name="Edgard Morato" userId="1da6dde4-7cd4-47d1-b037-d62d00b7d62c" providerId="ADAL" clId="{AACF0A03-F55E-4ACD-9CCD-95E823EE6C5E}" dt="2024-06-21T17:46:34.325" v="44" actId="478"/>
          <ac:picMkLst>
            <pc:docMk/>
            <pc:sldMk cId="273668600" sldId="2147472044"/>
            <ac:picMk id="9" creationId="{CA4E4EA9-A0CC-6A52-5D14-D49054CCA5DD}"/>
          </ac:picMkLst>
        </pc:picChg>
        <pc:cxnChg chg="del">
          <ac:chgData name="Edgard Morato" userId="1da6dde4-7cd4-47d1-b037-d62d00b7d62c" providerId="ADAL" clId="{AACF0A03-F55E-4ACD-9CCD-95E823EE6C5E}" dt="2024-06-21T17:46:34.325" v="44" actId="478"/>
          <ac:cxnSpMkLst>
            <pc:docMk/>
            <pc:sldMk cId="273668600" sldId="2147472044"/>
            <ac:cxnSpMk id="150" creationId="{E8B76A60-3D0F-58F0-E577-E67EA0415F7B}"/>
          </ac:cxnSpMkLst>
        </pc:cxnChg>
      </pc:sldChg>
      <pc:sldChg chg="addSp delSp modSp mod">
        <pc:chgData name="Edgard Morato" userId="1da6dde4-7cd4-47d1-b037-d62d00b7d62c" providerId="ADAL" clId="{AACF0A03-F55E-4ACD-9CCD-95E823EE6C5E}" dt="2024-06-21T19:12:38.030" v="237" actId="34135"/>
        <pc:sldMkLst>
          <pc:docMk/>
          <pc:sldMk cId="2607771002" sldId="2147472045"/>
        </pc:sldMkLst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2" creationId="{3C2D23EF-C15D-489C-327C-529BB399ECF8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3" creationId="{7B4513B7-EF59-663F-B1E9-DA6886B84309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5" creationId="{D0525A60-A189-0140-B45A-CB0BDBEEF6E8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6" creationId="{0CCE6707-4934-E7EE-A396-3BB4CC5E4D04}"/>
          </ac:spMkLst>
        </pc:spChg>
        <pc:spChg chg="add del mod">
          <ac:chgData name="Edgard Morato" userId="1da6dde4-7cd4-47d1-b037-d62d00b7d62c" providerId="ADAL" clId="{AACF0A03-F55E-4ACD-9CCD-95E823EE6C5E}" dt="2024-06-21T17:50:10.178" v="79" actId="478"/>
          <ac:spMkLst>
            <pc:docMk/>
            <pc:sldMk cId="2607771002" sldId="2147472045"/>
            <ac:spMk id="8" creationId="{67AE25A8-4C76-8BF5-F415-C5A0794983CA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9" creationId="{D7B1FDB2-D53E-E48C-7CC3-4ED3D015E41A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10" creationId="{FCE3AE5F-C053-A66F-7D92-EE48E9D4E694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12" creationId="{1C043F97-A206-D5A0-4427-1581829DDC58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17" creationId="{666E7785-07BA-C9AC-10EC-D324DAF2B393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18" creationId="{9819A1F0-EB14-09B0-E77B-11775C24D30B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19" creationId="{5DDF5540-7644-CD35-32BC-8FC62BB501D6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20" creationId="{529C2969-D9ED-59D1-F4AC-B5A9565D8821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21" creationId="{2C660E78-C86F-9EAE-CBCD-E654BCC23DD4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22" creationId="{ED222183-DB49-A6A2-0EC0-D7C576F3A893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23" creationId="{5C714AC3-B7D3-A829-C3E1-5170DE58533C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25" creationId="{B96BC26A-F2A0-D063-48CC-874C172924E9}"/>
          </ac:spMkLst>
        </pc:spChg>
        <pc:spChg chg="del">
          <ac:chgData name="Edgard Morato" userId="1da6dde4-7cd4-47d1-b037-d62d00b7d62c" providerId="ADAL" clId="{AACF0A03-F55E-4ACD-9CCD-95E823EE6C5E}" dt="2024-06-21T17:37:05.027" v="12" actId="478"/>
          <ac:spMkLst>
            <pc:docMk/>
            <pc:sldMk cId="2607771002" sldId="2147472045"/>
            <ac:spMk id="26" creationId="{42BAB51D-A006-BB7E-A75D-6C59E8E2C7E5}"/>
          </ac:spMkLst>
        </pc:spChg>
        <pc:spChg chg="del">
          <ac:chgData name="Edgard Morato" userId="1da6dde4-7cd4-47d1-b037-d62d00b7d62c" providerId="ADAL" clId="{AACF0A03-F55E-4ACD-9CCD-95E823EE6C5E}" dt="2024-06-21T17:37:05.027" v="12" actId="478"/>
          <ac:spMkLst>
            <pc:docMk/>
            <pc:sldMk cId="2607771002" sldId="2147472045"/>
            <ac:spMk id="28" creationId="{1FAEBD4B-D01B-DD0B-6156-4F0B9DA88B83}"/>
          </ac:spMkLst>
        </pc:spChg>
        <pc:spChg chg="del">
          <ac:chgData name="Edgard Morato" userId="1da6dde4-7cd4-47d1-b037-d62d00b7d62c" providerId="ADAL" clId="{AACF0A03-F55E-4ACD-9CCD-95E823EE6C5E}" dt="2024-06-21T17:37:05.027" v="12" actId="478"/>
          <ac:spMkLst>
            <pc:docMk/>
            <pc:sldMk cId="2607771002" sldId="2147472045"/>
            <ac:spMk id="29" creationId="{BC96350F-EC0A-9FDB-492A-0D5AF61C0CFA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32" creationId="{76F5930B-9F2D-2B07-DD5F-466FF880B300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33" creationId="{7EE3D6D8-7373-5D14-9727-50F5D80CA976}"/>
          </ac:spMkLst>
        </pc:spChg>
        <pc:spChg chg="add mod">
          <ac:chgData name="Edgard Morato" userId="1da6dde4-7cd4-47d1-b037-d62d00b7d62c" providerId="ADAL" clId="{AACF0A03-F55E-4ACD-9CCD-95E823EE6C5E}" dt="2024-06-21T18:10:58.487" v="119"/>
          <ac:spMkLst>
            <pc:docMk/>
            <pc:sldMk cId="2607771002" sldId="2147472045"/>
            <ac:spMk id="34" creationId="{942599C0-DF56-7471-7E68-8C0B8BFD0336}"/>
          </ac:spMkLst>
        </pc:spChg>
        <pc:spChg chg="add mod">
          <ac:chgData name="Edgard Morato" userId="1da6dde4-7cd4-47d1-b037-d62d00b7d62c" providerId="ADAL" clId="{AACF0A03-F55E-4ACD-9CCD-95E823EE6C5E}" dt="2024-06-21T18:10:58.487" v="119"/>
          <ac:spMkLst>
            <pc:docMk/>
            <pc:sldMk cId="2607771002" sldId="2147472045"/>
            <ac:spMk id="35" creationId="{4F701ADD-B8EA-ED49-42FA-501B1C4C996E}"/>
          </ac:spMkLst>
        </pc:spChg>
        <pc:spChg chg="add mod">
          <ac:chgData name="Edgard Morato" userId="1da6dde4-7cd4-47d1-b037-d62d00b7d62c" providerId="ADAL" clId="{AACF0A03-F55E-4ACD-9CCD-95E823EE6C5E}" dt="2024-06-21T18:10:58.487" v="119"/>
          <ac:spMkLst>
            <pc:docMk/>
            <pc:sldMk cId="2607771002" sldId="2147472045"/>
            <ac:spMk id="36" creationId="{6AF0F601-47C8-CAC6-5525-1314EA5627B2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44" creationId="{B1D6C63B-60CF-552F-62F7-8E1A60CA3248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45" creationId="{BC76073D-45F5-6F1C-8843-2FF041889EE1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47" creationId="{0CB70D15-CC32-6132-1693-2DEB1B0540AE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48" creationId="{F3B3CEAE-1791-E46E-6169-A1D9BC5B0E34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49" creationId="{1CDE13B2-0908-F795-783F-5A31E26A3753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50" creationId="{E758506B-0132-9F8A-87B8-0BA51EB53FA4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54" creationId="{965C8BBF-B372-FA29-8927-16B50CCED9D1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55" creationId="{A5BC8A39-AF48-66B9-4143-05A4C5842678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56" creationId="{36092C05-810D-2D8E-89DE-76064F00F917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58" creationId="{7850517C-4FD6-626F-CBCA-B31235C509D8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59" creationId="{F72C1727-58F9-B9C3-3A4C-E8181515C97A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62" creationId="{72FB36BA-522F-30F7-5FE7-29B6BE4927F1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65" creationId="{458CF18B-45A1-42E8-0B67-0565F1ADE2CF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66" creationId="{57269408-1441-106B-0E4C-64639756C5EC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84" creationId="{3F4F7B45-262B-7F85-DC9B-C0A0F5EC214A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85" creationId="{C2C6CC35-1793-D6ED-493E-157379EE3C81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86" creationId="{A04E6A41-46A2-574B-BE92-53EED5A1C775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87" creationId="{252F64A6-833B-EE30-186F-BD8BB34327FB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91" creationId="{EEA3A307-7FD1-4543-A6EF-FB2B287BF3DD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93" creationId="{97A04740-DD04-CF4C-FB19-160EF6A522FE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94" creationId="{8DF1D04C-D604-EB28-EB5A-C85BAEACAB64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96" creationId="{B5B5CD0E-50A3-46A0-952C-9D2EA0C3F9E1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97" creationId="{10EB6EE4-CB79-2845-DFE2-92767029699C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98" creationId="{5AF3705E-AAAC-BF58-6061-77ACC1AD27CC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109" creationId="{B7D68194-427B-A0B4-AF91-B0D8A04BB24B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110" creationId="{983A9AD7-38F4-280A-E549-DA8C8DF3EA47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112" creationId="{322E4C4D-9428-174B-7308-5B5DA3C2F50A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113" creationId="{2DF53A7F-02F2-A07F-34BD-C55B23F8C0A8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114" creationId="{2B3DA7CA-B443-3311-F1C2-0A6C093A6781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115" creationId="{735C937B-57AF-DA1B-2031-A5F9971A6076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116" creationId="{8718949E-A40F-11A8-430C-F64C143DBC5F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117" creationId="{97549898-5DB1-FEF1-AEEB-18CECE076555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118" creationId="{3F456CD5-D585-5829-A1FF-E65D702299C7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119" creationId="{9BA2B4C6-1EC3-B8B6-BEAB-9DA2F8F43472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120" creationId="{902DB319-5010-52CE-9059-63C88E2AF19E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121" creationId="{A6E523DA-1D80-0E6A-7809-F1C926A6A92B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123" creationId="{96C41326-C3AF-8E7D-36B8-8509FAB5E334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124" creationId="{395A8282-667A-BB61-3415-DEA5BC6BE069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125" creationId="{B575EA61-35A1-5809-4814-AF3AE905900F}"/>
          </ac:spMkLst>
        </pc:spChg>
        <pc:spChg chg="del">
          <ac:chgData name="Edgard Morato" userId="1da6dde4-7cd4-47d1-b037-d62d00b7d62c" providerId="ADAL" clId="{AACF0A03-F55E-4ACD-9CCD-95E823EE6C5E}" dt="2024-06-21T17:50:08.460" v="78" actId="478"/>
          <ac:spMkLst>
            <pc:docMk/>
            <pc:sldMk cId="2607771002" sldId="2147472045"/>
            <ac:spMk id="126" creationId="{E7CA6CC7-74A7-37B4-E9C5-CFC96FED03B9}"/>
          </ac:spMkLst>
        </pc:spChg>
        <pc:grpChg chg="del">
          <ac:chgData name="Edgard Morato" userId="1da6dde4-7cd4-47d1-b037-d62d00b7d62c" providerId="ADAL" clId="{AACF0A03-F55E-4ACD-9CCD-95E823EE6C5E}" dt="2024-06-21T17:50:08.460" v="78" actId="478"/>
          <ac:grpSpMkLst>
            <pc:docMk/>
            <pc:sldMk cId="2607771002" sldId="2147472045"/>
            <ac:grpSpMk id="11" creationId="{18725F4E-73F8-89C9-FF97-CCFEC32AA81B}"/>
          </ac:grpSpMkLst>
        </pc:grpChg>
        <pc:picChg chg="del">
          <ac:chgData name="Edgard Morato" userId="1da6dde4-7cd4-47d1-b037-d62d00b7d62c" providerId="ADAL" clId="{AACF0A03-F55E-4ACD-9CCD-95E823EE6C5E}" dt="2024-06-21T17:50:08.460" v="78" actId="478"/>
          <ac:picMkLst>
            <pc:docMk/>
            <pc:sldMk cId="2607771002" sldId="2147472045"/>
            <ac:picMk id="7" creationId="{4A3950F9-9C93-BD45-7FD4-1393F0D1DA1C}"/>
          </ac:picMkLst>
        </pc:picChg>
        <pc:picChg chg="add mod">
          <ac:chgData name="Edgard Morato" userId="1da6dde4-7cd4-47d1-b037-d62d00b7d62c" providerId="ADAL" clId="{AACF0A03-F55E-4ACD-9CCD-95E823EE6C5E}" dt="2024-06-21T19:12:38.030" v="237" actId="34135"/>
          <ac:picMkLst>
            <pc:docMk/>
            <pc:sldMk cId="2607771002" sldId="2147472045"/>
            <ac:picMk id="16" creationId="{9BE9B24B-1AD4-5A16-DE77-F95643C23F71}"/>
          </ac:picMkLst>
        </pc:picChg>
        <pc:picChg chg="del">
          <ac:chgData name="Edgard Morato" userId="1da6dde4-7cd4-47d1-b037-d62d00b7d62c" providerId="ADAL" clId="{AACF0A03-F55E-4ACD-9CCD-95E823EE6C5E}" dt="2024-06-21T17:50:08.460" v="78" actId="478"/>
          <ac:picMkLst>
            <pc:docMk/>
            <pc:sldMk cId="2607771002" sldId="2147472045"/>
            <ac:picMk id="24" creationId="{03A8F2DC-319B-E18A-091B-9345C3968175}"/>
          </ac:picMkLst>
        </pc:picChg>
        <pc:picChg chg="del">
          <ac:chgData name="Edgard Morato" userId="1da6dde4-7cd4-47d1-b037-d62d00b7d62c" providerId="ADAL" clId="{AACF0A03-F55E-4ACD-9CCD-95E823EE6C5E}" dt="2024-06-21T17:50:08.460" v="78" actId="478"/>
          <ac:picMkLst>
            <pc:docMk/>
            <pc:sldMk cId="2607771002" sldId="2147472045"/>
            <ac:picMk id="27" creationId="{569837B0-0C33-7744-94E7-635A777B748D}"/>
          </ac:picMkLst>
        </pc:picChg>
        <pc:picChg chg="del">
          <ac:chgData name="Edgard Morato" userId="1da6dde4-7cd4-47d1-b037-d62d00b7d62c" providerId="ADAL" clId="{AACF0A03-F55E-4ACD-9CCD-95E823EE6C5E}" dt="2024-06-21T17:50:08.460" v="78" actId="478"/>
          <ac:picMkLst>
            <pc:docMk/>
            <pc:sldMk cId="2607771002" sldId="2147472045"/>
            <ac:picMk id="30" creationId="{84364ADC-DB2F-E067-895F-F03FC202CD00}"/>
          </ac:picMkLst>
        </pc:picChg>
        <pc:picChg chg="del">
          <ac:chgData name="Edgard Morato" userId="1da6dde4-7cd4-47d1-b037-d62d00b7d62c" providerId="ADAL" clId="{AACF0A03-F55E-4ACD-9CCD-95E823EE6C5E}" dt="2024-06-21T17:50:08.460" v="78" actId="478"/>
          <ac:picMkLst>
            <pc:docMk/>
            <pc:sldMk cId="2607771002" sldId="2147472045"/>
            <ac:picMk id="31" creationId="{6924B87F-F109-989C-4A89-11C2CA10CC25}"/>
          </ac:picMkLst>
        </pc:picChg>
        <pc:picChg chg="del">
          <ac:chgData name="Edgard Morato" userId="1da6dde4-7cd4-47d1-b037-d62d00b7d62c" providerId="ADAL" clId="{AACF0A03-F55E-4ACD-9CCD-95E823EE6C5E}" dt="2024-06-21T17:50:08.460" v="78" actId="478"/>
          <ac:picMkLst>
            <pc:docMk/>
            <pc:sldMk cId="2607771002" sldId="2147472045"/>
            <ac:picMk id="92" creationId="{0B510742-406B-D954-B6B0-21CD4FA0ED3B}"/>
          </ac:picMkLst>
        </pc:picChg>
        <pc:picChg chg="del">
          <ac:chgData name="Edgard Morato" userId="1da6dde4-7cd4-47d1-b037-d62d00b7d62c" providerId="ADAL" clId="{AACF0A03-F55E-4ACD-9CCD-95E823EE6C5E}" dt="2024-06-21T17:50:08.460" v="78" actId="478"/>
          <ac:picMkLst>
            <pc:docMk/>
            <pc:sldMk cId="2607771002" sldId="2147472045"/>
            <ac:picMk id="95" creationId="{673C2CE2-89D1-9DEA-44CF-9638208ADB4C}"/>
          </ac:picMkLst>
        </pc:picChg>
        <pc:cxnChg chg="del">
          <ac:chgData name="Edgard Morato" userId="1da6dde4-7cd4-47d1-b037-d62d00b7d62c" providerId="ADAL" clId="{AACF0A03-F55E-4ACD-9CCD-95E823EE6C5E}" dt="2024-06-21T17:50:08.460" v="78" actId="478"/>
          <ac:cxnSpMkLst>
            <pc:docMk/>
            <pc:sldMk cId="2607771002" sldId="2147472045"/>
            <ac:cxnSpMk id="46" creationId="{0A7C69AE-54D8-D105-13AD-6BB4B71C64DE}"/>
          </ac:cxnSpMkLst>
        </pc:cxnChg>
        <pc:cxnChg chg="del">
          <ac:chgData name="Edgard Morato" userId="1da6dde4-7cd4-47d1-b037-d62d00b7d62c" providerId="ADAL" clId="{AACF0A03-F55E-4ACD-9CCD-95E823EE6C5E}" dt="2024-06-21T17:50:08.460" v="78" actId="478"/>
          <ac:cxnSpMkLst>
            <pc:docMk/>
            <pc:sldMk cId="2607771002" sldId="2147472045"/>
            <ac:cxnSpMk id="57" creationId="{DB7FAB30-CCBF-B36F-9C39-7F6B73E8CFD7}"/>
          </ac:cxnSpMkLst>
        </pc:cxnChg>
        <pc:cxnChg chg="del">
          <ac:chgData name="Edgard Morato" userId="1da6dde4-7cd4-47d1-b037-d62d00b7d62c" providerId="ADAL" clId="{AACF0A03-F55E-4ACD-9CCD-95E823EE6C5E}" dt="2024-06-21T17:50:08.460" v="78" actId="478"/>
          <ac:cxnSpMkLst>
            <pc:docMk/>
            <pc:sldMk cId="2607771002" sldId="2147472045"/>
            <ac:cxnSpMk id="63" creationId="{3F7DE230-EAAF-5B0F-D223-BF2173BB952C}"/>
          </ac:cxnSpMkLst>
        </pc:cxnChg>
        <pc:cxnChg chg="del">
          <ac:chgData name="Edgard Morato" userId="1da6dde4-7cd4-47d1-b037-d62d00b7d62c" providerId="ADAL" clId="{AACF0A03-F55E-4ACD-9CCD-95E823EE6C5E}" dt="2024-06-21T17:50:08.460" v="78" actId="478"/>
          <ac:cxnSpMkLst>
            <pc:docMk/>
            <pc:sldMk cId="2607771002" sldId="2147472045"/>
            <ac:cxnSpMk id="64" creationId="{F6F8D86A-E6E2-DD5A-4513-E73112E5456C}"/>
          </ac:cxnSpMkLst>
        </pc:cxnChg>
        <pc:cxnChg chg="del">
          <ac:chgData name="Edgard Morato" userId="1da6dde4-7cd4-47d1-b037-d62d00b7d62c" providerId="ADAL" clId="{AACF0A03-F55E-4ACD-9CCD-95E823EE6C5E}" dt="2024-06-21T17:50:08.460" v="78" actId="478"/>
          <ac:cxnSpMkLst>
            <pc:docMk/>
            <pc:sldMk cId="2607771002" sldId="2147472045"/>
            <ac:cxnSpMk id="89" creationId="{172787F1-B01E-F87C-FC9C-75C1F20E0A56}"/>
          </ac:cxnSpMkLst>
        </pc:cxnChg>
        <pc:cxnChg chg="del">
          <ac:chgData name="Edgard Morato" userId="1da6dde4-7cd4-47d1-b037-d62d00b7d62c" providerId="ADAL" clId="{AACF0A03-F55E-4ACD-9CCD-95E823EE6C5E}" dt="2024-06-21T17:50:08.460" v="78" actId="478"/>
          <ac:cxnSpMkLst>
            <pc:docMk/>
            <pc:sldMk cId="2607771002" sldId="2147472045"/>
            <ac:cxnSpMk id="90" creationId="{515C4CB4-4B7F-192C-BBA7-EFE6D6C299E3}"/>
          </ac:cxnSpMkLst>
        </pc:cxnChg>
      </pc:sldChg>
      <pc:sldChg chg="addSp delSp modSp mod">
        <pc:chgData name="Edgard Morato" userId="1da6dde4-7cd4-47d1-b037-d62d00b7d62c" providerId="ADAL" clId="{AACF0A03-F55E-4ACD-9CCD-95E823EE6C5E}" dt="2024-06-21T19:11:22.544" v="219" actId="34135"/>
        <pc:sldMkLst>
          <pc:docMk/>
          <pc:sldMk cId="2368707519" sldId="2147472046"/>
        </pc:sldMkLst>
        <pc:spChg chg="del">
          <ac:chgData name="Edgard Morato" userId="1da6dde4-7cd4-47d1-b037-d62d00b7d62c" providerId="ADAL" clId="{AACF0A03-F55E-4ACD-9CCD-95E823EE6C5E}" dt="2024-06-21T17:45:24.600" v="33" actId="478"/>
          <ac:spMkLst>
            <pc:docMk/>
            <pc:sldMk cId="2368707519" sldId="2147472046"/>
            <ac:spMk id="2" creationId="{FDCB0CD6-3BE8-FF56-AEAA-7FD05EC44091}"/>
          </ac:spMkLst>
        </pc:spChg>
        <pc:spChg chg="del">
          <ac:chgData name="Edgard Morato" userId="1da6dde4-7cd4-47d1-b037-d62d00b7d62c" providerId="ADAL" clId="{AACF0A03-F55E-4ACD-9CCD-95E823EE6C5E}" dt="2024-06-21T17:45:24.600" v="33" actId="478"/>
          <ac:spMkLst>
            <pc:docMk/>
            <pc:sldMk cId="2368707519" sldId="2147472046"/>
            <ac:spMk id="3" creationId="{8BC2A45E-E159-C2FA-5FF6-6B68901843B5}"/>
          </ac:spMkLst>
        </pc:spChg>
        <pc:spChg chg="del">
          <ac:chgData name="Edgard Morato" userId="1da6dde4-7cd4-47d1-b037-d62d00b7d62c" providerId="ADAL" clId="{AACF0A03-F55E-4ACD-9CCD-95E823EE6C5E}" dt="2024-06-21T17:45:24.600" v="33" actId="478"/>
          <ac:spMkLst>
            <pc:docMk/>
            <pc:sldMk cId="2368707519" sldId="2147472046"/>
            <ac:spMk id="4" creationId="{970029FA-EA71-E37D-E146-9E319764FE2B}"/>
          </ac:spMkLst>
        </pc:spChg>
        <pc:spChg chg="del">
          <ac:chgData name="Edgard Morato" userId="1da6dde4-7cd4-47d1-b037-d62d00b7d62c" providerId="ADAL" clId="{AACF0A03-F55E-4ACD-9CCD-95E823EE6C5E}" dt="2024-06-21T17:45:24.600" v="33" actId="478"/>
          <ac:spMkLst>
            <pc:docMk/>
            <pc:sldMk cId="2368707519" sldId="2147472046"/>
            <ac:spMk id="5" creationId="{F99E87C6-5CD9-DE99-AE1F-61CFCB670D3F}"/>
          </ac:spMkLst>
        </pc:spChg>
        <pc:spChg chg="del">
          <ac:chgData name="Edgard Morato" userId="1da6dde4-7cd4-47d1-b037-d62d00b7d62c" providerId="ADAL" clId="{AACF0A03-F55E-4ACD-9CCD-95E823EE6C5E}" dt="2024-06-21T17:45:24.600" v="33" actId="478"/>
          <ac:spMkLst>
            <pc:docMk/>
            <pc:sldMk cId="2368707519" sldId="2147472046"/>
            <ac:spMk id="7" creationId="{74637021-3240-B4DE-B20C-D22B2390D1CA}"/>
          </ac:spMkLst>
        </pc:spChg>
        <pc:spChg chg="del">
          <ac:chgData name="Edgard Morato" userId="1da6dde4-7cd4-47d1-b037-d62d00b7d62c" providerId="ADAL" clId="{AACF0A03-F55E-4ACD-9CCD-95E823EE6C5E}" dt="2024-06-21T17:45:24.600" v="33" actId="478"/>
          <ac:spMkLst>
            <pc:docMk/>
            <pc:sldMk cId="2368707519" sldId="2147472046"/>
            <ac:spMk id="8" creationId="{C1353801-76DC-7AEB-DB93-6DA54A0F312B}"/>
          </ac:spMkLst>
        </pc:spChg>
        <pc:spChg chg="add del mod">
          <ac:chgData name="Edgard Morato" userId="1da6dde4-7cd4-47d1-b037-d62d00b7d62c" providerId="ADAL" clId="{AACF0A03-F55E-4ACD-9CCD-95E823EE6C5E}" dt="2024-06-21T17:45:26.875" v="34" actId="478"/>
          <ac:spMkLst>
            <pc:docMk/>
            <pc:sldMk cId="2368707519" sldId="2147472046"/>
            <ac:spMk id="9" creationId="{9D365112-029C-8759-28EF-84440EAB0BDD}"/>
          </ac:spMkLst>
        </pc:spChg>
        <pc:spChg chg="del">
          <ac:chgData name="Edgard Morato" userId="1da6dde4-7cd4-47d1-b037-d62d00b7d62c" providerId="ADAL" clId="{AACF0A03-F55E-4ACD-9CCD-95E823EE6C5E}" dt="2024-06-21T17:45:24.600" v="33" actId="478"/>
          <ac:spMkLst>
            <pc:docMk/>
            <pc:sldMk cId="2368707519" sldId="2147472046"/>
            <ac:spMk id="11" creationId="{314F3DD5-3D4A-808A-F9F9-8018E548E1A7}"/>
          </ac:spMkLst>
        </pc:spChg>
        <pc:spChg chg="del">
          <ac:chgData name="Edgard Morato" userId="1da6dde4-7cd4-47d1-b037-d62d00b7d62c" providerId="ADAL" clId="{AACF0A03-F55E-4ACD-9CCD-95E823EE6C5E}" dt="2024-06-21T17:45:24.600" v="33" actId="478"/>
          <ac:spMkLst>
            <pc:docMk/>
            <pc:sldMk cId="2368707519" sldId="2147472046"/>
            <ac:spMk id="13" creationId="{1126193F-0CE4-8BF8-B591-FF095F81FD47}"/>
          </ac:spMkLst>
        </pc:spChg>
        <pc:spChg chg="add mod">
          <ac:chgData name="Edgard Morato" userId="1da6dde4-7cd4-47d1-b037-d62d00b7d62c" providerId="ADAL" clId="{AACF0A03-F55E-4ACD-9CCD-95E823EE6C5E}" dt="2024-06-21T18:17:19.667" v="157" actId="207"/>
          <ac:spMkLst>
            <pc:docMk/>
            <pc:sldMk cId="2368707519" sldId="2147472046"/>
            <ac:spMk id="15" creationId="{213D867F-51DF-BBE6-8E9F-AE273265FE44}"/>
          </ac:spMkLst>
        </pc:spChg>
        <pc:spChg chg="add mod">
          <ac:chgData name="Edgard Morato" userId="1da6dde4-7cd4-47d1-b037-d62d00b7d62c" providerId="ADAL" clId="{AACF0A03-F55E-4ACD-9CCD-95E823EE6C5E}" dt="2024-06-21T18:19:01.166" v="177" actId="207"/>
          <ac:spMkLst>
            <pc:docMk/>
            <pc:sldMk cId="2368707519" sldId="2147472046"/>
            <ac:spMk id="16" creationId="{95153CCE-D475-DD21-57CC-C56C59D9C83F}"/>
          </ac:spMkLst>
        </pc:spChg>
        <pc:spChg chg="del">
          <ac:chgData name="Edgard Morato" userId="1da6dde4-7cd4-47d1-b037-d62d00b7d62c" providerId="ADAL" clId="{AACF0A03-F55E-4ACD-9CCD-95E823EE6C5E}" dt="2024-06-21T17:45:24.600" v="33" actId="478"/>
          <ac:spMkLst>
            <pc:docMk/>
            <pc:sldMk cId="2368707519" sldId="2147472046"/>
            <ac:spMk id="17" creationId="{153887B0-C51B-FE52-C401-FEA808824B36}"/>
          </ac:spMkLst>
        </pc:spChg>
        <pc:spChg chg="del">
          <ac:chgData name="Edgard Morato" userId="1da6dde4-7cd4-47d1-b037-d62d00b7d62c" providerId="ADAL" clId="{AACF0A03-F55E-4ACD-9CCD-95E823EE6C5E}" dt="2024-06-21T17:45:24.600" v="33" actId="478"/>
          <ac:spMkLst>
            <pc:docMk/>
            <pc:sldMk cId="2368707519" sldId="2147472046"/>
            <ac:spMk id="19" creationId="{39BB2415-CEDE-B40B-74F8-88ACA71221BC}"/>
          </ac:spMkLst>
        </pc:spChg>
        <pc:spChg chg="del">
          <ac:chgData name="Edgard Morato" userId="1da6dde4-7cd4-47d1-b037-d62d00b7d62c" providerId="ADAL" clId="{AACF0A03-F55E-4ACD-9CCD-95E823EE6C5E}" dt="2024-06-21T17:45:24.600" v="33" actId="478"/>
          <ac:spMkLst>
            <pc:docMk/>
            <pc:sldMk cId="2368707519" sldId="2147472046"/>
            <ac:spMk id="20" creationId="{7E13974E-0A73-936A-8DD3-4FA496EE4616}"/>
          </ac:spMkLst>
        </pc:spChg>
        <pc:spChg chg="del">
          <ac:chgData name="Edgard Morato" userId="1da6dde4-7cd4-47d1-b037-d62d00b7d62c" providerId="ADAL" clId="{AACF0A03-F55E-4ACD-9CCD-95E823EE6C5E}" dt="2024-06-21T17:45:24.600" v="33" actId="478"/>
          <ac:spMkLst>
            <pc:docMk/>
            <pc:sldMk cId="2368707519" sldId="2147472046"/>
            <ac:spMk id="21" creationId="{8BFEA45E-82AC-B4B9-3393-2161937996EB}"/>
          </ac:spMkLst>
        </pc:spChg>
        <pc:spChg chg="del">
          <ac:chgData name="Edgard Morato" userId="1da6dde4-7cd4-47d1-b037-d62d00b7d62c" providerId="ADAL" clId="{AACF0A03-F55E-4ACD-9CCD-95E823EE6C5E}" dt="2024-06-21T17:45:24.600" v="33" actId="478"/>
          <ac:spMkLst>
            <pc:docMk/>
            <pc:sldMk cId="2368707519" sldId="2147472046"/>
            <ac:spMk id="22" creationId="{C31C882A-2F5C-95BD-7239-57E66B1F29ED}"/>
          </ac:spMkLst>
        </pc:spChg>
        <pc:spChg chg="del">
          <ac:chgData name="Edgard Morato" userId="1da6dde4-7cd4-47d1-b037-d62d00b7d62c" providerId="ADAL" clId="{AACF0A03-F55E-4ACD-9CCD-95E823EE6C5E}" dt="2024-06-21T17:45:24.600" v="33" actId="478"/>
          <ac:spMkLst>
            <pc:docMk/>
            <pc:sldMk cId="2368707519" sldId="2147472046"/>
            <ac:spMk id="36" creationId="{A5027372-1B2D-8A5E-7F4D-B386A2C068BC}"/>
          </ac:spMkLst>
        </pc:spChg>
        <pc:picChg chg="del">
          <ac:chgData name="Edgard Morato" userId="1da6dde4-7cd4-47d1-b037-d62d00b7d62c" providerId="ADAL" clId="{AACF0A03-F55E-4ACD-9CCD-95E823EE6C5E}" dt="2024-06-21T17:45:24.600" v="33" actId="478"/>
          <ac:picMkLst>
            <pc:docMk/>
            <pc:sldMk cId="2368707519" sldId="2147472046"/>
            <ac:picMk id="10" creationId="{90F1F0DC-E076-DBCE-4AD5-8DF24D3FFB2E}"/>
          </ac:picMkLst>
        </pc:picChg>
        <pc:picChg chg="add mod">
          <ac:chgData name="Edgard Morato" userId="1da6dde4-7cd4-47d1-b037-d62d00b7d62c" providerId="ADAL" clId="{AACF0A03-F55E-4ACD-9CCD-95E823EE6C5E}" dt="2024-06-21T19:11:22.544" v="219" actId="34135"/>
          <ac:picMkLst>
            <pc:docMk/>
            <pc:sldMk cId="2368707519" sldId="2147472046"/>
            <ac:picMk id="14" creationId="{C58B1A86-BE18-0966-7DFD-3FF9615259A8}"/>
          </ac:picMkLst>
        </pc:picChg>
        <pc:picChg chg="del">
          <ac:chgData name="Edgard Morato" userId="1da6dde4-7cd4-47d1-b037-d62d00b7d62c" providerId="ADAL" clId="{AACF0A03-F55E-4ACD-9CCD-95E823EE6C5E}" dt="2024-06-21T17:45:24.600" v="33" actId="478"/>
          <ac:picMkLst>
            <pc:docMk/>
            <pc:sldMk cId="2368707519" sldId="2147472046"/>
            <ac:picMk id="23" creationId="{9DB3B79F-D501-A168-FD72-2B3B7AB714EA}"/>
          </ac:picMkLst>
        </pc:picChg>
        <pc:picChg chg="del">
          <ac:chgData name="Edgard Morato" userId="1da6dde4-7cd4-47d1-b037-d62d00b7d62c" providerId="ADAL" clId="{AACF0A03-F55E-4ACD-9CCD-95E823EE6C5E}" dt="2024-06-21T17:45:24.600" v="33" actId="478"/>
          <ac:picMkLst>
            <pc:docMk/>
            <pc:sldMk cId="2368707519" sldId="2147472046"/>
            <ac:picMk id="24" creationId="{E8B5B17D-935A-B20D-B523-80346DC0C1FE}"/>
          </ac:picMkLst>
        </pc:picChg>
        <pc:picChg chg="del">
          <ac:chgData name="Edgard Morato" userId="1da6dde4-7cd4-47d1-b037-d62d00b7d62c" providerId="ADAL" clId="{AACF0A03-F55E-4ACD-9CCD-95E823EE6C5E}" dt="2024-06-21T17:45:24.600" v="33" actId="478"/>
          <ac:picMkLst>
            <pc:docMk/>
            <pc:sldMk cId="2368707519" sldId="2147472046"/>
            <ac:picMk id="25" creationId="{AC63D5BB-6289-347A-70DF-51D9C56EFEF4}"/>
          </ac:picMkLst>
        </pc:picChg>
      </pc:sldChg>
      <pc:sldChg chg="addSp delSp modSp new mod">
        <pc:chgData name="Edgard Morato" userId="1da6dde4-7cd4-47d1-b037-d62d00b7d62c" providerId="ADAL" clId="{AACF0A03-F55E-4ACD-9CCD-95E823EE6C5E}" dt="2024-06-21T19:12:12.105" v="231" actId="34135"/>
        <pc:sldMkLst>
          <pc:docMk/>
          <pc:sldMk cId="3616970333" sldId="2147472047"/>
        </pc:sldMkLst>
        <pc:spChg chg="del">
          <ac:chgData name="Edgard Morato" userId="1da6dde4-7cd4-47d1-b037-d62d00b7d62c" providerId="ADAL" clId="{AACF0A03-F55E-4ACD-9CCD-95E823EE6C5E}" dt="2024-06-21T18:06:38.868" v="105" actId="478"/>
          <ac:spMkLst>
            <pc:docMk/>
            <pc:sldMk cId="3616970333" sldId="2147472047"/>
            <ac:spMk id="3" creationId="{274392AE-B19A-6F46-A6BD-05636C15B6AD}"/>
          </ac:spMkLst>
        </pc:spChg>
        <pc:spChg chg="add del mod">
          <ac:chgData name="Edgard Morato" userId="1da6dde4-7cd4-47d1-b037-d62d00b7d62c" providerId="ADAL" clId="{AACF0A03-F55E-4ACD-9CCD-95E823EE6C5E}" dt="2024-06-21T18:08:27.588" v="111"/>
          <ac:spMkLst>
            <pc:docMk/>
            <pc:sldMk cId="3616970333" sldId="2147472047"/>
            <ac:spMk id="7" creationId="{6912192D-8A94-225E-381A-5C857F809A8A}"/>
          </ac:spMkLst>
        </pc:spChg>
        <pc:spChg chg="add del mod">
          <ac:chgData name="Edgard Morato" userId="1da6dde4-7cd4-47d1-b037-d62d00b7d62c" providerId="ADAL" clId="{AACF0A03-F55E-4ACD-9CCD-95E823EE6C5E}" dt="2024-06-21T18:08:27.588" v="111"/>
          <ac:spMkLst>
            <pc:docMk/>
            <pc:sldMk cId="3616970333" sldId="2147472047"/>
            <ac:spMk id="8" creationId="{E582647D-C0D0-D916-8FFB-415E333558DE}"/>
          </ac:spMkLst>
        </pc:spChg>
        <pc:spChg chg="add del mod">
          <ac:chgData name="Edgard Morato" userId="1da6dde4-7cd4-47d1-b037-d62d00b7d62c" providerId="ADAL" clId="{AACF0A03-F55E-4ACD-9CCD-95E823EE6C5E}" dt="2024-06-21T18:08:27.588" v="111"/>
          <ac:spMkLst>
            <pc:docMk/>
            <pc:sldMk cId="3616970333" sldId="2147472047"/>
            <ac:spMk id="9" creationId="{825B9A07-07F1-F34C-17F1-4ACD203C9D2F}"/>
          </ac:spMkLst>
        </pc:spChg>
        <pc:spChg chg="add del mod">
          <ac:chgData name="Edgard Morato" userId="1da6dde4-7cd4-47d1-b037-d62d00b7d62c" providerId="ADAL" clId="{AACF0A03-F55E-4ACD-9CCD-95E823EE6C5E}" dt="2024-06-21T18:08:27.588" v="111"/>
          <ac:spMkLst>
            <pc:docMk/>
            <pc:sldMk cId="3616970333" sldId="2147472047"/>
            <ac:spMk id="10" creationId="{F07946C7-B6C3-9EAA-02E7-BC699E152945}"/>
          </ac:spMkLst>
        </pc:spChg>
        <pc:spChg chg="add mod">
          <ac:chgData name="Edgard Morato" userId="1da6dde4-7cd4-47d1-b037-d62d00b7d62c" providerId="ADAL" clId="{AACF0A03-F55E-4ACD-9CCD-95E823EE6C5E}" dt="2024-06-21T18:08:38.798" v="112"/>
          <ac:spMkLst>
            <pc:docMk/>
            <pc:sldMk cId="3616970333" sldId="2147472047"/>
            <ac:spMk id="11" creationId="{1229F2AE-B0EE-17B2-7AD3-F17CB82B6DF9}"/>
          </ac:spMkLst>
        </pc:spChg>
        <pc:spChg chg="add mod">
          <ac:chgData name="Edgard Morato" userId="1da6dde4-7cd4-47d1-b037-d62d00b7d62c" providerId="ADAL" clId="{AACF0A03-F55E-4ACD-9CCD-95E823EE6C5E}" dt="2024-06-21T18:08:38.798" v="112"/>
          <ac:spMkLst>
            <pc:docMk/>
            <pc:sldMk cId="3616970333" sldId="2147472047"/>
            <ac:spMk id="12" creationId="{92EDB12E-A935-57F1-D14A-82D6D6448EC0}"/>
          </ac:spMkLst>
        </pc:spChg>
        <pc:spChg chg="add mod">
          <ac:chgData name="Edgard Morato" userId="1da6dde4-7cd4-47d1-b037-d62d00b7d62c" providerId="ADAL" clId="{AACF0A03-F55E-4ACD-9CCD-95E823EE6C5E}" dt="2024-06-21T18:08:38.798" v="112"/>
          <ac:spMkLst>
            <pc:docMk/>
            <pc:sldMk cId="3616970333" sldId="2147472047"/>
            <ac:spMk id="13" creationId="{47AD80FE-4C5C-DF28-AC81-0ABC8E54C9D8}"/>
          </ac:spMkLst>
        </pc:spChg>
        <pc:picChg chg="add mod">
          <ac:chgData name="Edgard Morato" userId="1da6dde4-7cd4-47d1-b037-d62d00b7d62c" providerId="ADAL" clId="{AACF0A03-F55E-4ACD-9CCD-95E823EE6C5E}" dt="2024-06-21T19:12:12.105" v="231" actId="34135"/>
          <ac:picMkLst>
            <pc:docMk/>
            <pc:sldMk cId="3616970333" sldId="2147472047"/>
            <ac:picMk id="6" creationId="{FE19C47A-E077-859B-8647-3C8CAEBC7301}"/>
          </ac:picMkLst>
        </pc:picChg>
      </pc:sldChg>
    </pc:docChg>
  </pc:docChgLst>
  <pc:docChgLst>
    <pc:chgData name="Julia Fonseca" userId="S::julia.fonseca@aon.com::846938e5-ae47-4fd6-96e8-d7870e81472b" providerId="AD" clId="Web-{077B7208-32CE-8073-DB43-AA1F2D9F594D}"/>
    <pc:docChg chg="sldOrd">
      <pc:chgData name="Julia Fonseca" userId="S::julia.fonseca@aon.com::846938e5-ae47-4fd6-96e8-d7870e81472b" providerId="AD" clId="Web-{077B7208-32CE-8073-DB43-AA1F2D9F594D}" dt="2024-06-07T13:57:45.682" v="0"/>
      <pc:docMkLst>
        <pc:docMk/>
      </pc:docMkLst>
      <pc:sldChg chg="ord">
        <pc:chgData name="Julia Fonseca" userId="S::julia.fonseca@aon.com::846938e5-ae47-4fd6-96e8-d7870e81472b" providerId="AD" clId="Web-{077B7208-32CE-8073-DB43-AA1F2D9F594D}" dt="2024-06-07T13:57:45.682" v="0"/>
        <pc:sldMkLst>
          <pc:docMk/>
          <pc:sldMk cId="1872459422" sldId="2147472035"/>
        </pc:sldMkLst>
      </pc:sldChg>
    </pc:docChg>
  </pc:docChgLst>
  <pc:docChgLst>
    <pc:chgData name="Edgard Morato" userId="1da6dde4-7cd4-47d1-b037-d62d00b7d62c" providerId="ADAL" clId="{DE121679-A942-4FFB-AF39-B56076D8FA61}"/>
    <pc:docChg chg="undo custSel addSld delSld modSld modSection">
      <pc:chgData name="Edgard Morato" userId="1da6dde4-7cd4-47d1-b037-d62d00b7d62c" providerId="ADAL" clId="{DE121679-A942-4FFB-AF39-B56076D8FA61}" dt="2024-05-06T21:05:33.692" v="633" actId="207"/>
      <pc:docMkLst>
        <pc:docMk/>
      </pc:docMkLst>
      <pc:sldChg chg="addSp delSp modSp mod">
        <pc:chgData name="Edgard Morato" userId="1da6dde4-7cd4-47d1-b037-d62d00b7d62c" providerId="ADAL" clId="{DE121679-A942-4FFB-AF39-B56076D8FA61}" dt="2024-05-06T17:44:32.085" v="8" actId="167"/>
        <pc:sldMkLst>
          <pc:docMk/>
          <pc:sldMk cId="2671093986" sldId="2147471883"/>
        </pc:sldMkLst>
        <pc:picChg chg="add mod ord">
          <ac:chgData name="Edgard Morato" userId="1da6dde4-7cd4-47d1-b037-d62d00b7d62c" providerId="ADAL" clId="{DE121679-A942-4FFB-AF39-B56076D8FA61}" dt="2024-05-06T17:44:32.085" v="8" actId="167"/>
          <ac:picMkLst>
            <pc:docMk/>
            <pc:sldMk cId="2671093986" sldId="2147471883"/>
            <ac:picMk id="2" creationId="{CEEF9E34-53AA-1B68-F11C-E27DB193A94E}"/>
          </ac:picMkLst>
        </pc:picChg>
        <pc:picChg chg="del mod">
          <ac:chgData name="Edgard Morato" userId="1da6dde4-7cd4-47d1-b037-d62d00b7d62c" providerId="ADAL" clId="{DE121679-A942-4FFB-AF39-B56076D8FA61}" dt="2024-05-06T17:44:27.607" v="6" actId="478"/>
          <ac:picMkLst>
            <pc:docMk/>
            <pc:sldMk cId="2671093986" sldId="2147471883"/>
            <ac:picMk id="6" creationId="{2180AD9B-CCB0-293A-7C66-F28848D76E90}"/>
          </ac:picMkLst>
        </pc:picChg>
      </pc:sldChg>
      <pc:sldChg chg="delCm">
        <pc:chgData name="Edgard Morato" userId="1da6dde4-7cd4-47d1-b037-d62d00b7d62c" providerId="ADAL" clId="{DE121679-A942-4FFB-AF39-B56076D8FA61}" dt="2024-05-06T18:00:46.598" v="52"/>
        <pc:sldMkLst>
          <pc:docMk/>
          <pc:sldMk cId="3578510256" sldId="21474719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dgard Morato" userId="1da6dde4-7cd4-47d1-b037-d62d00b7d62c" providerId="ADAL" clId="{DE121679-A942-4FFB-AF39-B56076D8FA61}" dt="2024-05-06T18:00:46.598" v="52"/>
              <pc2:cmMkLst xmlns:pc2="http://schemas.microsoft.com/office/powerpoint/2019/9/main/command">
                <pc:docMk/>
                <pc:sldMk cId="3578510256" sldId="2147471939"/>
                <pc2:cmMk id="{051E0781-9F94-4051-802D-85B6975AD9FA}"/>
              </pc2:cmMkLst>
            </pc226:cmChg>
          </p:ext>
        </pc:extLst>
      </pc:sldChg>
      <pc:sldChg chg="modSp mod">
        <pc:chgData name="Edgard Morato" userId="1da6dde4-7cd4-47d1-b037-d62d00b7d62c" providerId="ADAL" clId="{DE121679-A942-4FFB-AF39-B56076D8FA61}" dt="2024-05-06T21:04:46.415" v="625" actId="207"/>
        <pc:sldMkLst>
          <pc:docMk/>
          <pc:sldMk cId="2749184785" sldId="2147471976"/>
        </pc:sldMkLst>
        <pc:spChg chg="mod">
          <ac:chgData name="Edgard Morato" userId="1da6dde4-7cd4-47d1-b037-d62d00b7d62c" providerId="ADAL" clId="{DE121679-A942-4FFB-AF39-B56076D8FA61}" dt="2024-05-06T21:04:46.415" v="625" actId="207"/>
          <ac:spMkLst>
            <pc:docMk/>
            <pc:sldMk cId="2749184785" sldId="2147471976"/>
            <ac:spMk id="10" creationId="{01837661-6018-8D98-3A31-1C44517A28A2}"/>
          </ac:spMkLst>
        </pc:spChg>
      </pc:sldChg>
      <pc:sldChg chg="delSp modSp del mod">
        <pc:chgData name="Edgard Morato" userId="1da6dde4-7cd4-47d1-b037-d62d00b7d62c" providerId="ADAL" clId="{DE121679-A942-4FFB-AF39-B56076D8FA61}" dt="2024-05-06T21:01:23.839" v="425" actId="47"/>
        <pc:sldMkLst>
          <pc:docMk/>
          <pc:sldMk cId="887918165" sldId="2147472010"/>
        </pc:sldMkLst>
        <pc:spChg chg="mod">
          <ac:chgData name="Edgard Morato" userId="1da6dde4-7cd4-47d1-b037-d62d00b7d62c" providerId="ADAL" clId="{DE121679-A942-4FFB-AF39-B56076D8FA61}" dt="2024-05-06T17:56:09.904" v="14" actId="13926"/>
          <ac:spMkLst>
            <pc:docMk/>
            <pc:sldMk cId="887918165" sldId="2147472010"/>
            <ac:spMk id="2" creationId="{24A8C9AC-A1F4-2DBC-1599-CF8D20B45D41}"/>
          </ac:spMkLst>
        </pc:spChg>
        <pc:spChg chg="del">
          <ac:chgData name="Edgard Morato" userId="1da6dde4-7cd4-47d1-b037-d62d00b7d62c" providerId="ADAL" clId="{DE121679-A942-4FFB-AF39-B56076D8FA61}" dt="2024-05-06T17:53:18.277" v="9" actId="478"/>
          <ac:spMkLst>
            <pc:docMk/>
            <pc:sldMk cId="887918165" sldId="2147472010"/>
            <ac:spMk id="3" creationId="{D58F2CF2-0E6C-C110-981C-9EF225A60103}"/>
          </ac:spMkLst>
        </pc:spChg>
        <pc:spChg chg="mod">
          <ac:chgData name="Edgard Morato" userId="1da6dde4-7cd4-47d1-b037-d62d00b7d62c" providerId="ADAL" clId="{DE121679-A942-4FFB-AF39-B56076D8FA61}" dt="2024-05-06T20:43:46.907" v="53" actId="1076"/>
          <ac:spMkLst>
            <pc:docMk/>
            <pc:sldMk cId="887918165" sldId="2147472010"/>
            <ac:spMk id="4" creationId="{A88FEA4B-CAB8-614F-8BCA-0D4463C2DDD7}"/>
          </ac:spMkLst>
        </pc:spChg>
        <pc:spChg chg="mod">
          <ac:chgData name="Edgard Morato" userId="1da6dde4-7cd4-47d1-b037-d62d00b7d62c" providerId="ADAL" clId="{DE121679-A942-4FFB-AF39-B56076D8FA61}" dt="2024-05-06T17:57:57.342" v="51" actId="1035"/>
          <ac:spMkLst>
            <pc:docMk/>
            <pc:sldMk cId="887918165" sldId="2147472010"/>
            <ac:spMk id="12" creationId="{48C43503-D9D3-D332-8C9A-11276BBD6493}"/>
          </ac:spMkLst>
        </pc:spChg>
        <pc:spChg chg="mod">
          <ac:chgData name="Edgard Morato" userId="1da6dde4-7cd4-47d1-b037-d62d00b7d62c" providerId="ADAL" clId="{DE121679-A942-4FFB-AF39-B56076D8FA61}" dt="2024-05-06T17:57:57.342" v="51" actId="1035"/>
          <ac:spMkLst>
            <pc:docMk/>
            <pc:sldMk cId="887918165" sldId="2147472010"/>
            <ac:spMk id="14" creationId="{42A5DF81-C0C6-3E10-C9E1-AB22394A8395}"/>
          </ac:spMkLst>
        </pc:spChg>
        <pc:spChg chg="mod">
          <ac:chgData name="Edgard Morato" userId="1da6dde4-7cd4-47d1-b037-d62d00b7d62c" providerId="ADAL" clId="{DE121679-A942-4FFB-AF39-B56076D8FA61}" dt="2024-05-06T17:57:57.342" v="51" actId="1035"/>
          <ac:spMkLst>
            <pc:docMk/>
            <pc:sldMk cId="887918165" sldId="2147472010"/>
            <ac:spMk id="16" creationId="{AA93FEBE-EDF6-E163-A97B-F3AA58BBAF61}"/>
          </ac:spMkLst>
        </pc:spChg>
        <pc:spChg chg="mod">
          <ac:chgData name="Edgard Morato" userId="1da6dde4-7cd4-47d1-b037-d62d00b7d62c" providerId="ADAL" clId="{DE121679-A942-4FFB-AF39-B56076D8FA61}" dt="2024-05-06T17:56:18.013" v="17" actId="14100"/>
          <ac:spMkLst>
            <pc:docMk/>
            <pc:sldMk cId="887918165" sldId="2147472010"/>
            <ac:spMk id="21" creationId="{8BFEA45E-82AC-B4B9-3393-2161937996EB}"/>
          </ac:spMkLst>
        </pc:spChg>
        <pc:spChg chg="del">
          <ac:chgData name="Edgard Morato" userId="1da6dde4-7cd4-47d1-b037-d62d00b7d62c" providerId="ADAL" clId="{DE121679-A942-4FFB-AF39-B56076D8FA61}" dt="2024-05-06T17:56:13.343" v="15" actId="478"/>
          <ac:spMkLst>
            <pc:docMk/>
            <pc:sldMk cId="887918165" sldId="2147472010"/>
            <ac:spMk id="23" creationId="{1DE808AE-E17C-D94D-35FA-FBDA19A63CC7}"/>
          </ac:spMkLst>
        </pc:spChg>
        <pc:picChg chg="mod">
          <ac:chgData name="Edgard Morato" userId="1da6dde4-7cd4-47d1-b037-d62d00b7d62c" providerId="ADAL" clId="{DE121679-A942-4FFB-AF39-B56076D8FA61}" dt="2024-05-06T17:57:52.398" v="38" actId="1035"/>
          <ac:picMkLst>
            <pc:docMk/>
            <pc:sldMk cId="887918165" sldId="2147472010"/>
            <ac:picMk id="17" creationId="{488F046D-2C8B-A73E-1DDC-F3DDB4D708BF}"/>
          </ac:picMkLst>
        </pc:picChg>
        <pc:picChg chg="mod">
          <ac:chgData name="Edgard Morato" userId="1da6dde4-7cd4-47d1-b037-d62d00b7d62c" providerId="ADAL" clId="{DE121679-A942-4FFB-AF39-B56076D8FA61}" dt="2024-05-06T17:57:52.398" v="38" actId="1035"/>
          <ac:picMkLst>
            <pc:docMk/>
            <pc:sldMk cId="887918165" sldId="2147472010"/>
            <ac:picMk id="18" creationId="{82BB3415-5251-201C-B157-88990E38ABF4}"/>
          </ac:picMkLst>
        </pc:picChg>
        <pc:picChg chg="mod">
          <ac:chgData name="Edgard Morato" userId="1da6dde4-7cd4-47d1-b037-d62d00b7d62c" providerId="ADAL" clId="{DE121679-A942-4FFB-AF39-B56076D8FA61}" dt="2024-05-06T17:57:52.398" v="38" actId="1035"/>
          <ac:picMkLst>
            <pc:docMk/>
            <pc:sldMk cId="887918165" sldId="2147472010"/>
            <ac:picMk id="19" creationId="{DD101FF4-BD07-790F-9B6F-E4444103FCDA}"/>
          </ac:picMkLst>
        </pc:picChg>
        <pc:cxnChg chg="del">
          <ac:chgData name="Edgard Morato" userId="1da6dde4-7cd4-47d1-b037-d62d00b7d62c" providerId="ADAL" clId="{DE121679-A942-4FFB-AF39-B56076D8FA61}" dt="2024-05-06T17:56:14.578" v="16" actId="478"/>
          <ac:cxnSpMkLst>
            <pc:docMk/>
            <pc:sldMk cId="887918165" sldId="2147472010"/>
            <ac:cxnSpMk id="26" creationId="{0A081ECE-8EDE-ABF5-1F8E-50B5A9F9CF37}"/>
          </ac:cxnSpMkLst>
        </pc:cxnChg>
      </pc:sldChg>
      <pc:sldChg chg="modSp mod">
        <pc:chgData name="Edgard Morato" userId="1da6dde4-7cd4-47d1-b037-d62d00b7d62c" providerId="ADAL" clId="{DE121679-A942-4FFB-AF39-B56076D8FA61}" dt="2024-05-06T21:05:33.692" v="633" actId="207"/>
        <pc:sldMkLst>
          <pc:docMk/>
          <pc:sldMk cId="434140393" sldId="2147472015"/>
        </pc:sldMkLst>
        <pc:spChg chg="mod">
          <ac:chgData name="Edgard Morato" userId="1da6dde4-7cd4-47d1-b037-d62d00b7d62c" providerId="ADAL" clId="{DE121679-A942-4FFB-AF39-B56076D8FA61}" dt="2024-05-06T21:05:33.692" v="633" actId="207"/>
          <ac:spMkLst>
            <pc:docMk/>
            <pc:sldMk cId="434140393" sldId="2147472015"/>
            <ac:spMk id="10" creationId="{01837661-6018-8D98-3A31-1C44517A28A2}"/>
          </ac:spMkLst>
        </pc:spChg>
      </pc:sldChg>
      <pc:sldChg chg="addSp modSp mod">
        <pc:chgData name="Edgard Morato" userId="1da6dde4-7cd4-47d1-b037-d62d00b7d62c" providerId="ADAL" clId="{DE121679-A942-4FFB-AF39-B56076D8FA61}" dt="2024-05-06T21:04:22.618" v="622" actId="1036"/>
        <pc:sldMkLst>
          <pc:docMk/>
          <pc:sldMk cId="2969751399" sldId="2147472016"/>
        </pc:sldMkLst>
        <pc:spChg chg="add mod ord">
          <ac:chgData name="Edgard Morato" userId="1da6dde4-7cd4-47d1-b037-d62d00b7d62c" providerId="ADAL" clId="{DE121679-A942-4FFB-AF39-B56076D8FA61}" dt="2024-05-06T21:04:14.372" v="600" actId="14100"/>
          <ac:spMkLst>
            <pc:docMk/>
            <pc:sldMk cId="2969751399" sldId="2147472016"/>
            <ac:spMk id="5" creationId="{27F5432F-CFDF-2878-9B66-6CC85F10873D}"/>
          </ac:spMkLst>
        </pc:spChg>
        <pc:spChg chg="add mod ord">
          <ac:chgData name="Edgard Morato" userId="1da6dde4-7cd4-47d1-b037-d62d00b7d62c" providerId="ADAL" clId="{DE121679-A942-4FFB-AF39-B56076D8FA61}" dt="2024-05-06T21:04:00.869" v="596" actId="167"/>
          <ac:spMkLst>
            <pc:docMk/>
            <pc:sldMk cId="2969751399" sldId="2147472016"/>
            <ac:spMk id="6" creationId="{6323B657-39EF-2B65-457D-CC5C17B8AE37}"/>
          </ac:spMkLst>
        </pc:spChg>
        <pc:spChg chg="add mod ord">
          <ac:chgData name="Edgard Morato" userId="1da6dde4-7cd4-47d1-b037-d62d00b7d62c" providerId="ADAL" clId="{DE121679-A942-4FFB-AF39-B56076D8FA61}" dt="2024-05-06T21:04:00.869" v="596" actId="167"/>
          <ac:spMkLst>
            <pc:docMk/>
            <pc:sldMk cId="2969751399" sldId="2147472016"/>
            <ac:spMk id="8" creationId="{BC53F328-FB3F-C33A-3F47-CF91C3DA22D3}"/>
          </ac:spMkLst>
        </pc:spChg>
        <pc:spChg chg="add mod ord">
          <ac:chgData name="Edgard Morato" userId="1da6dde4-7cd4-47d1-b037-d62d00b7d62c" providerId="ADAL" clId="{DE121679-A942-4FFB-AF39-B56076D8FA61}" dt="2024-05-06T21:04:00.869" v="596" actId="167"/>
          <ac:spMkLst>
            <pc:docMk/>
            <pc:sldMk cId="2969751399" sldId="2147472016"/>
            <ac:spMk id="10" creationId="{6FD7EB3C-CFD7-6816-C0C6-C547DB6CECCE}"/>
          </ac:spMkLst>
        </pc:spChg>
        <pc:spChg chg="mod">
          <ac:chgData name="Edgard Morato" userId="1da6dde4-7cd4-47d1-b037-d62d00b7d62c" providerId="ADAL" clId="{DE121679-A942-4FFB-AF39-B56076D8FA61}" dt="2024-05-06T21:04:22.618" v="622" actId="1036"/>
          <ac:spMkLst>
            <pc:docMk/>
            <pc:sldMk cId="2969751399" sldId="2147472016"/>
            <ac:spMk id="11" creationId="{8D8A720A-848F-DCC9-8FCE-5D7FA9FF0FB2}"/>
          </ac:spMkLst>
        </pc:spChg>
        <pc:spChg chg="mod">
          <ac:chgData name="Edgard Morato" userId="1da6dde4-7cd4-47d1-b037-d62d00b7d62c" providerId="ADAL" clId="{DE121679-A942-4FFB-AF39-B56076D8FA61}" dt="2024-05-06T21:02:51.817" v="473" actId="13926"/>
          <ac:spMkLst>
            <pc:docMk/>
            <pc:sldMk cId="2969751399" sldId="2147472016"/>
            <ac:spMk id="14" creationId="{B188C121-F832-AD9B-76EF-3BDEC0F4F5EB}"/>
          </ac:spMkLst>
        </pc:spChg>
      </pc:sldChg>
      <pc:sldChg chg="modSp mod">
        <pc:chgData name="Edgard Morato" userId="1da6dde4-7cd4-47d1-b037-d62d00b7d62c" providerId="ADAL" clId="{DE121679-A942-4FFB-AF39-B56076D8FA61}" dt="2024-05-06T21:05:01.758" v="627" actId="207"/>
        <pc:sldMkLst>
          <pc:docMk/>
          <pc:sldMk cId="2577907363" sldId="2147472026"/>
        </pc:sldMkLst>
        <pc:spChg chg="mod">
          <ac:chgData name="Edgard Morato" userId="1da6dde4-7cd4-47d1-b037-d62d00b7d62c" providerId="ADAL" clId="{DE121679-A942-4FFB-AF39-B56076D8FA61}" dt="2024-05-06T21:05:01.758" v="627" actId="207"/>
          <ac:spMkLst>
            <pc:docMk/>
            <pc:sldMk cId="2577907363" sldId="2147472026"/>
            <ac:spMk id="18" creationId="{92B0D6B5-1420-D66D-D412-9698C6D78563}"/>
          </ac:spMkLst>
        </pc:spChg>
      </pc:sldChg>
      <pc:sldChg chg="addSp delSp modSp add mod">
        <pc:chgData name="Edgard Morato" userId="1da6dde4-7cd4-47d1-b037-d62d00b7d62c" providerId="ADAL" clId="{DE121679-A942-4FFB-AF39-B56076D8FA61}" dt="2024-05-06T21:01:15.622" v="424" actId="1038"/>
        <pc:sldMkLst>
          <pc:docMk/>
          <pc:sldMk cId="4268866492" sldId="2147472041"/>
        </pc:sldMkLst>
        <pc:spChg chg="add del mod">
          <ac:chgData name="Edgard Morato" userId="1da6dde4-7cd4-47d1-b037-d62d00b7d62c" providerId="ADAL" clId="{DE121679-A942-4FFB-AF39-B56076D8FA61}" dt="2024-05-06T20:47:46.433" v="126" actId="478"/>
          <ac:spMkLst>
            <pc:docMk/>
            <pc:sldMk cId="4268866492" sldId="2147472041"/>
            <ac:spMk id="3" creationId="{6A792293-ADCD-C0E8-2411-6DF339953F3E}"/>
          </ac:spMkLst>
        </pc:spChg>
        <pc:spChg chg="mod">
          <ac:chgData name="Edgard Morato" userId="1da6dde4-7cd4-47d1-b037-d62d00b7d62c" providerId="ADAL" clId="{DE121679-A942-4FFB-AF39-B56076D8FA61}" dt="2024-05-06T20:54:15.088" v="243" actId="1035"/>
          <ac:spMkLst>
            <pc:docMk/>
            <pc:sldMk cId="4268866492" sldId="2147472041"/>
            <ac:spMk id="4" creationId="{A88FEA4B-CAB8-614F-8BCA-0D4463C2DDD7}"/>
          </ac:spMkLst>
        </pc:spChg>
        <pc:spChg chg="mod">
          <ac:chgData name="Edgard Morato" userId="1da6dde4-7cd4-47d1-b037-d62d00b7d62c" providerId="ADAL" clId="{DE121679-A942-4FFB-AF39-B56076D8FA61}" dt="2024-05-06T20:59:12.977" v="383" actId="20577"/>
          <ac:spMkLst>
            <pc:docMk/>
            <pc:sldMk cId="4268866492" sldId="2147472041"/>
            <ac:spMk id="5" creationId="{F99E87C6-5CD9-DE99-AE1F-61CFCB670D3F}"/>
          </ac:spMkLst>
        </pc:spChg>
        <pc:spChg chg="add del mod">
          <ac:chgData name="Edgard Morato" userId="1da6dde4-7cd4-47d1-b037-d62d00b7d62c" providerId="ADAL" clId="{DE121679-A942-4FFB-AF39-B56076D8FA61}" dt="2024-05-06T20:47:48.429" v="127" actId="478"/>
          <ac:spMkLst>
            <pc:docMk/>
            <pc:sldMk cId="4268866492" sldId="2147472041"/>
            <ac:spMk id="6" creationId="{5AE106C0-4F44-F925-903B-B236ECF43ABE}"/>
          </ac:spMkLst>
        </pc:spChg>
        <pc:spChg chg="del mod">
          <ac:chgData name="Edgard Morato" userId="1da6dde4-7cd4-47d1-b037-d62d00b7d62c" providerId="ADAL" clId="{DE121679-A942-4FFB-AF39-B56076D8FA61}" dt="2024-05-06T20:45:08.761" v="58" actId="478"/>
          <ac:spMkLst>
            <pc:docMk/>
            <pc:sldMk cId="4268866492" sldId="2147472041"/>
            <ac:spMk id="7" creationId="{5C82EB49-4EF1-1966-32E9-7F3B0366A027}"/>
          </ac:spMkLst>
        </pc:spChg>
        <pc:spChg chg="mod">
          <ac:chgData name="Edgard Morato" userId="1da6dde4-7cd4-47d1-b037-d62d00b7d62c" providerId="ADAL" clId="{DE121679-A942-4FFB-AF39-B56076D8FA61}" dt="2024-05-06T20:55:27.446" v="285" actId="1036"/>
          <ac:spMkLst>
            <pc:docMk/>
            <pc:sldMk cId="4268866492" sldId="2147472041"/>
            <ac:spMk id="12" creationId="{48C43503-D9D3-D332-8C9A-11276BBD6493}"/>
          </ac:spMkLst>
        </pc:spChg>
        <pc:spChg chg="del">
          <ac:chgData name="Edgard Morato" userId="1da6dde4-7cd4-47d1-b037-d62d00b7d62c" providerId="ADAL" clId="{DE121679-A942-4FFB-AF39-B56076D8FA61}" dt="2024-05-06T20:45:09.634" v="59" actId="478"/>
          <ac:spMkLst>
            <pc:docMk/>
            <pc:sldMk cId="4268866492" sldId="2147472041"/>
            <ac:spMk id="13" creationId="{3DCC546D-6949-4CE4-654F-BC3CEF3B8274}"/>
          </ac:spMkLst>
        </pc:spChg>
        <pc:spChg chg="mod">
          <ac:chgData name="Edgard Morato" userId="1da6dde4-7cd4-47d1-b037-d62d00b7d62c" providerId="ADAL" clId="{DE121679-A942-4FFB-AF39-B56076D8FA61}" dt="2024-05-06T20:55:50.081" v="292" actId="207"/>
          <ac:spMkLst>
            <pc:docMk/>
            <pc:sldMk cId="4268866492" sldId="2147472041"/>
            <ac:spMk id="14" creationId="{42A5DF81-C0C6-3E10-C9E1-AB22394A8395}"/>
          </ac:spMkLst>
        </pc:spChg>
        <pc:spChg chg="del">
          <ac:chgData name="Edgard Morato" userId="1da6dde4-7cd4-47d1-b037-d62d00b7d62c" providerId="ADAL" clId="{DE121679-A942-4FFB-AF39-B56076D8FA61}" dt="2024-05-06T20:45:10.719" v="60" actId="478"/>
          <ac:spMkLst>
            <pc:docMk/>
            <pc:sldMk cId="4268866492" sldId="2147472041"/>
            <ac:spMk id="15" creationId="{E51BB3CA-D694-E5B9-A3B7-71FA1B2605AC}"/>
          </ac:spMkLst>
        </pc:spChg>
        <pc:spChg chg="mod">
          <ac:chgData name="Edgard Morato" userId="1da6dde4-7cd4-47d1-b037-d62d00b7d62c" providerId="ADAL" clId="{DE121679-A942-4FFB-AF39-B56076D8FA61}" dt="2024-05-06T20:56:08.728" v="307" actId="1036"/>
          <ac:spMkLst>
            <pc:docMk/>
            <pc:sldMk cId="4268866492" sldId="2147472041"/>
            <ac:spMk id="16" creationId="{AA93FEBE-EDF6-E163-A97B-F3AA58BBAF61}"/>
          </ac:spMkLst>
        </pc:spChg>
        <pc:spChg chg="add mod">
          <ac:chgData name="Edgard Morato" userId="1da6dde4-7cd4-47d1-b037-d62d00b7d62c" providerId="ADAL" clId="{DE121679-A942-4FFB-AF39-B56076D8FA61}" dt="2024-05-06T20:54:08.820" v="224" actId="1035"/>
          <ac:spMkLst>
            <pc:docMk/>
            <pc:sldMk cId="4268866492" sldId="2147472041"/>
            <ac:spMk id="20" creationId="{7E13974E-0A73-936A-8DD3-4FA496EE4616}"/>
          </ac:spMkLst>
        </pc:spChg>
        <pc:spChg chg="mod">
          <ac:chgData name="Edgard Morato" userId="1da6dde4-7cd4-47d1-b037-d62d00b7d62c" providerId="ADAL" clId="{DE121679-A942-4FFB-AF39-B56076D8FA61}" dt="2024-05-06T20:54:06.365" v="217" actId="1036"/>
          <ac:spMkLst>
            <pc:docMk/>
            <pc:sldMk cId="4268866492" sldId="2147472041"/>
            <ac:spMk id="21" creationId="{8BFEA45E-82AC-B4B9-3393-2161937996EB}"/>
          </ac:spMkLst>
        </pc:spChg>
        <pc:spChg chg="add mod">
          <ac:chgData name="Edgard Morato" userId="1da6dde4-7cd4-47d1-b037-d62d00b7d62c" providerId="ADAL" clId="{DE121679-A942-4FFB-AF39-B56076D8FA61}" dt="2024-05-06T20:56:29.920" v="319" actId="207"/>
          <ac:spMkLst>
            <pc:docMk/>
            <pc:sldMk cId="4268866492" sldId="2147472041"/>
            <ac:spMk id="22" creationId="{7D84A9DA-5A48-86FA-8429-2D3E18168B1A}"/>
          </ac:spMkLst>
        </pc:spChg>
        <pc:spChg chg="add mod">
          <ac:chgData name="Edgard Morato" userId="1da6dde4-7cd4-47d1-b037-d62d00b7d62c" providerId="ADAL" clId="{DE121679-A942-4FFB-AF39-B56076D8FA61}" dt="2024-05-06T20:57:27.808" v="348" actId="1036"/>
          <ac:spMkLst>
            <pc:docMk/>
            <pc:sldMk cId="4268866492" sldId="2147472041"/>
            <ac:spMk id="23" creationId="{D5D02795-14F4-3F26-0F7C-FDA9810FE4CD}"/>
          </ac:spMkLst>
        </pc:spChg>
        <pc:spChg chg="add mod">
          <ac:chgData name="Edgard Morato" userId="1da6dde4-7cd4-47d1-b037-d62d00b7d62c" providerId="ADAL" clId="{DE121679-A942-4FFB-AF39-B56076D8FA61}" dt="2024-05-06T20:57:53.232" v="363" actId="1036"/>
          <ac:spMkLst>
            <pc:docMk/>
            <pc:sldMk cId="4268866492" sldId="2147472041"/>
            <ac:spMk id="25" creationId="{8DD9DBB5-C25D-1169-4D04-3C66EAAFF0AF}"/>
          </ac:spMkLst>
        </pc:spChg>
        <pc:spChg chg="add mod">
          <ac:chgData name="Edgard Morato" userId="1da6dde4-7cd4-47d1-b037-d62d00b7d62c" providerId="ADAL" clId="{DE121679-A942-4FFB-AF39-B56076D8FA61}" dt="2024-05-06T20:58:16.915" v="376" actId="207"/>
          <ac:spMkLst>
            <pc:docMk/>
            <pc:sldMk cId="4268866492" sldId="2147472041"/>
            <ac:spMk id="26" creationId="{84AE4C76-619A-510C-39EC-C2CF1694FEAE}"/>
          </ac:spMkLst>
        </pc:spChg>
        <pc:spChg chg="add mod ord">
          <ac:chgData name="Edgard Morato" userId="1da6dde4-7cd4-47d1-b037-d62d00b7d62c" providerId="ADAL" clId="{DE121679-A942-4FFB-AF39-B56076D8FA61}" dt="2024-05-06T20:55:18.030" v="274" actId="167"/>
          <ac:spMkLst>
            <pc:docMk/>
            <pc:sldMk cId="4268866492" sldId="2147472041"/>
            <ac:spMk id="29" creationId="{23591AA1-3372-60B1-2914-C764B2A6D414}"/>
          </ac:spMkLst>
        </pc:spChg>
        <pc:spChg chg="add mod ord">
          <ac:chgData name="Edgard Morato" userId="1da6dde4-7cd4-47d1-b037-d62d00b7d62c" providerId="ADAL" clId="{DE121679-A942-4FFB-AF39-B56076D8FA61}" dt="2024-05-06T20:55:46.980" v="291" actId="207"/>
          <ac:spMkLst>
            <pc:docMk/>
            <pc:sldMk cId="4268866492" sldId="2147472041"/>
            <ac:spMk id="30" creationId="{69BB2008-1CAF-47B1-A585-0316DD6EA6E0}"/>
          </ac:spMkLst>
        </pc:spChg>
        <pc:spChg chg="add mod ord">
          <ac:chgData name="Edgard Morato" userId="1da6dde4-7cd4-47d1-b037-d62d00b7d62c" providerId="ADAL" clId="{DE121679-A942-4FFB-AF39-B56076D8FA61}" dt="2024-05-06T20:56:01.276" v="295" actId="167"/>
          <ac:spMkLst>
            <pc:docMk/>
            <pc:sldMk cId="4268866492" sldId="2147472041"/>
            <ac:spMk id="31" creationId="{D654A3D0-590C-CEF9-4881-DA835B49C5DC}"/>
          </ac:spMkLst>
        </pc:spChg>
        <pc:spChg chg="add mod ord">
          <ac:chgData name="Edgard Morato" userId="1da6dde4-7cd4-47d1-b037-d62d00b7d62c" providerId="ADAL" clId="{DE121679-A942-4FFB-AF39-B56076D8FA61}" dt="2024-05-06T20:56:23.163" v="311" actId="167"/>
          <ac:spMkLst>
            <pc:docMk/>
            <pc:sldMk cId="4268866492" sldId="2147472041"/>
            <ac:spMk id="32" creationId="{95139E5F-403B-5F5B-A273-242EB658EA33}"/>
          </ac:spMkLst>
        </pc:spChg>
        <pc:spChg chg="add mod ord">
          <ac:chgData name="Edgard Morato" userId="1da6dde4-7cd4-47d1-b037-d62d00b7d62c" providerId="ADAL" clId="{DE121679-A942-4FFB-AF39-B56076D8FA61}" dt="2024-05-06T20:57:27.808" v="348" actId="1036"/>
          <ac:spMkLst>
            <pc:docMk/>
            <pc:sldMk cId="4268866492" sldId="2147472041"/>
            <ac:spMk id="33" creationId="{F00AA532-68B4-7E19-EEB9-6A961FF92918}"/>
          </ac:spMkLst>
        </pc:spChg>
        <pc:spChg chg="add mod ord">
          <ac:chgData name="Edgard Morato" userId="1da6dde4-7cd4-47d1-b037-d62d00b7d62c" providerId="ADAL" clId="{DE121679-A942-4FFB-AF39-B56076D8FA61}" dt="2024-05-06T20:57:44.327" v="351" actId="167"/>
          <ac:spMkLst>
            <pc:docMk/>
            <pc:sldMk cId="4268866492" sldId="2147472041"/>
            <ac:spMk id="34" creationId="{B5EE0099-A045-3082-D133-2BBB72B95500}"/>
          </ac:spMkLst>
        </pc:spChg>
        <pc:spChg chg="add mod ord">
          <ac:chgData name="Edgard Morato" userId="1da6dde4-7cd4-47d1-b037-d62d00b7d62c" providerId="ADAL" clId="{DE121679-A942-4FFB-AF39-B56076D8FA61}" dt="2024-05-06T20:58:11.184" v="366" actId="167"/>
          <ac:spMkLst>
            <pc:docMk/>
            <pc:sldMk cId="4268866492" sldId="2147472041"/>
            <ac:spMk id="35" creationId="{EAAA4ACF-FA1C-08C5-5140-4571DB256986}"/>
          </ac:spMkLst>
        </pc:spChg>
        <pc:spChg chg="add mod">
          <ac:chgData name="Edgard Morato" userId="1da6dde4-7cd4-47d1-b037-d62d00b7d62c" providerId="ADAL" clId="{DE121679-A942-4FFB-AF39-B56076D8FA61}" dt="2024-05-06T21:01:15.622" v="424" actId="1038"/>
          <ac:spMkLst>
            <pc:docMk/>
            <pc:sldMk cId="4268866492" sldId="2147472041"/>
            <ac:spMk id="36" creationId="{A5027372-1B2D-8A5E-7F4D-B386A2C068BC}"/>
          </ac:spMkLst>
        </pc:spChg>
        <pc:picChg chg="del">
          <ac:chgData name="Edgard Morato" userId="1da6dde4-7cd4-47d1-b037-d62d00b7d62c" providerId="ADAL" clId="{DE121679-A942-4FFB-AF39-B56076D8FA61}" dt="2024-05-06T20:45:20.581" v="62" actId="478"/>
          <ac:picMkLst>
            <pc:docMk/>
            <pc:sldMk cId="4268866492" sldId="2147472041"/>
            <ac:picMk id="17" creationId="{488F046D-2C8B-A73E-1DDC-F3DDB4D708BF}"/>
          </ac:picMkLst>
        </pc:picChg>
        <pc:picChg chg="del">
          <ac:chgData name="Edgard Morato" userId="1da6dde4-7cd4-47d1-b037-d62d00b7d62c" providerId="ADAL" clId="{DE121679-A942-4FFB-AF39-B56076D8FA61}" dt="2024-05-06T20:45:21.564" v="63" actId="478"/>
          <ac:picMkLst>
            <pc:docMk/>
            <pc:sldMk cId="4268866492" sldId="2147472041"/>
            <ac:picMk id="18" creationId="{82BB3415-5251-201C-B157-88990E38ABF4}"/>
          </ac:picMkLst>
        </pc:picChg>
        <pc:picChg chg="del">
          <ac:chgData name="Edgard Morato" userId="1da6dde4-7cd4-47d1-b037-d62d00b7d62c" providerId="ADAL" clId="{DE121679-A942-4FFB-AF39-B56076D8FA61}" dt="2024-05-06T20:45:22.298" v="64" actId="478"/>
          <ac:picMkLst>
            <pc:docMk/>
            <pc:sldMk cId="4268866492" sldId="2147472041"/>
            <ac:picMk id="19" creationId="{DD101FF4-BD07-790F-9B6F-E4444103FCDA}"/>
          </ac:picMkLst>
        </pc:picChg>
        <pc:cxnChg chg="add mod">
          <ac:chgData name="Edgard Morato" userId="1da6dde4-7cd4-47d1-b037-d62d00b7d62c" providerId="ADAL" clId="{DE121679-A942-4FFB-AF39-B56076D8FA61}" dt="2024-05-06T20:54:11.363" v="228" actId="1035"/>
          <ac:cxnSpMkLst>
            <pc:docMk/>
            <pc:sldMk cId="4268866492" sldId="2147472041"/>
            <ac:cxnSpMk id="9" creationId="{9B14FAF3-011E-1EA4-FB2B-2AB61D6D947C}"/>
          </ac:cxnSpMkLst>
        </pc:cxnChg>
      </pc:sldChg>
    </pc:docChg>
  </pc:docChgLst>
  <pc:docChgLst>
    <pc:chgData name="Edgard Morato" userId="1da6dde4-7cd4-47d1-b037-d62d00b7d62c" providerId="ADAL" clId="{E576D054-E2E3-4F54-9472-A7B28B631E03}"/>
    <pc:docChg chg="undo custSel addSld delSld modSld sldOrd addSection delSection modSection">
      <pc:chgData name="Edgard Morato" userId="1da6dde4-7cd4-47d1-b037-d62d00b7d62c" providerId="ADAL" clId="{E576D054-E2E3-4F54-9472-A7B28B631E03}" dt="2024-06-19T19:22:25.036" v="5675" actId="113"/>
      <pc:docMkLst>
        <pc:docMk/>
      </pc:docMkLst>
      <pc:sldChg chg="addSp delSp modSp mod ord modTransition">
        <pc:chgData name="Edgard Morato" userId="1da6dde4-7cd4-47d1-b037-d62d00b7d62c" providerId="ADAL" clId="{E576D054-E2E3-4F54-9472-A7B28B631E03}" dt="2024-06-12T20:51:42.615" v="5263"/>
        <pc:sldMkLst>
          <pc:docMk/>
          <pc:sldMk cId="3319366197" sldId="397"/>
        </pc:sldMkLst>
        <pc:spChg chg="mod">
          <ac:chgData name="Edgard Morato" userId="1da6dde4-7cd4-47d1-b037-d62d00b7d62c" providerId="ADAL" clId="{E576D054-E2E3-4F54-9472-A7B28B631E03}" dt="2024-06-11T14:29:04.661" v="719" actId="1076"/>
          <ac:spMkLst>
            <pc:docMk/>
            <pc:sldMk cId="3319366197" sldId="397"/>
            <ac:spMk id="2" creationId="{E9694C20-F507-7109-D666-D909BE918CCE}"/>
          </ac:spMkLst>
        </pc:spChg>
        <pc:spChg chg="del">
          <ac:chgData name="Edgard Morato" userId="1da6dde4-7cd4-47d1-b037-d62d00b7d62c" providerId="ADAL" clId="{E576D054-E2E3-4F54-9472-A7B28B631E03}" dt="2024-06-11T14:28:55.068" v="716" actId="478"/>
          <ac:spMkLst>
            <pc:docMk/>
            <pc:sldMk cId="3319366197" sldId="397"/>
            <ac:spMk id="3" creationId="{4C104698-B1F4-4DA7-82BE-0599464B2AF1}"/>
          </ac:spMkLst>
        </pc:spChg>
        <pc:spChg chg="add del mod">
          <ac:chgData name="Edgard Morato" userId="1da6dde4-7cd4-47d1-b037-d62d00b7d62c" providerId="ADAL" clId="{E576D054-E2E3-4F54-9472-A7B28B631E03}" dt="2024-06-11T14:28:57.743" v="717" actId="478"/>
          <ac:spMkLst>
            <pc:docMk/>
            <pc:sldMk cId="3319366197" sldId="397"/>
            <ac:spMk id="5" creationId="{69405C3B-D0E9-FA1B-5840-1CF9CD3FE215}"/>
          </ac:spMkLst>
        </pc:spChg>
        <pc:spChg chg="del">
          <ac:chgData name="Edgard Morato" userId="1da6dde4-7cd4-47d1-b037-d62d00b7d62c" providerId="ADAL" clId="{E576D054-E2E3-4F54-9472-A7B28B631E03}" dt="2024-06-11T14:28:55.068" v="716" actId="478"/>
          <ac:spMkLst>
            <pc:docMk/>
            <pc:sldMk cId="3319366197" sldId="397"/>
            <ac:spMk id="6" creationId="{FD890E01-8982-21A4-03CD-7F1D6336483D}"/>
          </ac:spMkLst>
        </pc:spChg>
        <pc:spChg chg="del">
          <ac:chgData name="Edgard Morato" userId="1da6dde4-7cd4-47d1-b037-d62d00b7d62c" providerId="ADAL" clId="{E576D054-E2E3-4F54-9472-A7B28B631E03}" dt="2024-06-11T14:28:55.068" v="716" actId="478"/>
          <ac:spMkLst>
            <pc:docMk/>
            <pc:sldMk cId="3319366197" sldId="397"/>
            <ac:spMk id="7" creationId="{8B41A820-22AB-8313-7B44-E66033EFC130}"/>
          </ac:spMkLst>
        </pc:spChg>
        <pc:spChg chg="del">
          <ac:chgData name="Edgard Morato" userId="1da6dde4-7cd4-47d1-b037-d62d00b7d62c" providerId="ADAL" clId="{E576D054-E2E3-4F54-9472-A7B28B631E03}" dt="2024-06-11T14:28:55.068" v="716" actId="478"/>
          <ac:spMkLst>
            <pc:docMk/>
            <pc:sldMk cId="3319366197" sldId="397"/>
            <ac:spMk id="8" creationId="{9C2BB809-C3E7-4862-BF29-FCEFC3B504D4}"/>
          </ac:spMkLst>
        </pc:spChg>
        <pc:spChg chg="add mod">
          <ac:chgData name="Edgard Morato" userId="1da6dde4-7cd4-47d1-b037-d62d00b7d62c" providerId="ADAL" clId="{E576D054-E2E3-4F54-9472-A7B28B631E03}" dt="2024-06-11T14:28:58.901" v="718"/>
          <ac:spMkLst>
            <pc:docMk/>
            <pc:sldMk cId="3319366197" sldId="397"/>
            <ac:spMk id="9" creationId="{F05DCB8A-B3A1-23E8-061C-5E4CC186426A}"/>
          </ac:spMkLst>
        </pc:spChg>
        <pc:spChg chg="add mod">
          <ac:chgData name="Edgard Morato" userId="1da6dde4-7cd4-47d1-b037-d62d00b7d62c" providerId="ADAL" clId="{E576D054-E2E3-4F54-9472-A7B28B631E03}" dt="2024-06-11T14:28:58.901" v="718"/>
          <ac:spMkLst>
            <pc:docMk/>
            <pc:sldMk cId="3319366197" sldId="397"/>
            <ac:spMk id="12" creationId="{495EBC65-8F25-4BA2-D633-D666062DD9D5}"/>
          </ac:spMkLst>
        </pc:spChg>
        <pc:spChg chg="add mod">
          <ac:chgData name="Edgard Morato" userId="1da6dde4-7cd4-47d1-b037-d62d00b7d62c" providerId="ADAL" clId="{E576D054-E2E3-4F54-9472-A7B28B631E03}" dt="2024-06-11T14:28:58.901" v="718"/>
          <ac:spMkLst>
            <pc:docMk/>
            <pc:sldMk cId="3319366197" sldId="397"/>
            <ac:spMk id="18" creationId="{0B35804F-9336-4BA8-47A4-04AED591C927}"/>
          </ac:spMkLst>
        </pc:spChg>
        <pc:spChg chg="add mod">
          <ac:chgData name="Edgard Morato" userId="1da6dde4-7cd4-47d1-b037-d62d00b7d62c" providerId="ADAL" clId="{E576D054-E2E3-4F54-9472-A7B28B631E03}" dt="2024-06-11T14:28:58.901" v="718"/>
          <ac:spMkLst>
            <pc:docMk/>
            <pc:sldMk cId="3319366197" sldId="397"/>
            <ac:spMk id="20" creationId="{09FAB4E5-274A-1A8D-BFAD-3A87D8801EBB}"/>
          </ac:spMkLst>
        </pc:spChg>
        <pc:spChg chg="del">
          <ac:chgData name="Edgard Morato" userId="1da6dde4-7cd4-47d1-b037-d62d00b7d62c" providerId="ADAL" clId="{E576D054-E2E3-4F54-9472-A7B28B631E03}" dt="2024-06-11T14:28:55.068" v="716" actId="478"/>
          <ac:spMkLst>
            <pc:docMk/>
            <pc:sldMk cId="3319366197" sldId="397"/>
            <ac:spMk id="122" creationId="{296B10A4-8B71-4263-8CDB-23D5AC3FA51E}"/>
          </ac:spMkLst>
        </pc:spChg>
        <pc:graphicFrameChg chg="add mod ord">
          <ac:chgData name="Edgard Morato" userId="1da6dde4-7cd4-47d1-b037-d62d00b7d62c" providerId="ADAL" clId="{E576D054-E2E3-4F54-9472-A7B28B631E03}" dt="2024-06-11T14:29:10.372" v="720" actId="167"/>
          <ac:graphicFrameMkLst>
            <pc:docMk/>
            <pc:sldMk cId="3319366197" sldId="397"/>
            <ac:graphicFrameMk id="17" creationId="{721E79F7-18EB-2DD3-22B3-1625A6E5171B}"/>
          </ac:graphicFrameMkLst>
        </pc:graphicFrameChg>
        <pc:graphicFrameChg chg="del">
          <ac:chgData name="Edgard Morato" userId="1da6dde4-7cd4-47d1-b037-d62d00b7d62c" providerId="ADAL" clId="{E576D054-E2E3-4F54-9472-A7B28B631E03}" dt="2024-06-11T14:28:55.068" v="716" actId="478"/>
          <ac:graphicFrameMkLst>
            <pc:docMk/>
            <pc:sldMk cId="3319366197" sldId="397"/>
            <ac:graphicFrameMk id="71" creationId="{CFB1623C-3EAA-402A-A3B5-6E1B1F8C72C5}"/>
          </ac:graphicFrameMkLst>
        </pc:graphicFrameChg>
        <pc:picChg chg="del">
          <ac:chgData name="Edgard Morato" userId="1da6dde4-7cd4-47d1-b037-d62d00b7d62c" providerId="ADAL" clId="{E576D054-E2E3-4F54-9472-A7B28B631E03}" dt="2024-06-11T14:28:55.068" v="716" actId="478"/>
          <ac:picMkLst>
            <pc:docMk/>
            <pc:sldMk cId="3319366197" sldId="397"/>
            <ac:picMk id="10" creationId="{A4F82C01-2548-447F-818B-F1F0CCEAEB73}"/>
          </ac:picMkLst>
        </pc:picChg>
        <pc:picChg chg="del">
          <ac:chgData name="Edgard Morato" userId="1da6dde4-7cd4-47d1-b037-d62d00b7d62c" providerId="ADAL" clId="{E576D054-E2E3-4F54-9472-A7B28B631E03}" dt="2024-06-11T14:28:55.068" v="716" actId="478"/>
          <ac:picMkLst>
            <pc:docMk/>
            <pc:sldMk cId="3319366197" sldId="397"/>
            <ac:picMk id="11" creationId="{EFB9842E-4BE9-EF34-4E0E-D4A2E4E2F864}"/>
          </ac:picMkLst>
        </pc:picChg>
        <pc:picChg chg="add mod">
          <ac:chgData name="Edgard Morato" userId="1da6dde4-7cd4-47d1-b037-d62d00b7d62c" providerId="ADAL" clId="{E576D054-E2E3-4F54-9472-A7B28B631E03}" dt="2024-06-11T14:28:58.901" v="718"/>
          <ac:picMkLst>
            <pc:docMk/>
            <pc:sldMk cId="3319366197" sldId="397"/>
            <ac:picMk id="13" creationId="{E2405F71-5284-68AD-3F64-4B8582C49597}"/>
          </ac:picMkLst>
        </pc:picChg>
        <pc:picChg chg="del">
          <ac:chgData name="Edgard Morato" userId="1da6dde4-7cd4-47d1-b037-d62d00b7d62c" providerId="ADAL" clId="{E576D054-E2E3-4F54-9472-A7B28B631E03}" dt="2024-06-11T14:28:55.068" v="716" actId="478"/>
          <ac:picMkLst>
            <pc:docMk/>
            <pc:sldMk cId="3319366197" sldId="397"/>
            <ac:picMk id="14" creationId="{F57D929C-7B2B-4556-C6A0-7E9DE33C9EC8}"/>
          </ac:picMkLst>
        </pc:picChg>
        <pc:picChg chg="del">
          <ac:chgData name="Edgard Morato" userId="1da6dde4-7cd4-47d1-b037-d62d00b7d62c" providerId="ADAL" clId="{E576D054-E2E3-4F54-9472-A7B28B631E03}" dt="2024-06-11T14:28:55.068" v="716" actId="478"/>
          <ac:picMkLst>
            <pc:docMk/>
            <pc:sldMk cId="3319366197" sldId="397"/>
            <ac:picMk id="15" creationId="{6E1FEE78-27E5-5B05-2A27-8EAF82F350DE}"/>
          </ac:picMkLst>
        </pc:picChg>
        <pc:picChg chg="del">
          <ac:chgData name="Edgard Morato" userId="1da6dde4-7cd4-47d1-b037-d62d00b7d62c" providerId="ADAL" clId="{E576D054-E2E3-4F54-9472-A7B28B631E03}" dt="2024-06-11T14:28:55.068" v="716" actId="478"/>
          <ac:picMkLst>
            <pc:docMk/>
            <pc:sldMk cId="3319366197" sldId="397"/>
            <ac:picMk id="16" creationId="{D6AE758F-0B25-E36A-ECF5-B47DAC774E2C}"/>
          </ac:picMkLst>
        </pc:picChg>
        <pc:picChg chg="del">
          <ac:chgData name="Edgard Morato" userId="1da6dde4-7cd4-47d1-b037-d62d00b7d62c" providerId="ADAL" clId="{E576D054-E2E3-4F54-9472-A7B28B631E03}" dt="2024-06-11T14:28:55.068" v="716" actId="478"/>
          <ac:picMkLst>
            <pc:docMk/>
            <pc:sldMk cId="3319366197" sldId="397"/>
            <ac:picMk id="19" creationId="{408FEA88-9369-2F92-A803-E2FF172E32A9}"/>
          </ac:picMkLst>
        </pc:picChg>
        <pc:picChg chg="add mod">
          <ac:chgData name="Edgard Morato" userId="1da6dde4-7cd4-47d1-b037-d62d00b7d62c" providerId="ADAL" clId="{E576D054-E2E3-4F54-9472-A7B28B631E03}" dt="2024-06-11T14:28:58.901" v="718"/>
          <ac:picMkLst>
            <pc:docMk/>
            <pc:sldMk cId="3319366197" sldId="397"/>
            <ac:picMk id="21" creationId="{3586BABB-E1E1-30D6-128F-4B82DD9F717B}"/>
          </ac:picMkLst>
        </pc:picChg>
        <pc:picChg chg="del">
          <ac:chgData name="Edgard Morato" userId="1da6dde4-7cd4-47d1-b037-d62d00b7d62c" providerId="ADAL" clId="{E576D054-E2E3-4F54-9472-A7B28B631E03}" dt="2024-06-11T14:28:55.068" v="716" actId="478"/>
          <ac:picMkLst>
            <pc:docMk/>
            <pc:sldMk cId="3319366197" sldId="397"/>
            <ac:picMk id="22" creationId="{9FBA0F63-090C-815B-6EF9-799FAB3874AC}"/>
          </ac:picMkLst>
        </pc:picChg>
        <pc:picChg chg="add mod">
          <ac:chgData name="Edgard Morato" userId="1da6dde4-7cd4-47d1-b037-d62d00b7d62c" providerId="ADAL" clId="{E576D054-E2E3-4F54-9472-A7B28B631E03}" dt="2024-06-11T14:28:58.901" v="718"/>
          <ac:picMkLst>
            <pc:docMk/>
            <pc:sldMk cId="3319366197" sldId="397"/>
            <ac:picMk id="23" creationId="{2843B63B-3E0D-7FE5-D7AA-95903012DCAF}"/>
          </ac:picMkLst>
        </pc:picChg>
        <pc:picChg chg="add mod">
          <ac:chgData name="Edgard Morato" userId="1da6dde4-7cd4-47d1-b037-d62d00b7d62c" providerId="ADAL" clId="{E576D054-E2E3-4F54-9472-A7B28B631E03}" dt="2024-06-11T14:28:58.901" v="718"/>
          <ac:picMkLst>
            <pc:docMk/>
            <pc:sldMk cId="3319366197" sldId="397"/>
            <ac:picMk id="24" creationId="{1115B2D4-06BF-B2A5-CEED-9A0E0F9B11ED}"/>
          </ac:picMkLst>
        </pc:picChg>
        <pc:picChg chg="add mod">
          <ac:chgData name="Edgard Morato" userId="1da6dde4-7cd4-47d1-b037-d62d00b7d62c" providerId="ADAL" clId="{E576D054-E2E3-4F54-9472-A7B28B631E03}" dt="2024-06-11T14:28:58.901" v="718"/>
          <ac:picMkLst>
            <pc:docMk/>
            <pc:sldMk cId="3319366197" sldId="397"/>
            <ac:picMk id="25" creationId="{2C33058B-939B-4F82-8E84-572C013C2159}"/>
          </ac:picMkLst>
        </pc:picChg>
        <pc:picChg chg="del">
          <ac:chgData name="Edgard Morato" userId="1da6dde4-7cd4-47d1-b037-d62d00b7d62c" providerId="ADAL" clId="{E576D054-E2E3-4F54-9472-A7B28B631E03}" dt="2024-06-11T14:28:55.068" v="716" actId="478"/>
          <ac:picMkLst>
            <pc:docMk/>
            <pc:sldMk cId="3319366197" sldId="397"/>
            <ac:picMk id="27" creationId="{40034842-318D-633C-1EB2-1B1B12CFFECF}"/>
          </ac:picMkLst>
        </pc:picChg>
        <pc:picChg chg="del">
          <ac:chgData name="Edgard Morato" userId="1da6dde4-7cd4-47d1-b037-d62d00b7d62c" providerId="ADAL" clId="{E576D054-E2E3-4F54-9472-A7B28B631E03}" dt="2024-06-11T14:28:55.068" v="716" actId="478"/>
          <ac:picMkLst>
            <pc:docMk/>
            <pc:sldMk cId="3319366197" sldId="397"/>
            <ac:picMk id="30" creationId="{1A304BF7-E248-37E3-BCCC-0EE1A8448968}"/>
          </ac:picMkLst>
        </pc:picChg>
        <pc:picChg chg="del">
          <ac:chgData name="Edgard Morato" userId="1da6dde4-7cd4-47d1-b037-d62d00b7d62c" providerId="ADAL" clId="{E576D054-E2E3-4F54-9472-A7B28B631E03}" dt="2024-06-11T14:28:55.068" v="716" actId="478"/>
          <ac:picMkLst>
            <pc:docMk/>
            <pc:sldMk cId="3319366197" sldId="397"/>
            <ac:picMk id="31" creationId="{8E71541A-E2DE-BE53-F3B8-C9ACC7C81E10}"/>
          </ac:picMkLst>
        </pc:picChg>
        <pc:picChg chg="del">
          <ac:chgData name="Edgard Morato" userId="1da6dde4-7cd4-47d1-b037-d62d00b7d62c" providerId="ADAL" clId="{E576D054-E2E3-4F54-9472-A7B28B631E03}" dt="2024-06-11T14:28:55.068" v="716" actId="478"/>
          <ac:picMkLst>
            <pc:docMk/>
            <pc:sldMk cId="3319366197" sldId="397"/>
            <ac:picMk id="32" creationId="{E056B814-E70E-F4D0-9B86-618474D14251}"/>
          </ac:picMkLst>
        </pc:picChg>
        <pc:picChg chg="del">
          <ac:chgData name="Edgard Morato" userId="1da6dde4-7cd4-47d1-b037-d62d00b7d62c" providerId="ADAL" clId="{E576D054-E2E3-4F54-9472-A7B28B631E03}" dt="2024-06-11T14:28:55.068" v="716" actId="478"/>
          <ac:picMkLst>
            <pc:docMk/>
            <pc:sldMk cId="3319366197" sldId="397"/>
            <ac:picMk id="34" creationId="{F2397F7C-6C96-21B5-0D38-2E36670FAB8F}"/>
          </ac:picMkLst>
        </pc:picChg>
      </pc:sldChg>
      <pc:sldChg chg="del">
        <pc:chgData name="Edgard Morato" userId="1da6dde4-7cd4-47d1-b037-d62d00b7d62c" providerId="ADAL" clId="{E576D054-E2E3-4F54-9472-A7B28B631E03}" dt="2024-06-11T16:41:46.263" v="1262" actId="47"/>
        <pc:sldMkLst>
          <pc:docMk/>
          <pc:sldMk cId="309731924" sldId="401"/>
        </pc:sldMkLst>
      </pc:sldChg>
      <pc:sldChg chg="addSp delSp modSp mod modTransition">
        <pc:chgData name="Edgard Morato" userId="1da6dde4-7cd4-47d1-b037-d62d00b7d62c" providerId="ADAL" clId="{E576D054-E2E3-4F54-9472-A7B28B631E03}" dt="2024-06-12T20:51:42.615" v="5263"/>
        <pc:sldMkLst>
          <pc:docMk/>
          <pc:sldMk cId="3950321292" sldId="2147471826"/>
        </pc:sldMkLst>
        <pc:spChg chg="add del mod">
          <ac:chgData name="Edgard Morato" userId="1da6dde4-7cd4-47d1-b037-d62d00b7d62c" providerId="ADAL" clId="{E576D054-E2E3-4F54-9472-A7B28B631E03}" dt="2024-06-12T15:03:06.549" v="4710"/>
          <ac:spMkLst>
            <pc:docMk/>
            <pc:sldMk cId="3950321292" sldId="2147471826"/>
            <ac:spMk id="2" creationId="{6DAA634E-FAA3-8379-91FF-5516BBC0715D}"/>
          </ac:spMkLst>
        </pc:spChg>
        <pc:spChg chg="add del mod">
          <ac:chgData name="Edgard Morato" userId="1da6dde4-7cd4-47d1-b037-d62d00b7d62c" providerId="ADAL" clId="{E576D054-E2E3-4F54-9472-A7B28B631E03}" dt="2024-06-11T20:02:26.915" v="4551" actId="478"/>
          <ac:spMkLst>
            <pc:docMk/>
            <pc:sldMk cId="3950321292" sldId="2147471826"/>
            <ac:spMk id="3" creationId="{7376BE6E-620B-1CC5-A73B-059962419DE9}"/>
          </ac:spMkLst>
        </pc:spChg>
        <pc:spChg chg="add mod">
          <ac:chgData name="Edgard Morato" userId="1da6dde4-7cd4-47d1-b037-d62d00b7d62c" providerId="ADAL" clId="{E576D054-E2E3-4F54-9472-A7B28B631E03}" dt="2024-06-12T16:54:57.225" v="5249" actId="207"/>
          <ac:spMkLst>
            <pc:docMk/>
            <pc:sldMk cId="3950321292" sldId="2147471826"/>
            <ac:spMk id="3" creationId="{9665545A-931C-B03F-DA84-F49EC0AF8681}"/>
          </ac:spMkLst>
        </pc:spChg>
        <pc:spChg chg="add del mod">
          <ac:chgData name="Edgard Morato" userId="1da6dde4-7cd4-47d1-b037-d62d00b7d62c" providerId="ADAL" clId="{E576D054-E2E3-4F54-9472-A7B28B631E03}" dt="2024-06-11T20:02:25.752" v="4550" actId="478"/>
          <ac:spMkLst>
            <pc:docMk/>
            <pc:sldMk cId="3950321292" sldId="2147471826"/>
            <ac:spMk id="5" creationId="{8B34128F-ECF6-30B1-4214-E14AE1FBE395}"/>
          </ac:spMkLst>
        </pc:spChg>
        <pc:spChg chg="add mod">
          <ac:chgData name="Edgard Morato" userId="1da6dde4-7cd4-47d1-b037-d62d00b7d62c" providerId="ADAL" clId="{E576D054-E2E3-4F54-9472-A7B28B631E03}" dt="2024-06-11T20:02:39.278" v="4552"/>
          <ac:spMkLst>
            <pc:docMk/>
            <pc:sldMk cId="3950321292" sldId="2147471826"/>
            <ac:spMk id="6" creationId="{7122B325-BE2C-7788-B569-428368141ACC}"/>
          </ac:spMkLst>
        </pc:spChg>
        <pc:spChg chg="add mod">
          <ac:chgData name="Edgard Morato" userId="1da6dde4-7cd4-47d1-b037-d62d00b7d62c" providerId="ADAL" clId="{E576D054-E2E3-4F54-9472-A7B28B631E03}" dt="2024-06-11T20:02:39.278" v="4552"/>
          <ac:spMkLst>
            <pc:docMk/>
            <pc:sldMk cId="3950321292" sldId="2147471826"/>
            <ac:spMk id="7" creationId="{8ECA054D-9419-F903-562A-75E0F673F98E}"/>
          </ac:spMkLst>
        </pc:spChg>
        <pc:spChg chg="add mod">
          <ac:chgData name="Edgard Morato" userId="1da6dde4-7cd4-47d1-b037-d62d00b7d62c" providerId="ADAL" clId="{E576D054-E2E3-4F54-9472-A7B28B631E03}" dt="2024-06-11T20:02:39.278" v="4552"/>
          <ac:spMkLst>
            <pc:docMk/>
            <pc:sldMk cId="3950321292" sldId="2147471826"/>
            <ac:spMk id="8" creationId="{87DEC7AA-BEAA-CDEB-F946-A57E64FEFC7E}"/>
          </ac:spMkLst>
        </pc:spChg>
        <pc:spChg chg="add mod">
          <ac:chgData name="Edgard Morato" userId="1da6dde4-7cd4-47d1-b037-d62d00b7d62c" providerId="ADAL" clId="{E576D054-E2E3-4F54-9472-A7B28B631E03}" dt="2024-06-11T20:02:39.278" v="4552"/>
          <ac:spMkLst>
            <pc:docMk/>
            <pc:sldMk cId="3950321292" sldId="2147471826"/>
            <ac:spMk id="9" creationId="{D23B3275-75A3-F9C5-A217-0AE8CA30E187}"/>
          </ac:spMkLst>
        </pc:spChg>
        <pc:spChg chg="add mod">
          <ac:chgData name="Edgard Morato" userId="1da6dde4-7cd4-47d1-b037-d62d00b7d62c" providerId="ADAL" clId="{E576D054-E2E3-4F54-9472-A7B28B631E03}" dt="2024-06-11T20:02:39.278" v="4552"/>
          <ac:spMkLst>
            <pc:docMk/>
            <pc:sldMk cId="3950321292" sldId="2147471826"/>
            <ac:spMk id="10" creationId="{DFE6303C-3A7C-004D-8292-C487D6364F66}"/>
          </ac:spMkLst>
        </pc:spChg>
        <pc:spChg chg="add mod">
          <ac:chgData name="Edgard Morato" userId="1da6dde4-7cd4-47d1-b037-d62d00b7d62c" providerId="ADAL" clId="{E576D054-E2E3-4F54-9472-A7B28B631E03}" dt="2024-06-11T20:02:39.278" v="4552"/>
          <ac:spMkLst>
            <pc:docMk/>
            <pc:sldMk cId="3950321292" sldId="2147471826"/>
            <ac:spMk id="11" creationId="{2E7FB324-E826-FD93-A261-183352DA224A}"/>
          </ac:spMkLst>
        </pc:spChg>
        <pc:spChg chg="add mod">
          <ac:chgData name="Edgard Morato" userId="1da6dde4-7cd4-47d1-b037-d62d00b7d62c" providerId="ADAL" clId="{E576D054-E2E3-4F54-9472-A7B28B631E03}" dt="2024-06-11T20:02:39.278" v="4552"/>
          <ac:spMkLst>
            <pc:docMk/>
            <pc:sldMk cId="3950321292" sldId="2147471826"/>
            <ac:spMk id="17" creationId="{5F14EF8C-B09B-7BF5-30CC-7C9B9DC938F2}"/>
          </ac:spMkLst>
        </pc:spChg>
        <pc:spChg chg="add mod">
          <ac:chgData name="Edgard Morato" userId="1da6dde4-7cd4-47d1-b037-d62d00b7d62c" providerId="ADAL" clId="{E576D054-E2E3-4F54-9472-A7B28B631E03}" dt="2024-06-11T20:02:39.278" v="4552"/>
          <ac:spMkLst>
            <pc:docMk/>
            <pc:sldMk cId="3950321292" sldId="2147471826"/>
            <ac:spMk id="18" creationId="{D4815218-11C0-915B-75DB-58E944F8CD6A}"/>
          </ac:spMkLst>
        </pc:spChg>
        <pc:spChg chg="add mod">
          <ac:chgData name="Edgard Morato" userId="1da6dde4-7cd4-47d1-b037-d62d00b7d62c" providerId="ADAL" clId="{E576D054-E2E3-4F54-9472-A7B28B631E03}" dt="2024-06-11T20:02:39.278" v="4552"/>
          <ac:spMkLst>
            <pc:docMk/>
            <pc:sldMk cId="3950321292" sldId="2147471826"/>
            <ac:spMk id="19" creationId="{30F980D0-5BFF-7594-DEDA-C5EE528B4CA5}"/>
          </ac:spMkLst>
        </pc:spChg>
        <pc:spChg chg="del">
          <ac:chgData name="Edgard Morato" userId="1da6dde4-7cd4-47d1-b037-d62d00b7d62c" providerId="ADAL" clId="{E576D054-E2E3-4F54-9472-A7B28B631E03}" dt="2024-06-11T20:02:22.269" v="4549" actId="478"/>
          <ac:spMkLst>
            <pc:docMk/>
            <pc:sldMk cId="3950321292" sldId="2147471826"/>
            <ac:spMk id="21" creationId="{C1878BA3-75FF-DAD2-ABB9-80DFF6204B3F}"/>
          </ac:spMkLst>
        </pc:spChg>
        <pc:spChg chg="add mod">
          <ac:chgData name="Edgard Morato" userId="1da6dde4-7cd4-47d1-b037-d62d00b7d62c" providerId="ADAL" clId="{E576D054-E2E3-4F54-9472-A7B28B631E03}" dt="2024-06-11T20:02:39.278" v="4552"/>
          <ac:spMkLst>
            <pc:docMk/>
            <pc:sldMk cId="3950321292" sldId="2147471826"/>
            <ac:spMk id="22" creationId="{B769A1C4-D866-6517-AD04-3ECB53DF8BC6}"/>
          </ac:spMkLst>
        </pc:spChg>
        <pc:spChg chg="del">
          <ac:chgData name="Edgard Morato" userId="1da6dde4-7cd4-47d1-b037-d62d00b7d62c" providerId="ADAL" clId="{E576D054-E2E3-4F54-9472-A7B28B631E03}" dt="2024-06-11T20:02:22.269" v="4549" actId="478"/>
          <ac:spMkLst>
            <pc:docMk/>
            <pc:sldMk cId="3950321292" sldId="2147471826"/>
            <ac:spMk id="23" creationId="{4F01B7AE-9A71-25BC-08B8-EF2B7765C66F}"/>
          </ac:spMkLst>
        </pc:spChg>
        <pc:spChg chg="del">
          <ac:chgData name="Edgard Morato" userId="1da6dde4-7cd4-47d1-b037-d62d00b7d62c" providerId="ADAL" clId="{E576D054-E2E3-4F54-9472-A7B28B631E03}" dt="2024-06-11T20:02:22.269" v="4549" actId="478"/>
          <ac:spMkLst>
            <pc:docMk/>
            <pc:sldMk cId="3950321292" sldId="2147471826"/>
            <ac:spMk id="24" creationId="{55DC66E2-1981-8662-87DB-B9067048F580}"/>
          </ac:spMkLst>
        </pc:spChg>
        <pc:spChg chg="del">
          <ac:chgData name="Edgard Morato" userId="1da6dde4-7cd4-47d1-b037-d62d00b7d62c" providerId="ADAL" clId="{E576D054-E2E3-4F54-9472-A7B28B631E03}" dt="2024-06-11T20:02:22.269" v="4549" actId="478"/>
          <ac:spMkLst>
            <pc:docMk/>
            <pc:sldMk cId="3950321292" sldId="2147471826"/>
            <ac:spMk id="25" creationId="{49D473F1-BC86-EED0-1008-824281173CA7}"/>
          </ac:spMkLst>
        </pc:spChg>
        <pc:spChg chg="del">
          <ac:chgData name="Edgard Morato" userId="1da6dde4-7cd4-47d1-b037-d62d00b7d62c" providerId="ADAL" clId="{E576D054-E2E3-4F54-9472-A7B28B631E03}" dt="2024-06-11T20:02:22.269" v="4549" actId="478"/>
          <ac:spMkLst>
            <pc:docMk/>
            <pc:sldMk cId="3950321292" sldId="2147471826"/>
            <ac:spMk id="30" creationId="{AF658009-F8A3-34D7-2EA3-8DB06D616965}"/>
          </ac:spMkLst>
        </pc:spChg>
        <pc:spChg chg="add mod">
          <ac:chgData name="Edgard Morato" userId="1da6dde4-7cd4-47d1-b037-d62d00b7d62c" providerId="ADAL" clId="{E576D054-E2E3-4F54-9472-A7B28B631E03}" dt="2024-06-11T20:02:39.278" v="4552"/>
          <ac:spMkLst>
            <pc:docMk/>
            <pc:sldMk cId="3950321292" sldId="2147471826"/>
            <ac:spMk id="31" creationId="{2768B028-747F-92DF-23A2-6E2C525B4FC1}"/>
          </ac:spMkLst>
        </pc:spChg>
        <pc:spChg chg="add mod">
          <ac:chgData name="Edgard Morato" userId="1da6dde4-7cd4-47d1-b037-d62d00b7d62c" providerId="ADAL" clId="{E576D054-E2E3-4F54-9472-A7B28B631E03}" dt="2024-06-11T20:02:39.278" v="4552"/>
          <ac:spMkLst>
            <pc:docMk/>
            <pc:sldMk cId="3950321292" sldId="2147471826"/>
            <ac:spMk id="32" creationId="{C2AB0B9F-6D48-7F14-BB13-A78C286DCF93}"/>
          </ac:spMkLst>
        </pc:spChg>
        <pc:spChg chg="add mod">
          <ac:chgData name="Edgard Morato" userId="1da6dde4-7cd4-47d1-b037-d62d00b7d62c" providerId="ADAL" clId="{E576D054-E2E3-4F54-9472-A7B28B631E03}" dt="2024-06-11T20:02:39.278" v="4552"/>
          <ac:spMkLst>
            <pc:docMk/>
            <pc:sldMk cId="3950321292" sldId="2147471826"/>
            <ac:spMk id="33" creationId="{ADAEE532-DE27-D6A6-9DD8-07C693058C92}"/>
          </ac:spMkLst>
        </pc:spChg>
        <pc:spChg chg="add del mod">
          <ac:chgData name="Edgard Morato" userId="1da6dde4-7cd4-47d1-b037-d62d00b7d62c" providerId="ADAL" clId="{E576D054-E2E3-4F54-9472-A7B28B631E03}" dt="2024-06-12T16:46:14.468" v="5225" actId="478"/>
          <ac:spMkLst>
            <pc:docMk/>
            <pc:sldMk cId="3950321292" sldId="2147471826"/>
            <ac:spMk id="35" creationId="{291D11D3-E062-CFE7-FB79-898D71B4660E}"/>
          </ac:spMkLst>
        </pc:spChg>
        <pc:spChg chg="add mod">
          <ac:chgData name="Edgard Morato" userId="1da6dde4-7cd4-47d1-b037-d62d00b7d62c" providerId="ADAL" clId="{E576D054-E2E3-4F54-9472-A7B28B631E03}" dt="2024-06-11T20:02:39.278" v="4552"/>
          <ac:spMkLst>
            <pc:docMk/>
            <pc:sldMk cId="3950321292" sldId="2147471826"/>
            <ac:spMk id="37" creationId="{05B3D7AE-B336-C6B7-443F-90A099DECD07}"/>
          </ac:spMkLst>
        </pc:spChg>
        <pc:spChg chg="add mod">
          <ac:chgData name="Edgard Morato" userId="1da6dde4-7cd4-47d1-b037-d62d00b7d62c" providerId="ADAL" clId="{E576D054-E2E3-4F54-9472-A7B28B631E03}" dt="2024-06-11T20:02:39.278" v="4552"/>
          <ac:spMkLst>
            <pc:docMk/>
            <pc:sldMk cId="3950321292" sldId="2147471826"/>
            <ac:spMk id="38" creationId="{E4A32B0D-32CF-76E8-0E1E-94F04A4AD76E}"/>
          </ac:spMkLst>
        </pc:spChg>
        <pc:spChg chg="add mod">
          <ac:chgData name="Edgard Morato" userId="1da6dde4-7cd4-47d1-b037-d62d00b7d62c" providerId="ADAL" clId="{E576D054-E2E3-4F54-9472-A7B28B631E03}" dt="2024-06-11T20:02:39.278" v="4552"/>
          <ac:spMkLst>
            <pc:docMk/>
            <pc:sldMk cId="3950321292" sldId="2147471826"/>
            <ac:spMk id="39" creationId="{339E8E4F-2EC0-7E34-08D9-18540DEACE28}"/>
          </ac:spMkLst>
        </pc:spChg>
        <pc:spChg chg="add mod">
          <ac:chgData name="Edgard Morato" userId="1da6dde4-7cd4-47d1-b037-d62d00b7d62c" providerId="ADAL" clId="{E576D054-E2E3-4F54-9472-A7B28B631E03}" dt="2024-06-11T20:02:39.278" v="4552"/>
          <ac:spMkLst>
            <pc:docMk/>
            <pc:sldMk cId="3950321292" sldId="2147471826"/>
            <ac:spMk id="43" creationId="{8D6E47C6-B6FE-FC0E-9136-90D805A887C3}"/>
          </ac:spMkLst>
        </pc:spChg>
        <pc:spChg chg="add mod ord">
          <ac:chgData name="Edgard Morato" userId="1da6dde4-7cd4-47d1-b037-d62d00b7d62c" providerId="ADAL" clId="{E576D054-E2E3-4F54-9472-A7B28B631E03}" dt="2024-06-11T20:02:53.122" v="4554" actId="167"/>
          <ac:spMkLst>
            <pc:docMk/>
            <pc:sldMk cId="3950321292" sldId="2147471826"/>
            <ac:spMk id="45" creationId="{8E03A77C-D0FE-4815-9878-F24F72D61F8F}"/>
          </ac:spMkLst>
        </pc:spChg>
        <pc:spChg chg="add mod ord">
          <ac:chgData name="Edgard Morato" userId="1da6dde4-7cd4-47d1-b037-d62d00b7d62c" providerId="ADAL" clId="{E576D054-E2E3-4F54-9472-A7B28B631E03}" dt="2024-06-11T20:02:53.122" v="4554" actId="167"/>
          <ac:spMkLst>
            <pc:docMk/>
            <pc:sldMk cId="3950321292" sldId="2147471826"/>
            <ac:spMk id="46" creationId="{88E3C817-1447-41E2-C339-EF9F2DACC603}"/>
          </ac:spMkLst>
        </pc:spChg>
        <pc:picChg chg="del">
          <ac:chgData name="Edgard Morato" userId="1da6dde4-7cd4-47d1-b037-d62d00b7d62c" providerId="ADAL" clId="{E576D054-E2E3-4F54-9472-A7B28B631E03}" dt="2024-06-11T20:02:22.269" v="4549" actId="478"/>
          <ac:picMkLst>
            <pc:docMk/>
            <pc:sldMk cId="3950321292" sldId="2147471826"/>
            <ac:picMk id="20" creationId="{76B4B9F7-92E2-B798-5D55-564B36358AC3}"/>
          </ac:picMkLst>
        </pc:picChg>
        <pc:picChg chg="del">
          <ac:chgData name="Edgard Morato" userId="1da6dde4-7cd4-47d1-b037-d62d00b7d62c" providerId="ADAL" clId="{E576D054-E2E3-4F54-9472-A7B28B631E03}" dt="2024-06-11T20:02:22.269" v="4549" actId="478"/>
          <ac:picMkLst>
            <pc:docMk/>
            <pc:sldMk cId="3950321292" sldId="2147471826"/>
            <ac:picMk id="26" creationId="{4ED8614C-00A6-2E23-6FCE-E8F90EE00065}"/>
          </ac:picMkLst>
        </pc:picChg>
        <pc:picChg chg="del">
          <ac:chgData name="Edgard Morato" userId="1da6dde4-7cd4-47d1-b037-d62d00b7d62c" providerId="ADAL" clId="{E576D054-E2E3-4F54-9472-A7B28B631E03}" dt="2024-06-11T20:02:22.269" v="4549" actId="478"/>
          <ac:picMkLst>
            <pc:docMk/>
            <pc:sldMk cId="3950321292" sldId="2147471826"/>
            <ac:picMk id="27" creationId="{DD819329-A69F-0B4E-E2DC-C92C3A1E46D4}"/>
          </ac:picMkLst>
        </pc:picChg>
        <pc:picChg chg="del">
          <ac:chgData name="Edgard Morato" userId="1da6dde4-7cd4-47d1-b037-d62d00b7d62c" providerId="ADAL" clId="{E576D054-E2E3-4F54-9472-A7B28B631E03}" dt="2024-06-11T20:02:22.269" v="4549" actId="478"/>
          <ac:picMkLst>
            <pc:docMk/>
            <pc:sldMk cId="3950321292" sldId="2147471826"/>
            <ac:picMk id="28" creationId="{EC59389F-1C77-7E7E-51D1-1FF16C61A52D}"/>
          </ac:picMkLst>
        </pc:picChg>
        <pc:picChg chg="del">
          <ac:chgData name="Edgard Morato" userId="1da6dde4-7cd4-47d1-b037-d62d00b7d62c" providerId="ADAL" clId="{E576D054-E2E3-4F54-9472-A7B28B631E03}" dt="2024-06-11T20:02:22.269" v="4549" actId="478"/>
          <ac:picMkLst>
            <pc:docMk/>
            <pc:sldMk cId="3950321292" sldId="2147471826"/>
            <ac:picMk id="29" creationId="{85745403-BAD3-ED62-CA45-84D081B001E3}"/>
          </ac:picMkLst>
        </pc:picChg>
        <pc:picChg chg="add mod">
          <ac:chgData name="Edgard Morato" userId="1da6dde4-7cd4-47d1-b037-d62d00b7d62c" providerId="ADAL" clId="{E576D054-E2E3-4F54-9472-A7B28B631E03}" dt="2024-06-11T20:02:39.278" v="4552"/>
          <ac:picMkLst>
            <pc:docMk/>
            <pc:sldMk cId="3950321292" sldId="2147471826"/>
            <ac:picMk id="34" creationId="{1372F3E2-C8BB-AA22-C3B1-93919A89EACD}"/>
          </ac:picMkLst>
        </pc:picChg>
        <pc:picChg chg="add mod">
          <ac:chgData name="Edgard Morato" userId="1da6dde4-7cd4-47d1-b037-d62d00b7d62c" providerId="ADAL" clId="{E576D054-E2E3-4F54-9472-A7B28B631E03}" dt="2024-06-11T20:02:39.278" v="4552"/>
          <ac:picMkLst>
            <pc:docMk/>
            <pc:sldMk cId="3950321292" sldId="2147471826"/>
            <ac:picMk id="36" creationId="{93D3B45E-89F6-5492-782B-1B6F99925D73}"/>
          </ac:picMkLst>
        </pc:picChg>
        <pc:picChg chg="add mod">
          <ac:chgData name="Edgard Morato" userId="1da6dde4-7cd4-47d1-b037-d62d00b7d62c" providerId="ADAL" clId="{E576D054-E2E3-4F54-9472-A7B28B631E03}" dt="2024-06-11T20:02:39.278" v="4552"/>
          <ac:picMkLst>
            <pc:docMk/>
            <pc:sldMk cId="3950321292" sldId="2147471826"/>
            <ac:picMk id="40" creationId="{5A4AB929-FC7C-7902-8CD2-5B9CE0660B42}"/>
          </ac:picMkLst>
        </pc:picChg>
        <pc:picChg chg="add mod">
          <ac:chgData name="Edgard Morato" userId="1da6dde4-7cd4-47d1-b037-d62d00b7d62c" providerId="ADAL" clId="{E576D054-E2E3-4F54-9472-A7B28B631E03}" dt="2024-06-11T20:02:39.278" v="4552"/>
          <ac:picMkLst>
            <pc:docMk/>
            <pc:sldMk cId="3950321292" sldId="2147471826"/>
            <ac:picMk id="41" creationId="{7CF90C7E-E255-171E-C939-35A1289644E4}"/>
          </ac:picMkLst>
        </pc:picChg>
        <pc:picChg chg="add mod">
          <ac:chgData name="Edgard Morato" userId="1da6dde4-7cd4-47d1-b037-d62d00b7d62c" providerId="ADAL" clId="{E576D054-E2E3-4F54-9472-A7B28B631E03}" dt="2024-06-11T20:02:39.278" v="4552"/>
          <ac:picMkLst>
            <pc:docMk/>
            <pc:sldMk cId="3950321292" sldId="2147471826"/>
            <ac:picMk id="42" creationId="{0779BED6-43E9-9AFD-7460-E247DC23F3B8}"/>
          </ac:picMkLst>
        </pc:picChg>
        <pc:picChg chg="add mod">
          <ac:chgData name="Edgard Morato" userId="1da6dde4-7cd4-47d1-b037-d62d00b7d62c" providerId="ADAL" clId="{E576D054-E2E3-4F54-9472-A7B28B631E03}" dt="2024-06-11T20:02:39.278" v="4552"/>
          <ac:picMkLst>
            <pc:docMk/>
            <pc:sldMk cId="3950321292" sldId="2147471826"/>
            <ac:picMk id="44" creationId="{7F3DCAE1-2AE6-E864-295D-016C9C4F32D4}"/>
          </ac:picMkLst>
        </pc:picChg>
        <pc:cxnChg chg="add mod">
          <ac:chgData name="Edgard Morato" userId="1da6dde4-7cd4-47d1-b037-d62d00b7d62c" providerId="ADAL" clId="{E576D054-E2E3-4F54-9472-A7B28B631E03}" dt="2024-06-11T20:02:39.278" v="4552"/>
          <ac:cxnSpMkLst>
            <pc:docMk/>
            <pc:sldMk cId="3950321292" sldId="2147471826"/>
            <ac:cxnSpMk id="12" creationId="{B1839164-C57C-2092-A5F9-A4BC7DE217CE}"/>
          </ac:cxnSpMkLst>
        </pc:cxnChg>
        <pc:cxnChg chg="add mod">
          <ac:chgData name="Edgard Morato" userId="1da6dde4-7cd4-47d1-b037-d62d00b7d62c" providerId="ADAL" clId="{E576D054-E2E3-4F54-9472-A7B28B631E03}" dt="2024-06-11T20:02:39.278" v="4552"/>
          <ac:cxnSpMkLst>
            <pc:docMk/>
            <pc:sldMk cId="3950321292" sldId="2147471826"/>
            <ac:cxnSpMk id="13" creationId="{E74820D8-0328-8EE1-5113-DA5A179076EA}"/>
          </ac:cxnSpMkLst>
        </pc:cxnChg>
        <pc:cxnChg chg="add mod">
          <ac:chgData name="Edgard Morato" userId="1da6dde4-7cd4-47d1-b037-d62d00b7d62c" providerId="ADAL" clId="{E576D054-E2E3-4F54-9472-A7B28B631E03}" dt="2024-06-11T20:02:39.278" v="4552"/>
          <ac:cxnSpMkLst>
            <pc:docMk/>
            <pc:sldMk cId="3950321292" sldId="2147471826"/>
            <ac:cxnSpMk id="14" creationId="{AEB18B48-4741-39FA-9ADD-D2C4901E4354}"/>
          </ac:cxnSpMkLst>
        </pc:cxnChg>
        <pc:cxnChg chg="add mod">
          <ac:chgData name="Edgard Morato" userId="1da6dde4-7cd4-47d1-b037-d62d00b7d62c" providerId="ADAL" clId="{E576D054-E2E3-4F54-9472-A7B28B631E03}" dt="2024-06-11T20:02:39.278" v="4552"/>
          <ac:cxnSpMkLst>
            <pc:docMk/>
            <pc:sldMk cId="3950321292" sldId="2147471826"/>
            <ac:cxnSpMk id="15" creationId="{8221A7F7-4277-3CE7-3F37-6339A8B163AC}"/>
          </ac:cxnSpMkLst>
        </pc:cxnChg>
        <pc:cxnChg chg="add mod">
          <ac:chgData name="Edgard Morato" userId="1da6dde4-7cd4-47d1-b037-d62d00b7d62c" providerId="ADAL" clId="{E576D054-E2E3-4F54-9472-A7B28B631E03}" dt="2024-06-11T20:02:39.278" v="4552"/>
          <ac:cxnSpMkLst>
            <pc:docMk/>
            <pc:sldMk cId="3950321292" sldId="2147471826"/>
            <ac:cxnSpMk id="16" creationId="{0C76B504-4B89-E00E-175A-69DC950DDB9B}"/>
          </ac:cxnSpMkLst>
        </pc:cxnChg>
      </pc:sldChg>
      <pc:sldChg chg="addSp delSp modSp mod ord modTransition">
        <pc:chgData name="Edgard Morato" userId="1da6dde4-7cd4-47d1-b037-d62d00b7d62c" providerId="ADAL" clId="{E576D054-E2E3-4F54-9472-A7B28B631E03}" dt="2024-06-12T20:51:42.615" v="5263"/>
        <pc:sldMkLst>
          <pc:docMk/>
          <pc:sldMk cId="4023122470" sldId="2147471831"/>
        </pc:sldMkLst>
        <pc:spChg chg="add del mod">
          <ac:chgData name="Edgard Morato" userId="1da6dde4-7cd4-47d1-b037-d62d00b7d62c" providerId="ADAL" clId="{E576D054-E2E3-4F54-9472-A7B28B631E03}" dt="2024-06-11T20:04:02.971" v="4562" actId="478"/>
          <ac:spMkLst>
            <pc:docMk/>
            <pc:sldMk cId="4023122470" sldId="2147471831"/>
            <ac:spMk id="3" creationId="{98241B23-E4A6-068F-828D-D66E8E8261BA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4" creationId="{5C6B8D2D-BD3D-8ABF-0C84-919DFD22CC94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5" creationId="{83950168-8C5D-93A2-1E72-E332A0368406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6" creationId="{79C01430-BBFF-5AB1-8B94-5F8009213EFF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7" creationId="{5AF741AF-4E18-98FA-B923-95D224B9566A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8" creationId="{445FF4EA-0300-6E1E-5DA8-18CE600EA834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9" creationId="{5F2DD246-140F-07E0-8AF2-3E214F1DDB6C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10" creationId="{D47798B5-1E9F-9529-F46F-3A3E8CA1E61D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11" creationId="{C1E91BD7-7D5E-8278-76FF-3ED0E5C2E0D0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12" creationId="{62B92334-5D55-484C-61CF-D5D2E8C016F2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13" creationId="{CDC472AE-8304-6DF3-DE8E-27F4991884A6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14" creationId="{94F9BF23-A630-7FDB-B57A-ACF2632A3BE0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15" creationId="{A6857868-B056-7F07-2C29-34F7E29B6A19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16" creationId="{0A8059BB-DC02-9B75-2786-B4496EE32B78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17" creationId="{CB6691C9-42A7-27B5-BC62-48DE779387D3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18" creationId="{06FF4762-FAC5-F863-0EDB-C2446EFD3520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27" creationId="{E9C695F0-9DBC-73E7-DAB0-1E9AE8EADAE8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29" creationId="{DB066AED-54F2-C070-E1EB-313317B05461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31" creationId="{F68ED02A-AC2A-3B5B-85E8-1A165A0290A2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32" creationId="{1DDDF88B-C150-BA96-E2F9-6F5739B11E29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34" creationId="{CFA6A8FF-1C0E-F472-3B78-23B73542AFB4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36" creationId="{DB61183B-E51E-07E4-5FD8-EC01BC753A12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39" creationId="{0592856F-CDBC-AE97-BBF1-9DB8627F8D11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40" creationId="{D68BA94D-13DB-1241-8CF4-5386B4F3327A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42" creationId="{C7F72E16-F76B-1CFB-CF30-DA67EEC177AD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44" creationId="{4C8F1311-5192-2EB2-295F-0D37E589DE2E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48" creationId="{26AA54D2-A0D4-E4F4-9289-0928C0FAA799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50" creationId="{237D455C-B29C-28C9-AD0F-B2E05A176C8B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51" creationId="{41CDA921-C1BA-CF1E-2833-D1487E09518A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55" creationId="{BB31B5EF-1DB1-4AF3-A50F-239F65C625AB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58" creationId="{2A027888-FD4C-A8D1-7B00-C03C7A5EF0FE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60" creationId="{58CF5CB1-417C-EE49-AEC1-E60D8BFCF32D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62" creationId="{6EE0A14C-7AFF-63F0-A36D-B138A353C2B9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63" creationId="{71E81D4A-41A3-4A58-BA3F-29A5D977FAD5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64" creationId="{55E85755-6FD5-EF4A-42CC-EBE044623AEB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65" creationId="{94C291BD-385E-6A6D-087B-CFF032CE85E5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67" creationId="{46BC4B04-CAA5-601E-0348-4FAE4D26E030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68" creationId="{E07179FA-0A9D-A23F-D5AA-CB68EE7A793F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70" creationId="{621A1476-8BC9-7ADA-0D73-FF97673017AC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73" creationId="{2351FE05-5A6D-36A4-B3A0-B3F91E1948BF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74" creationId="{07329991-21F4-84A3-029D-4FB7D8F01E1E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75" creationId="{FBFC0677-20CC-B96C-7EB5-7B7A7BD6E78D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76" creationId="{667962C3-E4F2-865A-3C91-65BED406BF65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81" creationId="{6381058C-DDB8-943B-B535-5FA87E2E4DC1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96" creationId="{11C2B246-D493-6CD8-A87D-D9CF04710C78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100" creationId="{5C1D1F6F-033A-B756-B5C6-B56ED14FCA3C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102" creationId="{9C87966A-1C68-4637-A187-3FB26688844D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104" creationId="{5CFF3CBE-E2A2-FFDB-08E1-D3F951688D8F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106" creationId="{75EAABE2-342A-DB81-586E-3E3AFC9B2008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110" creationId="{91F48BC0-3944-821B-BCDC-BB482AC74753}"/>
          </ac:spMkLst>
        </pc:spChg>
        <pc:spChg chg="add mod">
          <ac:chgData name="Edgard Morato" userId="1da6dde4-7cd4-47d1-b037-d62d00b7d62c" providerId="ADAL" clId="{E576D054-E2E3-4F54-9472-A7B28B631E03}" dt="2024-06-11T20:04:04.240" v="4563"/>
          <ac:spMkLst>
            <pc:docMk/>
            <pc:sldMk cId="4023122470" sldId="2147471831"/>
            <ac:spMk id="112" creationId="{43160299-AD45-96F2-5737-96F0A4A82FA5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115" creationId="{33477D69-5CBE-0450-53F5-F0277781E361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117" creationId="{109255B5-F025-24BF-A7AE-F7D9C774CD22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124" creationId="{CA53280A-BBF2-7718-A4AB-BF390011A2A0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126" creationId="{52A40DF6-7542-52A1-322B-60A54B2B4230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128" creationId="{D87CA5A3-56FD-9106-C72F-C3E66DC932AF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129" creationId="{F89B9DBD-8D6B-9612-4D71-F6D6DD4AD890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130" creationId="{2ADACEF8-3A2A-2FAA-6BD5-519692971D5D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132" creationId="{7D1C5692-5CA6-E8DD-FC57-10F2E0D26E48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133" creationId="{CAAE1EE6-E026-E23E-239E-87575296839D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135" creationId="{41B76FE3-3082-5A26-C09D-185C8E0AD7FF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138" creationId="{568303A8-92D0-4A61-E372-E33F1184F8B3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141" creationId="{117B2FD5-36EC-78AB-E31B-D55032B43E35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147" creationId="{ED4F8205-240B-9F4F-2A1F-4396081F054F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148" creationId="{364C4B08-B8D1-13EC-7851-A60749D41EFD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149" creationId="{CDE08332-E632-C296-4842-2E7D4AC7185E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151" creationId="{A7CD64F2-028A-D8D2-A45D-9C8C4BC65382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152" creationId="{43012394-8F04-0101-EDDB-07C3DC9687CA}"/>
          </ac:spMkLst>
        </pc:spChg>
        <pc:spChg chg="del">
          <ac:chgData name="Edgard Morato" userId="1da6dde4-7cd4-47d1-b037-d62d00b7d62c" providerId="ADAL" clId="{E576D054-E2E3-4F54-9472-A7B28B631E03}" dt="2024-06-11T20:04:00.665" v="4561" actId="478"/>
          <ac:spMkLst>
            <pc:docMk/>
            <pc:sldMk cId="4023122470" sldId="2147471831"/>
            <ac:spMk id="154" creationId="{537C8F4C-9D32-E9E1-6ED5-50883185141E}"/>
          </ac:spMkLst>
        </pc:sp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19" creationId="{88ADFF4F-E688-9BB1-DF41-6428FB5F3F49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20" creationId="{232C0E42-BDB6-9142-2279-F215AC1DDBA6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21" creationId="{B95BAB74-384A-1EC0-79C9-3FF1B18C5699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22" creationId="{DCEFA8E3-590A-75B8-1671-147DC43A0341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23" creationId="{BEBE5EFD-3500-9087-43CD-19BE7237A66B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24" creationId="{2C60255B-B173-63CC-5D1D-2AA68103ABD5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25" creationId="{D9763E39-DA7F-17DC-1FF7-0589080F27FF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26" creationId="{BA182F19-D3F8-67DA-F9B8-BE48FAA4FFB5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28" creationId="{EE2E1B46-0C55-4A1B-E4C0-F6883D73FCC6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30" creationId="{778DA12C-DD79-79BB-984B-36C72654C51F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33" creationId="{DDDC7E09-F924-50E1-8395-BE4C4CBE12DF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35" creationId="{14A39931-4BA4-1741-6B7A-8CE4D359F9A7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37" creationId="{C130AFCE-9071-068B-D165-41CE0123728C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38" creationId="{67968F6E-6FEF-CCC2-3FC9-5740197E3816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41" creationId="{A825825E-EC34-0BF0-603D-D1207976EF92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43" creationId="{27B59DB9-44E6-2242-E1D3-08F498622383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45" creationId="{2A29F1E8-46BF-CC30-491E-650D7F54AC2E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46" creationId="{BE3D60FD-85DA-31C1-43C5-7966CCD9DE31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47" creationId="{D606542F-7FAD-FA40-C422-E04BAAC53EF1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49" creationId="{E1064739-68A9-42AD-FEF6-3DD62AC18EB1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52" creationId="{1A5B61BD-2759-7C63-6CB3-DDBDD8B970F3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53" creationId="{8888FCC5-D010-D115-40E6-46E04E5CE796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54" creationId="{0C0B6BBD-A466-FB81-2843-2A0BDADF5CD2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56" creationId="{C160D0A5-00F6-CEFB-DD37-24C4D8C75DD0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57" creationId="{07197E4A-309D-F352-3C2C-C5449E6A6CFA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59" creationId="{E80BA4DC-2864-482A-7D21-E16E52C6329F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61" creationId="{162C039F-209C-24C7-88E5-EDEE84FA5C4A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66" creationId="{2451B6EA-A08A-6764-F13A-8EBAEE9F41F2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69" creationId="{B93A2F37-ADC8-7A15-5B93-14C844F03124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71" creationId="{3578FBB9-721F-74F3-244A-049AD2254864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72" creationId="{DC7040F2-5573-AB41-2061-B38E65F53682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79" creationId="{3BCA325E-E74A-2B4A-CA26-690C6E3D6748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80" creationId="{2EC2FBF2-57C0-7B75-72D0-C140A92F59C3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82" creationId="{78514892-2F96-EE02-ABB2-08AAEBCACAB4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84" creationId="{5ADDC44C-E387-10C4-A066-32DCB6FF7321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85" creationId="{602F651D-8B0B-E56B-5D9A-1CF3DF7E9E4C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86" creationId="{683BE06B-B71A-60DD-4AD6-8CA5A14C0AEE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87" creationId="{22B3924A-3DFB-AA98-38D2-0E4D2E8103BE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89" creationId="{4655B943-903B-258B-DCEC-D657C8D885D8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90" creationId="{BD396530-8C52-C6EE-2ED0-7DCAE60CDBE1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93" creationId="{539B6D7C-4D58-B629-49F5-C741101B99F6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94" creationId="{DCB40D19-89C8-4DDF-DFFE-EE360716AAE8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97" creationId="{E8134ED4-F88A-05E1-420A-1DB6AEA419ED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98" creationId="{C668A34E-7142-A661-A58B-378AFFB0ABAD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99" creationId="{01849070-B640-8E0F-D696-ABD69635B8B7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101" creationId="{7AFF0101-2598-EC81-8BA0-52180C1CEB55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105" creationId="{56838AAA-5904-1A1C-8FB8-10B0EE0C0EC8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107" creationId="{A5C3AFFA-2E25-A7F0-4E76-93D3980F4BAE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108" creationId="{E66159F8-678D-E6E8-7503-5415B35B4AF1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109" creationId="{126E8259-668C-0F70-BB0C-2D9AD36DF404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111" creationId="{F83D04D1-976B-C644-7239-9F4064F241AD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113" creationId="{A165A174-149B-FCB3-2D5F-2707B0ADA67A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114" creationId="{A3FCF758-5C9D-6299-1C57-0CEA6E57A810}"/>
          </ac:picMkLst>
        </pc:picChg>
        <pc:picChg chg="add mod">
          <ac:chgData name="Edgard Morato" userId="1da6dde4-7cd4-47d1-b037-d62d00b7d62c" providerId="ADAL" clId="{E576D054-E2E3-4F54-9472-A7B28B631E03}" dt="2024-06-11T20:04:04.240" v="4563"/>
          <ac:picMkLst>
            <pc:docMk/>
            <pc:sldMk cId="4023122470" sldId="2147471831"/>
            <ac:picMk id="116" creationId="{68E8C5EB-FEA9-28E2-2AFB-7E81841BD924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119" creationId="{4C28E9EF-C074-534B-4A33-5CF60F160461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120" creationId="{83C17B6A-9182-DB13-8C9E-93AA137F1192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121" creationId="{61581B8A-B81F-839F-2119-58EC36698349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122" creationId="{B87A05C0-673C-2EF5-3349-739A2A36BA4C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123" creationId="{182A11CE-6A04-815B-4CFB-14BCC06F9BD8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125" creationId="{D2E2D0DE-B993-216D-7133-E40C9C76B8C8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127" creationId="{799B7648-C7E6-E3A5-C1C7-A9810C52C0C7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131" creationId="{09B2B94E-DDE6-E975-BB2D-C1B420561061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134" creationId="{7F9893E2-A749-E318-8B80-E054B354E8C0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136" creationId="{6B347EC0-5ED7-4632-F979-C9440F873D73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137" creationId="{B810B8C6-823F-6716-8F81-B0467F294816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153" creationId="{1BA45997-6399-1E66-DEB8-A55AE25C87BD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155" creationId="{E3729B43-A79C-2B97-085D-38631635DC41}"/>
          </ac:picMkLst>
        </pc:picChg>
        <pc:picChg chg="del">
          <ac:chgData name="Edgard Morato" userId="1da6dde4-7cd4-47d1-b037-d62d00b7d62c" providerId="ADAL" clId="{E576D054-E2E3-4F54-9472-A7B28B631E03}" dt="2024-06-11T20:04:00.665" v="4561" actId="478"/>
          <ac:picMkLst>
            <pc:docMk/>
            <pc:sldMk cId="4023122470" sldId="2147471831"/>
            <ac:picMk id="156" creationId="{EC29AFE3-6936-0FAA-D0E6-29912A81BA55}"/>
          </ac:picMkLst>
        </pc:picChg>
        <pc:cxnChg chg="add mod">
          <ac:chgData name="Edgard Morato" userId="1da6dde4-7cd4-47d1-b037-d62d00b7d62c" providerId="ADAL" clId="{E576D054-E2E3-4F54-9472-A7B28B631E03}" dt="2024-06-11T20:04:04.240" v="4563"/>
          <ac:cxnSpMkLst>
            <pc:docMk/>
            <pc:sldMk cId="4023122470" sldId="2147471831"/>
            <ac:cxnSpMk id="77" creationId="{916FEC45-A256-30D1-7557-416928AF001B}"/>
          </ac:cxnSpMkLst>
        </pc:cxnChg>
        <pc:cxnChg chg="add mod">
          <ac:chgData name="Edgard Morato" userId="1da6dde4-7cd4-47d1-b037-d62d00b7d62c" providerId="ADAL" clId="{E576D054-E2E3-4F54-9472-A7B28B631E03}" dt="2024-06-11T20:04:04.240" v="4563"/>
          <ac:cxnSpMkLst>
            <pc:docMk/>
            <pc:sldMk cId="4023122470" sldId="2147471831"/>
            <ac:cxnSpMk id="78" creationId="{6702D63F-E27E-B13D-FF71-07627C6ABF30}"/>
          </ac:cxnSpMkLst>
        </pc:cxnChg>
        <pc:cxnChg chg="add mod">
          <ac:chgData name="Edgard Morato" userId="1da6dde4-7cd4-47d1-b037-d62d00b7d62c" providerId="ADAL" clId="{E576D054-E2E3-4F54-9472-A7B28B631E03}" dt="2024-06-11T20:04:04.240" v="4563"/>
          <ac:cxnSpMkLst>
            <pc:docMk/>
            <pc:sldMk cId="4023122470" sldId="2147471831"/>
            <ac:cxnSpMk id="83" creationId="{C18C19F3-835F-25F4-9ED6-293D7ACE10C3}"/>
          </ac:cxnSpMkLst>
        </pc:cxnChg>
        <pc:cxnChg chg="add mod">
          <ac:chgData name="Edgard Morato" userId="1da6dde4-7cd4-47d1-b037-d62d00b7d62c" providerId="ADAL" clId="{E576D054-E2E3-4F54-9472-A7B28B631E03}" dt="2024-06-11T20:04:04.240" v="4563"/>
          <ac:cxnSpMkLst>
            <pc:docMk/>
            <pc:sldMk cId="4023122470" sldId="2147471831"/>
            <ac:cxnSpMk id="88" creationId="{9A276CE6-C806-3F97-2712-65282958C41D}"/>
          </ac:cxnSpMkLst>
        </pc:cxnChg>
        <pc:cxnChg chg="add mod">
          <ac:chgData name="Edgard Morato" userId="1da6dde4-7cd4-47d1-b037-d62d00b7d62c" providerId="ADAL" clId="{E576D054-E2E3-4F54-9472-A7B28B631E03}" dt="2024-06-11T20:04:04.240" v="4563"/>
          <ac:cxnSpMkLst>
            <pc:docMk/>
            <pc:sldMk cId="4023122470" sldId="2147471831"/>
            <ac:cxnSpMk id="91" creationId="{27771294-6E53-9594-7277-7CBCFB0D5924}"/>
          </ac:cxnSpMkLst>
        </pc:cxnChg>
        <pc:cxnChg chg="add mod">
          <ac:chgData name="Edgard Morato" userId="1da6dde4-7cd4-47d1-b037-d62d00b7d62c" providerId="ADAL" clId="{E576D054-E2E3-4F54-9472-A7B28B631E03}" dt="2024-06-11T20:04:04.240" v="4563"/>
          <ac:cxnSpMkLst>
            <pc:docMk/>
            <pc:sldMk cId="4023122470" sldId="2147471831"/>
            <ac:cxnSpMk id="92" creationId="{2646FCED-D200-086A-556D-AC82D2616AF4}"/>
          </ac:cxnSpMkLst>
        </pc:cxnChg>
        <pc:cxnChg chg="add mod">
          <ac:chgData name="Edgard Morato" userId="1da6dde4-7cd4-47d1-b037-d62d00b7d62c" providerId="ADAL" clId="{E576D054-E2E3-4F54-9472-A7B28B631E03}" dt="2024-06-11T20:04:04.240" v="4563"/>
          <ac:cxnSpMkLst>
            <pc:docMk/>
            <pc:sldMk cId="4023122470" sldId="2147471831"/>
            <ac:cxnSpMk id="95" creationId="{6406DE2B-45E9-0890-A195-47CC75EBA1D5}"/>
          </ac:cxnSpMkLst>
        </pc:cxnChg>
        <pc:cxnChg chg="add mod">
          <ac:chgData name="Edgard Morato" userId="1da6dde4-7cd4-47d1-b037-d62d00b7d62c" providerId="ADAL" clId="{E576D054-E2E3-4F54-9472-A7B28B631E03}" dt="2024-06-11T20:04:04.240" v="4563"/>
          <ac:cxnSpMkLst>
            <pc:docMk/>
            <pc:sldMk cId="4023122470" sldId="2147471831"/>
            <ac:cxnSpMk id="103" creationId="{B55582C3-25F4-893F-9304-87C38B53A83C}"/>
          </ac:cxnSpMkLst>
        </pc:cxnChg>
        <pc:cxnChg chg="del">
          <ac:chgData name="Edgard Morato" userId="1da6dde4-7cd4-47d1-b037-d62d00b7d62c" providerId="ADAL" clId="{E576D054-E2E3-4F54-9472-A7B28B631E03}" dt="2024-06-11T20:04:00.665" v="4561" actId="478"/>
          <ac:cxnSpMkLst>
            <pc:docMk/>
            <pc:sldMk cId="4023122470" sldId="2147471831"/>
            <ac:cxnSpMk id="139" creationId="{754BE7D9-5A15-3D38-0C1B-90140BE1E7AE}"/>
          </ac:cxnSpMkLst>
        </pc:cxnChg>
        <pc:cxnChg chg="del">
          <ac:chgData name="Edgard Morato" userId="1da6dde4-7cd4-47d1-b037-d62d00b7d62c" providerId="ADAL" clId="{E576D054-E2E3-4F54-9472-A7B28B631E03}" dt="2024-06-11T20:04:00.665" v="4561" actId="478"/>
          <ac:cxnSpMkLst>
            <pc:docMk/>
            <pc:sldMk cId="4023122470" sldId="2147471831"/>
            <ac:cxnSpMk id="140" creationId="{0042F192-0CCE-5F8D-1B58-12BFCE41D3BF}"/>
          </ac:cxnSpMkLst>
        </pc:cxnChg>
        <pc:cxnChg chg="del">
          <ac:chgData name="Edgard Morato" userId="1da6dde4-7cd4-47d1-b037-d62d00b7d62c" providerId="ADAL" clId="{E576D054-E2E3-4F54-9472-A7B28B631E03}" dt="2024-06-11T20:04:00.665" v="4561" actId="478"/>
          <ac:cxnSpMkLst>
            <pc:docMk/>
            <pc:sldMk cId="4023122470" sldId="2147471831"/>
            <ac:cxnSpMk id="142" creationId="{BB82A552-B48F-7D44-61C7-A291358AD71C}"/>
          </ac:cxnSpMkLst>
        </pc:cxnChg>
        <pc:cxnChg chg="del">
          <ac:chgData name="Edgard Morato" userId="1da6dde4-7cd4-47d1-b037-d62d00b7d62c" providerId="ADAL" clId="{E576D054-E2E3-4F54-9472-A7B28B631E03}" dt="2024-06-11T20:04:00.665" v="4561" actId="478"/>
          <ac:cxnSpMkLst>
            <pc:docMk/>
            <pc:sldMk cId="4023122470" sldId="2147471831"/>
            <ac:cxnSpMk id="143" creationId="{1298B9B6-52B1-3BB9-6A40-3AFAFC51D043}"/>
          </ac:cxnSpMkLst>
        </pc:cxnChg>
        <pc:cxnChg chg="del">
          <ac:chgData name="Edgard Morato" userId="1da6dde4-7cd4-47d1-b037-d62d00b7d62c" providerId="ADAL" clId="{E576D054-E2E3-4F54-9472-A7B28B631E03}" dt="2024-06-11T20:04:00.665" v="4561" actId="478"/>
          <ac:cxnSpMkLst>
            <pc:docMk/>
            <pc:sldMk cId="4023122470" sldId="2147471831"/>
            <ac:cxnSpMk id="144" creationId="{44E30C4D-BA47-1E56-BBEE-25533108683A}"/>
          </ac:cxnSpMkLst>
        </pc:cxnChg>
        <pc:cxnChg chg="del">
          <ac:chgData name="Edgard Morato" userId="1da6dde4-7cd4-47d1-b037-d62d00b7d62c" providerId="ADAL" clId="{E576D054-E2E3-4F54-9472-A7B28B631E03}" dt="2024-06-11T20:04:00.665" v="4561" actId="478"/>
          <ac:cxnSpMkLst>
            <pc:docMk/>
            <pc:sldMk cId="4023122470" sldId="2147471831"/>
            <ac:cxnSpMk id="145" creationId="{63E187D8-4C5D-C18C-2A5E-E2D3462E7AA7}"/>
          </ac:cxnSpMkLst>
        </pc:cxnChg>
        <pc:cxnChg chg="del">
          <ac:chgData name="Edgard Morato" userId="1da6dde4-7cd4-47d1-b037-d62d00b7d62c" providerId="ADAL" clId="{E576D054-E2E3-4F54-9472-A7B28B631E03}" dt="2024-06-11T20:04:00.665" v="4561" actId="478"/>
          <ac:cxnSpMkLst>
            <pc:docMk/>
            <pc:sldMk cId="4023122470" sldId="2147471831"/>
            <ac:cxnSpMk id="146" creationId="{E7AD39B7-50AD-E877-6077-B4B83CB48347}"/>
          </ac:cxnSpMkLst>
        </pc:cxnChg>
        <pc:cxnChg chg="del">
          <ac:chgData name="Edgard Morato" userId="1da6dde4-7cd4-47d1-b037-d62d00b7d62c" providerId="ADAL" clId="{E576D054-E2E3-4F54-9472-A7B28B631E03}" dt="2024-06-11T20:04:00.665" v="4561" actId="478"/>
          <ac:cxnSpMkLst>
            <pc:docMk/>
            <pc:sldMk cId="4023122470" sldId="2147471831"/>
            <ac:cxnSpMk id="150" creationId="{EC765BC1-71A2-E513-163F-9C096FCDDBED}"/>
          </ac:cxnSpMkLst>
        </pc:cxnChg>
      </pc:sldChg>
      <pc:sldChg chg="del">
        <pc:chgData name="Edgard Morato" userId="1da6dde4-7cd4-47d1-b037-d62d00b7d62c" providerId="ADAL" clId="{E576D054-E2E3-4F54-9472-A7B28B631E03}" dt="2024-06-11T20:03:24.703" v="4558" actId="47"/>
        <pc:sldMkLst>
          <pc:docMk/>
          <pc:sldMk cId="3538987370" sldId="2147471841"/>
        </pc:sldMkLst>
      </pc:sldChg>
      <pc:sldChg chg="addSp delSp modSp mod modTransition">
        <pc:chgData name="Edgard Morato" userId="1da6dde4-7cd4-47d1-b037-d62d00b7d62c" providerId="ADAL" clId="{E576D054-E2E3-4F54-9472-A7B28B631E03}" dt="2024-06-12T20:51:42.615" v="5263"/>
        <pc:sldMkLst>
          <pc:docMk/>
          <pc:sldMk cId="1377452179" sldId="2147471843"/>
        </pc:sldMkLst>
        <pc:spChg chg="add del">
          <ac:chgData name="Edgard Morato" userId="1da6dde4-7cd4-47d1-b037-d62d00b7d62c" providerId="ADAL" clId="{E576D054-E2E3-4F54-9472-A7B28B631E03}" dt="2024-06-12T16:46:31.438" v="5227" actId="478"/>
          <ac:spMkLst>
            <pc:docMk/>
            <pc:sldMk cId="1377452179" sldId="2147471843"/>
            <ac:spMk id="2" creationId="{A80B4AED-D4AC-F205-40F1-751378CA607E}"/>
          </ac:spMkLst>
        </pc:spChg>
        <pc:spChg chg="add del mod">
          <ac:chgData name="Edgard Morato" userId="1da6dde4-7cd4-47d1-b037-d62d00b7d62c" providerId="ADAL" clId="{E576D054-E2E3-4F54-9472-A7B28B631E03}" dt="2024-06-12T15:03:05.203" v="4708"/>
          <ac:spMkLst>
            <pc:docMk/>
            <pc:sldMk cId="1377452179" sldId="2147471843"/>
            <ac:spMk id="3" creationId="{B8007E60-F18F-4D6D-4DFD-3CEEB6904EB1}"/>
          </ac:spMkLst>
        </pc:spChg>
        <pc:spChg chg="add del mod">
          <ac:chgData name="Edgard Morato" userId="1da6dde4-7cd4-47d1-b037-d62d00b7d62c" providerId="ADAL" clId="{E576D054-E2E3-4F54-9472-A7B28B631E03}" dt="2024-06-11T20:04:28.241" v="4565" actId="478"/>
          <ac:spMkLst>
            <pc:docMk/>
            <pc:sldMk cId="1377452179" sldId="2147471843"/>
            <ac:spMk id="4" creationId="{303CA0A0-20DD-2041-9F44-98AAF3A720E0}"/>
          </ac:spMkLst>
        </pc:spChg>
        <pc:spChg chg="add mod">
          <ac:chgData name="Edgard Morato" userId="1da6dde4-7cd4-47d1-b037-d62d00b7d62c" providerId="ADAL" clId="{E576D054-E2E3-4F54-9472-A7B28B631E03}" dt="2024-06-12T16:55:01.147" v="5250" actId="207"/>
          <ac:spMkLst>
            <pc:docMk/>
            <pc:sldMk cId="1377452179" sldId="2147471843"/>
            <ac:spMk id="4" creationId="{806437D4-D217-1E41-2706-7F2CFB8286E4}"/>
          </ac:spMkLst>
        </pc:spChg>
        <pc:spChg chg="del">
          <ac:chgData name="Edgard Morato" userId="1da6dde4-7cd4-47d1-b037-d62d00b7d62c" providerId="ADAL" clId="{E576D054-E2E3-4F54-9472-A7B28B631E03}" dt="2024-06-11T20:04:25.111" v="4564" actId="478"/>
          <ac:spMkLst>
            <pc:docMk/>
            <pc:sldMk cId="1377452179" sldId="2147471843"/>
            <ac:spMk id="5" creationId="{967E14F8-601E-B3A9-E6CA-9D12681C6682}"/>
          </ac:spMkLst>
        </pc:spChg>
        <pc:spChg chg="add mod">
          <ac:chgData name="Edgard Morato" userId="1da6dde4-7cd4-47d1-b037-d62d00b7d62c" providerId="ADAL" clId="{E576D054-E2E3-4F54-9472-A7B28B631E03}" dt="2024-06-11T20:04:29.170" v="4566"/>
          <ac:spMkLst>
            <pc:docMk/>
            <pc:sldMk cId="1377452179" sldId="2147471843"/>
            <ac:spMk id="6" creationId="{661EF947-30C1-B133-788A-B0363C778F58}"/>
          </ac:spMkLst>
        </pc:spChg>
        <pc:spChg chg="add mod">
          <ac:chgData name="Edgard Morato" userId="1da6dde4-7cd4-47d1-b037-d62d00b7d62c" providerId="ADAL" clId="{E576D054-E2E3-4F54-9472-A7B28B631E03}" dt="2024-06-11T20:04:29.170" v="4566"/>
          <ac:spMkLst>
            <pc:docMk/>
            <pc:sldMk cId="1377452179" sldId="2147471843"/>
            <ac:spMk id="7" creationId="{978F303E-BD34-DF37-6383-EFE5F8386744}"/>
          </ac:spMkLst>
        </pc:spChg>
        <pc:spChg chg="add mod">
          <ac:chgData name="Edgard Morato" userId="1da6dde4-7cd4-47d1-b037-d62d00b7d62c" providerId="ADAL" clId="{E576D054-E2E3-4F54-9472-A7B28B631E03}" dt="2024-06-11T20:04:29.170" v="4566"/>
          <ac:spMkLst>
            <pc:docMk/>
            <pc:sldMk cId="1377452179" sldId="2147471843"/>
            <ac:spMk id="8" creationId="{437F667A-1C5C-BE2E-A3B6-F3CE2EDB8D76}"/>
          </ac:spMkLst>
        </pc:spChg>
      </pc:sldChg>
      <pc:sldChg chg="del">
        <pc:chgData name="Edgard Morato" userId="1da6dde4-7cd4-47d1-b037-d62d00b7d62c" providerId="ADAL" clId="{E576D054-E2E3-4F54-9472-A7B28B631E03}" dt="2024-06-11T20:02:17.550" v="4548" actId="47"/>
        <pc:sldMkLst>
          <pc:docMk/>
          <pc:sldMk cId="3950006071" sldId="2147471871"/>
        </pc:sldMkLst>
      </pc:sldChg>
      <pc:sldChg chg="addSp delSp modSp mod modTransition">
        <pc:chgData name="Edgard Morato" userId="1da6dde4-7cd4-47d1-b037-d62d00b7d62c" providerId="ADAL" clId="{E576D054-E2E3-4F54-9472-A7B28B631E03}" dt="2024-06-19T13:01:16.901" v="5471" actId="20577"/>
        <pc:sldMkLst>
          <pc:docMk/>
          <pc:sldMk cId="2671093986" sldId="2147471883"/>
        </pc:sldMkLst>
        <pc:spChg chg="add del mod">
          <ac:chgData name="Edgard Morato" userId="1da6dde4-7cd4-47d1-b037-d62d00b7d62c" providerId="ADAL" clId="{E576D054-E2E3-4F54-9472-A7B28B631E03}" dt="2024-06-10T19:13:17.945" v="2" actId="478"/>
          <ac:spMkLst>
            <pc:docMk/>
            <pc:sldMk cId="2671093986" sldId="2147471883"/>
            <ac:spMk id="3" creationId="{FFE0ED40-8770-F70D-8C34-A1D90D6F82A8}"/>
          </ac:spMkLst>
        </pc:spChg>
        <pc:spChg chg="mod">
          <ac:chgData name="Edgard Morato" userId="1da6dde4-7cd4-47d1-b037-d62d00b7d62c" providerId="ADAL" clId="{E576D054-E2E3-4F54-9472-A7B28B631E03}" dt="2024-06-19T13:01:16.901" v="5471" actId="20577"/>
          <ac:spMkLst>
            <pc:docMk/>
            <pc:sldMk cId="2671093986" sldId="2147471883"/>
            <ac:spMk id="15" creationId="{4A060A70-F163-277E-67EA-7A55428C8FBB}"/>
          </ac:spMkLst>
        </pc:spChg>
      </pc:sldChg>
      <pc:sldChg chg="addSp delSp modSp mod modTransition">
        <pc:chgData name="Edgard Morato" userId="1da6dde4-7cd4-47d1-b037-d62d00b7d62c" providerId="ADAL" clId="{E576D054-E2E3-4F54-9472-A7B28B631E03}" dt="2024-06-12T20:51:42.615" v="5263"/>
        <pc:sldMkLst>
          <pc:docMk/>
          <pc:sldMk cId="432261805" sldId="2147471908"/>
        </pc:sldMkLst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2" creationId="{2951EE2A-0660-3168-24E0-D1902BE891D7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3" creationId="{7159455C-1E79-0E65-E71E-828E19E39830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4" creationId="{A4C9D58A-C258-C86B-6173-BF7C6C54AF2F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6" creationId="{578A8D64-09EA-5B4A-CB6F-8E5A4AAE1C67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7" creationId="{3CDAB892-D64D-92B7-E6DE-8151BB02085E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8" creationId="{239811D2-80A4-624D-44CC-18498ACD7637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9" creationId="{D56AB3F2-AEB6-C715-378C-7AD82698651D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10" creationId="{5B2FAF5A-31A1-5637-B453-558DEFCC012E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12" creationId="{1FA1BE23-D613-FD89-C608-A7B41997DF10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13" creationId="{AC5CA302-4F4E-E265-46FA-8F3C36FCA935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14" creationId="{07D07922-C8FC-6B86-5367-67EAE4023D89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15" creationId="{BF6BD988-4E3D-4B16-AD60-54D99C274251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16" creationId="{F97DDF65-D364-D4D2-D960-5A091AC34F5A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17" creationId="{849F4899-4EC7-0872-038C-E31FE72D1520}"/>
          </ac:spMkLst>
        </pc:spChg>
        <pc:spChg chg="add del mod">
          <ac:chgData name="Edgard Morato" userId="1da6dde4-7cd4-47d1-b037-d62d00b7d62c" providerId="ADAL" clId="{E576D054-E2E3-4F54-9472-A7B28B631E03}" dt="2024-06-11T20:03:05.541" v="4556" actId="478"/>
          <ac:spMkLst>
            <pc:docMk/>
            <pc:sldMk cId="432261805" sldId="2147471908"/>
            <ac:spMk id="19" creationId="{9A5A63B6-7F33-7AF3-9158-F93490BB2013}"/>
          </ac:spMkLst>
        </pc:spChg>
        <pc:spChg chg="add del mod">
          <ac:chgData name="Edgard Morato" userId="1da6dde4-7cd4-47d1-b037-d62d00b7d62c" providerId="ADAL" clId="{E576D054-E2E3-4F54-9472-A7B28B631E03}" dt="2024-06-11T20:03:05.541" v="4556" actId="478"/>
          <ac:spMkLst>
            <pc:docMk/>
            <pc:sldMk cId="432261805" sldId="2147471908"/>
            <ac:spMk id="21" creationId="{1F5617F5-39C5-1005-36F3-018A460423B3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22" creationId="{AC14F31B-FD19-649E-977A-588A6930F0B4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23" creationId="{E253234D-31E4-4DEF-CD8A-F3A55D1BA27C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24" creationId="{8F1F4F69-B548-EEB1-B613-87C145D7EC5B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25" creationId="{EB5DEA58-5A12-7545-255C-5A4ED4FA0844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26" creationId="{067714FD-F1D9-DC46-5ED8-B9EB7BD3D3CC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27" creationId="{03C39232-2614-6307-4A62-2F227B26FA36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29" creationId="{42029580-14F6-F556-2254-E52C53A0B6F4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30" creationId="{14C76B57-7F38-B19B-8151-78B47826894A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31" creationId="{13789644-838D-D7D1-B06D-A9596795C7B1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38" creationId="{0BBC29AE-584B-66E1-0236-891FB2B904C3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41" creationId="{C4EAF04F-75A3-89F8-57B4-309009114707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43" creationId="{09C22496-316A-E380-B034-349C2284B7E3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44" creationId="{127F7F3D-C566-536D-0857-C63B62E2F675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46" creationId="{D4A1CEE6-2137-192D-A90D-CC64E948C0AF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49" creationId="{484A088D-17D2-A2C1-D92B-F39D27783A8C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53" creationId="{A046080B-C1E7-4A48-7653-EC617B51E350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58" creationId="{9910F649-4386-790F-A691-8EB8FA9E7769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59" creationId="{D43658C6-A71C-8C47-768F-665246E0F900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60" creationId="{86D3BF9B-B265-4681-A05D-89D3BBC57F35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61" creationId="{987A28F4-A16E-2C55-7A48-40F604052A61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62" creationId="{6AFFE8A6-6A17-9E8F-CA64-D812DB753A4D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63" creationId="{BBF448FA-42D8-D70B-B674-632C9857A4E3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64" creationId="{DDB0DFD6-FCFF-C05D-931F-E477D2D99C30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65" creationId="{D3618A69-B1C0-9204-65C9-F61C3727CEBA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66" creationId="{E3002800-5BF0-8ABF-9FA8-E2BD321E3364}"/>
          </ac:spMkLst>
        </pc:spChg>
        <pc:spChg chg="del">
          <ac:chgData name="Edgard Morato" userId="1da6dde4-7cd4-47d1-b037-d62d00b7d62c" providerId="ADAL" clId="{E576D054-E2E3-4F54-9472-A7B28B631E03}" dt="2024-06-11T20:03:02.503" v="4555" actId="478"/>
          <ac:spMkLst>
            <pc:docMk/>
            <pc:sldMk cId="432261805" sldId="2147471908"/>
            <ac:spMk id="73" creationId="{5E158702-62E8-D916-F2B9-19E32BF5B2A2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75" creationId="{3C6C7EF1-98DF-5EA3-C2E7-7EEF68DB74AC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79" creationId="{BC7E1D0F-2505-E3E2-5151-8E1C9CD38E46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83" creationId="{9B4905D6-DE18-5C03-DB06-2684032E5031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84" creationId="{C173A70A-BC35-321C-CCCA-6C36BFDC9863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88" creationId="{2CAC87ED-D6E2-782B-D8D4-AB7E9D3C7B24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98" creationId="{E9E6A77F-6417-725B-241B-0577A63D5977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99" creationId="{F6FD32D0-D199-7570-5902-B50D869E28D5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100" creationId="{593CE3C2-A136-A591-C6C5-61C118D6B0E6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101" creationId="{F69D07F4-EF9B-3452-2C7B-9264AC87C7A9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102" creationId="{7166A9F0-3D09-5717-1E08-81C67A3EFA88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103" creationId="{3AB658A6-43E6-2C6F-1147-08DB275FF633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110" creationId="{AD4BC215-5EFB-587B-40DC-4DACB548A538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111" creationId="{C4FBAD2F-0B57-4EEA-ABEE-AC7010109913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112" creationId="{421FD14F-B0BB-0EE0-C298-480357D5B781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113" creationId="{62565B1A-9BB5-6EA3-9522-A834B787FE49}"/>
          </ac:spMkLst>
        </pc:spChg>
        <pc:spChg chg="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115" creationId="{E80A9436-0D7A-8BCA-2960-ADBF6C149E97}"/>
          </ac:spMkLst>
        </pc:spChg>
        <pc:spChg chg="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116" creationId="{9E8A926D-391C-ADF9-B953-66DBD967DCAE}"/>
          </ac:spMkLst>
        </pc:spChg>
        <pc:spChg chg="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119" creationId="{1CDB27D2-1BF3-74D1-2D43-65442600964D}"/>
          </ac:spMkLst>
        </pc:spChg>
        <pc:spChg chg="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120" creationId="{77A27E49-A43E-5E3A-51D0-D817446ABFAE}"/>
          </ac:spMkLst>
        </pc:spChg>
        <pc:spChg chg="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123" creationId="{77E9636E-36D1-4532-96A5-53C00AEAA65B}"/>
          </ac:spMkLst>
        </pc:spChg>
        <pc:spChg chg="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124" creationId="{37865706-BB70-F643-50CF-D0DDA918AFFB}"/>
          </ac:spMkLst>
        </pc:spChg>
        <pc:spChg chg="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127" creationId="{3FE16BAB-08FE-16E7-5FC0-55DF6278D313}"/>
          </ac:spMkLst>
        </pc:spChg>
        <pc:spChg chg="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128" creationId="{A59C40B1-46CE-0ED8-0D65-F0B8E7F97825}"/>
          </ac:spMkLst>
        </pc:spChg>
        <pc:spChg chg="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131" creationId="{96122718-40B5-FCFE-2E0C-325D25BB79F2}"/>
          </ac:spMkLst>
        </pc:spChg>
        <pc:spChg chg="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132" creationId="{6F8F0BA4-BFE9-7446-F3B6-C2A72E9EB151}"/>
          </ac:spMkLst>
        </pc:spChg>
        <pc:spChg chg="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135" creationId="{8B4FAB7F-A2C3-2002-DF08-B6E5A6EDAC31}"/>
          </ac:spMkLst>
        </pc:spChg>
        <pc:spChg chg="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136" creationId="{F490D054-A498-56B3-BCCF-A1A1E16CAF87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138" creationId="{61F531C0-ECFA-0343-0680-BEB0BC05ECB6}"/>
          </ac:spMkLst>
        </pc:spChg>
        <pc:spChg chg="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142" creationId="{BE5B3C39-56D2-D8E0-58D9-746917776E99}"/>
          </ac:spMkLst>
        </pc:spChg>
        <pc:spChg chg="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143" creationId="{743037FB-2576-2175-54FE-AA7066D4A5A5}"/>
          </ac:spMkLst>
        </pc:spChg>
        <pc:spChg chg="add mod">
          <ac:chgData name="Edgard Morato" userId="1da6dde4-7cd4-47d1-b037-d62d00b7d62c" providerId="ADAL" clId="{E576D054-E2E3-4F54-9472-A7B28B631E03}" dt="2024-06-11T20:03:17.242" v="4557"/>
          <ac:spMkLst>
            <pc:docMk/>
            <pc:sldMk cId="432261805" sldId="2147471908"/>
            <ac:spMk id="144" creationId="{C5936CBC-6419-3F62-F1C5-8BA0D34DB9F6}"/>
          </ac:spMkLst>
        </pc:spChg>
        <pc:grpChg chg="del">
          <ac:chgData name="Edgard Morato" userId="1da6dde4-7cd4-47d1-b037-d62d00b7d62c" providerId="ADAL" clId="{E576D054-E2E3-4F54-9472-A7B28B631E03}" dt="2024-06-11T20:03:02.503" v="4555" actId="478"/>
          <ac:grpSpMkLst>
            <pc:docMk/>
            <pc:sldMk cId="432261805" sldId="2147471908"/>
            <ac:grpSpMk id="11" creationId="{014668D5-C29E-D64E-F671-8C32D729B314}"/>
          </ac:grpSpMkLst>
        </pc:grpChg>
        <pc:grpChg chg="del">
          <ac:chgData name="Edgard Morato" userId="1da6dde4-7cd4-47d1-b037-d62d00b7d62c" providerId="ADAL" clId="{E576D054-E2E3-4F54-9472-A7B28B631E03}" dt="2024-06-11T20:03:02.503" v="4555" actId="478"/>
          <ac:grpSpMkLst>
            <pc:docMk/>
            <pc:sldMk cId="432261805" sldId="2147471908"/>
            <ac:grpSpMk id="85" creationId="{34B7AF68-562F-17C1-9E56-386139351FCB}"/>
          </ac:grpSpMkLst>
        </pc:grpChg>
        <pc:grpChg chg="del">
          <ac:chgData name="Edgard Morato" userId="1da6dde4-7cd4-47d1-b037-d62d00b7d62c" providerId="ADAL" clId="{E576D054-E2E3-4F54-9472-A7B28B631E03}" dt="2024-06-11T20:03:02.503" v="4555" actId="478"/>
          <ac:grpSpMkLst>
            <pc:docMk/>
            <pc:sldMk cId="432261805" sldId="2147471908"/>
            <ac:grpSpMk id="86" creationId="{E284A3D7-ABC9-E6A4-D2C0-12DFFE43930B}"/>
          </ac:grpSpMkLst>
        </pc:grpChg>
        <pc:grpChg chg="del">
          <ac:chgData name="Edgard Morato" userId="1da6dde4-7cd4-47d1-b037-d62d00b7d62c" providerId="ADAL" clId="{E576D054-E2E3-4F54-9472-A7B28B631E03}" dt="2024-06-11T20:03:02.503" v="4555" actId="478"/>
          <ac:grpSpMkLst>
            <pc:docMk/>
            <pc:sldMk cId="432261805" sldId="2147471908"/>
            <ac:grpSpMk id="87" creationId="{BBA120EB-B424-794B-079D-25AEA4768ED3}"/>
          </ac:grpSpMkLst>
        </pc:grpChg>
        <pc:grpChg chg="del">
          <ac:chgData name="Edgard Morato" userId="1da6dde4-7cd4-47d1-b037-d62d00b7d62c" providerId="ADAL" clId="{E576D054-E2E3-4F54-9472-A7B28B631E03}" dt="2024-06-11T20:03:02.503" v="4555" actId="478"/>
          <ac:grpSpMkLst>
            <pc:docMk/>
            <pc:sldMk cId="432261805" sldId="2147471908"/>
            <ac:grpSpMk id="89" creationId="{B6B9E159-15D4-499D-3C03-46ACBF3BF2CF}"/>
          </ac:grpSpMkLst>
        </pc:grpChg>
        <pc:grpChg chg="del">
          <ac:chgData name="Edgard Morato" userId="1da6dde4-7cd4-47d1-b037-d62d00b7d62c" providerId="ADAL" clId="{E576D054-E2E3-4F54-9472-A7B28B631E03}" dt="2024-06-11T20:03:02.503" v="4555" actId="478"/>
          <ac:grpSpMkLst>
            <pc:docMk/>
            <pc:sldMk cId="432261805" sldId="2147471908"/>
            <ac:grpSpMk id="91" creationId="{91EC43C7-A0EA-701D-9FFA-576C36CE7D46}"/>
          </ac:grpSpMkLst>
        </pc:grpChg>
        <pc:grpChg chg="del">
          <ac:chgData name="Edgard Morato" userId="1da6dde4-7cd4-47d1-b037-d62d00b7d62c" providerId="ADAL" clId="{E576D054-E2E3-4F54-9472-A7B28B631E03}" dt="2024-06-11T20:03:02.503" v="4555" actId="478"/>
          <ac:grpSpMkLst>
            <pc:docMk/>
            <pc:sldMk cId="432261805" sldId="2147471908"/>
            <ac:grpSpMk id="94" creationId="{852C6838-9E7B-E2E9-F04E-B1373ACDE896}"/>
          </ac:grpSpMkLst>
        </pc:grpChg>
        <pc:grpChg chg="add mod">
          <ac:chgData name="Edgard Morato" userId="1da6dde4-7cd4-47d1-b037-d62d00b7d62c" providerId="ADAL" clId="{E576D054-E2E3-4F54-9472-A7B28B631E03}" dt="2024-06-11T20:03:17.242" v="4557"/>
          <ac:grpSpMkLst>
            <pc:docMk/>
            <pc:sldMk cId="432261805" sldId="2147471908"/>
            <ac:grpSpMk id="114" creationId="{58A1070F-73FC-02C3-C73C-9B0D40684C65}"/>
          </ac:grpSpMkLst>
        </pc:grpChg>
        <pc:grpChg chg="add mod">
          <ac:chgData name="Edgard Morato" userId="1da6dde4-7cd4-47d1-b037-d62d00b7d62c" providerId="ADAL" clId="{E576D054-E2E3-4F54-9472-A7B28B631E03}" dt="2024-06-11T20:03:17.242" v="4557"/>
          <ac:grpSpMkLst>
            <pc:docMk/>
            <pc:sldMk cId="432261805" sldId="2147471908"/>
            <ac:grpSpMk id="118" creationId="{184D44B4-C345-59D8-E667-BAFEE15969DA}"/>
          </ac:grpSpMkLst>
        </pc:grpChg>
        <pc:grpChg chg="add mod">
          <ac:chgData name="Edgard Morato" userId="1da6dde4-7cd4-47d1-b037-d62d00b7d62c" providerId="ADAL" clId="{E576D054-E2E3-4F54-9472-A7B28B631E03}" dt="2024-06-11T20:03:17.242" v="4557"/>
          <ac:grpSpMkLst>
            <pc:docMk/>
            <pc:sldMk cId="432261805" sldId="2147471908"/>
            <ac:grpSpMk id="122" creationId="{51645D5A-D155-E99B-F7B3-36F5C60DD543}"/>
          </ac:grpSpMkLst>
        </pc:grpChg>
        <pc:grpChg chg="add mod">
          <ac:chgData name="Edgard Morato" userId="1da6dde4-7cd4-47d1-b037-d62d00b7d62c" providerId="ADAL" clId="{E576D054-E2E3-4F54-9472-A7B28B631E03}" dt="2024-06-11T20:03:17.242" v="4557"/>
          <ac:grpSpMkLst>
            <pc:docMk/>
            <pc:sldMk cId="432261805" sldId="2147471908"/>
            <ac:grpSpMk id="126" creationId="{2F43954B-EF7A-EB1F-7AD7-E99698F2E14E}"/>
          </ac:grpSpMkLst>
        </pc:grpChg>
        <pc:grpChg chg="add mod">
          <ac:chgData name="Edgard Morato" userId="1da6dde4-7cd4-47d1-b037-d62d00b7d62c" providerId="ADAL" clId="{E576D054-E2E3-4F54-9472-A7B28B631E03}" dt="2024-06-11T20:03:17.242" v="4557"/>
          <ac:grpSpMkLst>
            <pc:docMk/>
            <pc:sldMk cId="432261805" sldId="2147471908"/>
            <ac:grpSpMk id="130" creationId="{B372F537-75CB-36FF-9DAA-EB950ACCEAAB}"/>
          </ac:grpSpMkLst>
        </pc:grpChg>
        <pc:grpChg chg="add mod">
          <ac:chgData name="Edgard Morato" userId="1da6dde4-7cd4-47d1-b037-d62d00b7d62c" providerId="ADAL" clId="{E576D054-E2E3-4F54-9472-A7B28B631E03}" dt="2024-06-11T20:03:17.242" v="4557"/>
          <ac:grpSpMkLst>
            <pc:docMk/>
            <pc:sldMk cId="432261805" sldId="2147471908"/>
            <ac:grpSpMk id="134" creationId="{28655D29-4386-1483-F981-AE9C37C35A48}"/>
          </ac:grpSpMkLst>
        </pc:grpChg>
        <pc:grpChg chg="add mod">
          <ac:chgData name="Edgard Morato" userId="1da6dde4-7cd4-47d1-b037-d62d00b7d62c" providerId="ADAL" clId="{E576D054-E2E3-4F54-9472-A7B28B631E03}" dt="2024-06-11T20:03:17.242" v="4557"/>
          <ac:grpSpMkLst>
            <pc:docMk/>
            <pc:sldMk cId="432261805" sldId="2147471908"/>
            <ac:grpSpMk id="139" creationId="{67CEB4B6-C81C-3F20-9B2E-8096E3915616}"/>
          </ac:grpSpMkLst>
        </pc:grpChg>
        <pc:grpChg chg="mod">
          <ac:chgData name="Edgard Morato" userId="1da6dde4-7cd4-47d1-b037-d62d00b7d62c" providerId="ADAL" clId="{E576D054-E2E3-4F54-9472-A7B28B631E03}" dt="2024-06-11T20:03:17.242" v="4557"/>
          <ac:grpSpMkLst>
            <pc:docMk/>
            <pc:sldMk cId="432261805" sldId="2147471908"/>
            <ac:grpSpMk id="140" creationId="{AEE9804C-F811-4673-4C06-70A44F6EBAA0}"/>
          </ac:grpSpMkLst>
        </pc:grpChg>
        <pc:picChg chg="del">
          <ac:chgData name="Edgard Morato" userId="1da6dde4-7cd4-47d1-b037-d62d00b7d62c" providerId="ADAL" clId="{E576D054-E2E3-4F54-9472-A7B28B631E03}" dt="2024-06-11T20:03:02.503" v="4555" actId="478"/>
          <ac:picMkLst>
            <pc:docMk/>
            <pc:sldMk cId="432261805" sldId="2147471908"/>
            <ac:picMk id="48" creationId="{5A9A398C-B9ED-A6AE-6AB5-236929816974}"/>
          </ac:picMkLst>
        </pc:picChg>
        <pc:picChg chg="del">
          <ac:chgData name="Edgard Morato" userId="1da6dde4-7cd4-47d1-b037-d62d00b7d62c" providerId="ADAL" clId="{E576D054-E2E3-4F54-9472-A7B28B631E03}" dt="2024-06-11T20:03:02.503" v="4555" actId="478"/>
          <ac:picMkLst>
            <pc:docMk/>
            <pc:sldMk cId="432261805" sldId="2147471908"/>
            <ac:picMk id="50" creationId="{CB7999C2-F91D-14E8-FBB6-61BC265B14B8}"/>
          </ac:picMkLst>
        </pc:picChg>
        <pc:picChg chg="del">
          <ac:chgData name="Edgard Morato" userId="1da6dde4-7cd4-47d1-b037-d62d00b7d62c" providerId="ADAL" clId="{E576D054-E2E3-4F54-9472-A7B28B631E03}" dt="2024-06-11T20:03:02.503" v="4555" actId="478"/>
          <ac:picMkLst>
            <pc:docMk/>
            <pc:sldMk cId="432261805" sldId="2147471908"/>
            <ac:picMk id="51" creationId="{D4C056B2-71EB-AD35-B14A-845BDFB8292D}"/>
          </ac:picMkLst>
        </pc:picChg>
        <pc:picChg chg="del">
          <ac:chgData name="Edgard Morato" userId="1da6dde4-7cd4-47d1-b037-d62d00b7d62c" providerId="ADAL" clId="{E576D054-E2E3-4F54-9472-A7B28B631E03}" dt="2024-06-11T20:03:02.503" v="4555" actId="478"/>
          <ac:picMkLst>
            <pc:docMk/>
            <pc:sldMk cId="432261805" sldId="2147471908"/>
            <ac:picMk id="54" creationId="{E9249694-E093-CD31-60E6-36A69F102BA6}"/>
          </ac:picMkLst>
        </pc:picChg>
        <pc:picChg chg="del">
          <ac:chgData name="Edgard Morato" userId="1da6dde4-7cd4-47d1-b037-d62d00b7d62c" providerId="ADAL" clId="{E576D054-E2E3-4F54-9472-A7B28B631E03}" dt="2024-06-11T20:03:02.503" v="4555" actId="478"/>
          <ac:picMkLst>
            <pc:docMk/>
            <pc:sldMk cId="432261805" sldId="2147471908"/>
            <ac:picMk id="55" creationId="{F6969C56-75F8-A773-7C70-70A037B01449}"/>
          </ac:picMkLst>
        </pc:picChg>
        <pc:picChg chg="del">
          <ac:chgData name="Edgard Morato" userId="1da6dde4-7cd4-47d1-b037-d62d00b7d62c" providerId="ADAL" clId="{E576D054-E2E3-4F54-9472-A7B28B631E03}" dt="2024-06-11T20:03:02.503" v="4555" actId="478"/>
          <ac:picMkLst>
            <pc:docMk/>
            <pc:sldMk cId="432261805" sldId="2147471908"/>
            <ac:picMk id="67" creationId="{69D1DE89-1D8D-5E7B-C4BB-2761C27211CA}"/>
          </ac:picMkLst>
        </pc:picChg>
        <pc:picChg chg="del">
          <ac:chgData name="Edgard Morato" userId="1da6dde4-7cd4-47d1-b037-d62d00b7d62c" providerId="ADAL" clId="{E576D054-E2E3-4F54-9472-A7B28B631E03}" dt="2024-06-11T20:03:02.503" v="4555" actId="478"/>
          <ac:picMkLst>
            <pc:docMk/>
            <pc:sldMk cId="432261805" sldId="2147471908"/>
            <ac:picMk id="68" creationId="{90684E6D-11A1-5AEB-6C5C-CC48BE4559EF}"/>
          </ac:picMkLst>
        </pc:picChg>
        <pc:picChg chg="del">
          <ac:chgData name="Edgard Morato" userId="1da6dde4-7cd4-47d1-b037-d62d00b7d62c" providerId="ADAL" clId="{E576D054-E2E3-4F54-9472-A7B28B631E03}" dt="2024-06-11T20:03:02.503" v="4555" actId="478"/>
          <ac:picMkLst>
            <pc:docMk/>
            <pc:sldMk cId="432261805" sldId="2147471908"/>
            <ac:picMk id="69" creationId="{3CFB9AD7-BDC3-FC1B-1DD3-1C1F5346AB90}"/>
          </ac:picMkLst>
        </pc:picChg>
        <pc:picChg chg="del">
          <ac:chgData name="Edgard Morato" userId="1da6dde4-7cd4-47d1-b037-d62d00b7d62c" providerId="ADAL" clId="{E576D054-E2E3-4F54-9472-A7B28B631E03}" dt="2024-06-11T20:03:02.503" v="4555" actId="478"/>
          <ac:picMkLst>
            <pc:docMk/>
            <pc:sldMk cId="432261805" sldId="2147471908"/>
            <ac:picMk id="70" creationId="{3EF8D78A-CD8C-607B-1B9B-ED9DBFE6D64B}"/>
          </ac:picMkLst>
        </pc:picChg>
        <pc:picChg chg="del">
          <ac:chgData name="Edgard Morato" userId="1da6dde4-7cd4-47d1-b037-d62d00b7d62c" providerId="ADAL" clId="{E576D054-E2E3-4F54-9472-A7B28B631E03}" dt="2024-06-11T20:03:02.503" v="4555" actId="478"/>
          <ac:picMkLst>
            <pc:docMk/>
            <pc:sldMk cId="432261805" sldId="2147471908"/>
            <ac:picMk id="71" creationId="{6B432920-58EE-1C8D-DD54-4A7B45F518AD}"/>
          </ac:picMkLst>
        </pc:picChg>
        <pc:picChg chg="del">
          <ac:chgData name="Edgard Morato" userId="1da6dde4-7cd4-47d1-b037-d62d00b7d62c" providerId="ADAL" clId="{E576D054-E2E3-4F54-9472-A7B28B631E03}" dt="2024-06-11T20:03:02.503" v="4555" actId="478"/>
          <ac:picMkLst>
            <pc:docMk/>
            <pc:sldMk cId="432261805" sldId="2147471908"/>
            <ac:picMk id="72" creationId="{0724CF74-7F1E-1EF3-419B-1EC6ECD9569B}"/>
          </ac:picMkLst>
        </pc:picChg>
        <pc:picChg chg="add mod">
          <ac:chgData name="Edgard Morato" userId="1da6dde4-7cd4-47d1-b037-d62d00b7d62c" providerId="ADAL" clId="{E576D054-E2E3-4F54-9472-A7B28B631E03}" dt="2024-06-11T20:03:17.242" v="4557"/>
          <ac:picMkLst>
            <pc:docMk/>
            <pc:sldMk cId="432261805" sldId="2147471908"/>
            <ac:picMk id="92" creationId="{468C2F84-C0C8-D3D4-3438-172A4AE0F1AB}"/>
          </ac:picMkLst>
        </pc:picChg>
        <pc:picChg chg="add mod">
          <ac:chgData name="Edgard Morato" userId="1da6dde4-7cd4-47d1-b037-d62d00b7d62c" providerId="ADAL" clId="{E576D054-E2E3-4F54-9472-A7B28B631E03}" dt="2024-06-11T20:03:17.242" v="4557"/>
          <ac:picMkLst>
            <pc:docMk/>
            <pc:sldMk cId="432261805" sldId="2147471908"/>
            <ac:picMk id="93" creationId="{8D1E9B9C-B1F7-B740-701C-CC4BD04796DE}"/>
          </ac:picMkLst>
        </pc:picChg>
        <pc:picChg chg="add mod">
          <ac:chgData name="Edgard Morato" userId="1da6dde4-7cd4-47d1-b037-d62d00b7d62c" providerId="ADAL" clId="{E576D054-E2E3-4F54-9472-A7B28B631E03}" dt="2024-06-11T20:03:17.242" v="4557"/>
          <ac:picMkLst>
            <pc:docMk/>
            <pc:sldMk cId="432261805" sldId="2147471908"/>
            <ac:picMk id="95" creationId="{3C4A7189-9303-6046-B3D5-386761E34749}"/>
          </ac:picMkLst>
        </pc:picChg>
        <pc:picChg chg="add mod">
          <ac:chgData name="Edgard Morato" userId="1da6dde4-7cd4-47d1-b037-d62d00b7d62c" providerId="ADAL" clId="{E576D054-E2E3-4F54-9472-A7B28B631E03}" dt="2024-06-11T20:03:17.242" v="4557"/>
          <ac:picMkLst>
            <pc:docMk/>
            <pc:sldMk cId="432261805" sldId="2147471908"/>
            <ac:picMk id="96" creationId="{04C3F979-F327-6E3F-D3EC-9A49BBB4D58B}"/>
          </ac:picMkLst>
        </pc:picChg>
        <pc:picChg chg="add mod">
          <ac:chgData name="Edgard Morato" userId="1da6dde4-7cd4-47d1-b037-d62d00b7d62c" providerId="ADAL" clId="{E576D054-E2E3-4F54-9472-A7B28B631E03}" dt="2024-06-11T20:03:17.242" v="4557"/>
          <ac:picMkLst>
            <pc:docMk/>
            <pc:sldMk cId="432261805" sldId="2147471908"/>
            <ac:picMk id="97" creationId="{9D24156B-92BA-075D-6700-A65568D43BCF}"/>
          </ac:picMkLst>
        </pc:picChg>
        <pc:picChg chg="add mod">
          <ac:chgData name="Edgard Morato" userId="1da6dde4-7cd4-47d1-b037-d62d00b7d62c" providerId="ADAL" clId="{E576D054-E2E3-4F54-9472-A7B28B631E03}" dt="2024-06-11T20:03:17.242" v="4557"/>
          <ac:picMkLst>
            <pc:docMk/>
            <pc:sldMk cId="432261805" sldId="2147471908"/>
            <ac:picMk id="104" creationId="{50724466-2E57-1B1F-C070-B6B6737D896A}"/>
          </ac:picMkLst>
        </pc:picChg>
        <pc:picChg chg="add mod">
          <ac:chgData name="Edgard Morato" userId="1da6dde4-7cd4-47d1-b037-d62d00b7d62c" providerId="ADAL" clId="{E576D054-E2E3-4F54-9472-A7B28B631E03}" dt="2024-06-11T20:03:17.242" v="4557"/>
          <ac:picMkLst>
            <pc:docMk/>
            <pc:sldMk cId="432261805" sldId="2147471908"/>
            <ac:picMk id="105" creationId="{E5E6EC78-A583-AC3C-F1F9-B02CA403904D}"/>
          </ac:picMkLst>
        </pc:picChg>
        <pc:picChg chg="add mod">
          <ac:chgData name="Edgard Morato" userId="1da6dde4-7cd4-47d1-b037-d62d00b7d62c" providerId="ADAL" clId="{E576D054-E2E3-4F54-9472-A7B28B631E03}" dt="2024-06-11T20:03:17.242" v="4557"/>
          <ac:picMkLst>
            <pc:docMk/>
            <pc:sldMk cId="432261805" sldId="2147471908"/>
            <ac:picMk id="106" creationId="{C35338B7-5531-D4E2-913B-1E6E6CCAA416}"/>
          </ac:picMkLst>
        </pc:picChg>
        <pc:picChg chg="add mod">
          <ac:chgData name="Edgard Morato" userId="1da6dde4-7cd4-47d1-b037-d62d00b7d62c" providerId="ADAL" clId="{E576D054-E2E3-4F54-9472-A7B28B631E03}" dt="2024-06-11T20:03:17.242" v="4557"/>
          <ac:picMkLst>
            <pc:docMk/>
            <pc:sldMk cId="432261805" sldId="2147471908"/>
            <ac:picMk id="107" creationId="{47995A91-B31C-BFF6-1D79-3BEFBC839F51}"/>
          </ac:picMkLst>
        </pc:picChg>
        <pc:picChg chg="add mod">
          <ac:chgData name="Edgard Morato" userId="1da6dde4-7cd4-47d1-b037-d62d00b7d62c" providerId="ADAL" clId="{E576D054-E2E3-4F54-9472-A7B28B631E03}" dt="2024-06-11T20:03:17.242" v="4557"/>
          <ac:picMkLst>
            <pc:docMk/>
            <pc:sldMk cId="432261805" sldId="2147471908"/>
            <ac:picMk id="108" creationId="{A120D337-233A-7FF4-C809-D1B2FEF41B58}"/>
          </ac:picMkLst>
        </pc:picChg>
        <pc:picChg chg="add mod">
          <ac:chgData name="Edgard Morato" userId="1da6dde4-7cd4-47d1-b037-d62d00b7d62c" providerId="ADAL" clId="{E576D054-E2E3-4F54-9472-A7B28B631E03}" dt="2024-06-11T20:03:17.242" v="4557"/>
          <ac:picMkLst>
            <pc:docMk/>
            <pc:sldMk cId="432261805" sldId="2147471908"/>
            <ac:picMk id="109" creationId="{7721B8C4-3D42-86B5-E180-A8E482014F1C}"/>
          </ac:picMkLst>
        </pc:picChg>
        <pc:picChg chg="mod">
          <ac:chgData name="Edgard Morato" userId="1da6dde4-7cd4-47d1-b037-d62d00b7d62c" providerId="ADAL" clId="{E576D054-E2E3-4F54-9472-A7B28B631E03}" dt="2024-06-11T20:03:17.242" v="4557"/>
          <ac:picMkLst>
            <pc:docMk/>
            <pc:sldMk cId="432261805" sldId="2147471908"/>
            <ac:picMk id="117" creationId="{F496BC1A-8797-33F8-9AC8-AC9DE360988E}"/>
          </ac:picMkLst>
        </pc:picChg>
        <pc:picChg chg="mod">
          <ac:chgData name="Edgard Morato" userId="1da6dde4-7cd4-47d1-b037-d62d00b7d62c" providerId="ADAL" clId="{E576D054-E2E3-4F54-9472-A7B28B631E03}" dt="2024-06-11T20:03:17.242" v="4557"/>
          <ac:picMkLst>
            <pc:docMk/>
            <pc:sldMk cId="432261805" sldId="2147471908"/>
            <ac:picMk id="121" creationId="{D968F67A-C5CC-F0CC-699A-99492EFF6401}"/>
          </ac:picMkLst>
        </pc:picChg>
        <pc:picChg chg="mod">
          <ac:chgData name="Edgard Morato" userId="1da6dde4-7cd4-47d1-b037-d62d00b7d62c" providerId="ADAL" clId="{E576D054-E2E3-4F54-9472-A7B28B631E03}" dt="2024-06-11T20:03:17.242" v="4557"/>
          <ac:picMkLst>
            <pc:docMk/>
            <pc:sldMk cId="432261805" sldId="2147471908"/>
            <ac:picMk id="125" creationId="{AD91BDD7-3F10-07E8-6591-FD5D6C8C7B09}"/>
          </ac:picMkLst>
        </pc:picChg>
        <pc:picChg chg="mod">
          <ac:chgData name="Edgard Morato" userId="1da6dde4-7cd4-47d1-b037-d62d00b7d62c" providerId="ADAL" clId="{E576D054-E2E3-4F54-9472-A7B28B631E03}" dt="2024-06-11T20:03:17.242" v="4557"/>
          <ac:picMkLst>
            <pc:docMk/>
            <pc:sldMk cId="432261805" sldId="2147471908"/>
            <ac:picMk id="129" creationId="{7419A297-59A7-9CD5-2255-1D54DFF329A2}"/>
          </ac:picMkLst>
        </pc:picChg>
        <pc:picChg chg="mod">
          <ac:chgData name="Edgard Morato" userId="1da6dde4-7cd4-47d1-b037-d62d00b7d62c" providerId="ADAL" clId="{E576D054-E2E3-4F54-9472-A7B28B631E03}" dt="2024-06-11T20:03:17.242" v="4557"/>
          <ac:picMkLst>
            <pc:docMk/>
            <pc:sldMk cId="432261805" sldId="2147471908"/>
            <ac:picMk id="133" creationId="{D2AEC04E-901A-A005-55BB-6D58C3510245}"/>
          </ac:picMkLst>
        </pc:picChg>
        <pc:picChg chg="mod">
          <ac:chgData name="Edgard Morato" userId="1da6dde4-7cd4-47d1-b037-d62d00b7d62c" providerId="ADAL" clId="{E576D054-E2E3-4F54-9472-A7B28B631E03}" dt="2024-06-11T20:03:17.242" v="4557"/>
          <ac:picMkLst>
            <pc:docMk/>
            <pc:sldMk cId="432261805" sldId="2147471908"/>
            <ac:picMk id="137" creationId="{E5828F33-2C71-D7A0-A953-A624F9C02389}"/>
          </ac:picMkLst>
        </pc:picChg>
        <pc:picChg chg="mod">
          <ac:chgData name="Edgard Morato" userId="1da6dde4-7cd4-47d1-b037-d62d00b7d62c" providerId="ADAL" clId="{E576D054-E2E3-4F54-9472-A7B28B631E03}" dt="2024-06-11T20:03:17.242" v="4557"/>
          <ac:picMkLst>
            <pc:docMk/>
            <pc:sldMk cId="432261805" sldId="2147471908"/>
            <ac:picMk id="141" creationId="{A177906C-31C1-511C-780B-2DF8F1A6FFA5}"/>
          </ac:picMkLst>
        </pc:picChg>
        <pc:cxnChg chg="del">
          <ac:chgData name="Edgard Morato" userId="1da6dde4-7cd4-47d1-b037-d62d00b7d62c" providerId="ADAL" clId="{E576D054-E2E3-4F54-9472-A7B28B631E03}" dt="2024-06-11T20:03:02.503" v="4555" actId="478"/>
          <ac:cxnSpMkLst>
            <pc:docMk/>
            <pc:sldMk cId="432261805" sldId="2147471908"/>
            <ac:cxnSpMk id="42" creationId="{11E7A74A-7F0D-21B7-5E16-ACA1B83C0BEE}"/>
          </ac:cxnSpMkLst>
        </pc:cxnChg>
        <pc:cxnChg chg="del">
          <ac:chgData name="Edgard Morato" userId="1da6dde4-7cd4-47d1-b037-d62d00b7d62c" providerId="ADAL" clId="{E576D054-E2E3-4F54-9472-A7B28B631E03}" dt="2024-06-11T20:03:02.503" v="4555" actId="478"/>
          <ac:cxnSpMkLst>
            <pc:docMk/>
            <pc:sldMk cId="432261805" sldId="2147471908"/>
            <ac:cxnSpMk id="57" creationId="{75DC7D04-EECF-01EF-88E9-C0B2B10B5357}"/>
          </ac:cxnSpMkLst>
        </pc:cxnChg>
      </pc:sldChg>
      <pc:sldChg chg="del ord">
        <pc:chgData name="Edgard Morato" userId="1da6dde4-7cd4-47d1-b037-d62d00b7d62c" providerId="ADAL" clId="{E576D054-E2E3-4F54-9472-A7B28B631E03}" dt="2024-06-11T16:31:32.006" v="1054" actId="47"/>
        <pc:sldMkLst>
          <pc:docMk/>
          <pc:sldMk cId="3578510256" sldId="2147471939"/>
        </pc:sldMkLst>
      </pc:sldChg>
      <pc:sldChg chg="addSp delSp modSp mod modTransition">
        <pc:chgData name="Edgard Morato" userId="1da6dde4-7cd4-47d1-b037-d62d00b7d62c" providerId="ADAL" clId="{E576D054-E2E3-4F54-9472-A7B28B631E03}" dt="2024-06-12T20:51:42.615" v="5263"/>
        <pc:sldMkLst>
          <pc:docMk/>
          <pc:sldMk cId="2749184785" sldId="2147471976"/>
        </pc:sldMkLst>
        <pc:spChg chg="add del mod">
          <ac:chgData name="Edgard Morato" userId="1da6dde4-7cd4-47d1-b037-d62d00b7d62c" providerId="ADAL" clId="{E576D054-E2E3-4F54-9472-A7B28B631E03}" dt="2024-06-12T15:03:18.845" v="4726"/>
          <ac:spMkLst>
            <pc:docMk/>
            <pc:sldMk cId="2749184785" sldId="2147471976"/>
            <ac:spMk id="5" creationId="{3C04068B-4470-9542-F525-340853ADA4EF}"/>
          </ac:spMkLst>
        </pc:spChg>
        <pc:spChg chg="add mod">
          <ac:chgData name="Edgard Morato" userId="1da6dde4-7cd4-47d1-b037-d62d00b7d62c" providerId="ADAL" clId="{E576D054-E2E3-4F54-9472-A7B28B631E03}" dt="2024-06-12T18:05:19.435" v="5253" actId="207"/>
          <ac:spMkLst>
            <pc:docMk/>
            <pc:sldMk cId="2749184785" sldId="2147471976"/>
            <ac:spMk id="5" creationId="{EE480DD3-81C2-EABD-A6C9-42D0E00849DB}"/>
          </ac:spMkLst>
        </pc:spChg>
        <pc:spChg chg="add mod">
          <ac:chgData name="Edgard Morato" userId="1da6dde4-7cd4-47d1-b037-d62d00b7d62c" providerId="ADAL" clId="{E576D054-E2E3-4F54-9472-A7B28B631E03}" dt="2024-06-12T16:53:47.637" v="5236" actId="207"/>
          <ac:spMkLst>
            <pc:docMk/>
            <pc:sldMk cId="2749184785" sldId="2147471976"/>
            <ac:spMk id="9" creationId="{AA7AA92C-31BC-0378-1F6D-8E251FAE638C}"/>
          </ac:spMkLst>
        </pc:spChg>
        <pc:spChg chg="del mod">
          <ac:chgData name="Edgard Morato" userId="1da6dde4-7cd4-47d1-b037-d62d00b7d62c" providerId="ADAL" clId="{E576D054-E2E3-4F54-9472-A7B28B631E03}" dt="2024-06-12T18:05:09.406" v="5251" actId="478"/>
          <ac:spMkLst>
            <pc:docMk/>
            <pc:sldMk cId="2749184785" sldId="2147471976"/>
            <ac:spMk id="10" creationId="{01837661-6018-8D98-3A31-1C44517A28A2}"/>
          </ac:spMkLst>
        </pc:spChg>
      </pc:sldChg>
      <pc:sldChg chg="addSp modSp modTransition">
        <pc:chgData name="Edgard Morato" userId="1da6dde4-7cd4-47d1-b037-d62d00b7d62c" providerId="ADAL" clId="{E576D054-E2E3-4F54-9472-A7B28B631E03}" dt="2024-06-12T20:51:42.615" v="5263"/>
        <pc:sldMkLst>
          <pc:docMk/>
          <pc:sldMk cId="60920140" sldId="2147472007"/>
        </pc:sldMkLst>
        <pc:spChg chg="add mod">
          <ac:chgData name="Edgard Morato" userId="1da6dde4-7cd4-47d1-b037-d62d00b7d62c" providerId="ADAL" clId="{E576D054-E2E3-4F54-9472-A7B28B631E03}" dt="2024-06-12T14:55:40.298" v="4674"/>
          <ac:spMkLst>
            <pc:docMk/>
            <pc:sldMk cId="60920140" sldId="2147472007"/>
            <ac:spMk id="3" creationId="{359A4F97-3ED3-309F-315F-2958960D7A8D}"/>
          </ac:spMkLst>
        </pc:spChg>
      </pc:sldChg>
      <pc:sldChg chg="addSp delSp modSp mod modTransition">
        <pc:chgData name="Edgard Morato" userId="1da6dde4-7cd4-47d1-b037-d62d00b7d62c" providerId="ADAL" clId="{E576D054-E2E3-4F54-9472-A7B28B631E03}" dt="2024-06-12T20:51:42.615" v="5263"/>
        <pc:sldMkLst>
          <pc:docMk/>
          <pc:sldMk cId="124008438" sldId="2147472012"/>
        </pc:sldMkLst>
        <pc:spChg chg="del">
          <ac:chgData name="Edgard Morato" userId="1da6dde4-7cd4-47d1-b037-d62d00b7d62c" providerId="ADAL" clId="{E576D054-E2E3-4F54-9472-A7B28B631E03}" dt="2024-06-10T19:32:56.928" v="25" actId="478"/>
          <ac:spMkLst>
            <pc:docMk/>
            <pc:sldMk cId="124008438" sldId="2147472012"/>
            <ac:spMk id="2" creationId="{F4E7002F-858B-510B-81AA-380277034431}"/>
          </ac:spMkLst>
        </pc:spChg>
        <pc:spChg chg="add mod">
          <ac:chgData name="Edgard Morato" userId="1da6dde4-7cd4-47d1-b037-d62d00b7d62c" providerId="ADAL" clId="{E576D054-E2E3-4F54-9472-A7B28B631E03}" dt="2024-06-10T19:33:42.219" v="26"/>
          <ac:spMkLst>
            <pc:docMk/>
            <pc:sldMk cId="124008438" sldId="2147472012"/>
            <ac:spMk id="7" creationId="{D10AEAFC-4CB3-DEF1-D27A-71F92BD63E99}"/>
          </ac:spMkLst>
        </pc:spChg>
        <pc:spChg chg="del">
          <ac:chgData name="Edgard Morato" userId="1da6dde4-7cd4-47d1-b037-d62d00b7d62c" providerId="ADAL" clId="{E576D054-E2E3-4F54-9472-A7B28B631E03}" dt="2024-06-10T19:32:56.928" v="25" actId="478"/>
          <ac:spMkLst>
            <pc:docMk/>
            <pc:sldMk cId="124008438" sldId="2147472012"/>
            <ac:spMk id="21" creationId="{BFB35AD7-9511-9960-C5B9-B4FA1D21B284}"/>
          </ac:spMkLst>
        </pc:spChg>
        <pc:spChg chg="add mod">
          <ac:chgData name="Edgard Morato" userId="1da6dde4-7cd4-47d1-b037-d62d00b7d62c" providerId="ADAL" clId="{E576D054-E2E3-4F54-9472-A7B28B631E03}" dt="2024-06-10T19:33:42.219" v="26"/>
          <ac:spMkLst>
            <pc:docMk/>
            <pc:sldMk cId="124008438" sldId="2147472012"/>
            <ac:spMk id="22" creationId="{A7F9E2E5-A9C2-2886-F064-51F5009AF333}"/>
          </ac:spMkLst>
        </pc:spChg>
        <pc:spChg chg="del">
          <ac:chgData name="Edgard Morato" userId="1da6dde4-7cd4-47d1-b037-d62d00b7d62c" providerId="ADAL" clId="{E576D054-E2E3-4F54-9472-A7B28B631E03}" dt="2024-06-10T19:32:56.928" v="25" actId="478"/>
          <ac:spMkLst>
            <pc:docMk/>
            <pc:sldMk cId="124008438" sldId="2147472012"/>
            <ac:spMk id="23" creationId="{B39854DB-8E9D-D66F-A27A-466050FE2280}"/>
          </ac:spMkLst>
        </pc:spChg>
        <pc:spChg chg="del">
          <ac:chgData name="Edgard Morato" userId="1da6dde4-7cd4-47d1-b037-d62d00b7d62c" providerId="ADAL" clId="{E576D054-E2E3-4F54-9472-A7B28B631E03}" dt="2024-06-10T19:32:56.928" v="25" actId="478"/>
          <ac:spMkLst>
            <pc:docMk/>
            <pc:sldMk cId="124008438" sldId="2147472012"/>
            <ac:spMk id="24" creationId="{92201FBE-A6AD-6F2E-5B92-E144BF5B866D}"/>
          </ac:spMkLst>
        </pc:spChg>
        <pc:spChg chg="del">
          <ac:chgData name="Edgard Morato" userId="1da6dde4-7cd4-47d1-b037-d62d00b7d62c" providerId="ADAL" clId="{E576D054-E2E3-4F54-9472-A7B28B631E03}" dt="2024-06-10T19:32:56.928" v="25" actId="478"/>
          <ac:spMkLst>
            <pc:docMk/>
            <pc:sldMk cId="124008438" sldId="2147472012"/>
            <ac:spMk id="25" creationId="{96F9AF11-E6B1-CC8A-DFD7-3B711F661CF2}"/>
          </ac:spMkLst>
        </pc:spChg>
        <pc:spChg chg="del">
          <ac:chgData name="Edgard Morato" userId="1da6dde4-7cd4-47d1-b037-d62d00b7d62c" providerId="ADAL" clId="{E576D054-E2E3-4F54-9472-A7B28B631E03}" dt="2024-06-10T19:32:56.928" v="25" actId="478"/>
          <ac:spMkLst>
            <pc:docMk/>
            <pc:sldMk cId="124008438" sldId="2147472012"/>
            <ac:spMk id="27" creationId="{F7F46CF6-07BF-8D15-EFB0-1FAA3E48BCEA}"/>
          </ac:spMkLst>
        </pc:spChg>
        <pc:spChg chg="del">
          <ac:chgData name="Edgard Morato" userId="1da6dde4-7cd4-47d1-b037-d62d00b7d62c" providerId="ADAL" clId="{E576D054-E2E3-4F54-9472-A7B28B631E03}" dt="2024-06-10T19:32:56.928" v="25" actId="478"/>
          <ac:spMkLst>
            <pc:docMk/>
            <pc:sldMk cId="124008438" sldId="2147472012"/>
            <ac:spMk id="28" creationId="{0BC60D85-6A81-3EE8-8A55-CC7092CBBD43}"/>
          </ac:spMkLst>
        </pc:spChg>
        <pc:spChg chg="add mod">
          <ac:chgData name="Edgard Morato" userId="1da6dde4-7cd4-47d1-b037-d62d00b7d62c" providerId="ADAL" clId="{E576D054-E2E3-4F54-9472-A7B28B631E03}" dt="2024-06-10T19:33:42.219" v="26"/>
          <ac:spMkLst>
            <pc:docMk/>
            <pc:sldMk cId="124008438" sldId="2147472012"/>
            <ac:spMk id="29" creationId="{46878CDF-027D-DA01-ACF6-F9ACE48D8299}"/>
          </ac:spMkLst>
        </pc:spChg>
        <pc:spChg chg="add mod">
          <ac:chgData name="Edgard Morato" userId="1da6dde4-7cd4-47d1-b037-d62d00b7d62c" providerId="ADAL" clId="{E576D054-E2E3-4F54-9472-A7B28B631E03}" dt="2024-06-10T19:33:42.219" v="26"/>
          <ac:spMkLst>
            <pc:docMk/>
            <pc:sldMk cId="124008438" sldId="2147472012"/>
            <ac:spMk id="31" creationId="{67745CAE-37E8-7279-1404-6F5522C3E510}"/>
          </ac:spMkLst>
        </pc:spChg>
        <pc:spChg chg="add mod">
          <ac:chgData name="Edgard Morato" userId="1da6dde4-7cd4-47d1-b037-d62d00b7d62c" providerId="ADAL" clId="{E576D054-E2E3-4F54-9472-A7B28B631E03}" dt="2024-06-10T19:33:42.219" v="26"/>
          <ac:spMkLst>
            <pc:docMk/>
            <pc:sldMk cId="124008438" sldId="2147472012"/>
            <ac:spMk id="33" creationId="{F8F5FFCA-971E-2ABB-F467-29F8670CD9C2}"/>
          </ac:spMkLst>
        </pc:spChg>
        <pc:spChg chg="add mod">
          <ac:chgData name="Edgard Morato" userId="1da6dde4-7cd4-47d1-b037-d62d00b7d62c" providerId="ADAL" clId="{E576D054-E2E3-4F54-9472-A7B28B631E03}" dt="2024-06-10T19:33:42.219" v="26"/>
          <ac:spMkLst>
            <pc:docMk/>
            <pc:sldMk cId="124008438" sldId="2147472012"/>
            <ac:spMk id="34" creationId="{30265298-CCA1-7768-680E-82E6DBEF79E8}"/>
          </ac:spMkLst>
        </pc:spChg>
        <pc:spChg chg="add mod">
          <ac:chgData name="Edgard Morato" userId="1da6dde4-7cd4-47d1-b037-d62d00b7d62c" providerId="ADAL" clId="{E576D054-E2E3-4F54-9472-A7B28B631E03}" dt="2024-06-10T19:33:42.219" v="26"/>
          <ac:spMkLst>
            <pc:docMk/>
            <pc:sldMk cId="124008438" sldId="2147472012"/>
            <ac:spMk id="35" creationId="{AAF4BDF3-0502-C7D3-9715-D76D2E76683F}"/>
          </ac:spMkLst>
        </pc:spChg>
        <pc:spChg chg="add mod">
          <ac:chgData name="Edgard Morato" userId="1da6dde4-7cd4-47d1-b037-d62d00b7d62c" providerId="ADAL" clId="{E576D054-E2E3-4F54-9472-A7B28B631E03}" dt="2024-06-10T19:33:42.219" v="26"/>
          <ac:spMkLst>
            <pc:docMk/>
            <pc:sldMk cId="124008438" sldId="2147472012"/>
            <ac:spMk id="36" creationId="{D698184B-99B8-883A-3573-3AC6839772B7}"/>
          </ac:spMkLst>
        </pc:spChg>
        <pc:spChg chg="add mod">
          <ac:chgData name="Edgard Morato" userId="1da6dde4-7cd4-47d1-b037-d62d00b7d62c" providerId="ADAL" clId="{E576D054-E2E3-4F54-9472-A7B28B631E03}" dt="2024-06-10T19:33:42.219" v="26"/>
          <ac:spMkLst>
            <pc:docMk/>
            <pc:sldMk cId="124008438" sldId="2147472012"/>
            <ac:spMk id="44" creationId="{BBC5B7E4-E44F-99A4-0963-42A34EC1233F}"/>
          </ac:spMkLst>
        </pc:spChg>
        <pc:spChg chg="add mod">
          <ac:chgData name="Edgard Morato" userId="1da6dde4-7cd4-47d1-b037-d62d00b7d62c" providerId="ADAL" clId="{E576D054-E2E3-4F54-9472-A7B28B631E03}" dt="2024-06-10T19:33:42.219" v="26"/>
          <ac:spMkLst>
            <pc:docMk/>
            <pc:sldMk cId="124008438" sldId="2147472012"/>
            <ac:spMk id="45" creationId="{2B0EA013-98C2-0DEA-928C-FBC19FE63ED3}"/>
          </ac:spMkLst>
        </pc:spChg>
        <pc:spChg chg="add mod">
          <ac:chgData name="Edgard Morato" userId="1da6dde4-7cd4-47d1-b037-d62d00b7d62c" providerId="ADAL" clId="{E576D054-E2E3-4F54-9472-A7B28B631E03}" dt="2024-06-10T19:33:42.219" v="26"/>
          <ac:spMkLst>
            <pc:docMk/>
            <pc:sldMk cId="124008438" sldId="2147472012"/>
            <ac:spMk id="48" creationId="{24BD0C83-67F5-C2F1-39ED-EDD841F7258F}"/>
          </ac:spMkLst>
        </pc:spChg>
        <pc:spChg chg="add mod">
          <ac:chgData name="Edgard Morato" userId="1da6dde4-7cd4-47d1-b037-d62d00b7d62c" providerId="ADAL" clId="{E576D054-E2E3-4F54-9472-A7B28B631E03}" dt="2024-06-10T19:33:42.219" v="26"/>
          <ac:spMkLst>
            <pc:docMk/>
            <pc:sldMk cId="124008438" sldId="2147472012"/>
            <ac:spMk id="51" creationId="{9C0FF4D6-7788-2BBA-7887-52C918B36815}"/>
          </ac:spMkLst>
        </pc:spChg>
        <pc:spChg chg="add mod">
          <ac:chgData name="Edgard Morato" userId="1da6dde4-7cd4-47d1-b037-d62d00b7d62c" providerId="ADAL" clId="{E576D054-E2E3-4F54-9472-A7B28B631E03}" dt="2024-06-10T19:33:42.219" v="26"/>
          <ac:spMkLst>
            <pc:docMk/>
            <pc:sldMk cId="124008438" sldId="2147472012"/>
            <ac:spMk id="55" creationId="{14890406-56D2-E770-015D-E135D8EB9142}"/>
          </ac:spMkLst>
        </pc:spChg>
        <pc:grpChg chg="del">
          <ac:chgData name="Edgard Morato" userId="1da6dde4-7cd4-47d1-b037-d62d00b7d62c" providerId="ADAL" clId="{E576D054-E2E3-4F54-9472-A7B28B631E03}" dt="2024-06-10T19:32:56.928" v="25" actId="478"/>
          <ac:grpSpMkLst>
            <pc:docMk/>
            <pc:sldMk cId="124008438" sldId="2147472012"/>
            <ac:grpSpMk id="6" creationId="{C614B9DC-D8E4-47DE-881E-385DEEC8FA89}"/>
          </ac:grpSpMkLst>
        </pc:grpChg>
        <pc:grpChg chg="add mod">
          <ac:chgData name="Edgard Morato" userId="1da6dde4-7cd4-47d1-b037-d62d00b7d62c" providerId="ADAL" clId="{E576D054-E2E3-4F54-9472-A7B28B631E03}" dt="2024-06-10T19:33:42.219" v="26"/>
          <ac:grpSpMkLst>
            <pc:docMk/>
            <pc:sldMk cId="124008438" sldId="2147472012"/>
            <ac:grpSpMk id="52" creationId="{3F150F25-B783-9C08-EEB9-29E3BBD4989B}"/>
          </ac:grpSpMkLst>
        </pc:grpChg>
        <pc:picChg chg="del">
          <ac:chgData name="Edgard Morato" userId="1da6dde4-7cd4-47d1-b037-d62d00b7d62c" providerId="ADAL" clId="{E576D054-E2E3-4F54-9472-A7B28B631E03}" dt="2024-06-10T19:32:56.928" v="25" actId="478"/>
          <ac:picMkLst>
            <pc:docMk/>
            <pc:sldMk cId="124008438" sldId="2147472012"/>
            <ac:picMk id="26" creationId="{0DB1B562-CAC0-D73B-4BA8-E812CBBE0A22}"/>
          </ac:picMkLst>
        </pc:picChg>
        <pc:picChg chg="add mod">
          <ac:chgData name="Edgard Morato" userId="1da6dde4-7cd4-47d1-b037-d62d00b7d62c" providerId="ADAL" clId="{E576D054-E2E3-4F54-9472-A7B28B631E03}" dt="2024-06-10T19:33:42.219" v="26"/>
          <ac:picMkLst>
            <pc:docMk/>
            <pc:sldMk cId="124008438" sldId="2147472012"/>
            <ac:picMk id="30" creationId="{4512C126-9626-9CB3-44A4-172DA25F02F5}"/>
          </ac:picMkLst>
        </pc:picChg>
        <pc:picChg chg="mod">
          <ac:chgData name="Edgard Morato" userId="1da6dde4-7cd4-47d1-b037-d62d00b7d62c" providerId="ADAL" clId="{E576D054-E2E3-4F54-9472-A7B28B631E03}" dt="2024-06-10T19:33:42.219" v="26"/>
          <ac:picMkLst>
            <pc:docMk/>
            <pc:sldMk cId="124008438" sldId="2147472012"/>
            <ac:picMk id="53" creationId="{0E2F3C19-F814-FBC4-C407-C24E3A49A62A}"/>
          </ac:picMkLst>
        </pc:picChg>
        <pc:picChg chg="mod">
          <ac:chgData name="Edgard Morato" userId="1da6dde4-7cd4-47d1-b037-d62d00b7d62c" providerId="ADAL" clId="{E576D054-E2E3-4F54-9472-A7B28B631E03}" dt="2024-06-10T19:33:42.219" v="26"/>
          <ac:picMkLst>
            <pc:docMk/>
            <pc:sldMk cId="124008438" sldId="2147472012"/>
            <ac:picMk id="54" creationId="{D9E7AEA6-C7B4-BD66-6D35-D5F5C79EB607}"/>
          </ac:picMkLst>
        </pc:picChg>
        <pc:cxnChg chg="add mod">
          <ac:chgData name="Edgard Morato" userId="1da6dde4-7cd4-47d1-b037-d62d00b7d62c" providerId="ADAL" clId="{E576D054-E2E3-4F54-9472-A7B28B631E03}" dt="2024-06-10T19:33:42.219" v="26"/>
          <ac:cxnSpMkLst>
            <pc:docMk/>
            <pc:sldMk cId="124008438" sldId="2147472012"/>
            <ac:cxnSpMk id="49" creationId="{8010A463-0294-75ED-E054-BFFA45AFECE0}"/>
          </ac:cxnSpMkLst>
        </pc:cxnChg>
        <pc:cxnChg chg="add mod">
          <ac:chgData name="Edgard Morato" userId="1da6dde4-7cd4-47d1-b037-d62d00b7d62c" providerId="ADAL" clId="{E576D054-E2E3-4F54-9472-A7B28B631E03}" dt="2024-06-10T19:33:42.219" v="26"/>
          <ac:cxnSpMkLst>
            <pc:docMk/>
            <pc:sldMk cId="124008438" sldId="2147472012"/>
            <ac:cxnSpMk id="50" creationId="{CD19BD04-727A-E92B-3684-544FE0D701CB}"/>
          </ac:cxnSpMkLst>
        </pc:cxnChg>
      </pc:sldChg>
      <pc:sldChg chg="addSp delSp modSp mod modTransition">
        <pc:chgData name="Edgard Morato" userId="1da6dde4-7cd4-47d1-b037-d62d00b7d62c" providerId="ADAL" clId="{E576D054-E2E3-4F54-9472-A7B28B631E03}" dt="2024-06-12T20:51:42.615" v="5263"/>
        <pc:sldMkLst>
          <pc:docMk/>
          <pc:sldMk cId="434140393" sldId="2147472015"/>
        </pc:sldMkLst>
        <pc:spChg chg="add mod">
          <ac:chgData name="Edgard Morato" userId="1da6dde4-7cd4-47d1-b037-d62d00b7d62c" providerId="ADAL" clId="{E576D054-E2E3-4F54-9472-A7B28B631E03}" dt="2024-06-12T18:37:08.918" v="5262" actId="207"/>
          <ac:spMkLst>
            <pc:docMk/>
            <pc:sldMk cId="434140393" sldId="2147472015"/>
            <ac:spMk id="4" creationId="{2895EFA6-608D-86C9-2BE8-E2870D3523AB}"/>
          </ac:spMkLst>
        </pc:spChg>
        <pc:spChg chg="add del mod">
          <ac:chgData name="Edgard Morato" userId="1da6dde4-7cd4-47d1-b037-d62d00b7d62c" providerId="ADAL" clId="{E576D054-E2E3-4F54-9472-A7B28B631E03}" dt="2024-06-11T17:26:19.415" v="2420" actId="478"/>
          <ac:spMkLst>
            <pc:docMk/>
            <pc:sldMk cId="434140393" sldId="2147472015"/>
            <ac:spMk id="4" creationId="{7C81D8C2-ED64-E7A1-5DB4-F92356E73260}"/>
          </ac:spMkLst>
        </pc:spChg>
        <pc:spChg chg="add del mod">
          <ac:chgData name="Edgard Morato" userId="1da6dde4-7cd4-47d1-b037-d62d00b7d62c" providerId="ADAL" clId="{E576D054-E2E3-4F54-9472-A7B28B631E03}" dt="2024-06-12T15:03:17.966" v="4721"/>
          <ac:spMkLst>
            <pc:docMk/>
            <pc:sldMk cId="434140393" sldId="2147472015"/>
            <ac:spMk id="4" creationId="{C9E015B5-9934-06EF-2799-7E2C0D90559B}"/>
          </ac:spMkLst>
        </pc:spChg>
        <pc:spChg chg="add del mod">
          <ac:chgData name="Edgard Morato" userId="1da6dde4-7cd4-47d1-b037-d62d00b7d62c" providerId="ADAL" clId="{E576D054-E2E3-4F54-9472-A7B28B631E03}" dt="2024-06-12T18:36:23.293" v="5254" actId="478"/>
          <ac:spMkLst>
            <pc:docMk/>
            <pc:sldMk cId="434140393" sldId="2147472015"/>
            <ac:spMk id="5" creationId="{93FAEC60-37D3-8C37-2265-A2D89297E32C}"/>
          </ac:spMkLst>
        </pc:spChg>
        <pc:spChg chg="del mod">
          <ac:chgData name="Edgard Morato" userId="1da6dde4-7cd4-47d1-b037-d62d00b7d62c" providerId="ADAL" clId="{E576D054-E2E3-4F54-9472-A7B28B631E03}" dt="2024-06-11T17:26:16.728" v="2419" actId="21"/>
          <ac:spMkLst>
            <pc:docMk/>
            <pc:sldMk cId="434140393" sldId="2147472015"/>
            <ac:spMk id="10" creationId="{01837661-6018-8D98-3A31-1C44517A28A2}"/>
          </ac:spMkLst>
        </pc:spChg>
        <pc:spChg chg="add mod">
          <ac:chgData name="Edgard Morato" userId="1da6dde4-7cd4-47d1-b037-d62d00b7d62c" providerId="ADAL" clId="{E576D054-E2E3-4F54-9472-A7B28B631E03}" dt="2024-06-12T16:45:41.863" v="5215"/>
          <ac:spMkLst>
            <pc:docMk/>
            <pc:sldMk cId="434140393" sldId="2147472015"/>
            <ac:spMk id="10" creationId="{1D8EEEB4-37E4-9C41-106B-5CA5DFF6827F}"/>
          </ac:spMkLst>
        </pc:spChg>
      </pc:sldChg>
      <pc:sldChg chg="addSp delSp modSp mod modTransition">
        <pc:chgData name="Edgard Morato" userId="1da6dde4-7cd4-47d1-b037-d62d00b7d62c" providerId="ADAL" clId="{E576D054-E2E3-4F54-9472-A7B28B631E03}" dt="2024-06-12T20:51:42.615" v="5263"/>
        <pc:sldMkLst>
          <pc:docMk/>
          <pc:sldMk cId="2969751399" sldId="2147472016"/>
        </pc:sldMkLst>
        <pc:spChg chg="del">
          <ac:chgData name="Edgard Morato" userId="1da6dde4-7cd4-47d1-b037-d62d00b7d62c" providerId="ADAL" clId="{E576D054-E2E3-4F54-9472-A7B28B631E03}" dt="2024-06-12T14:56:40.662" v="4685" actId="478"/>
          <ac:spMkLst>
            <pc:docMk/>
            <pc:sldMk cId="2969751399" sldId="2147472016"/>
            <ac:spMk id="2" creationId="{5CFFC444-2C71-A3B3-A52E-09120C0000C9}"/>
          </ac:spMkLst>
        </pc:spChg>
        <pc:spChg chg="del">
          <ac:chgData name="Edgard Morato" userId="1da6dde4-7cd4-47d1-b037-d62d00b7d62c" providerId="ADAL" clId="{E576D054-E2E3-4F54-9472-A7B28B631E03}" dt="2024-06-12T16:44:13.913" v="5208" actId="478"/>
          <ac:spMkLst>
            <pc:docMk/>
            <pc:sldMk cId="2969751399" sldId="2147472016"/>
            <ac:spMk id="3" creationId="{00CFF2BE-6982-0849-B08F-70B0E8F2D193}"/>
          </ac:spMkLst>
        </pc:spChg>
        <pc:spChg chg="add mod">
          <ac:chgData name="Edgard Morato" userId="1da6dde4-7cd4-47d1-b037-d62d00b7d62c" providerId="ADAL" clId="{E576D054-E2E3-4F54-9472-A7B28B631E03}" dt="2024-06-12T16:53:37.701" v="5234" actId="207"/>
          <ac:spMkLst>
            <pc:docMk/>
            <pc:sldMk cId="2969751399" sldId="2147472016"/>
            <ac:spMk id="4" creationId="{59679160-E815-3D5D-4DAF-E07870D89C10}"/>
          </ac:spMkLst>
        </pc:spChg>
        <pc:spChg chg="del">
          <ac:chgData name="Edgard Morato" userId="1da6dde4-7cd4-47d1-b037-d62d00b7d62c" providerId="ADAL" clId="{E576D054-E2E3-4F54-9472-A7B28B631E03}" dt="2024-06-11T16:37:03.997" v="1055" actId="478"/>
          <ac:spMkLst>
            <pc:docMk/>
            <pc:sldMk cId="2969751399" sldId="2147472016"/>
            <ac:spMk id="4" creationId="{D1AD52F7-C628-3BD8-A9D4-E19510B8EA1D}"/>
          </ac:spMkLst>
        </pc:spChg>
        <pc:spChg chg="del">
          <ac:chgData name="Edgard Morato" userId="1da6dde4-7cd4-47d1-b037-d62d00b7d62c" providerId="ADAL" clId="{E576D054-E2E3-4F54-9472-A7B28B631E03}" dt="2024-06-11T16:38:51.499" v="1097" actId="478"/>
          <ac:spMkLst>
            <pc:docMk/>
            <pc:sldMk cId="2969751399" sldId="2147472016"/>
            <ac:spMk id="5" creationId="{27F5432F-CFDF-2878-9B66-6CC85F10873D}"/>
          </ac:spMkLst>
        </pc:spChg>
        <pc:spChg chg="del">
          <ac:chgData name="Edgard Morato" userId="1da6dde4-7cd4-47d1-b037-d62d00b7d62c" providerId="ADAL" clId="{E576D054-E2E3-4F54-9472-A7B28B631E03}" dt="2024-06-11T16:39:33.572" v="1249" actId="478"/>
          <ac:spMkLst>
            <pc:docMk/>
            <pc:sldMk cId="2969751399" sldId="2147472016"/>
            <ac:spMk id="6" creationId="{6323B657-39EF-2B65-457D-CC5C17B8AE37}"/>
          </ac:spMkLst>
        </pc:spChg>
        <pc:spChg chg="del">
          <ac:chgData name="Edgard Morato" userId="1da6dde4-7cd4-47d1-b037-d62d00b7d62c" providerId="ADAL" clId="{E576D054-E2E3-4F54-9472-A7B28B631E03}" dt="2024-06-11T16:39:33.572" v="1249" actId="478"/>
          <ac:spMkLst>
            <pc:docMk/>
            <pc:sldMk cId="2969751399" sldId="2147472016"/>
            <ac:spMk id="8" creationId="{BC53F328-FB3F-C33A-3F47-CF91C3DA22D3}"/>
          </ac:spMkLst>
        </pc:spChg>
        <pc:spChg chg="mod">
          <ac:chgData name="Edgard Morato" userId="1da6dde4-7cd4-47d1-b037-d62d00b7d62c" providerId="ADAL" clId="{E576D054-E2E3-4F54-9472-A7B28B631E03}" dt="2024-06-11T16:39:05.746" v="1168" actId="207"/>
          <ac:spMkLst>
            <pc:docMk/>
            <pc:sldMk cId="2969751399" sldId="2147472016"/>
            <ac:spMk id="9" creationId="{0CDB2592-20EC-E120-C3B3-CFCCE336B6BC}"/>
          </ac:spMkLst>
        </pc:spChg>
        <pc:spChg chg="del">
          <ac:chgData name="Edgard Morato" userId="1da6dde4-7cd4-47d1-b037-d62d00b7d62c" providerId="ADAL" clId="{E576D054-E2E3-4F54-9472-A7B28B631E03}" dt="2024-06-11T16:39:33.572" v="1249" actId="478"/>
          <ac:spMkLst>
            <pc:docMk/>
            <pc:sldMk cId="2969751399" sldId="2147472016"/>
            <ac:spMk id="10" creationId="{6FD7EB3C-CFD7-6816-C0C6-C547DB6CECCE}"/>
          </ac:spMkLst>
        </pc:spChg>
        <pc:spChg chg="mod">
          <ac:chgData name="Edgard Morato" userId="1da6dde4-7cd4-47d1-b037-d62d00b7d62c" providerId="ADAL" clId="{E576D054-E2E3-4F54-9472-A7B28B631E03}" dt="2024-06-11T16:38:48.517" v="1096" actId="255"/>
          <ac:spMkLst>
            <pc:docMk/>
            <pc:sldMk cId="2969751399" sldId="2147472016"/>
            <ac:spMk id="11" creationId="{8D8A720A-848F-DCC9-8FCE-5D7FA9FF0FB2}"/>
          </ac:spMkLst>
        </pc:spChg>
        <pc:spChg chg="mod">
          <ac:chgData name="Edgard Morato" userId="1da6dde4-7cd4-47d1-b037-d62d00b7d62c" providerId="ADAL" clId="{E576D054-E2E3-4F54-9472-A7B28B631E03}" dt="2024-06-11T16:39:28.637" v="1247" actId="207"/>
          <ac:spMkLst>
            <pc:docMk/>
            <pc:sldMk cId="2969751399" sldId="2147472016"/>
            <ac:spMk id="13" creationId="{071A2C91-5CFB-394F-1F46-A3D5FE58C904}"/>
          </ac:spMkLst>
        </pc:spChg>
        <pc:spChg chg="mod">
          <ac:chgData name="Edgard Morato" userId="1da6dde4-7cd4-47d1-b037-d62d00b7d62c" providerId="ADAL" clId="{E576D054-E2E3-4F54-9472-A7B28B631E03}" dt="2024-06-12T16:52:37.849" v="5231" actId="1035"/>
          <ac:spMkLst>
            <pc:docMk/>
            <pc:sldMk cId="2969751399" sldId="2147472016"/>
            <ac:spMk id="14" creationId="{B188C121-F832-AD9B-76EF-3BDEC0F4F5EB}"/>
          </ac:spMkLst>
        </pc:spChg>
        <pc:spChg chg="add del mod">
          <ac:chgData name="Edgard Morato" userId="1da6dde4-7cd4-47d1-b037-d62d00b7d62c" providerId="ADAL" clId="{E576D054-E2E3-4F54-9472-A7B28B631E03}" dt="2024-06-11T16:37:06.442" v="1057" actId="478"/>
          <ac:spMkLst>
            <pc:docMk/>
            <pc:sldMk cId="2969751399" sldId="2147472016"/>
            <ac:spMk id="15" creationId="{B2D5EC7E-B04F-EBA8-D4DF-7BBC3D9779F3}"/>
          </ac:spMkLst>
        </pc:spChg>
        <pc:spChg chg="add mod">
          <ac:chgData name="Edgard Morato" userId="1da6dde4-7cd4-47d1-b037-d62d00b7d62c" providerId="ADAL" clId="{E576D054-E2E3-4F54-9472-A7B28B631E03}" dt="2024-06-11T16:37:30.595" v="1077" actId="207"/>
          <ac:spMkLst>
            <pc:docMk/>
            <pc:sldMk cId="2969751399" sldId="2147472016"/>
            <ac:spMk id="16" creationId="{6555F938-E046-0739-FAF7-73054CF880B7}"/>
          </ac:spMkLst>
        </pc:spChg>
        <pc:spChg chg="add mod">
          <ac:chgData name="Edgard Morato" userId="1da6dde4-7cd4-47d1-b037-d62d00b7d62c" providerId="ADAL" clId="{E576D054-E2E3-4F54-9472-A7B28B631E03}" dt="2024-06-11T16:40:13.196" v="1258"/>
          <ac:spMkLst>
            <pc:docMk/>
            <pc:sldMk cId="2969751399" sldId="2147472016"/>
            <ac:spMk id="23" creationId="{1D5B3345-1671-56AE-75ED-79207B99396D}"/>
          </ac:spMkLst>
        </pc:spChg>
        <pc:picChg chg="del">
          <ac:chgData name="Edgard Morato" userId="1da6dde4-7cd4-47d1-b037-d62d00b7d62c" providerId="ADAL" clId="{E576D054-E2E3-4F54-9472-A7B28B631E03}" dt="2024-06-11T16:37:45.520" v="1079" actId="478"/>
          <ac:picMkLst>
            <pc:docMk/>
            <pc:sldMk cId="2969751399" sldId="2147472016"/>
            <ac:picMk id="7" creationId="{0FA4EF63-2668-9CEE-1E16-DD21DBF01607}"/>
          </ac:picMkLst>
        </pc:picChg>
        <pc:picChg chg="add del mod">
          <ac:chgData name="Edgard Morato" userId="1da6dde4-7cd4-47d1-b037-d62d00b7d62c" providerId="ADAL" clId="{E576D054-E2E3-4F54-9472-A7B28B631E03}" dt="2024-06-11T16:38:05.598" v="1089" actId="478"/>
          <ac:picMkLst>
            <pc:docMk/>
            <pc:sldMk cId="2969751399" sldId="2147472016"/>
            <ac:picMk id="17" creationId="{5D7DFCE2-F948-C735-5D6D-F6CB23735D8F}"/>
          </ac:picMkLst>
        </pc:picChg>
        <pc:picChg chg="add del mod">
          <ac:chgData name="Edgard Morato" userId="1da6dde4-7cd4-47d1-b037-d62d00b7d62c" providerId="ADAL" clId="{E576D054-E2E3-4F54-9472-A7B28B631E03}" dt="2024-06-11T16:38:04.597" v="1088" actId="21"/>
          <ac:picMkLst>
            <pc:docMk/>
            <pc:sldMk cId="2969751399" sldId="2147472016"/>
            <ac:picMk id="18" creationId="{12DB5013-A20F-700F-ABDC-AECFF6F71A94}"/>
          </ac:picMkLst>
        </pc:picChg>
        <pc:picChg chg="add del mod">
          <ac:chgData name="Edgard Morato" userId="1da6dde4-7cd4-47d1-b037-d62d00b7d62c" providerId="ADAL" clId="{E576D054-E2E3-4F54-9472-A7B28B631E03}" dt="2024-06-11T16:37:55.777" v="1083" actId="21"/>
          <ac:picMkLst>
            <pc:docMk/>
            <pc:sldMk cId="2969751399" sldId="2147472016"/>
            <ac:picMk id="19" creationId="{C4A63339-6D25-2142-27E0-95B4186D1BCD}"/>
          </ac:picMkLst>
        </pc:picChg>
        <pc:picChg chg="add mod">
          <ac:chgData name="Edgard Morato" userId="1da6dde4-7cd4-47d1-b037-d62d00b7d62c" providerId="ADAL" clId="{E576D054-E2E3-4F54-9472-A7B28B631E03}" dt="2024-06-11T16:38:00.245" v="1087"/>
          <ac:picMkLst>
            <pc:docMk/>
            <pc:sldMk cId="2969751399" sldId="2147472016"/>
            <ac:picMk id="20" creationId="{C92ECD76-459F-39C8-7D2C-8274F4E9F3CF}"/>
          </ac:picMkLst>
        </pc:picChg>
        <pc:picChg chg="del">
          <ac:chgData name="Edgard Morato" userId="1da6dde4-7cd4-47d1-b037-d62d00b7d62c" providerId="ADAL" clId="{E576D054-E2E3-4F54-9472-A7B28B631E03}" dt="2024-06-11T16:38:54.221" v="1098" actId="478"/>
          <ac:picMkLst>
            <pc:docMk/>
            <pc:sldMk cId="2969751399" sldId="2147472016"/>
            <ac:picMk id="21" creationId="{D0F92337-D6D3-60C0-5D33-67A99F7C73DF}"/>
          </ac:picMkLst>
        </pc:picChg>
        <pc:picChg chg="add mod">
          <ac:chgData name="Edgard Morato" userId="1da6dde4-7cd4-47d1-b037-d62d00b7d62c" providerId="ADAL" clId="{E576D054-E2E3-4F54-9472-A7B28B631E03}" dt="2024-06-11T16:38:06.484" v="1090"/>
          <ac:picMkLst>
            <pc:docMk/>
            <pc:sldMk cId="2969751399" sldId="2147472016"/>
            <ac:picMk id="22" creationId="{50F9EAB3-09EF-DEAF-45BD-842C25DE9110}"/>
          </ac:picMkLst>
        </pc:picChg>
        <pc:cxnChg chg="add mod">
          <ac:chgData name="Edgard Morato" userId="1da6dde4-7cd4-47d1-b037-d62d00b7d62c" providerId="ADAL" clId="{E576D054-E2E3-4F54-9472-A7B28B631E03}" dt="2024-06-11T16:40:24.994" v="1261" actId="208"/>
          <ac:cxnSpMkLst>
            <pc:docMk/>
            <pc:sldMk cId="2969751399" sldId="2147472016"/>
            <ac:cxnSpMk id="24" creationId="{5D19EE2F-6710-E4BD-3157-AD3DEDDD3AFD}"/>
          </ac:cxnSpMkLst>
        </pc:cxnChg>
      </pc:sldChg>
      <pc:sldChg chg="addSp delSp modSp mod modTransition">
        <pc:chgData name="Edgard Morato" userId="1da6dde4-7cd4-47d1-b037-d62d00b7d62c" providerId="ADAL" clId="{E576D054-E2E3-4F54-9472-A7B28B631E03}" dt="2024-06-12T20:51:42.615" v="5263"/>
        <pc:sldMkLst>
          <pc:docMk/>
          <pc:sldMk cId="2681122682" sldId="2147472019"/>
        </pc:sldMkLst>
        <pc:spChg chg="mod">
          <ac:chgData name="Edgard Morato" userId="1da6dde4-7cd4-47d1-b037-d62d00b7d62c" providerId="ADAL" clId="{E576D054-E2E3-4F54-9472-A7B28B631E03}" dt="2024-06-11T20:29:14.945" v="4611" actId="1035"/>
          <ac:spMkLst>
            <pc:docMk/>
            <pc:sldMk cId="2681122682" sldId="2147472019"/>
            <ac:spMk id="2" creationId="{EC3D8530-DBD5-BD0F-69DD-FF646F6C8895}"/>
          </ac:spMkLst>
        </pc:spChg>
        <pc:spChg chg="del">
          <ac:chgData name="Edgard Morato" userId="1da6dde4-7cd4-47d1-b037-d62d00b7d62c" providerId="ADAL" clId="{E576D054-E2E3-4F54-9472-A7B28B631E03}" dt="2024-06-12T16:45:16.217" v="5209" actId="478"/>
          <ac:spMkLst>
            <pc:docMk/>
            <pc:sldMk cId="2681122682" sldId="2147472019"/>
            <ac:spMk id="5" creationId="{D0525A60-A189-0140-B45A-CB0BDBEEF6E8}"/>
          </ac:spMkLst>
        </pc:spChg>
        <pc:spChg chg="add del mod">
          <ac:chgData name="Edgard Morato" userId="1da6dde4-7cd4-47d1-b037-d62d00b7d62c" providerId="ADAL" clId="{E576D054-E2E3-4F54-9472-A7B28B631E03}" dt="2024-06-12T15:03:18.506" v="4724"/>
          <ac:spMkLst>
            <pc:docMk/>
            <pc:sldMk cId="2681122682" sldId="2147472019"/>
            <ac:spMk id="12" creationId="{1E9389DA-8FD9-3709-EA86-CB9F754BD04E}"/>
          </ac:spMkLst>
        </pc:spChg>
        <pc:spChg chg="add del mod">
          <ac:chgData name="Edgard Morato" userId="1da6dde4-7cd4-47d1-b037-d62d00b7d62c" providerId="ADAL" clId="{E576D054-E2E3-4F54-9472-A7B28B631E03}" dt="2024-06-11T16:50:55.275" v="1591"/>
          <ac:spMkLst>
            <pc:docMk/>
            <pc:sldMk cId="2681122682" sldId="2147472019"/>
            <ac:spMk id="12" creationId="{F4A8E38E-87EA-E05D-A35E-E39F2D2C2680}"/>
          </ac:spMkLst>
        </pc:spChg>
        <pc:spChg chg="add mod ord">
          <ac:chgData name="Edgard Morato" userId="1da6dde4-7cd4-47d1-b037-d62d00b7d62c" providerId="ADAL" clId="{E576D054-E2E3-4F54-9472-A7B28B631E03}" dt="2024-06-12T16:45:20.711" v="5211" actId="167"/>
          <ac:spMkLst>
            <pc:docMk/>
            <pc:sldMk cId="2681122682" sldId="2147472019"/>
            <ac:spMk id="13" creationId="{EFAC13D0-6A9B-DD2A-5615-2F837C60F420}"/>
          </ac:spMkLst>
        </pc:spChg>
        <pc:spChg chg="add mod ord">
          <ac:chgData name="Edgard Morato" userId="1da6dde4-7cd4-47d1-b037-d62d00b7d62c" providerId="ADAL" clId="{E576D054-E2E3-4F54-9472-A7B28B631E03}" dt="2024-06-11T16:51:38.822" v="1602" actId="1076"/>
          <ac:spMkLst>
            <pc:docMk/>
            <pc:sldMk cId="2681122682" sldId="2147472019"/>
            <ac:spMk id="14" creationId="{B0939BCA-35B1-C439-F391-F37FD3F7D9C7}"/>
          </ac:spMkLst>
        </pc:spChg>
        <pc:spChg chg="add mod">
          <ac:chgData name="Edgard Morato" userId="1da6dde4-7cd4-47d1-b037-d62d00b7d62c" providerId="ADAL" clId="{E576D054-E2E3-4F54-9472-A7B28B631E03}" dt="2024-06-11T17:00:02.720" v="1698" actId="1038"/>
          <ac:spMkLst>
            <pc:docMk/>
            <pc:sldMk cId="2681122682" sldId="2147472019"/>
            <ac:spMk id="16" creationId="{C5FC808B-950D-E6F3-BFD8-7B1C794D0113}"/>
          </ac:spMkLst>
        </pc:spChg>
        <pc:spChg chg="add mod">
          <ac:chgData name="Edgard Morato" userId="1da6dde4-7cd4-47d1-b037-d62d00b7d62c" providerId="ADAL" clId="{E576D054-E2E3-4F54-9472-A7B28B631E03}" dt="2024-06-12T16:53:56.352" v="5237" actId="207"/>
          <ac:spMkLst>
            <pc:docMk/>
            <pc:sldMk cId="2681122682" sldId="2147472019"/>
            <ac:spMk id="18" creationId="{DF4CC459-A8D4-438B-65E7-B0AF67134385}"/>
          </ac:spMkLst>
        </pc:spChg>
        <pc:spChg chg="add mod">
          <ac:chgData name="Edgard Morato" userId="1da6dde4-7cd4-47d1-b037-d62d00b7d62c" providerId="ADAL" clId="{E576D054-E2E3-4F54-9472-A7B28B631E03}" dt="2024-06-11T17:00:02.720" v="1698" actId="1038"/>
          <ac:spMkLst>
            <pc:docMk/>
            <pc:sldMk cId="2681122682" sldId="2147472019"/>
            <ac:spMk id="21" creationId="{A433B1D6-CC8C-8F03-2C10-80322A4949AA}"/>
          </ac:spMkLst>
        </pc:spChg>
        <pc:spChg chg="add del mod">
          <ac:chgData name="Edgard Morato" userId="1da6dde4-7cd4-47d1-b037-d62d00b7d62c" providerId="ADAL" clId="{E576D054-E2E3-4F54-9472-A7B28B631E03}" dt="2024-06-11T16:59:50.201" v="1654" actId="478"/>
          <ac:spMkLst>
            <pc:docMk/>
            <pc:sldMk cId="2681122682" sldId="2147472019"/>
            <ac:spMk id="23" creationId="{DDBC4B16-EA5C-2760-14D7-292668910125}"/>
          </ac:spMkLst>
        </pc:spChg>
        <pc:spChg chg="add del mod">
          <ac:chgData name="Edgard Morato" userId="1da6dde4-7cd4-47d1-b037-d62d00b7d62c" providerId="ADAL" clId="{E576D054-E2E3-4F54-9472-A7B28B631E03}" dt="2024-06-11T16:59:51.810" v="1655" actId="478"/>
          <ac:spMkLst>
            <pc:docMk/>
            <pc:sldMk cId="2681122682" sldId="2147472019"/>
            <ac:spMk id="24" creationId="{F200633A-BF9B-B081-8F2E-6C9AB62D5B69}"/>
          </ac:spMkLst>
        </pc:spChg>
        <pc:spChg chg="mod">
          <ac:chgData name="Edgard Morato" userId="1da6dde4-7cd4-47d1-b037-d62d00b7d62c" providerId="ADAL" clId="{E576D054-E2E3-4F54-9472-A7B28B631E03}" dt="2024-06-11T16:45:14.688" v="1296" actId="1036"/>
          <ac:spMkLst>
            <pc:docMk/>
            <pc:sldMk cId="2681122682" sldId="2147472019"/>
            <ac:spMk id="73" creationId="{602A6F5C-A665-80AF-3E2E-1F86D28B016D}"/>
          </ac:spMkLst>
        </pc:spChg>
        <pc:spChg chg="mod">
          <ac:chgData name="Edgard Morato" userId="1da6dde4-7cd4-47d1-b037-d62d00b7d62c" providerId="ADAL" clId="{E576D054-E2E3-4F54-9472-A7B28B631E03}" dt="2024-06-11T16:45:14.688" v="1296" actId="1036"/>
          <ac:spMkLst>
            <pc:docMk/>
            <pc:sldMk cId="2681122682" sldId="2147472019"/>
            <ac:spMk id="122" creationId="{0E187C8D-6539-7DFB-5DA9-F33A1DA9F539}"/>
          </ac:spMkLst>
        </pc:spChg>
        <pc:spChg chg="mod">
          <ac:chgData name="Edgard Morato" userId="1da6dde4-7cd4-47d1-b037-d62d00b7d62c" providerId="ADAL" clId="{E576D054-E2E3-4F54-9472-A7B28B631E03}" dt="2024-06-11T16:49:23.599" v="1382" actId="403"/>
          <ac:spMkLst>
            <pc:docMk/>
            <pc:sldMk cId="2681122682" sldId="2147472019"/>
            <ac:spMk id="125" creationId="{6DB33F53-E7F7-6C89-C676-DA8091315EBD}"/>
          </ac:spMkLst>
        </pc:spChg>
        <pc:spChg chg="mod">
          <ac:chgData name="Edgard Morato" userId="1da6dde4-7cd4-47d1-b037-d62d00b7d62c" providerId="ADAL" clId="{E576D054-E2E3-4F54-9472-A7B28B631E03}" dt="2024-06-11T16:50:21.774" v="1565" actId="255"/>
          <ac:spMkLst>
            <pc:docMk/>
            <pc:sldMk cId="2681122682" sldId="2147472019"/>
            <ac:spMk id="126" creationId="{0E43F9E5-4C7F-E196-ED35-5ABBB4F73D7A}"/>
          </ac:spMkLst>
        </pc:spChg>
        <pc:spChg chg="mod">
          <ac:chgData name="Edgard Morato" userId="1da6dde4-7cd4-47d1-b037-d62d00b7d62c" providerId="ADAL" clId="{E576D054-E2E3-4F54-9472-A7B28B631E03}" dt="2024-06-11T16:49:14.520" v="1380" actId="207"/>
          <ac:spMkLst>
            <pc:docMk/>
            <pc:sldMk cId="2681122682" sldId="2147472019"/>
            <ac:spMk id="127" creationId="{C96492A0-F120-40E9-B00B-DD47377EA788}"/>
          </ac:spMkLst>
        </pc:spChg>
        <pc:spChg chg="mod">
          <ac:chgData name="Edgard Morato" userId="1da6dde4-7cd4-47d1-b037-d62d00b7d62c" providerId="ADAL" clId="{E576D054-E2E3-4F54-9472-A7B28B631E03}" dt="2024-06-11T16:45:24.133" v="1298" actId="1076"/>
          <ac:spMkLst>
            <pc:docMk/>
            <pc:sldMk cId="2681122682" sldId="2147472019"/>
            <ac:spMk id="129" creationId="{59EED680-3641-CBA1-2C11-DD9E569653DC}"/>
          </ac:spMkLst>
        </pc:spChg>
        <pc:spChg chg="mod">
          <ac:chgData name="Edgard Morato" userId="1da6dde4-7cd4-47d1-b037-d62d00b7d62c" providerId="ADAL" clId="{E576D054-E2E3-4F54-9472-A7B28B631E03}" dt="2024-06-11T16:49:54.121" v="1496" actId="1037"/>
          <ac:spMkLst>
            <pc:docMk/>
            <pc:sldMk cId="2681122682" sldId="2147472019"/>
            <ac:spMk id="131" creationId="{41A8BF7D-8909-7E29-06ED-E6971274171D}"/>
          </ac:spMkLst>
        </pc:spChg>
        <pc:spChg chg="mod">
          <ac:chgData name="Edgard Morato" userId="1da6dde4-7cd4-47d1-b037-d62d00b7d62c" providerId="ADAL" clId="{E576D054-E2E3-4F54-9472-A7B28B631E03}" dt="2024-06-11T16:50:27.972" v="1566" actId="255"/>
          <ac:spMkLst>
            <pc:docMk/>
            <pc:sldMk cId="2681122682" sldId="2147472019"/>
            <ac:spMk id="133" creationId="{A1646633-F300-D238-D802-2C1CE92D5B0A}"/>
          </ac:spMkLst>
        </pc:spChg>
        <pc:spChg chg="mod">
          <ac:chgData name="Edgard Morato" userId="1da6dde4-7cd4-47d1-b037-d62d00b7d62c" providerId="ADAL" clId="{E576D054-E2E3-4F54-9472-A7B28B631E03}" dt="2024-06-11T16:51:46.200" v="1608" actId="1036"/>
          <ac:spMkLst>
            <pc:docMk/>
            <pc:sldMk cId="2681122682" sldId="2147472019"/>
            <ac:spMk id="134" creationId="{2F12D8BF-1913-9686-1EFA-F964DCBF681A}"/>
          </ac:spMkLst>
        </pc:spChg>
        <pc:graphicFrameChg chg="mod">
          <ac:chgData name="Edgard Morato" userId="1da6dde4-7cd4-47d1-b037-d62d00b7d62c" providerId="ADAL" clId="{E576D054-E2E3-4F54-9472-A7B28B631E03}" dt="2024-06-11T16:45:24.133" v="1298" actId="1076"/>
          <ac:graphicFrameMkLst>
            <pc:docMk/>
            <pc:sldMk cId="2681122682" sldId="2147472019"/>
            <ac:graphicFrameMk id="128" creationId="{EB18C7E5-97BE-6552-5434-B1C1CD40266B}"/>
          </ac:graphicFrameMkLst>
        </pc:graphicFrameChg>
        <pc:picChg chg="mod">
          <ac:chgData name="Edgard Morato" userId="1da6dde4-7cd4-47d1-b037-d62d00b7d62c" providerId="ADAL" clId="{E576D054-E2E3-4F54-9472-A7B28B631E03}" dt="2024-06-11T16:51:31.238" v="1601" actId="1076"/>
          <ac:picMkLst>
            <pc:docMk/>
            <pc:sldMk cId="2681122682" sldId="2147472019"/>
            <ac:picMk id="11" creationId="{CDC5D4BA-26EF-C6AE-3E55-E8EF93D7AB16}"/>
          </ac:picMkLst>
        </pc:picChg>
        <pc:picChg chg="mod">
          <ac:chgData name="Edgard Morato" userId="1da6dde4-7cd4-47d1-b037-d62d00b7d62c" providerId="ADAL" clId="{E576D054-E2E3-4F54-9472-A7B28B631E03}" dt="2024-06-11T16:45:14.688" v="1296" actId="1036"/>
          <ac:picMkLst>
            <pc:docMk/>
            <pc:sldMk cId="2681122682" sldId="2147472019"/>
            <ac:picMk id="124" creationId="{76C16830-962F-C105-E211-B707B8595E3F}"/>
          </ac:picMkLst>
        </pc:picChg>
        <pc:picChg chg="mod">
          <ac:chgData name="Edgard Morato" userId="1da6dde4-7cd4-47d1-b037-d62d00b7d62c" providerId="ADAL" clId="{E576D054-E2E3-4F54-9472-A7B28B631E03}" dt="2024-06-11T16:45:14.688" v="1296" actId="1036"/>
          <ac:picMkLst>
            <pc:docMk/>
            <pc:sldMk cId="2681122682" sldId="2147472019"/>
            <ac:picMk id="130" creationId="{A86BF7C0-4133-2EDE-A49B-E8CDEA897D49}"/>
          </ac:picMkLst>
        </pc:picChg>
        <pc:cxnChg chg="add mod">
          <ac:chgData name="Edgard Morato" userId="1da6dde4-7cd4-47d1-b037-d62d00b7d62c" providerId="ADAL" clId="{E576D054-E2E3-4F54-9472-A7B28B631E03}" dt="2024-06-11T16:45:19.677" v="1297" actId="208"/>
          <ac:cxnSpMkLst>
            <pc:docMk/>
            <pc:sldMk cId="2681122682" sldId="2147472019"/>
            <ac:cxnSpMk id="8" creationId="{162D0F38-E68C-842F-F5EC-0DD5F87A0FB4}"/>
          </ac:cxnSpMkLst>
        </pc:cxnChg>
        <pc:cxnChg chg="add mod">
          <ac:chgData name="Edgard Morato" userId="1da6dde4-7cd4-47d1-b037-d62d00b7d62c" providerId="ADAL" clId="{E576D054-E2E3-4F54-9472-A7B28B631E03}" dt="2024-06-11T16:45:19.677" v="1297" actId="208"/>
          <ac:cxnSpMkLst>
            <pc:docMk/>
            <pc:sldMk cId="2681122682" sldId="2147472019"/>
            <ac:cxnSpMk id="9" creationId="{1CB57136-C67E-BA8A-79C0-F254E24DE9F9}"/>
          </ac:cxnSpMkLst>
        </pc:cxnChg>
        <pc:cxnChg chg="add del mod">
          <ac:chgData name="Edgard Morato" userId="1da6dde4-7cd4-47d1-b037-d62d00b7d62c" providerId="ADAL" clId="{E576D054-E2E3-4F54-9472-A7B28B631E03}" dt="2024-06-11T16:50:55.275" v="1591"/>
          <ac:cxnSpMkLst>
            <pc:docMk/>
            <pc:sldMk cId="2681122682" sldId="2147472019"/>
            <ac:cxnSpMk id="13" creationId="{ABBDC92D-4F70-7867-9517-DAD2134675BE}"/>
          </ac:cxnSpMkLst>
        </pc:cxnChg>
        <pc:cxnChg chg="add mod">
          <ac:chgData name="Edgard Morato" userId="1da6dde4-7cd4-47d1-b037-d62d00b7d62c" providerId="ADAL" clId="{E576D054-E2E3-4F54-9472-A7B28B631E03}" dt="2024-06-11T16:51:38.822" v="1602" actId="1076"/>
          <ac:cxnSpMkLst>
            <pc:docMk/>
            <pc:sldMk cId="2681122682" sldId="2147472019"/>
            <ac:cxnSpMk id="15" creationId="{AB73E528-9164-D17F-288E-3289A2419902}"/>
          </ac:cxnSpMkLst>
        </pc:cxnChg>
        <pc:cxnChg chg="del mod">
          <ac:chgData name="Edgard Morato" userId="1da6dde4-7cd4-47d1-b037-d62d00b7d62c" providerId="ADAL" clId="{E576D054-E2E3-4F54-9472-A7B28B631E03}" dt="2024-06-11T16:51:14.090" v="1595" actId="478"/>
          <ac:cxnSpMkLst>
            <pc:docMk/>
            <pc:sldMk cId="2681122682" sldId="2147472019"/>
            <ac:cxnSpMk id="18" creationId="{C3E74291-5670-3089-C728-D5A9537617C6}"/>
          </ac:cxnSpMkLst>
        </pc:cxnChg>
      </pc:sldChg>
      <pc:sldChg chg="addSp delSp modSp mod modTransition">
        <pc:chgData name="Edgard Morato" userId="1da6dde4-7cd4-47d1-b037-d62d00b7d62c" providerId="ADAL" clId="{E576D054-E2E3-4F54-9472-A7B28B631E03}" dt="2024-06-12T20:51:42.615" v="5263"/>
        <pc:sldMkLst>
          <pc:docMk/>
          <pc:sldMk cId="1613986099" sldId="2147472025"/>
        </pc:sldMkLst>
        <pc:spChg chg="mod">
          <ac:chgData name="Edgard Morato" userId="1da6dde4-7cd4-47d1-b037-d62d00b7d62c" providerId="ADAL" clId="{E576D054-E2E3-4F54-9472-A7B28B631E03}" dt="2024-06-11T17:06:43.909" v="2057" actId="1038"/>
          <ac:spMkLst>
            <pc:docMk/>
            <pc:sldMk cId="1613986099" sldId="2147472025"/>
            <ac:spMk id="2" creationId="{0DCE4993-2D42-A1FC-2F06-467A783CCEA3}"/>
          </ac:spMkLst>
        </pc:spChg>
        <pc:spChg chg="add mod">
          <ac:chgData name="Edgard Morato" userId="1da6dde4-7cd4-47d1-b037-d62d00b7d62c" providerId="ADAL" clId="{E576D054-E2E3-4F54-9472-A7B28B631E03}" dt="2024-06-11T17:00:11.960" v="1699"/>
          <ac:spMkLst>
            <pc:docMk/>
            <pc:sldMk cId="1613986099" sldId="2147472025"/>
            <ac:spMk id="6" creationId="{B3F8DA4A-17DE-5E36-30D5-29279CD3E4AC}"/>
          </ac:spMkLst>
        </pc:spChg>
        <pc:spChg chg="add mod">
          <ac:chgData name="Edgard Morato" userId="1da6dde4-7cd4-47d1-b037-d62d00b7d62c" providerId="ADAL" clId="{E576D054-E2E3-4F54-9472-A7B28B631E03}" dt="2024-06-11T17:00:11.960" v="1699"/>
          <ac:spMkLst>
            <pc:docMk/>
            <pc:sldMk cId="1613986099" sldId="2147472025"/>
            <ac:spMk id="8" creationId="{17E9D8C8-DE4F-369A-B79B-AACCF0F8EB8E}"/>
          </ac:spMkLst>
        </pc:spChg>
        <pc:spChg chg="mod">
          <ac:chgData name="Edgard Morato" userId="1da6dde4-7cd4-47d1-b037-d62d00b7d62c" providerId="ADAL" clId="{E576D054-E2E3-4F54-9472-A7B28B631E03}" dt="2024-06-11T17:03:54.821" v="1740" actId="207"/>
          <ac:spMkLst>
            <pc:docMk/>
            <pc:sldMk cId="1613986099" sldId="2147472025"/>
            <ac:spMk id="11" creationId="{8CD9C13F-6E64-A404-982F-C1DD55CAC371}"/>
          </ac:spMkLst>
        </pc:spChg>
        <pc:spChg chg="mod">
          <ac:chgData name="Edgard Morato" userId="1da6dde4-7cd4-47d1-b037-d62d00b7d62c" providerId="ADAL" clId="{E576D054-E2E3-4F54-9472-A7B28B631E03}" dt="2024-06-11T17:06:39.696" v="2047" actId="1038"/>
          <ac:spMkLst>
            <pc:docMk/>
            <pc:sldMk cId="1613986099" sldId="2147472025"/>
            <ac:spMk id="13" creationId="{333502FA-2C7B-F435-8394-4EF28ACACD5A}"/>
          </ac:spMkLst>
        </pc:spChg>
        <pc:spChg chg="mod">
          <ac:chgData name="Edgard Morato" userId="1da6dde4-7cd4-47d1-b037-d62d00b7d62c" providerId="ADAL" clId="{E576D054-E2E3-4F54-9472-A7B28B631E03}" dt="2024-06-11T17:05:08.238" v="1874" actId="1037"/>
          <ac:spMkLst>
            <pc:docMk/>
            <pc:sldMk cId="1613986099" sldId="2147472025"/>
            <ac:spMk id="15" creationId="{93B40BDF-7F4E-3632-ED1D-E95944D23E8E}"/>
          </ac:spMkLst>
        </pc:spChg>
        <pc:spChg chg="mod">
          <ac:chgData name="Edgard Morato" userId="1da6dde4-7cd4-47d1-b037-d62d00b7d62c" providerId="ADAL" clId="{E576D054-E2E3-4F54-9472-A7B28B631E03}" dt="2024-06-11T17:06:39.696" v="2047" actId="1038"/>
          <ac:spMkLst>
            <pc:docMk/>
            <pc:sldMk cId="1613986099" sldId="2147472025"/>
            <ac:spMk id="16" creationId="{058A54CF-1AF4-5561-A0C6-9895FF4140E3}"/>
          </ac:spMkLst>
        </pc:spChg>
        <pc:spChg chg="mod">
          <ac:chgData name="Edgard Morato" userId="1da6dde4-7cd4-47d1-b037-d62d00b7d62c" providerId="ADAL" clId="{E576D054-E2E3-4F54-9472-A7B28B631E03}" dt="2024-06-11T17:06:43.909" v="2057" actId="1038"/>
          <ac:spMkLst>
            <pc:docMk/>
            <pc:sldMk cId="1613986099" sldId="2147472025"/>
            <ac:spMk id="17" creationId="{5D8BE8BD-B369-667E-671A-E49159AFDDE6}"/>
          </ac:spMkLst>
        </pc:spChg>
        <pc:spChg chg="add del mod">
          <ac:chgData name="Edgard Morato" userId="1da6dde4-7cd4-47d1-b037-d62d00b7d62c" providerId="ADAL" clId="{E576D054-E2E3-4F54-9472-A7B28B631E03}" dt="2024-06-11T17:03:44.100" v="1736" actId="478"/>
          <ac:spMkLst>
            <pc:docMk/>
            <pc:sldMk cId="1613986099" sldId="2147472025"/>
            <ac:spMk id="22" creationId="{8926F8C0-FB63-150C-EAC0-0493E61EA0A2}"/>
          </ac:spMkLst>
        </pc:spChg>
        <pc:spChg chg="add del mod">
          <ac:chgData name="Edgard Morato" userId="1da6dde4-7cd4-47d1-b037-d62d00b7d62c" providerId="ADAL" clId="{E576D054-E2E3-4F54-9472-A7B28B631E03}" dt="2024-06-12T15:03:18.332" v="4723"/>
          <ac:spMkLst>
            <pc:docMk/>
            <pc:sldMk cId="1613986099" sldId="2147472025"/>
            <ac:spMk id="22" creationId="{B3600CEC-E25A-1599-56A4-2FCA2F49C90D}"/>
          </ac:spMkLst>
        </pc:spChg>
        <pc:spChg chg="mod">
          <ac:chgData name="Edgard Morato" userId="1da6dde4-7cd4-47d1-b037-d62d00b7d62c" providerId="ADAL" clId="{E576D054-E2E3-4F54-9472-A7B28B631E03}" dt="2024-06-11T17:07:59.869" v="2098" actId="1037"/>
          <ac:spMkLst>
            <pc:docMk/>
            <pc:sldMk cId="1613986099" sldId="2147472025"/>
            <ac:spMk id="26" creationId="{31ABAD89-F702-94CB-E4CE-69E044A3BEE6}"/>
          </ac:spMkLst>
        </pc:spChg>
        <pc:spChg chg="add mod">
          <ac:chgData name="Edgard Morato" userId="1da6dde4-7cd4-47d1-b037-d62d00b7d62c" providerId="ADAL" clId="{E576D054-E2E3-4F54-9472-A7B28B631E03}" dt="2024-06-12T16:54:00.929" v="5238" actId="207"/>
          <ac:spMkLst>
            <pc:docMk/>
            <pc:sldMk cId="1613986099" sldId="2147472025"/>
            <ac:spMk id="27" creationId="{14356070-28DA-F4EA-B842-F22D359AF575}"/>
          </ac:spMkLst>
        </pc:spChg>
        <pc:spChg chg="mod">
          <ac:chgData name="Edgard Morato" userId="1da6dde4-7cd4-47d1-b037-d62d00b7d62c" providerId="ADAL" clId="{E576D054-E2E3-4F54-9472-A7B28B631E03}" dt="2024-06-11T17:02:10.962" v="1721" actId="1036"/>
          <ac:spMkLst>
            <pc:docMk/>
            <pc:sldMk cId="1613986099" sldId="2147472025"/>
            <ac:spMk id="30" creationId="{242D7946-30F4-9655-9CB3-CD333AFBB014}"/>
          </ac:spMkLst>
        </pc:spChg>
        <pc:spChg chg="mod">
          <ac:chgData name="Edgard Morato" userId="1da6dde4-7cd4-47d1-b037-d62d00b7d62c" providerId="ADAL" clId="{E576D054-E2E3-4F54-9472-A7B28B631E03}" dt="2024-06-11T17:06:30.658" v="2028" actId="1076"/>
          <ac:spMkLst>
            <pc:docMk/>
            <pc:sldMk cId="1613986099" sldId="2147472025"/>
            <ac:spMk id="32" creationId="{D08C7D20-6466-03D2-D116-ECDF52FAC627}"/>
          </ac:spMkLst>
        </pc:spChg>
        <pc:spChg chg="mod">
          <ac:chgData name="Edgard Morato" userId="1da6dde4-7cd4-47d1-b037-d62d00b7d62c" providerId="ADAL" clId="{E576D054-E2E3-4F54-9472-A7B28B631E03}" dt="2024-06-11T17:07:04.258" v="2068" actId="1038"/>
          <ac:spMkLst>
            <pc:docMk/>
            <pc:sldMk cId="1613986099" sldId="2147472025"/>
            <ac:spMk id="34" creationId="{A20E6481-71C9-C7C6-454D-6619268E6CAA}"/>
          </ac:spMkLst>
        </pc:spChg>
        <pc:spChg chg="mod">
          <ac:chgData name="Edgard Morato" userId="1da6dde4-7cd4-47d1-b037-d62d00b7d62c" providerId="ADAL" clId="{E576D054-E2E3-4F54-9472-A7B28B631E03}" dt="2024-06-11T17:07:28.659" v="2089" actId="207"/>
          <ac:spMkLst>
            <pc:docMk/>
            <pc:sldMk cId="1613986099" sldId="2147472025"/>
            <ac:spMk id="35" creationId="{6E2440B3-3943-948D-FEE3-6C26FEF52202}"/>
          </ac:spMkLst>
        </pc:spChg>
        <pc:spChg chg="mod">
          <ac:chgData name="Edgard Morato" userId="1da6dde4-7cd4-47d1-b037-d62d00b7d62c" providerId="ADAL" clId="{E576D054-E2E3-4F54-9472-A7B28B631E03}" dt="2024-06-11T17:07:28.659" v="2089" actId="207"/>
          <ac:spMkLst>
            <pc:docMk/>
            <pc:sldMk cId="1613986099" sldId="2147472025"/>
            <ac:spMk id="36" creationId="{1996EA8B-A4EB-E74D-18B6-825331C818B6}"/>
          </ac:spMkLst>
        </pc:spChg>
        <pc:spChg chg="mod">
          <ac:chgData name="Edgard Morato" userId="1da6dde4-7cd4-47d1-b037-d62d00b7d62c" providerId="ADAL" clId="{E576D054-E2E3-4F54-9472-A7B28B631E03}" dt="2024-06-11T17:02:14.939" v="1723" actId="20577"/>
          <ac:spMkLst>
            <pc:docMk/>
            <pc:sldMk cId="1613986099" sldId="2147472025"/>
            <ac:spMk id="122" creationId="{0E187C8D-6539-7DFB-5DA9-F33A1DA9F539}"/>
          </ac:spMkLst>
        </pc:spChg>
        <pc:spChg chg="mod">
          <ac:chgData name="Edgard Morato" userId="1da6dde4-7cd4-47d1-b037-d62d00b7d62c" providerId="ADAL" clId="{E576D054-E2E3-4F54-9472-A7B28B631E03}" dt="2024-06-11T17:02:50.014" v="1727" actId="207"/>
          <ac:spMkLst>
            <pc:docMk/>
            <pc:sldMk cId="1613986099" sldId="2147472025"/>
            <ac:spMk id="127" creationId="{C96492A0-F120-40E9-B00B-DD47377EA788}"/>
          </ac:spMkLst>
        </pc:spChg>
        <pc:spChg chg="mod">
          <ac:chgData name="Edgard Morato" userId="1da6dde4-7cd4-47d1-b037-d62d00b7d62c" providerId="ADAL" clId="{E576D054-E2E3-4F54-9472-A7B28B631E03}" dt="2024-06-11T17:03:07.698" v="1729" actId="1076"/>
          <ac:spMkLst>
            <pc:docMk/>
            <pc:sldMk cId="1613986099" sldId="2147472025"/>
            <ac:spMk id="129" creationId="{59EED680-3641-CBA1-2C11-DD9E569653DC}"/>
          </ac:spMkLst>
        </pc:spChg>
        <pc:graphicFrameChg chg="mod">
          <ac:chgData name="Edgard Morato" userId="1da6dde4-7cd4-47d1-b037-d62d00b7d62c" providerId="ADAL" clId="{E576D054-E2E3-4F54-9472-A7B28B631E03}" dt="2024-06-11T17:02:24.871" v="1725" actId="1076"/>
          <ac:graphicFrameMkLst>
            <pc:docMk/>
            <pc:sldMk cId="1613986099" sldId="2147472025"/>
            <ac:graphicFrameMk id="128" creationId="{EB18C7E5-97BE-6552-5434-B1C1CD40266B}"/>
          </ac:graphicFrameMkLst>
        </pc:graphicFrameChg>
        <pc:picChg chg="mod">
          <ac:chgData name="Edgard Morato" userId="1da6dde4-7cd4-47d1-b037-d62d00b7d62c" providerId="ADAL" clId="{E576D054-E2E3-4F54-9472-A7B28B631E03}" dt="2024-06-11T17:06:39.696" v="2047" actId="1038"/>
          <ac:picMkLst>
            <pc:docMk/>
            <pc:sldMk cId="1613986099" sldId="2147472025"/>
            <ac:picMk id="12" creationId="{7C7D261E-0FC2-27AB-5AA8-20ABDD04D4DF}"/>
          </ac:picMkLst>
        </pc:picChg>
        <pc:picChg chg="mod">
          <ac:chgData name="Edgard Morato" userId="1da6dde4-7cd4-47d1-b037-d62d00b7d62c" providerId="ADAL" clId="{E576D054-E2E3-4F54-9472-A7B28B631E03}" dt="2024-06-11T17:06:43.909" v="2057" actId="1038"/>
          <ac:picMkLst>
            <pc:docMk/>
            <pc:sldMk cId="1613986099" sldId="2147472025"/>
            <ac:picMk id="21" creationId="{AB394216-2F24-C872-7037-45D20AFF9467}"/>
          </ac:picMkLst>
        </pc:picChg>
        <pc:picChg chg="mod">
          <ac:chgData name="Edgard Morato" userId="1da6dde4-7cd4-47d1-b037-d62d00b7d62c" providerId="ADAL" clId="{E576D054-E2E3-4F54-9472-A7B28B631E03}" dt="2024-06-11T17:02:10.962" v="1721" actId="1036"/>
          <ac:picMkLst>
            <pc:docMk/>
            <pc:sldMk cId="1613986099" sldId="2147472025"/>
            <ac:picMk id="24" creationId="{D4865DA0-154B-B792-483F-753F96B303EE}"/>
          </ac:picMkLst>
        </pc:picChg>
        <pc:picChg chg="add del mod">
          <ac:chgData name="Edgard Morato" userId="1da6dde4-7cd4-47d1-b037-d62d00b7d62c" providerId="ADAL" clId="{E576D054-E2E3-4F54-9472-A7B28B631E03}" dt="2024-06-11T17:03:46.012" v="1737" actId="478"/>
          <ac:picMkLst>
            <pc:docMk/>
            <pc:sldMk cId="1613986099" sldId="2147472025"/>
            <ac:picMk id="27" creationId="{F742DB1B-EFAC-61BE-E238-33B55F74F7C8}"/>
          </ac:picMkLst>
        </pc:picChg>
        <pc:picChg chg="mod">
          <ac:chgData name="Edgard Morato" userId="1da6dde4-7cd4-47d1-b037-d62d00b7d62c" providerId="ADAL" clId="{E576D054-E2E3-4F54-9472-A7B28B631E03}" dt="2024-06-11T17:03:37.009" v="1731" actId="1076"/>
          <ac:picMkLst>
            <pc:docMk/>
            <pc:sldMk cId="1613986099" sldId="2147472025"/>
            <ac:picMk id="31" creationId="{35186601-7F16-8AE9-60CB-3A005C4AF443}"/>
          </ac:picMkLst>
        </pc:picChg>
        <pc:picChg chg="mod">
          <ac:chgData name="Edgard Morato" userId="1da6dde4-7cd4-47d1-b037-d62d00b7d62c" providerId="ADAL" clId="{E576D054-E2E3-4F54-9472-A7B28B631E03}" dt="2024-06-11T17:06:15.458" v="2023" actId="1076"/>
          <ac:picMkLst>
            <pc:docMk/>
            <pc:sldMk cId="1613986099" sldId="2147472025"/>
            <ac:picMk id="38" creationId="{F659F22C-C4DF-F7BB-81EA-9F0B6C1A29C0}"/>
          </ac:picMkLst>
        </pc:picChg>
        <pc:picChg chg="mod">
          <ac:chgData name="Edgard Morato" userId="1da6dde4-7cd4-47d1-b037-d62d00b7d62c" providerId="ADAL" clId="{E576D054-E2E3-4F54-9472-A7B28B631E03}" dt="2024-06-11T17:07:04.866" v="2070" actId="1038"/>
          <ac:picMkLst>
            <pc:docMk/>
            <pc:sldMk cId="1613986099" sldId="2147472025"/>
            <ac:picMk id="39" creationId="{15DA1039-E910-A08F-FA2A-73A5E835A731}"/>
          </ac:picMkLst>
        </pc:picChg>
        <pc:picChg chg="mod">
          <ac:chgData name="Edgard Morato" userId="1da6dde4-7cd4-47d1-b037-d62d00b7d62c" providerId="ADAL" clId="{E576D054-E2E3-4F54-9472-A7B28B631E03}" dt="2024-06-11T17:02:10.962" v="1721" actId="1036"/>
          <ac:picMkLst>
            <pc:docMk/>
            <pc:sldMk cId="1613986099" sldId="2147472025"/>
            <ac:picMk id="130" creationId="{A86BF7C0-4133-2EDE-A49B-E8CDEA897D49}"/>
          </ac:picMkLst>
        </pc:picChg>
        <pc:cxnChg chg="add mod">
          <ac:chgData name="Edgard Morato" userId="1da6dde4-7cd4-47d1-b037-d62d00b7d62c" providerId="ADAL" clId="{E576D054-E2E3-4F54-9472-A7B28B631E03}" dt="2024-06-11T17:01:55.787" v="1700"/>
          <ac:cxnSpMkLst>
            <pc:docMk/>
            <pc:sldMk cId="1613986099" sldId="2147472025"/>
            <ac:cxnSpMk id="14" creationId="{8B958890-2641-99EF-002D-79AB5DA5A15D}"/>
          </ac:cxnSpMkLst>
        </pc:cxnChg>
        <pc:cxnChg chg="add mod">
          <ac:chgData name="Edgard Morato" userId="1da6dde4-7cd4-47d1-b037-d62d00b7d62c" providerId="ADAL" clId="{E576D054-E2E3-4F54-9472-A7B28B631E03}" dt="2024-06-11T17:01:55.787" v="1700"/>
          <ac:cxnSpMkLst>
            <pc:docMk/>
            <pc:sldMk cId="1613986099" sldId="2147472025"/>
            <ac:cxnSpMk id="18" creationId="{019E7A29-8305-76CB-D774-4A07204A28A0}"/>
          </ac:cxnSpMkLst>
        </pc:cxnChg>
      </pc:sldChg>
      <pc:sldChg chg="addSp delSp modSp del mod">
        <pc:chgData name="Edgard Morato" userId="1da6dde4-7cd4-47d1-b037-d62d00b7d62c" providerId="ADAL" clId="{E576D054-E2E3-4F54-9472-A7B28B631E03}" dt="2024-06-11T17:24:09.558" v="2368" actId="47"/>
        <pc:sldMkLst>
          <pc:docMk/>
          <pc:sldMk cId="2577907363" sldId="2147472026"/>
        </pc:sldMkLst>
        <pc:spChg chg="add del mod">
          <ac:chgData name="Edgard Morato" userId="1da6dde4-7cd4-47d1-b037-d62d00b7d62c" providerId="ADAL" clId="{E576D054-E2E3-4F54-9472-A7B28B631E03}" dt="2024-06-11T17:09:44.356" v="2112" actId="21"/>
          <ac:spMkLst>
            <pc:docMk/>
            <pc:sldMk cId="2577907363" sldId="2147472026"/>
            <ac:spMk id="6" creationId="{241F9DE0-20AB-A296-6440-0A18913DEC91}"/>
          </ac:spMkLst>
        </pc:spChg>
        <pc:spChg chg="add del mod">
          <ac:chgData name="Edgard Morato" userId="1da6dde4-7cd4-47d1-b037-d62d00b7d62c" providerId="ADAL" clId="{E576D054-E2E3-4F54-9472-A7B28B631E03}" dt="2024-06-11T17:09:55.043" v="2115"/>
          <ac:spMkLst>
            <pc:docMk/>
            <pc:sldMk cId="2577907363" sldId="2147472026"/>
            <ac:spMk id="16" creationId="{4CD7BA74-44B6-0D12-7DAE-E6CF5C54C83B}"/>
          </ac:spMkLst>
        </pc:spChg>
        <pc:spChg chg="add del mod">
          <ac:chgData name="Edgard Morato" userId="1da6dde4-7cd4-47d1-b037-d62d00b7d62c" providerId="ADAL" clId="{E576D054-E2E3-4F54-9472-A7B28B631E03}" dt="2024-06-11T17:09:55.525" v="2116" actId="478"/>
          <ac:spMkLst>
            <pc:docMk/>
            <pc:sldMk cId="2577907363" sldId="2147472026"/>
            <ac:spMk id="111" creationId="{4518AA99-DBF3-B0C5-4B99-B2A55B2C952D}"/>
          </ac:spMkLst>
        </pc:spChg>
      </pc:sldChg>
      <pc:sldChg chg="addSp delSp modSp mod ord modTransition">
        <pc:chgData name="Edgard Morato" userId="1da6dde4-7cd4-47d1-b037-d62d00b7d62c" providerId="ADAL" clId="{E576D054-E2E3-4F54-9472-A7B28B631E03}" dt="2024-06-12T20:51:42.615" v="5263"/>
        <pc:sldMkLst>
          <pc:docMk/>
          <pc:sldMk cId="3189149199" sldId="2147472027"/>
        </pc:sldMkLst>
        <pc:spChg chg="add del mod">
          <ac:chgData name="Edgard Morato" userId="1da6dde4-7cd4-47d1-b037-d62d00b7d62c" providerId="ADAL" clId="{E576D054-E2E3-4F54-9472-A7B28B631E03}" dt="2024-06-12T15:03:18.181" v="4722"/>
          <ac:spMkLst>
            <pc:docMk/>
            <pc:sldMk cId="3189149199" sldId="2147472027"/>
            <ac:spMk id="8" creationId="{5200B64C-2FDC-8933-889B-025C6B44B603}"/>
          </ac:spMkLst>
        </pc:spChg>
        <pc:spChg chg="del mod">
          <ac:chgData name="Edgard Morato" userId="1da6dde4-7cd4-47d1-b037-d62d00b7d62c" providerId="ADAL" clId="{E576D054-E2E3-4F54-9472-A7B28B631E03}" dt="2024-06-11T17:19:11.579" v="2223" actId="478"/>
          <ac:spMkLst>
            <pc:docMk/>
            <pc:sldMk cId="3189149199" sldId="2147472027"/>
            <ac:spMk id="8" creationId="{F33224ED-ADB1-5A67-36B7-F545880818B9}"/>
          </ac:spMkLst>
        </pc:spChg>
        <pc:spChg chg="add mod">
          <ac:chgData name="Edgard Morato" userId="1da6dde4-7cd4-47d1-b037-d62d00b7d62c" providerId="ADAL" clId="{E576D054-E2E3-4F54-9472-A7B28B631E03}" dt="2024-06-12T16:54:06.967" v="5239" actId="207"/>
          <ac:spMkLst>
            <pc:docMk/>
            <pc:sldMk cId="3189149199" sldId="2147472027"/>
            <ac:spMk id="9" creationId="{03F01AE6-CBE0-B17C-740B-669055606195}"/>
          </ac:spMkLst>
        </pc:spChg>
        <pc:spChg chg="del">
          <ac:chgData name="Edgard Morato" userId="1da6dde4-7cd4-47d1-b037-d62d00b7d62c" providerId="ADAL" clId="{E576D054-E2E3-4F54-9472-A7B28B631E03}" dt="2024-06-11T17:16:06.093" v="2122" actId="478"/>
          <ac:spMkLst>
            <pc:docMk/>
            <pc:sldMk cId="3189149199" sldId="2147472027"/>
            <ac:spMk id="9" creationId="{3EAA8459-AAD7-C11D-D06A-12441E8ACF50}"/>
          </ac:spMkLst>
        </pc:spChg>
        <pc:spChg chg="del">
          <ac:chgData name="Edgard Morato" userId="1da6dde4-7cd4-47d1-b037-d62d00b7d62c" providerId="ADAL" clId="{E576D054-E2E3-4F54-9472-A7B28B631E03}" dt="2024-06-11T17:15:59.352" v="2121" actId="478"/>
          <ac:spMkLst>
            <pc:docMk/>
            <pc:sldMk cId="3189149199" sldId="2147472027"/>
            <ac:spMk id="11" creationId="{6C8DA265-22CE-0685-EDE7-AA1E7FE818F4}"/>
          </ac:spMkLst>
        </pc:spChg>
        <pc:spChg chg="del">
          <ac:chgData name="Edgard Morato" userId="1da6dde4-7cd4-47d1-b037-d62d00b7d62c" providerId="ADAL" clId="{E576D054-E2E3-4F54-9472-A7B28B631E03}" dt="2024-06-11T17:15:59.352" v="2121" actId="478"/>
          <ac:spMkLst>
            <pc:docMk/>
            <pc:sldMk cId="3189149199" sldId="2147472027"/>
            <ac:spMk id="13" creationId="{A4639F0F-2BBA-09DD-1D80-E2B719203610}"/>
          </ac:spMkLst>
        </pc:spChg>
        <pc:spChg chg="del">
          <ac:chgData name="Edgard Morato" userId="1da6dde4-7cd4-47d1-b037-d62d00b7d62c" providerId="ADAL" clId="{E576D054-E2E3-4F54-9472-A7B28B631E03}" dt="2024-06-11T17:17:17.622" v="2141" actId="478"/>
          <ac:spMkLst>
            <pc:docMk/>
            <pc:sldMk cId="3189149199" sldId="2147472027"/>
            <ac:spMk id="14" creationId="{18B2F2B2-4540-B938-075B-A892D8F539CF}"/>
          </ac:spMkLst>
        </pc:spChg>
        <pc:spChg chg="del">
          <ac:chgData name="Edgard Morato" userId="1da6dde4-7cd4-47d1-b037-d62d00b7d62c" providerId="ADAL" clId="{E576D054-E2E3-4F54-9472-A7B28B631E03}" dt="2024-06-11T17:19:00.565" v="2222" actId="478"/>
          <ac:spMkLst>
            <pc:docMk/>
            <pc:sldMk cId="3189149199" sldId="2147472027"/>
            <ac:spMk id="15" creationId="{DC8D748E-07B5-CAF3-120B-69656A498978}"/>
          </ac:spMkLst>
        </pc:spChg>
        <pc:spChg chg="del">
          <ac:chgData name="Edgard Morato" userId="1da6dde4-7cd4-47d1-b037-d62d00b7d62c" providerId="ADAL" clId="{E576D054-E2E3-4F54-9472-A7B28B631E03}" dt="2024-06-11T17:17:40.328" v="2160" actId="478"/>
          <ac:spMkLst>
            <pc:docMk/>
            <pc:sldMk cId="3189149199" sldId="2147472027"/>
            <ac:spMk id="16" creationId="{4E61EE48-7F13-EF58-53D9-89941026D506}"/>
          </ac:spMkLst>
        </pc:spChg>
        <pc:spChg chg="add mod">
          <ac:chgData name="Edgard Morato" userId="1da6dde4-7cd4-47d1-b037-d62d00b7d62c" providerId="ADAL" clId="{E576D054-E2E3-4F54-9472-A7B28B631E03}" dt="2024-06-11T17:15:49.708" v="2120"/>
          <ac:spMkLst>
            <pc:docMk/>
            <pc:sldMk cId="3189149199" sldId="2147472027"/>
            <ac:spMk id="17" creationId="{C7F29CBD-4ADE-D431-566A-3837E56F5D1F}"/>
          </ac:spMkLst>
        </pc:spChg>
        <pc:spChg chg="mod">
          <ac:chgData name="Edgard Morato" userId="1da6dde4-7cd4-47d1-b037-d62d00b7d62c" providerId="ADAL" clId="{E576D054-E2E3-4F54-9472-A7B28B631E03}" dt="2024-06-11T20:29:36.554" v="4614" actId="20577"/>
          <ac:spMkLst>
            <pc:docMk/>
            <pc:sldMk cId="3189149199" sldId="2147472027"/>
            <ac:spMk id="19" creationId="{CB2778AA-8028-EBFE-AF57-4926513460E8}"/>
          </ac:spMkLst>
        </pc:spChg>
        <pc:spChg chg="del">
          <ac:chgData name="Edgard Morato" userId="1da6dde4-7cd4-47d1-b037-d62d00b7d62c" providerId="ADAL" clId="{E576D054-E2E3-4F54-9472-A7B28B631E03}" dt="2024-06-11T17:15:59.352" v="2121" actId="478"/>
          <ac:spMkLst>
            <pc:docMk/>
            <pc:sldMk cId="3189149199" sldId="2147472027"/>
            <ac:spMk id="23" creationId="{AB32EDC9-1321-6DB9-0EBA-C555CF812425}"/>
          </ac:spMkLst>
        </pc:spChg>
        <pc:spChg chg="del">
          <ac:chgData name="Edgard Morato" userId="1da6dde4-7cd4-47d1-b037-d62d00b7d62c" providerId="ADAL" clId="{E576D054-E2E3-4F54-9472-A7B28B631E03}" dt="2024-06-11T17:15:59.352" v="2121" actId="478"/>
          <ac:spMkLst>
            <pc:docMk/>
            <pc:sldMk cId="3189149199" sldId="2147472027"/>
            <ac:spMk id="26" creationId="{9B286F53-4015-27E6-39CC-BC26E3626114}"/>
          </ac:spMkLst>
        </pc:spChg>
        <pc:spChg chg="add mod">
          <ac:chgData name="Edgard Morato" userId="1da6dde4-7cd4-47d1-b037-d62d00b7d62c" providerId="ADAL" clId="{E576D054-E2E3-4F54-9472-A7B28B631E03}" dt="2024-06-11T17:16:44.979" v="2123"/>
          <ac:spMkLst>
            <pc:docMk/>
            <pc:sldMk cId="3189149199" sldId="2147472027"/>
            <ac:spMk id="27" creationId="{1018335E-74A2-4ACC-3588-9DF8D8DEA437}"/>
          </ac:spMkLst>
        </pc:spChg>
        <pc:spChg chg="del mod">
          <ac:chgData name="Edgard Morato" userId="1da6dde4-7cd4-47d1-b037-d62d00b7d62c" providerId="ADAL" clId="{E576D054-E2E3-4F54-9472-A7B28B631E03}" dt="2024-06-11T17:21:23.836" v="2315" actId="478"/>
          <ac:spMkLst>
            <pc:docMk/>
            <pc:sldMk cId="3189149199" sldId="2147472027"/>
            <ac:spMk id="28" creationId="{CB7A3897-CABC-6E80-40D2-70741BEE5288}"/>
          </ac:spMkLst>
        </pc:spChg>
        <pc:spChg chg="del mod">
          <ac:chgData name="Edgard Morato" userId="1da6dde4-7cd4-47d1-b037-d62d00b7d62c" providerId="ADAL" clId="{E576D054-E2E3-4F54-9472-A7B28B631E03}" dt="2024-06-11T17:20:11.168" v="2253" actId="478"/>
          <ac:spMkLst>
            <pc:docMk/>
            <pc:sldMk cId="3189149199" sldId="2147472027"/>
            <ac:spMk id="30" creationId="{D19029D4-CDCE-D551-03BB-5C5D24F29B8D}"/>
          </ac:spMkLst>
        </pc:spChg>
        <pc:spChg chg="del mod">
          <ac:chgData name="Edgard Morato" userId="1da6dde4-7cd4-47d1-b037-d62d00b7d62c" providerId="ADAL" clId="{E576D054-E2E3-4F54-9472-A7B28B631E03}" dt="2024-06-11T17:22:03.698" v="2335" actId="478"/>
          <ac:spMkLst>
            <pc:docMk/>
            <pc:sldMk cId="3189149199" sldId="2147472027"/>
            <ac:spMk id="31" creationId="{D6BA53BD-5275-28F4-2C61-7FDCA0F77689}"/>
          </ac:spMkLst>
        </pc:spChg>
        <pc:spChg chg="del mod">
          <ac:chgData name="Edgard Morato" userId="1da6dde4-7cd4-47d1-b037-d62d00b7d62c" providerId="ADAL" clId="{E576D054-E2E3-4F54-9472-A7B28B631E03}" dt="2024-06-11T17:22:02.030" v="2334" actId="478"/>
          <ac:spMkLst>
            <pc:docMk/>
            <pc:sldMk cId="3189149199" sldId="2147472027"/>
            <ac:spMk id="32" creationId="{BCE91FB7-98D3-E73C-6E0D-83F74E0A1581}"/>
          </ac:spMkLst>
        </pc:spChg>
        <pc:spChg chg="add mod">
          <ac:chgData name="Edgard Morato" userId="1da6dde4-7cd4-47d1-b037-d62d00b7d62c" providerId="ADAL" clId="{E576D054-E2E3-4F54-9472-A7B28B631E03}" dt="2024-06-11T17:16:44.979" v="2123"/>
          <ac:spMkLst>
            <pc:docMk/>
            <pc:sldMk cId="3189149199" sldId="2147472027"/>
            <ac:spMk id="34" creationId="{8901DF93-C3F1-9E6B-3DA7-0B1A3F80F6B7}"/>
          </ac:spMkLst>
        </pc:spChg>
        <pc:spChg chg="del">
          <ac:chgData name="Edgard Morato" userId="1da6dde4-7cd4-47d1-b037-d62d00b7d62c" providerId="ADAL" clId="{E576D054-E2E3-4F54-9472-A7B28B631E03}" dt="2024-06-11T17:19:00.565" v="2222" actId="478"/>
          <ac:spMkLst>
            <pc:docMk/>
            <pc:sldMk cId="3189149199" sldId="2147472027"/>
            <ac:spMk id="36" creationId="{439525A5-6B5A-2FDA-5C4E-520EA9C135EC}"/>
          </ac:spMkLst>
        </pc:spChg>
        <pc:spChg chg="add mod">
          <ac:chgData name="Edgard Morato" userId="1da6dde4-7cd4-47d1-b037-d62d00b7d62c" providerId="ADAL" clId="{E576D054-E2E3-4F54-9472-A7B28B631E03}" dt="2024-06-11T17:17:12.627" v="2140" actId="20577"/>
          <ac:spMkLst>
            <pc:docMk/>
            <pc:sldMk cId="3189149199" sldId="2147472027"/>
            <ac:spMk id="39" creationId="{70810569-0AB7-DC9E-43C3-1A52503128B1}"/>
          </ac:spMkLst>
        </pc:spChg>
        <pc:spChg chg="add mod">
          <ac:chgData name="Edgard Morato" userId="1da6dde4-7cd4-47d1-b037-d62d00b7d62c" providerId="ADAL" clId="{E576D054-E2E3-4F54-9472-A7B28B631E03}" dt="2024-06-11T17:17:32.662" v="2159" actId="20577"/>
          <ac:spMkLst>
            <pc:docMk/>
            <pc:sldMk cId="3189149199" sldId="2147472027"/>
            <ac:spMk id="40" creationId="{FAE89C7A-F57D-DBEF-4443-BB4B7E5665CF}"/>
          </ac:spMkLst>
        </pc:spChg>
        <pc:spChg chg="add mod">
          <ac:chgData name="Edgard Morato" userId="1da6dde4-7cd4-47d1-b037-d62d00b7d62c" providerId="ADAL" clId="{E576D054-E2E3-4F54-9472-A7B28B631E03}" dt="2024-06-11T17:18:05.272" v="2188" actId="20577"/>
          <ac:spMkLst>
            <pc:docMk/>
            <pc:sldMk cId="3189149199" sldId="2147472027"/>
            <ac:spMk id="41" creationId="{95559F34-EE78-FA46-A564-F4AA7A511572}"/>
          </ac:spMkLst>
        </pc:spChg>
        <pc:spChg chg="add mod">
          <ac:chgData name="Edgard Morato" userId="1da6dde4-7cd4-47d1-b037-d62d00b7d62c" providerId="ADAL" clId="{E576D054-E2E3-4F54-9472-A7B28B631E03}" dt="2024-06-11T17:18:35.467" v="2221" actId="20577"/>
          <ac:spMkLst>
            <pc:docMk/>
            <pc:sldMk cId="3189149199" sldId="2147472027"/>
            <ac:spMk id="42" creationId="{C85723AF-D2CB-B86C-6DB6-B8950CC50EC2}"/>
          </ac:spMkLst>
        </pc:spChg>
        <pc:spChg chg="add mod">
          <ac:chgData name="Edgard Morato" userId="1da6dde4-7cd4-47d1-b037-d62d00b7d62c" providerId="ADAL" clId="{E576D054-E2E3-4F54-9472-A7B28B631E03}" dt="2024-06-11T17:19:17.421" v="2240" actId="1036"/>
          <ac:spMkLst>
            <pc:docMk/>
            <pc:sldMk cId="3189149199" sldId="2147472027"/>
            <ac:spMk id="43" creationId="{4CFC4B6D-92D4-F71E-5CAF-42178400CBF0}"/>
          </ac:spMkLst>
        </pc:spChg>
        <pc:spChg chg="add mod">
          <ac:chgData name="Edgard Morato" userId="1da6dde4-7cd4-47d1-b037-d62d00b7d62c" providerId="ADAL" clId="{E576D054-E2E3-4F54-9472-A7B28B631E03}" dt="2024-06-11T17:20:06.801" v="2252" actId="20577"/>
          <ac:spMkLst>
            <pc:docMk/>
            <pc:sldMk cId="3189149199" sldId="2147472027"/>
            <ac:spMk id="45" creationId="{24A10F98-EC3A-0E99-14CB-4F5A5A5096C6}"/>
          </ac:spMkLst>
        </pc:spChg>
        <pc:spChg chg="add mod">
          <ac:chgData name="Edgard Morato" userId="1da6dde4-7cd4-47d1-b037-d62d00b7d62c" providerId="ADAL" clId="{E576D054-E2E3-4F54-9472-A7B28B631E03}" dt="2024-06-11T17:21:19.190" v="2314" actId="113"/>
          <ac:spMkLst>
            <pc:docMk/>
            <pc:sldMk cId="3189149199" sldId="2147472027"/>
            <ac:spMk id="46" creationId="{CA374E6A-EC8A-984C-F13B-C7CD91EFF4C0}"/>
          </ac:spMkLst>
        </pc:spChg>
        <pc:spChg chg="add mod">
          <ac:chgData name="Edgard Morato" userId="1da6dde4-7cd4-47d1-b037-d62d00b7d62c" providerId="ADAL" clId="{E576D054-E2E3-4F54-9472-A7B28B631E03}" dt="2024-06-11T17:21:40.482" v="2322" actId="1036"/>
          <ac:spMkLst>
            <pc:docMk/>
            <pc:sldMk cId="3189149199" sldId="2147472027"/>
            <ac:spMk id="47" creationId="{DA5BEA73-4F83-BF32-0CDB-6C012A74EAB1}"/>
          </ac:spMkLst>
        </pc:spChg>
        <pc:spChg chg="add mod">
          <ac:chgData name="Edgard Morato" userId="1da6dde4-7cd4-47d1-b037-d62d00b7d62c" providerId="ADAL" clId="{E576D054-E2E3-4F54-9472-A7B28B631E03}" dt="2024-06-11T17:21:56.142" v="2333" actId="20577"/>
          <ac:spMkLst>
            <pc:docMk/>
            <pc:sldMk cId="3189149199" sldId="2147472027"/>
            <ac:spMk id="48" creationId="{987775FC-BD9F-6C15-BB99-F104DC05F0C9}"/>
          </ac:spMkLst>
        </pc:spChg>
        <pc:spChg chg="add mod">
          <ac:chgData name="Edgard Morato" userId="1da6dde4-7cd4-47d1-b037-d62d00b7d62c" providerId="ADAL" clId="{E576D054-E2E3-4F54-9472-A7B28B631E03}" dt="2024-06-11T17:23:51.163" v="2364" actId="207"/>
          <ac:spMkLst>
            <pc:docMk/>
            <pc:sldMk cId="3189149199" sldId="2147472027"/>
            <ac:spMk id="49" creationId="{3067800D-C9FC-9541-919C-841FFCB4984E}"/>
          </ac:spMkLst>
        </pc:spChg>
        <pc:spChg chg="add mod">
          <ac:chgData name="Edgard Morato" userId="1da6dde4-7cd4-47d1-b037-d62d00b7d62c" providerId="ADAL" clId="{E576D054-E2E3-4F54-9472-A7B28B631E03}" dt="2024-06-11T17:23:59.816" v="2367" actId="1035"/>
          <ac:spMkLst>
            <pc:docMk/>
            <pc:sldMk cId="3189149199" sldId="2147472027"/>
            <ac:spMk id="50" creationId="{D95BC8EE-947C-047D-EA70-0F78B74C6D66}"/>
          </ac:spMkLst>
        </pc:spChg>
        <pc:spChg chg="add mod">
          <ac:chgData name="Edgard Morato" userId="1da6dde4-7cd4-47d1-b037-d62d00b7d62c" providerId="ADAL" clId="{E576D054-E2E3-4F54-9472-A7B28B631E03}" dt="2024-06-11T17:22:36.106" v="2339"/>
          <ac:spMkLst>
            <pc:docMk/>
            <pc:sldMk cId="3189149199" sldId="2147472027"/>
            <ac:spMk id="51" creationId="{92A1E1A3-9528-ABD7-9A8A-AB0DF3891000}"/>
          </ac:spMkLst>
        </pc:spChg>
        <pc:spChg chg="add mod">
          <ac:chgData name="Edgard Morato" userId="1da6dde4-7cd4-47d1-b037-d62d00b7d62c" providerId="ADAL" clId="{E576D054-E2E3-4F54-9472-A7B28B631E03}" dt="2024-06-11T17:26:33.689" v="2422"/>
          <ac:spMkLst>
            <pc:docMk/>
            <pc:sldMk cId="3189149199" sldId="2147472027"/>
            <ac:spMk id="52" creationId="{EE1EC482-F861-E43B-DF92-21BDB1AAC40A}"/>
          </ac:spMkLst>
        </pc:spChg>
        <pc:spChg chg="add mod">
          <ac:chgData name="Edgard Morato" userId="1da6dde4-7cd4-47d1-b037-d62d00b7d62c" providerId="ADAL" clId="{E576D054-E2E3-4F54-9472-A7B28B631E03}" dt="2024-06-11T17:26:33.689" v="2422"/>
          <ac:spMkLst>
            <pc:docMk/>
            <pc:sldMk cId="3189149199" sldId="2147472027"/>
            <ac:spMk id="53" creationId="{F0381711-E65A-B1C7-6F7D-A8AFBEAEDE90}"/>
          </ac:spMkLst>
        </pc:spChg>
        <pc:spChg chg="del">
          <ac:chgData name="Edgard Morato" userId="1da6dde4-7cd4-47d1-b037-d62d00b7d62c" providerId="ADAL" clId="{E576D054-E2E3-4F54-9472-A7B28B631E03}" dt="2024-06-11T17:15:49.058" v="2119" actId="478"/>
          <ac:spMkLst>
            <pc:docMk/>
            <pc:sldMk cId="3189149199" sldId="2147472027"/>
            <ac:spMk id="111" creationId="{4518AA99-DBF3-B0C5-4B99-B2A55B2C952D}"/>
          </ac:spMkLst>
        </pc:spChg>
        <pc:spChg chg="del">
          <ac:chgData name="Edgard Morato" userId="1da6dde4-7cd4-47d1-b037-d62d00b7d62c" providerId="ADAL" clId="{E576D054-E2E3-4F54-9472-A7B28B631E03}" dt="2024-06-11T17:16:06.093" v="2122" actId="478"/>
          <ac:spMkLst>
            <pc:docMk/>
            <pc:sldMk cId="3189149199" sldId="2147472027"/>
            <ac:spMk id="122" creationId="{0E187C8D-6539-7DFB-5DA9-F33A1DA9F539}"/>
          </ac:spMkLst>
        </pc:spChg>
        <pc:graphicFrameChg chg="del">
          <ac:chgData name="Edgard Morato" userId="1da6dde4-7cd4-47d1-b037-d62d00b7d62c" providerId="ADAL" clId="{E576D054-E2E3-4F54-9472-A7B28B631E03}" dt="2024-06-11T17:15:59.352" v="2121" actId="478"/>
          <ac:graphicFrameMkLst>
            <pc:docMk/>
            <pc:sldMk cId="3189149199" sldId="2147472027"/>
            <ac:graphicFrameMk id="12" creationId="{3BD4C4FC-B5AA-CE0E-F5B0-C12C7107F395}"/>
          </ac:graphicFrameMkLst>
        </pc:graphicFrameChg>
        <pc:graphicFrameChg chg="del">
          <ac:chgData name="Edgard Morato" userId="1da6dde4-7cd4-47d1-b037-d62d00b7d62c" providerId="ADAL" clId="{E576D054-E2E3-4F54-9472-A7B28B631E03}" dt="2024-06-11T17:15:59.352" v="2121" actId="478"/>
          <ac:graphicFrameMkLst>
            <pc:docMk/>
            <pc:sldMk cId="3189149199" sldId="2147472027"/>
            <ac:graphicFrameMk id="25" creationId="{0BC4A26B-02DC-0964-5AC2-82BE94F6D15E}"/>
          </ac:graphicFrameMkLst>
        </pc:graphicFrameChg>
        <pc:picChg chg="del">
          <ac:chgData name="Edgard Morato" userId="1da6dde4-7cd4-47d1-b037-d62d00b7d62c" providerId="ADAL" clId="{E576D054-E2E3-4F54-9472-A7B28B631E03}" dt="2024-06-11T17:18:00.576" v="2186" actId="478"/>
          <ac:picMkLst>
            <pc:docMk/>
            <pc:sldMk cId="3189149199" sldId="2147472027"/>
            <ac:picMk id="21" creationId="{38A04DAD-F352-C66C-6262-46FC950BFE62}"/>
          </ac:picMkLst>
        </pc:picChg>
        <pc:picChg chg="del">
          <ac:chgData name="Edgard Morato" userId="1da6dde4-7cd4-47d1-b037-d62d00b7d62c" providerId="ADAL" clId="{E576D054-E2E3-4F54-9472-A7B28B631E03}" dt="2024-06-11T17:16:06.093" v="2122" actId="478"/>
          <ac:picMkLst>
            <pc:docMk/>
            <pc:sldMk cId="3189149199" sldId="2147472027"/>
            <ac:picMk id="24" creationId="{E700A173-6F0C-FB6D-3DFF-107306B4ABAA}"/>
          </ac:picMkLst>
        </pc:picChg>
        <pc:picChg chg="add mod">
          <ac:chgData name="Edgard Morato" userId="1da6dde4-7cd4-47d1-b037-d62d00b7d62c" providerId="ADAL" clId="{E576D054-E2E3-4F54-9472-A7B28B631E03}" dt="2024-06-11T17:16:44.979" v="2123"/>
          <ac:picMkLst>
            <pc:docMk/>
            <pc:sldMk cId="3189149199" sldId="2147472027"/>
            <ac:picMk id="29" creationId="{32A0EDD9-7351-ABA4-3101-82187D263A55}"/>
          </ac:picMkLst>
        </pc:picChg>
        <pc:picChg chg="add mod">
          <ac:chgData name="Edgard Morato" userId="1da6dde4-7cd4-47d1-b037-d62d00b7d62c" providerId="ADAL" clId="{E576D054-E2E3-4F54-9472-A7B28B631E03}" dt="2024-06-11T17:16:44.979" v="2123"/>
          <ac:picMkLst>
            <pc:docMk/>
            <pc:sldMk cId="3189149199" sldId="2147472027"/>
            <ac:picMk id="38" creationId="{31553D17-D414-3EBD-0A63-5BAD9BF46A85}"/>
          </ac:picMkLst>
        </pc:picChg>
        <pc:picChg chg="del">
          <ac:chgData name="Edgard Morato" userId="1da6dde4-7cd4-47d1-b037-d62d00b7d62c" providerId="ADAL" clId="{E576D054-E2E3-4F54-9472-A7B28B631E03}" dt="2024-06-11T17:16:06.093" v="2122" actId="478"/>
          <ac:picMkLst>
            <pc:docMk/>
            <pc:sldMk cId="3189149199" sldId="2147472027"/>
            <ac:picMk id="130" creationId="{A86BF7C0-4133-2EDE-A49B-E8CDEA897D49}"/>
          </ac:picMkLst>
        </pc:picChg>
        <pc:cxnChg chg="add mod">
          <ac:chgData name="Edgard Morato" userId="1da6dde4-7cd4-47d1-b037-d62d00b7d62c" providerId="ADAL" clId="{E576D054-E2E3-4F54-9472-A7B28B631E03}" dt="2024-06-11T17:16:51.438" v="2124" actId="208"/>
          <ac:cxnSpMkLst>
            <pc:docMk/>
            <pc:sldMk cId="3189149199" sldId="2147472027"/>
            <ac:cxnSpMk id="33" creationId="{5F2D995B-6770-0893-81D2-6A8BDE46F406}"/>
          </ac:cxnSpMkLst>
        </pc:cxnChg>
        <pc:cxnChg chg="add mod">
          <ac:chgData name="Edgard Morato" userId="1da6dde4-7cd4-47d1-b037-d62d00b7d62c" providerId="ADAL" clId="{E576D054-E2E3-4F54-9472-A7B28B631E03}" dt="2024-06-11T17:16:51.438" v="2124" actId="208"/>
          <ac:cxnSpMkLst>
            <pc:docMk/>
            <pc:sldMk cId="3189149199" sldId="2147472027"/>
            <ac:cxnSpMk id="37" creationId="{F29186C3-3B27-B045-D5D1-0A6B6D76DB6E}"/>
          </ac:cxnSpMkLst>
        </pc:cxnChg>
        <pc:cxnChg chg="add mod">
          <ac:chgData name="Edgard Morato" userId="1da6dde4-7cd4-47d1-b037-d62d00b7d62c" providerId="ADAL" clId="{E576D054-E2E3-4F54-9472-A7B28B631E03}" dt="2024-06-11T17:19:20.554" v="2241" actId="208"/>
          <ac:cxnSpMkLst>
            <pc:docMk/>
            <pc:sldMk cId="3189149199" sldId="2147472027"/>
            <ac:cxnSpMk id="44" creationId="{5838C71F-7CB9-3400-073D-4247273D7AAB}"/>
          </ac:cxnSpMkLst>
        </pc:cxnChg>
      </pc:sldChg>
      <pc:sldChg chg="addSp delSp modSp mod modTransition">
        <pc:chgData name="Edgard Morato" userId="1da6dde4-7cd4-47d1-b037-d62d00b7d62c" providerId="ADAL" clId="{E576D054-E2E3-4F54-9472-A7B28B631E03}" dt="2024-06-12T20:51:42.615" v="5263"/>
        <pc:sldMkLst>
          <pc:docMk/>
          <pc:sldMk cId="1888475743" sldId="2147472028"/>
        </pc:sldMkLst>
        <pc:spChg chg="add mod">
          <ac:chgData name="Edgard Morato" userId="1da6dde4-7cd4-47d1-b037-d62d00b7d62c" providerId="ADAL" clId="{E576D054-E2E3-4F54-9472-A7B28B631E03}" dt="2024-06-11T17:26:36.712" v="2423"/>
          <ac:spMkLst>
            <pc:docMk/>
            <pc:sldMk cId="1888475743" sldId="2147472028"/>
            <ac:spMk id="2" creationId="{5956F0C0-7CDA-D3C8-A244-57F96C5C45A7}"/>
          </ac:spMkLst>
        </pc:spChg>
        <pc:spChg chg="add del mod">
          <ac:chgData name="Edgard Morato" userId="1da6dde4-7cd4-47d1-b037-d62d00b7d62c" providerId="ADAL" clId="{E576D054-E2E3-4F54-9472-A7B28B631E03}" dt="2024-06-12T15:03:17.809" v="4720"/>
          <ac:spMkLst>
            <pc:docMk/>
            <pc:sldMk cId="1888475743" sldId="2147472028"/>
            <ac:spMk id="11" creationId="{023F8FA0-829A-346C-7586-108B36B23FDF}"/>
          </ac:spMkLst>
        </pc:spChg>
        <pc:spChg chg="mod">
          <ac:chgData name="Edgard Morato" userId="1da6dde4-7cd4-47d1-b037-d62d00b7d62c" providerId="ADAL" clId="{E576D054-E2E3-4F54-9472-A7B28B631E03}" dt="2024-06-11T17:33:33.471" v="2581" actId="1036"/>
          <ac:spMkLst>
            <pc:docMk/>
            <pc:sldMk cId="1888475743" sldId="2147472028"/>
            <ac:spMk id="12" creationId="{EB445BCE-DFAC-15B4-7CED-A26EC880D7B2}"/>
          </ac:spMkLst>
        </pc:spChg>
        <pc:spChg chg="add mod">
          <ac:chgData name="Edgard Morato" userId="1da6dde4-7cd4-47d1-b037-d62d00b7d62c" providerId="ADAL" clId="{E576D054-E2E3-4F54-9472-A7B28B631E03}" dt="2024-06-11T17:26:36.712" v="2423"/>
          <ac:spMkLst>
            <pc:docMk/>
            <pc:sldMk cId="1888475743" sldId="2147472028"/>
            <ac:spMk id="13" creationId="{D4519EBF-C131-2D81-136F-015F413C0C5C}"/>
          </ac:spMkLst>
        </pc:spChg>
        <pc:spChg chg="mod">
          <ac:chgData name="Edgard Morato" userId="1da6dde4-7cd4-47d1-b037-d62d00b7d62c" providerId="ADAL" clId="{E576D054-E2E3-4F54-9472-A7B28B631E03}" dt="2024-06-11T17:33:31.494" v="2575" actId="1035"/>
          <ac:spMkLst>
            <pc:docMk/>
            <pc:sldMk cId="1888475743" sldId="2147472028"/>
            <ac:spMk id="14" creationId="{0081FD56-8242-D5BE-8848-12C5A5C73A5D}"/>
          </ac:spMkLst>
        </pc:spChg>
        <pc:spChg chg="mod">
          <ac:chgData name="Edgard Morato" userId="1da6dde4-7cd4-47d1-b037-d62d00b7d62c" providerId="ADAL" clId="{E576D054-E2E3-4F54-9472-A7B28B631E03}" dt="2024-06-11T17:33:50.498" v="2600" actId="1035"/>
          <ac:spMkLst>
            <pc:docMk/>
            <pc:sldMk cId="1888475743" sldId="2147472028"/>
            <ac:spMk id="15" creationId="{96A654D7-9BDB-D01A-82C2-856BA7DD1A5B}"/>
          </ac:spMkLst>
        </pc:spChg>
        <pc:spChg chg="add mod">
          <ac:chgData name="Edgard Morato" userId="1da6dde4-7cd4-47d1-b037-d62d00b7d62c" providerId="ADAL" clId="{E576D054-E2E3-4F54-9472-A7B28B631E03}" dt="2024-06-11T17:28:04.152" v="2435"/>
          <ac:spMkLst>
            <pc:docMk/>
            <pc:sldMk cId="1888475743" sldId="2147472028"/>
            <ac:spMk id="16" creationId="{5484AC06-C041-105F-C8A0-1A76E2A65AA1}"/>
          </ac:spMkLst>
        </pc:spChg>
        <pc:spChg chg="add mod">
          <ac:chgData name="Edgard Morato" userId="1da6dde4-7cd4-47d1-b037-d62d00b7d62c" providerId="ADAL" clId="{E576D054-E2E3-4F54-9472-A7B28B631E03}" dt="2024-06-12T16:54:15.427" v="5240" actId="207"/>
          <ac:spMkLst>
            <pc:docMk/>
            <pc:sldMk cId="1888475743" sldId="2147472028"/>
            <ac:spMk id="17" creationId="{C1E4D00A-5112-47EA-F43E-18B6D40930EA}"/>
          </ac:spMkLst>
        </pc:spChg>
        <pc:spChg chg="del">
          <ac:chgData name="Edgard Morato" userId="1da6dde4-7cd4-47d1-b037-d62d00b7d62c" providerId="ADAL" clId="{E576D054-E2E3-4F54-9472-A7B28B631E03}" dt="2024-06-11T17:34:26.037" v="2628" actId="478"/>
          <ac:spMkLst>
            <pc:docMk/>
            <pc:sldMk cId="1888475743" sldId="2147472028"/>
            <ac:spMk id="17" creationId="{E29B04F8-B6F8-E979-3F37-12DA0F5121CF}"/>
          </ac:spMkLst>
        </pc:spChg>
        <pc:spChg chg="mod">
          <ac:chgData name="Edgard Morato" userId="1da6dde4-7cd4-47d1-b037-d62d00b7d62c" providerId="ADAL" clId="{E576D054-E2E3-4F54-9472-A7B28B631E03}" dt="2024-06-11T17:35:32.843" v="2767" actId="1038"/>
          <ac:spMkLst>
            <pc:docMk/>
            <pc:sldMk cId="1888475743" sldId="2147472028"/>
            <ac:spMk id="18" creationId="{CD9F3309-46A5-7543-8103-54EB0ACA190F}"/>
          </ac:spMkLst>
        </pc:spChg>
        <pc:spChg chg="mod">
          <ac:chgData name="Edgard Morato" userId="1da6dde4-7cd4-47d1-b037-d62d00b7d62c" providerId="ADAL" clId="{E576D054-E2E3-4F54-9472-A7B28B631E03}" dt="2024-06-11T17:35:32.843" v="2767" actId="1038"/>
          <ac:spMkLst>
            <pc:docMk/>
            <pc:sldMk cId="1888475743" sldId="2147472028"/>
            <ac:spMk id="19" creationId="{36BCE7AB-026A-47D3-7B58-1262C056D0B2}"/>
          </ac:spMkLst>
        </pc:spChg>
        <pc:spChg chg="mod">
          <ac:chgData name="Edgard Morato" userId="1da6dde4-7cd4-47d1-b037-d62d00b7d62c" providerId="ADAL" clId="{E576D054-E2E3-4F54-9472-A7B28B631E03}" dt="2024-06-11T17:35:30.965" v="2766" actId="1035"/>
          <ac:spMkLst>
            <pc:docMk/>
            <pc:sldMk cId="1888475743" sldId="2147472028"/>
            <ac:spMk id="20" creationId="{AAD2EDFE-44E8-1256-F5D5-5E59F292220E}"/>
          </ac:spMkLst>
        </pc:spChg>
        <pc:spChg chg="mod">
          <ac:chgData name="Edgard Morato" userId="1da6dde4-7cd4-47d1-b037-d62d00b7d62c" providerId="ADAL" clId="{E576D054-E2E3-4F54-9472-A7B28B631E03}" dt="2024-06-11T17:31:29.364" v="2487" actId="1038"/>
          <ac:spMkLst>
            <pc:docMk/>
            <pc:sldMk cId="1888475743" sldId="2147472028"/>
            <ac:spMk id="22" creationId="{614322C9-2479-70D1-A430-CA64FB9D93C5}"/>
          </ac:spMkLst>
        </pc:spChg>
        <pc:spChg chg="mod">
          <ac:chgData name="Edgard Morato" userId="1da6dde4-7cd4-47d1-b037-d62d00b7d62c" providerId="ADAL" clId="{E576D054-E2E3-4F54-9472-A7B28B631E03}" dt="2024-06-11T17:34:08.872" v="2627" actId="1038"/>
          <ac:spMkLst>
            <pc:docMk/>
            <pc:sldMk cId="1888475743" sldId="2147472028"/>
            <ac:spMk id="23" creationId="{E4C1D981-B97B-84D5-CB72-334481E03445}"/>
          </ac:spMkLst>
        </pc:spChg>
        <pc:spChg chg="del">
          <ac:chgData name="Edgard Morato" userId="1da6dde4-7cd4-47d1-b037-d62d00b7d62c" providerId="ADAL" clId="{E576D054-E2E3-4F54-9472-A7B28B631E03}" dt="2024-06-11T17:27:55.165" v="2434" actId="478"/>
          <ac:spMkLst>
            <pc:docMk/>
            <pc:sldMk cId="1888475743" sldId="2147472028"/>
            <ac:spMk id="28" creationId="{7BFB2F5A-7202-32E2-6C39-62C4D3700150}"/>
          </ac:spMkLst>
        </pc:spChg>
        <pc:spChg chg="add mod">
          <ac:chgData name="Edgard Morato" userId="1da6dde4-7cd4-47d1-b037-d62d00b7d62c" providerId="ADAL" clId="{E576D054-E2E3-4F54-9472-A7B28B631E03}" dt="2024-06-11T17:28:16.649" v="2438" actId="14100"/>
          <ac:spMkLst>
            <pc:docMk/>
            <pc:sldMk cId="1888475743" sldId="2147472028"/>
            <ac:spMk id="31" creationId="{8DD7FD28-C5F6-4C13-2A9E-5CDFB464EEB8}"/>
          </ac:spMkLst>
        </pc:spChg>
        <pc:spChg chg="mod">
          <ac:chgData name="Edgard Morato" userId="1da6dde4-7cd4-47d1-b037-d62d00b7d62c" providerId="ADAL" clId="{E576D054-E2E3-4F54-9472-A7B28B631E03}" dt="2024-06-11T17:34:01.068" v="2608" actId="1035"/>
          <ac:spMkLst>
            <pc:docMk/>
            <pc:sldMk cId="1888475743" sldId="2147472028"/>
            <ac:spMk id="32" creationId="{CAFF52F7-7C39-CC80-37FE-0E8E8E3B3ECA}"/>
          </ac:spMkLst>
        </pc:spChg>
        <pc:spChg chg="add mod">
          <ac:chgData name="Edgard Morato" userId="1da6dde4-7cd4-47d1-b037-d62d00b7d62c" providerId="ADAL" clId="{E576D054-E2E3-4F54-9472-A7B28B631E03}" dt="2024-06-11T17:35:30.965" v="2766" actId="1035"/>
          <ac:spMkLst>
            <pc:docMk/>
            <pc:sldMk cId="1888475743" sldId="2147472028"/>
            <ac:spMk id="34" creationId="{11571F8A-26D0-F7C5-A6D8-2ADCCE255E22}"/>
          </ac:spMkLst>
        </pc:spChg>
        <pc:spChg chg="del">
          <ac:chgData name="Edgard Morato" userId="1da6dde4-7cd4-47d1-b037-d62d00b7d62c" providerId="ADAL" clId="{E576D054-E2E3-4F54-9472-A7B28B631E03}" dt="2024-06-11T17:27:55.165" v="2434" actId="478"/>
          <ac:spMkLst>
            <pc:docMk/>
            <pc:sldMk cId="1888475743" sldId="2147472028"/>
            <ac:spMk id="122" creationId="{0E187C8D-6539-7DFB-5DA9-F33A1DA9F539}"/>
          </ac:spMkLst>
        </pc:spChg>
        <pc:spChg chg="mod">
          <ac:chgData name="Edgard Morato" userId="1da6dde4-7cd4-47d1-b037-d62d00b7d62c" providerId="ADAL" clId="{E576D054-E2E3-4F54-9472-A7B28B631E03}" dt="2024-06-11T17:29:10.498" v="2446" actId="1076"/>
          <ac:spMkLst>
            <pc:docMk/>
            <pc:sldMk cId="1888475743" sldId="2147472028"/>
            <ac:spMk id="127" creationId="{C96492A0-F120-40E9-B00B-DD47377EA788}"/>
          </ac:spMkLst>
        </pc:spChg>
        <pc:spChg chg="mod">
          <ac:chgData name="Edgard Morato" userId="1da6dde4-7cd4-47d1-b037-d62d00b7d62c" providerId="ADAL" clId="{E576D054-E2E3-4F54-9472-A7B28B631E03}" dt="2024-06-11T17:29:15.265" v="2451" actId="1035"/>
          <ac:spMkLst>
            <pc:docMk/>
            <pc:sldMk cId="1888475743" sldId="2147472028"/>
            <ac:spMk id="129" creationId="{59EED680-3641-CBA1-2C11-DD9E569653DC}"/>
          </ac:spMkLst>
        </pc:spChg>
        <pc:graphicFrameChg chg="mod">
          <ac:chgData name="Edgard Morato" userId="1da6dde4-7cd4-47d1-b037-d62d00b7d62c" providerId="ADAL" clId="{E576D054-E2E3-4F54-9472-A7B28B631E03}" dt="2024-06-11T20:23:15.302" v="4588"/>
          <ac:graphicFrameMkLst>
            <pc:docMk/>
            <pc:sldMk cId="1888475743" sldId="2147472028"/>
            <ac:graphicFrameMk id="128" creationId="{EB18C7E5-97BE-6552-5434-B1C1CD40266B}"/>
          </ac:graphicFrameMkLst>
        </pc:graphicFrameChg>
        <pc:picChg chg="del">
          <ac:chgData name="Edgard Morato" userId="1da6dde4-7cd4-47d1-b037-d62d00b7d62c" providerId="ADAL" clId="{E576D054-E2E3-4F54-9472-A7B28B631E03}" dt="2024-06-11T17:27:55.165" v="2434" actId="478"/>
          <ac:picMkLst>
            <pc:docMk/>
            <pc:sldMk cId="1888475743" sldId="2147472028"/>
            <ac:picMk id="11" creationId="{F9E69A1B-E207-8063-9EA3-538A2819ABA0}"/>
          </ac:picMkLst>
        </pc:picChg>
        <pc:picChg chg="add mod">
          <ac:chgData name="Edgard Morato" userId="1da6dde4-7cd4-47d1-b037-d62d00b7d62c" providerId="ADAL" clId="{E576D054-E2E3-4F54-9472-A7B28B631E03}" dt="2024-06-11T17:28:04.152" v="2435"/>
          <ac:picMkLst>
            <pc:docMk/>
            <pc:sldMk cId="1888475743" sldId="2147472028"/>
            <ac:picMk id="27" creationId="{307139D6-6D4B-7AD1-A0E8-6EFC5B4205A7}"/>
          </ac:picMkLst>
        </pc:picChg>
        <pc:picChg chg="add mod">
          <ac:chgData name="Edgard Morato" userId="1da6dde4-7cd4-47d1-b037-d62d00b7d62c" providerId="ADAL" clId="{E576D054-E2E3-4F54-9472-A7B28B631E03}" dt="2024-06-11T17:28:04.152" v="2435"/>
          <ac:picMkLst>
            <pc:docMk/>
            <pc:sldMk cId="1888475743" sldId="2147472028"/>
            <ac:picMk id="33" creationId="{43C44BFA-C93E-9CDA-2434-5F94BA3F55BC}"/>
          </ac:picMkLst>
        </pc:picChg>
        <pc:picChg chg="del">
          <ac:chgData name="Edgard Morato" userId="1da6dde4-7cd4-47d1-b037-d62d00b7d62c" providerId="ADAL" clId="{E576D054-E2E3-4F54-9472-A7B28B631E03}" dt="2024-06-11T17:27:55.165" v="2434" actId="478"/>
          <ac:picMkLst>
            <pc:docMk/>
            <pc:sldMk cId="1888475743" sldId="2147472028"/>
            <ac:picMk id="130" creationId="{A86BF7C0-4133-2EDE-A49B-E8CDEA897D49}"/>
          </ac:picMkLst>
        </pc:picChg>
        <pc:cxnChg chg="add mod">
          <ac:chgData name="Edgard Morato" userId="1da6dde4-7cd4-47d1-b037-d62d00b7d62c" providerId="ADAL" clId="{E576D054-E2E3-4F54-9472-A7B28B631E03}" dt="2024-06-11T17:28:22.861" v="2439" actId="208"/>
          <ac:cxnSpMkLst>
            <pc:docMk/>
            <pc:sldMk cId="1888475743" sldId="2147472028"/>
            <ac:cxnSpMk id="29" creationId="{EBF24AAD-2B2B-FECF-F159-BDF808418947}"/>
          </ac:cxnSpMkLst>
        </pc:cxnChg>
        <pc:cxnChg chg="add mod">
          <ac:chgData name="Edgard Morato" userId="1da6dde4-7cd4-47d1-b037-d62d00b7d62c" providerId="ADAL" clId="{E576D054-E2E3-4F54-9472-A7B28B631E03}" dt="2024-06-11T17:28:22.861" v="2439" actId="208"/>
          <ac:cxnSpMkLst>
            <pc:docMk/>
            <pc:sldMk cId="1888475743" sldId="2147472028"/>
            <ac:cxnSpMk id="30" creationId="{BCCFAE9A-C260-11A9-A781-8F6D07F64086}"/>
          </ac:cxnSpMkLst>
        </pc:cxnChg>
        <pc:cxnChg chg="add mod">
          <ac:chgData name="Edgard Morato" userId="1da6dde4-7cd4-47d1-b037-d62d00b7d62c" providerId="ADAL" clId="{E576D054-E2E3-4F54-9472-A7B28B631E03}" dt="2024-06-11T17:35:30.965" v="2766" actId="1035"/>
          <ac:cxnSpMkLst>
            <pc:docMk/>
            <pc:sldMk cId="1888475743" sldId="2147472028"/>
            <ac:cxnSpMk id="35" creationId="{96B4EBA4-D182-DA14-F0D9-BCB7F80FAD46}"/>
          </ac:cxnSpMkLst>
        </pc:cxnChg>
      </pc:sldChg>
      <pc:sldChg chg="addSp delSp modSp mod modTransition">
        <pc:chgData name="Edgard Morato" userId="1da6dde4-7cd4-47d1-b037-d62d00b7d62c" providerId="ADAL" clId="{E576D054-E2E3-4F54-9472-A7B28B631E03}" dt="2024-06-12T20:51:42.615" v="5263"/>
        <pc:sldMkLst>
          <pc:docMk/>
          <pc:sldMk cId="242079711" sldId="2147472029"/>
        </pc:sldMkLst>
        <pc:spChg chg="add del mod">
          <ac:chgData name="Edgard Morato" userId="1da6dde4-7cd4-47d1-b037-d62d00b7d62c" providerId="ADAL" clId="{E576D054-E2E3-4F54-9472-A7B28B631E03}" dt="2024-06-12T15:03:17.475" v="4718"/>
          <ac:spMkLst>
            <pc:docMk/>
            <pc:sldMk cId="242079711" sldId="2147472029"/>
            <ac:spMk id="2" creationId="{E2DB6CDA-4546-CF81-5472-FCA9F29600FB}"/>
          </ac:spMkLst>
        </pc:spChg>
        <pc:spChg chg="add mod">
          <ac:chgData name="Edgard Morato" userId="1da6dde4-7cd4-47d1-b037-d62d00b7d62c" providerId="ADAL" clId="{E576D054-E2E3-4F54-9472-A7B28B631E03}" dt="2024-06-11T17:26:44.230" v="2425"/>
          <ac:spMkLst>
            <pc:docMk/>
            <pc:sldMk cId="242079711" sldId="2147472029"/>
            <ac:spMk id="4" creationId="{D1C232AD-64BE-27C3-0074-A1A3E9C35311}"/>
          </ac:spMkLst>
        </pc:spChg>
        <pc:spChg chg="add mod">
          <ac:chgData name="Edgard Morato" userId="1da6dde4-7cd4-47d1-b037-d62d00b7d62c" providerId="ADAL" clId="{E576D054-E2E3-4F54-9472-A7B28B631E03}" dt="2024-06-12T16:54:24.424" v="5242" actId="207"/>
          <ac:spMkLst>
            <pc:docMk/>
            <pc:sldMk cId="242079711" sldId="2147472029"/>
            <ac:spMk id="10" creationId="{5A2C591C-6D0A-78D6-8218-726A782D36D0}"/>
          </ac:spMkLst>
        </pc:spChg>
        <pc:spChg chg="del">
          <ac:chgData name="Edgard Morato" userId="1da6dde4-7cd4-47d1-b037-d62d00b7d62c" providerId="ADAL" clId="{E576D054-E2E3-4F54-9472-A7B28B631E03}" dt="2024-06-11T17:49:51.620" v="2968" actId="478"/>
          <ac:spMkLst>
            <pc:docMk/>
            <pc:sldMk cId="242079711" sldId="2147472029"/>
            <ac:spMk id="10" creationId="{9E0F3923-DC29-4028-5A36-39869B4D8B94}"/>
          </ac:spMkLst>
        </pc:spChg>
        <pc:spChg chg="mod">
          <ac:chgData name="Edgard Morato" userId="1da6dde4-7cd4-47d1-b037-d62d00b7d62c" providerId="ADAL" clId="{E576D054-E2E3-4F54-9472-A7B28B631E03}" dt="2024-06-11T18:35:09.935" v="3102" actId="1038"/>
          <ac:spMkLst>
            <pc:docMk/>
            <pc:sldMk cId="242079711" sldId="2147472029"/>
            <ac:spMk id="12" creationId="{3E81EAEB-B9B3-CCF5-8626-0C2885BBAA99}"/>
          </ac:spMkLst>
        </pc:spChg>
        <pc:spChg chg="add mod">
          <ac:chgData name="Edgard Morato" userId="1da6dde4-7cd4-47d1-b037-d62d00b7d62c" providerId="ADAL" clId="{E576D054-E2E3-4F54-9472-A7B28B631E03}" dt="2024-06-11T17:26:44.230" v="2425"/>
          <ac:spMkLst>
            <pc:docMk/>
            <pc:sldMk cId="242079711" sldId="2147472029"/>
            <ac:spMk id="15" creationId="{3C5F71B7-7EEE-701D-72EC-1D888ED2F5C1}"/>
          </ac:spMkLst>
        </pc:spChg>
        <pc:spChg chg="mod">
          <ac:chgData name="Edgard Morato" userId="1da6dde4-7cd4-47d1-b037-d62d00b7d62c" providerId="ADAL" clId="{E576D054-E2E3-4F54-9472-A7B28B631E03}" dt="2024-06-11T18:34:54.083" v="3090" actId="1036"/>
          <ac:spMkLst>
            <pc:docMk/>
            <pc:sldMk cId="242079711" sldId="2147472029"/>
            <ac:spMk id="16" creationId="{AF364DC0-D8F0-7C65-F576-0FDF3BAE9796}"/>
          </ac:spMkLst>
        </pc:spChg>
        <pc:spChg chg="add mod">
          <ac:chgData name="Edgard Morato" userId="1da6dde4-7cd4-47d1-b037-d62d00b7d62c" providerId="ADAL" clId="{E576D054-E2E3-4F54-9472-A7B28B631E03}" dt="2024-06-11T17:49:54.963" v="2971"/>
          <ac:spMkLst>
            <pc:docMk/>
            <pc:sldMk cId="242079711" sldId="2147472029"/>
            <ac:spMk id="18" creationId="{4A67524A-4CC3-957D-5681-962E3BBE715F}"/>
          </ac:spMkLst>
        </pc:spChg>
        <pc:spChg chg="mod">
          <ac:chgData name="Edgard Morato" userId="1da6dde4-7cd4-47d1-b037-d62d00b7d62c" providerId="ADAL" clId="{E576D054-E2E3-4F54-9472-A7B28B631E03}" dt="2024-06-11T18:34:54.083" v="3090" actId="1036"/>
          <ac:spMkLst>
            <pc:docMk/>
            <pc:sldMk cId="242079711" sldId="2147472029"/>
            <ac:spMk id="22" creationId="{F151056B-44AA-14FE-713A-64CF8D53A02E}"/>
          </ac:spMkLst>
        </pc:spChg>
        <pc:spChg chg="mod">
          <ac:chgData name="Edgard Morato" userId="1da6dde4-7cd4-47d1-b037-d62d00b7d62c" providerId="ADAL" clId="{E576D054-E2E3-4F54-9472-A7B28B631E03}" dt="2024-06-11T18:34:54.083" v="3090" actId="1036"/>
          <ac:spMkLst>
            <pc:docMk/>
            <pc:sldMk cId="242079711" sldId="2147472029"/>
            <ac:spMk id="23" creationId="{C027936F-A480-EBF4-96AA-D880B3A368CA}"/>
          </ac:spMkLst>
        </pc:spChg>
        <pc:spChg chg="mod">
          <ac:chgData name="Edgard Morato" userId="1da6dde4-7cd4-47d1-b037-d62d00b7d62c" providerId="ADAL" clId="{E576D054-E2E3-4F54-9472-A7B28B631E03}" dt="2024-06-11T18:35:22.367" v="3117" actId="1037"/>
          <ac:spMkLst>
            <pc:docMk/>
            <pc:sldMk cId="242079711" sldId="2147472029"/>
            <ac:spMk id="25" creationId="{B7CAB47B-E56B-B0AF-5C96-8B36273FD8AF}"/>
          </ac:spMkLst>
        </pc:spChg>
        <pc:spChg chg="mod">
          <ac:chgData name="Edgard Morato" userId="1da6dde4-7cd4-47d1-b037-d62d00b7d62c" providerId="ADAL" clId="{E576D054-E2E3-4F54-9472-A7B28B631E03}" dt="2024-06-11T18:35:15.564" v="3111" actId="1037"/>
          <ac:spMkLst>
            <pc:docMk/>
            <pc:sldMk cId="242079711" sldId="2147472029"/>
            <ac:spMk id="26" creationId="{A2C9E341-144D-0784-06B4-F0BA3098F9E8}"/>
          </ac:spMkLst>
        </pc:spChg>
        <pc:spChg chg="add mod">
          <ac:chgData name="Edgard Morato" userId="1da6dde4-7cd4-47d1-b037-d62d00b7d62c" providerId="ADAL" clId="{E576D054-E2E3-4F54-9472-A7B28B631E03}" dt="2024-06-11T17:49:54.963" v="2971"/>
          <ac:spMkLst>
            <pc:docMk/>
            <pc:sldMk cId="242079711" sldId="2147472029"/>
            <ac:spMk id="33" creationId="{2F1BFC36-7316-E07D-4334-6012C9110A8E}"/>
          </ac:spMkLst>
        </pc:spChg>
        <pc:spChg chg="add del mod">
          <ac:chgData name="Edgard Morato" userId="1da6dde4-7cd4-47d1-b037-d62d00b7d62c" providerId="ADAL" clId="{E576D054-E2E3-4F54-9472-A7B28B631E03}" dt="2024-06-11T17:50:45.789" v="2985" actId="21"/>
          <ac:spMkLst>
            <pc:docMk/>
            <pc:sldMk cId="242079711" sldId="2147472029"/>
            <ac:spMk id="35" creationId="{3D51992A-B786-ADC4-2D40-E05CE4D8B958}"/>
          </ac:spMkLst>
        </pc:spChg>
        <pc:spChg chg="add mod">
          <ac:chgData name="Edgard Morato" userId="1da6dde4-7cd4-47d1-b037-d62d00b7d62c" providerId="ADAL" clId="{E576D054-E2E3-4F54-9472-A7B28B631E03}" dt="2024-06-11T17:50:49.400" v="2987"/>
          <ac:spMkLst>
            <pc:docMk/>
            <pc:sldMk cId="242079711" sldId="2147472029"/>
            <ac:spMk id="36" creationId="{656377CC-6E70-8A56-11AC-284A3A708309}"/>
          </ac:spMkLst>
        </pc:spChg>
        <pc:spChg chg="add mod">
          <ac:chgData name="Edgard Morato" userId="1da6dde4-7cd4-47d1-b037-d62d00b7d62c" providerId="ADAL" clId="{E576D054-E2E3-4F54-9472-A7B28B631E03}" dt="2024-06-11T18:36:47.300" v="3121" actId="14100"/>
          <ac:spMkLst>
            <pc:docMk/>
            <pc:sldMk cId="242079711" sldId="2147472029"/>
            <ac:spMk id="37" creationId="{B2E0F264-3EE5-5C5D-2361-BFA9461769A0}"/>
          </ac:spMkLst>
        </pc:spChg>
        <pc:spChg chg="del">
          <ac:chgData name="Edgard Morato" userId="1da6dde4-7cd4-47d1-b037-d62d00b7d62c" providerId="ADAL" clId="{E576D054-E2E3-4F54-9472-A7B28B631E03}" dt="2024-06-11T18:36:25.397" v="3118" actId="478"/>
          <ac:spMkLst>
            <pc:docMk/>
            <pc:sldMk cId="242079711" sldId="2147472029"/>
            <ac:spMk id="38" creationId="{EFD0DB98-5F60-928C-BBC2-0E9E9C47FD86}"/>
          </ac:spMkLst>
        </pc:spChg>
        <pc:spChg chg="mod">
          <ac:chgData name="Edgard Morato" userId="1da6dde4-7cd4-47d1-b037-d62d00b7d62c" providerId="ADAL" clId="{E576D054-E2E3-4F54-9472-A7B28B631E03}" dt="2024-06-11T18:37:25.019" v="3158" actId="1036"/>
          <ac:spMkLst>
            <pc:docMk/>
            <pc:sldMk cId="242079711" sldId="2147472029"/>
            <ac:spMk id="39" creationId="{1E66920F-5D41-1B4B-55F9-D8CFF93BC45C}"/>
          </ac:spMkLst>
        </pc:spChg>
        <pc:spChg chg="mod">
          <ac:chgData name="Edgard Morato" userId="1da6dde4-7cd4-47d1-b037-d62d00b7d62c" providerId="ADAL" clId="{E576D054-E2E3-4F54-9472-A7B28B631E03}" dt="2024-06-11T18:38:17.448" v="3214" actId="1035"/>
          <ac:spMkLst>
            <pc:docMk/>
            <pc:sldMk cId="242079711" sldId="2147472029"/>
            <ac:spMk id="40" creationId="{00789930-0E1C-FEC1-3B7E-935494CFEEAF}"/>
          </ac:spMkLst>
        </pc:spChg>
        <pc:spChg chg="mod">
          <ac:chgData name="Edgard Morato" userId="1da6dde4-7cd4-47d1-b037-d62d00b7d62c" providerId="ADAL" clId="{E576D054-E2E3-4F54-9472-A7B28B631E03}" dt="2024-06-11T18:37:25.019" v="3158" actId="1036"/>
          <ac:spMkLst>
            <pc:docMk/>
            <pc:sldMk cId="242079711" sldId="2147472029"/>
            <ac:spMk id="42" creationId="{9573DC2A-9ADA-6F4B-DA36-C34F2C4F6113}"/>
          </ac:spMkLst>
        </pc:spChg>
        <pc:spChg chg="mod">
          <ac:chgData name="Edgard Morato" userId="1da6dde4-7cd4-47d1-b037-d62d00b7d62c" providerId="ADAL" clId="{E576D054-E2E3-4F54-9472-A7B28B631E03}" dt="2024-06-11T18:38:17.448" v="3214" actId="1035"/>
          <ac:spMkLst>
            <pc:docMk/>
            <pc:sldMk cId="242079711" sldId="2147472029"/>
            <ac:spMk id="43" creationId="{7FB17549-F7EA-722A-2C9D-8BD8F516693F}"/>
          </ac:spMkLst>
        </pc:spChg>
        <pc:spChg chg="mod">
          <ac:chgData name="Edgard Morato" userId="1da6dde4-7cd4-47d1-b037-d62d00b7d62c" providerId="ADAL" clId="{E576D054-E2E3-4F54-9472-A7B28B631E03}" dt="2024-06-11T18:37:45.642" v="3182" actId="1038"/>
          <ac:spMkLst>
            <pc:docMk/>
            <pc:sldMk cId="242079711" sldId="2147472029"/>
            <ac:spMk id="44" creationId="{17622674-F1EC-C54B-4FB1-ED9471F41151}"/>
          </ac:spMkLst>
        </pc:spChg>
        <pc:spChg chg="mod">
          <ac:chgData name="Edgard Morato" userId="1da6dde4-7cd4-47d1-b037-d62d00b7d62c" providerId="ADAL" clId="{E576D054-E2E3-4F54-9472-A7B28B631E03}" dt="2024-06-11T18:38:17.448" v="3214" actId="1035"/>
          <ac:spMkLst>
            <pc:docMk/>
            <pc:sldMk cId="242079711" sldId="2147472029"/>
            <ac:spMk id="45" creationId="{ACE00805-71A6-C32E-F9A5-BDF103A502FB}"/>
          </ac:spMkLst>
        </pc:spChg>
        <pc:spChg chg="del">
          <ac:chgData name="Edgard Morato" userId="1da6dde4-7cd4-47d1-b037-d62d00b7d62c" providerId="ADAL" clId="{E576D054-E2E3-4F54-9472-A7B28B631E03}" dt="2024-06-11T18:36:26.632" v="3119" actId="478"/>
          <ac:spMkLst>
            <pc:docMk/>
            <pc:sldMk cId="242079711" sldId="2147472029"/>
            <ac:spMk id="46" creationId="{4A771D9B-C4A8-F859-8D0D-024D72D15DE3}"/>
          </ac:spMkLst>
        </pc:spChg>
        <pc:spChg chg="mod">
          <ac:chgData name="Edgard Morato" userId="1da6dde4-7cd4-47d1-b037-d62d00b7d62c" providerId="ADAL" clId="{E576D054-E2E3-4F54-9472-A7B28B631E03}" dt="2024-06-11T18:38:57.714" v="3229" actId="13926"/>
          <ac:spMkLst>
            <pc:docMk/>
            <pc:sldMk cId="242079711" sldId="2147472029"/>
            <ac:spMk id="47" creationId="{A93730F0-C41D-BD23-6A4F-95DF3921B21C}"/>
          </ac:spMkLst>
        </pc:spChg>
        <pc:spChg chg="add mod">
          <ac:chgData name="Edgard Morato" userId="1da6dde4-7cd4-47d1-b037-d62d00b7d62c" providerId="ADAL" clId="{E576D054-E2E3-4F54-9472-A7B28B631E03}" dt="2024-06-11T18:38:23.666" v="3222" actId="1035"/>
          <ac:spMkLst>
            <pc:docMk/>
            <pc:sldMk cId="242079711" sldId="2147472029"/>
            <ac:spMk id="48" creationId="{ACEBF9FF-34DC-B9CE-7E99-ABF4BD7F2CBB}"/>
          </ac:spMkLst>
        </pc:spChg>
        <pc:spChg chg="mod">
          <ac:chgData name="Edgard Morato" userId="1da6dde4-7cd4-47d1-b037-d62d00b7d62c" providerId="ADAL" clId="{E576D054-E2E3-4F54-9472-A7B28B631E03}" dt="2024-06-11T18:39:10.787" v="3232" actId="1035"/>
          <ac:spMkLst>
            <pc:docMk/>
            <pc:sldMk cId="242079711" sldId="2147472029"/>
            <ac:spMk id="49" creationId="{F14136B4-1638-6B4F-A945-D4977C85CE16}"/>
          </ac:spMkLst>
        </pc:spChg>
        <pc:spChg chg="mod">
          <ac:chgData name="Edgard Morato" userId="1da6dde4-7cd4-47d1-b037-d62d00b7d62c" providerId="ADAL" clId="{E576D054-E2E3-4F54-9472-A7B28B631E03}" dt="2024-06-11T18:34:54.083" v="3090" actId="1036"/>
          <ac:spMkLst>
            <pc:docMk/>
            <pc:sldMk cId="242079711" sldId="2147472029"/>
            <ac:spMk id="53" creationId="{526548B8-9A86-53C3-F6AB-7FD81656387F}"/>
          </ac:spMkLst>
        </pc:spChg>
        <pc:spChg chg="mod">
          <ac:chgData name="Edgard Morato" userId="1da6dde4-7cd4-47d1-b037-d62d00b7d62c" providerId="ADAL" clId="{E576D054-E2E3-4F54-9472-A7B28B631E03}" dt="2024-06-11T18:34:54.083" v="3090" actId="1036"/>
          <ac:spMkLst>
            <pc:docMk/>
            <pc:sldMk cId="242079711" sldId="2147472029"/>
            <ac:spMk id="54" creationId="{CB164A93-B541-B615-8DB2-C64C2F68E492}"/>
          </ac:spMkLst>
        </pc:spChg>
        <pc:spChg chg="mod">
          <ac:chgData name="Edgard Morato" userId="1da6dde4-7cd4-47d1-b037-d62d00b7d62c" providerId="ADAL" clId="{E576D054-E2E3-4F54-9472-A7B28B631E03}" dt="2024-06-11T18:34:54.083" v="3090" actId="1036"/>
          <ac:spMkLst>
            <pc:docMk/>
            <pc:sldMk cId="242079711" sldId="2147472029"/>
            <ac:spMk id="56" creationId="{5EA8AF0F-63FC-3811-38C8-09F8B41EA154}"/>
          </ac:spMkLst>
        </pc:spChg>
        <pc:spChg chg="mod">
          <ac:chgData name="Edgard Morato" userId="1da6dde4-7cd4-47d1-b037-d62d00b7d62c" providerId="ADAL" clId="{E576D054-E2E3-4F54-9472-A7B28B631E03}" dt="2024-06-11T18:34:54.083" v="3090" actId="1036"/>
          <ac:spMkLst>
            <pc:docMk/>
            <pc:sldMk cId="242079711" sldId="2147472029"/>
            <ac:spMk id="57" creationId="{5DEDDECC-0C52-71FB-A779-1D552D46ECA0}"/>
          </ac:spMkLst>
        </pc:spChg>
        <pc:spChg chg="mod">
          <ac:chgData name="Edgard Morato" userId="1da6dde4-7cd4-47d1-b037-d62d00b7d62c" providerId="ADAL" clId="{E576D054-E2E3-4F54-9472-A7B28B631E03}" dt="2024-06-11T18:37:42.766" v="3179" actId="1035"/>
          <ac:spMkLst>
            <pc:docMk/>
            <pc:sldMk cId="242079711" sldId="2147472029"/>
            <ac:spMk id="59" creationId="{4E3322DF-6C5E-CC9D-9897-2D7F7C4AC226}"/>
          </ac:spMkLst>
        </pc:spChg>
        <pc:spChg chg="mod">
          <ac:chgData name="Edgard Morato" userId="1da6dde4-7cd4-47d1-b037-d62d00b7d62c" providerId="ADAL" clId="{E576D054-E2E3-4F54-9472-A7B28B631E03}" dt="2024-06-11T18:38:17.448" v="3214" actId="1035"/>
          <ac:spMkLst>
            <pc:docMk/>
            <pc:sldMk cId="242079711" sldId="2147472029"/>
            <ac:spMk id="60" creationId="{E962DAB7-2A11-38F9-B978-5A0A9AA32D68}"/>
          </ac:spMkLst>
        </pc:spChg>
        <pc:spChg chg="mod">
          <ac:chgData name="Edgard Morato" userId="1da6dde4-7cd4-47d1-b037-d62d00b7d62c" providerId="ADAL" clId="{E576D054-E2E3-4F54-9472-A7B28B631E03}" dt="2024-06-11T18:40:50.752" v="3234" actId="1038"/>
          <ac:spMkLst>
            <pc:docMk/>
            <pc:sldMk cId="242079711" sldId="2147472029"/>
            <ac:spMk id="62" creationId="{2F89B58C-57A8-24A2-3C01-794D21214A20}"/>
          </ac:spMkLst>
        </pc:spChg>
        <pc:spChg chg="mod">
          <ac:chgData name="Edgard Morato" userId="1da6dde4-7cd4-47d1-b037-d62d00b7d62c" providerId="ADAL" clId="{E576D054-E2E3-4F54-9472-A7B28B631E03}" dt="2024-06-11T18:38:17.448" v="3214" actId="1035"/>
          <ac:spMkLst>
            <pc:docMk/>
            <pc:sldMk cId="242079711" sldId="2147472029"/>
            <ac:spMk id="63" creationId="{F754BFBA-F820-8733-718E-F165ACDE4619}"/>
          </ac:spMkLst>
        </pc:spChg>
        <pc:spChg chg="del">
          <ac:chgData name="Edgard Morato" userId="1da6dde4-7cd4-47d1-b037-d62d00b7d62c" providerId="ADAL" clId="{E576D054-E2E3-4F54-9472-A7B28B631E03}" dt="2024-06-11T17:49:53.893" v="2970" actId="478"/>
          <ac:spMkLst>
            <pc:docMk/>
            <pc:sldMk cId="242079711" sldId="2147472029"/>
            <ac:spMk id="122" creationId="{0E187C8D-6539-7DFB-5DA9-F33A1DA9F539}"/>
          </ac:spMkLst>
        </pc:spChg>
        <pc:spChg chg="del">
          <ac:chgData name="Edgard Morato" userId="1da6dde4-7cd4-47d1-b037-d62d00b7d62c" providerId="ADAL" clId="{E576D054-E2E3-4F54-9472-A7B28B631E03}" dt="2024-06-11T17:50:48.799" v="2986" actId="478"/>
          <ac:spMkLst>
            <pc:docMk/>
            <pc:sldMk cId="242079711" sldId="2147472029"/>
            <ac:spMk id="127" creationId="{C96492A0-F120-40E9-B00B-DD47377EA788}"/>
          </ac:spMkLst>
        </pc:spChg>
        <pc:spChg chg="mod">
          <ac:chgData name="Edgard Morato" userId="1da6dde4-7cd4-47d1-b037-d62d00b7d62c" providerId="ADAL" clId="{E576D054-E2E3-4F54-9472-A7B28B631E03}" dt="2024-06-11T17:50:32.194" v="2983" actId="1038"/>
          <ac:spMkLst>
            <pc:docMk/>
            <pc:sldMk cId="242079711" sldId="2147472029"/>
            <ac:spMk id="129" creationId="{59EED680-3641-CBA1-2C11-DD9E569653DC}"/>
          </ac:spMkLst>
        </pc:spChg>
        <pc:graphicFrameChg chg="add del mod">
          <ac:chgData name="Edgard Morato" userId="1da6dde4-7cd4-47d1-b037-d62d00b7d62c" providerId="ADAL" clId="{E576D054-E2E3-4F54-9472-A7B28B631E03}" dt="2024-06-11T17:50:32.194" v="2983" actId="1038"/>
          <ac:graphicFrameMkLst>
            <pc:docMk/>
            <pc:sldMk cId="242079711" sldId="2147472029"/>
            <ac:graphicFrameMk id="128" creationId="{EB18C7E5-97BE-6552-5434-B1C1CD40266B}"/>
          </ac:graphicFrameMkLst>
        </pc:graphicFrameChg>
        <pc:picChg chg="del">
          <ac:chgData name="Edgard Morato" userId="1da6dde4-7cd4-47d1-b037-d62d00b7d62c" providerId="ADAL" clId="{E576D054-E2E3-4F54-9472-A7B28B631E03}" dt="2024-06-11T17:49:52.417" v="2969" actId="478"/>
          <ac:picMkLst>
            <pc:docMk/>
            <pc:sldMk cId="242079711" sldId="2147472029"/>
            <ac:picMk id="2" creationId="{3E119BB3-6B85-FD18-DAF8-B80E8D9F2BD7}"/>
          </ac:picMkLst>
        </pc:picChg>
        <pc:picChg chg="add mod">
          <ac:chgData name="Edgard Morato" userId="1da6dde4-7cd4-47d1-b037-d62d00b7d62c" providerId="ADAL" clId="{E576D054-E2E3-4F54-9472-A7B28B631E03}" dt="2024-06-11T17:49:54.963" v="2971"/>
          <ac:picMkLst>
            <pc:docMk/>
            <pc:sldMk cId="242079711" sldId="2147472029"/>
            <ac:picMk id="19" creationId="{4603960F-2561-E6FD-6E62-9BB36EBDCB8D}"/>
          </ac:picMkLst>
        </pc:picChg>
        <pc:picChg chg="mod">
          <ac:chgData name="Edgard Morato" userId="1da6dde4-7cd4-47d1-b037-d62d00b7d62c" providerId="ADAL" clId="{E576D054-E2E3-4F54-9472-A7B28B631E03}" dt="2024-06-11T18:37:39.013" v="3177" actId="1038"/>
          <ac:picMkLst>
            <pc:docMk/>
            <pc:sldMk cId="242079711" sldId="2147472029"/>
            <ac:picMk id="20" creationId="{1DE192A4-DEBC-9479-00BD-8DEEC641AE33}"/>
          </ac:picMkLst>
        </pc:picChg>
        <pc:picChg chg="mod">
          <ac:chgData name="Edgard Morato" userId="1da6dde4-7cd4-47d1-b037-d62d00b7d62c" providerId="ADAL" clId="{E576D054-E2E3-4F54-9472-A7B28B631E03}" dt="2024-06-11T18:37:51.358" v="3192" actId="1038"/>
          <ac:picMkLst>
            <pc:docMk/>
            <pc:sldMk cId="242079711" sldId="2147472029"/>
            <ac:picMk id="21" creationId="{1FF5BEA9-1D1D-29D1-381C-86772B55E95A}"/>
          </ac:picMkLst>
        </pc:picChg>
        <pc:picChg chg="mod">
          <ac:chgData name="Edgard Morato" userId="1da6dde4-7cd4-47d1-b037-d62d00b7d62c" providerId="ADAL" clId="{E576D054-E2E3-4F54-9472-A7B28B631E03}" dt="2024-06-11T18:37:45.642" v="3182" actId="1038"/>
          <ac:picMkLst>
            <pc:docMk/>
            <pc:sldMk cId="242079711" sldId="2147472029"/>
            <ac:picMk id="28" creationId="{08970C77-9FBF-F258-DD3E-D17597BC66FA}"/>
          </ac:picMkLst>
        </pc:picChg>
        <pc:picChg chg="mod">
          <ac:chgData name="Edgard Morato" userId="1da6dde4-7cd4-47d1-b037-d62d00b7d62c" providerId="ADAL" clId="{E576D054-E2E3-4F54-9472-A7B28B631E03}" dt="2024-06-11T18:37:02.939" v="3142" actId="1036"/>
          <ac:picMkLst>
            <pc:docMk/>
            <pc:sldMk cId="242079711" sldId="2147472029"/>
            <ac:picMk id="29" creationId="{74A3F833-4651-4DF0-3704-00A9EBFED238}"/>
          </ac:picMkLst>
        </pc:picChg>
        <pc:picChg chg="mod">
          <ac:chgData name="Edgard Morato" userId="1da6dde4-7cd4-47d1-b037-d62d00b7d62c" providerId="ADAL" clId="{E576D054-E2E3-4F54-9472-A7B28B631E03}" dt="2024-06-11T18:37:10.851" v="3145" actId="1036"/>
          <ac:picMkLst>
            <pc:docMk/>
            <pc:sldMk cId="242079711" sldId="2147472029"/>
            <ac:picMk id="30" creationId="{249670E7-FE7A-055F-E835-A029FD21191F}"/>
          </ac:picMkLst>
        </pc:picChg>
        <pc:picChg chg="mod">
          <ac:chgData name="Edgard Morato" userId="1da6dde4-7cd4-47d1-b037-d62d00b7d62c" providerId="ADAL" clId="{E576D054-E2E3-4F54-9472-A7B28B631E03}" dt="2024-06-11T18:37:10.851" v="3145" actId="1036"/>
          <ac:picMkLst>
            <pc:docMk/>
            <pc:sldMk cId="242079711" sldId="2147472029"/>
            <ac:picMk id="31" creationId="{7D23CA98-0FE3-7FE2-800E-EF9E02A140E2}"/>
          </ac:picMkLst>
        </pc:picChg>
        <pc:picChg chg="mod">
          <ac:chgData name="Edgard Morato" userId="1da6dde4-7cd4-47d1-b037-d62d00b7d62c" providerId="ADAL" clId="{E576D054-E2E3-4F54-9472-A7B28B631E03}" dt="2024-06-11T18:37:10.851" v="3145" actId="1036"/>
          <ac:picMkLst>
            <pc:docMk/>
            <pc:sldMk cId="242079711" sldId="2147472029"/>
            <ac:picMk id="32" creationId="{3FF9EFA2-5A10-507D-4639-BB89BED38E99}"/>
          </ac:picMkLst>
        </pc:picChg>
        <pc:picChg chg="add mod">
          <ac:chgData name="Edgard Morato" userId="1da6dde4-7cd4-47d1-b037-d62d00b7d62c" providerId="ADAL" clId="{E576D054-E2E3-4F54-9472-A7B28B631E03}" dt="2024-06-11T17:49:54.963" v="2971"/>
          <ac:picMkLst>
            <pc:docMk/>
            <pc:sldMk cId="242079711" sldId="2147472029"/>
            <ac:picMk id="34" creationId="{AAFE0FEA-727B-1D03-FC99-C3D806588711}"/>
          </ac:picMkLst>
        </pc:picChg>
        <pc:picChg chg="mod">
          <ac:chgData name="Edgard Morato" userId="1da6dde4-7cd4-47d1-b037-d62d00b7d62c" providerId="ADAL" clId="{E576D054-E2E3-4F54-9472-A7B28B631E03}" dt="2024-06-11T18:37:02.939" v="3142" actId="1036"/>
          <ac:picMkLst>
            <pc:docMk/>
            <pc:sldMk cId="242079711" sldId="2147472029"/>
            <ac:picMk id="41" creationId="{A98C4277-78B0-071D-23E3-CE5BD610C623}"/>
          </ac:picMkLst>
        </pc:picChg>
        <pc:picChg chg="mod">
          <ac:chgData name="Edgard Morato" userId="1da6dde4-7cd4-47d1-b037-d62d00b7d62c" providerId="ADAL" clId="{E576D054-E2E3-4F54-9472-A7B28B631E03}" dt="2024-06-11T18:37:10.851" v="3145" actId="1036"/>
          <ac:picMkLst>
            <pc:docMk/>
            <pc:sldMk cId="242079711" sldId="2147472029"/>
            <ac:picMk id="69" creationId="{840EBD5F-3A2C-F77D-99FD-4C179513B371}"/>
          </ac:picMkLst>
        </pc:picChg>
        <pc:picChg chg="mod">
          <ac:chgData name="Edgard Morato" userId="1da6dde4-7cd4-47d1-b037-d62d00b7d62c" providerId="ADAL" clId="{E576D054-E2E3-4F54-9472-A7B28B631E03}" dt="2024-06-11T18:37:10.851" v="3145" actId="1036"/>
          <ac:picMkLst>
            <pc:docMk/>
            <pc:sldMk cId="242079711" sldId="2147472029"/>
            <ac:picMk id="70" creationId="{90EDD47A-83EC-6D0C-D26D-EFDE2821A7C9}"/>
          </ac:picMkLst>
        </pc:picChg>
        <pc:picChg chg="del">
          <ac:chgData name="Edgard Morato" userId="1da6dde4-7cd4-47d1-b037-d62d00b7d62c" providerId="ADAL" clId="{E576D054-E2E3-4F54-9472-A7B28B631E03}" dt="2024-06-11T17:49:50.298" v="2967" actId="478"/>
          <ac:picMkLst>
            <pc:docMk/>
            <pc:sldMk cId="242079711" sldId="2147472029"/>
            <ac:picMk id="130" creationId="{A86BF7C0-4133-2EDE-A49B-E8CDEA897D49}"/>
          </ac:picMkLst>
        </pc:picChg>
        <pc:cxnChg chg="add mod">
          <ac:chgData name="Edgard Morato" userId="1da6dde4-7cd4-47d1-b037-d62d00b7d62c" providerId="ADAL" clId="{E576D054-E2E3-4F54-9472-A7B28B631E03}" dt="2024-06-11T17:50:03.481" v="2972" actId="208"/>
          <ac:cxnSpMkLst>
            <pc:docMk/>
            <pc:sldMk cId="242079711" sldId="2147472029"/>
            <ac:cxnSpMk id="24" creationId="{2A8FC9EA-82D7-2BF8-E2D4-B546A28809F6}"/>
          </ac:cxnSpMkLst>
        </pc:cxnChg>
        <pc:cxnChg chg="add mod">
          <ac:chgData name="Edgard Morato" userId="1da6dde4-7cd4-47d1-b037-d62d00b7d62c" providerId="ADAL" clId="{E576D054-E2E3-4F54-9472-A7B28B631E03}" dt="2024-06-11T17:50:03.481" v="2972" actId="208"/>
          <ac:cxnSpMkLst>
            <pc:docMk/>
            <pc:sldMk cId="242079711" sldId="2147472029"/>
            <ac:cxnSpMk id="27" creationId="{443A113C-855C-A297-E7C3-47008F14CD4D}"/>
          </ac:cxnSpMkLst>
        </pc:cxnChg>
        <pc:cxnChg chg="add mod">
          <ac:chgData name="Edgard Morato" userId="1da6dde4-7cd4-47d1-b037-d62d00b7d62c" providerId="ADAL" clId="{E576D054-E2E3-4F54-9472-A7B28B631E03}" dt="2024-06-11T18:36:50.551" v="3122" actId="208"/>
          <ac:cxnSpMkLst>
            <pc:docMk/>
            <pc:sldMk cId="242079711" sldId="2147472029"/>
            <ac:cxnSpMk id="50" creationId="{0150F47C-68A6-5A3E-C161-18AB6BA97286}"/>
          </ac:cxnSpMkLst>
        </pc:cxnChg>
        <pc:cxnChg chg="add mod">
          <ac:chgData name="Edgard Morato" userId="1da6dde4-7cd4-47d1-b037-d62d00b7d62c" providerId="ADAL" clId="{E576D054-E2E3-4F54-9472-A7B28B631E03}" dt="2024-06-11T18:38:23.666" v="3222" actId="1035"/>
          <ac:cxnSpMkLst>
            <pc:docMk/>
            <pc:sldMk cId="242079711" sldId="2147472029"/>
            <ac:cxnSpMk id="51" creationId="{53A0AA61-4516-E9B8-8B0C-B48985C3D609}"/>
          </ac:cxnSpMkLst>
        </pc:cxnChg>
      </pc:sldChg>
      <pc:sldChg chg="addSp delSp modSp mod modTransition">
        <pc:chgData name="Edgard Morato" userId="1da6dde4-7cd4-47d1-b037-d62d00b7d62c" providerId="ADAL" clId="{E576D054-E2E3-4F54-9472-A7B28B631E03}" dt="2024-06-19T12:57:27.257" v="5470" actId="1035"/>
        <pc:sldMkLst>
          <pc:docMk/>
          <pc:sldMk cId="1437185283" sldId="2147472030"/>
        </pc:sldMkLst>
        <pc:spChg chg="add mod">
          <ac:chgData name="Edgard Morato" userId="1da6dde4-7cd4-47d1-b037-d62d00b7d62c" providerId="ADAL" clId="{E576D054-E2E3-4F54-9472-A7B28B631E03}" dt="2024-06-11T17:26:39.873" v="2424"/>
          <ac:spMkLst>
            <pc:docMk/>
            <pc:sldMk cId="1437185283" sldId="2147472030"/>
            <ac:spMk id="4" creationId="{2B88E5B4-C826-042E-713E-6C96590A9735}"/>
          </ac:spMkLst>
        </pc:spChg>
        <pc:spChg chg="add del mod">
          <ac:chgData name="Edgard Morato" userId="1da6dde4-7cd4-47d1-b037-d62d00b7d62c" providerId="ADAL" clId="{E576D054-E2E3-4F54-9472-A7B28B631E03}" dt="2024-06-12T15:03:17.649" v="4719"/>
          <ac:spMkLst>
            <pc:docMk/>
            <pc:sldMk cId="1437185283" sldId="2147472030"/>
            <ac:spMk id="8" creationId="{ED79D2CD-B5E0-ADDA-1735-1467427D2E91}"/>
          </ac:spMkLst>
        </pc:spChg>
        <pc:spChg chg="mod">
          <ac:chgData name="Edgard Morato" userId="1da6dde4-7cd4-47d1-b037-d62d00b7d62c" providerId="ADAL" clId="{E576D054-E2E3-4F54-9472-A7B28B631E03}" dt="2024-06-11T17:41:26.190" v="2804" actId="207"/>
          <ac:spMkLst>
            <pc:docMk/>
            <pc:sldMk cId="1437185283" sldId="2147472030"/>
            <ac:spMk id="9" creationId="{72BFF5DD-05BE-4D99-A862-7E4BF7BDBC20}"/>
          </ac:spMkLst>
        </pc:spChg>
        <pc:spChg chg="del">
          <ac:chgData name="Edgard Morato" userId="1da6dde4-7cd4-47d1-b037-d62d00b7d62c" providerId="ADAL" clId="{E576D054-E2E3-4F54-9472-A7B28B631E03}" dt="2024-06-11T17:37:36.105" v="2768" actId="478"/>
          <ac:spMkLst>
            <pc:docMk/>
            <pc:sldMk cId="1437185283" sldId="2147472030"/>
            <ac:spMk id="10" creationId="{A14AF9A1-CF63-302D-F11A-04894575D6AE}"/>
          </ac:spMkLst>
        </pc:spChg>
        <pc:spChg chg="add mod">
          <ac:chgData name="Edgard Morato" userId="1da6dde4-7cd4-47d1-b037-d62d00b7d62c" providerId="ADAL" clId="{E576D054-E2E3-4F54-9472-A7B28B631E03}" dt="2024-06-12T16:54:19.517" v="5241" actId="207"/>
          <ac:spMkLst>
            <pc:docMk/>
            <pc:sldMk cId="1437185283" sldId="2147472030"/>
            <ac:spMk id="10" creationId="{CB72E5CB-D3F0-AEE1-B4AA-117D51392A8C}"/>
          </ac:spMkLst>
        </pc:spChg>
        <pc:spChg chg="mod">
          <ac:chgData name="Edgard Morato" userId="1da6dde4-7cd4-47d1-b037-d62d00b7d62c" providerId="ADAL" clId="{E576D054-E2E3-4F54-9472-A7B28B631E03}" dt="2024-06-11T17:46:12.808" v="2951" actId="1038"/>
          <ac:spMkLst>
            <pc:docMk/>
            <pc:sldMk cId="1437185283" sldId="2147472030"/>
            <ac:spMk id="11" creationId="{8E4063B0-5555-551F-31EC-0B91A6C84A59}"/>
          </ac:spMkLst>
        </pc:spChg>
        <pc:spChg chg="mod">
          <ac:chgData name="Edgard Morato" userId="1da6dde4-7cd4-47d1-b037-d62d00b7d62c" providerId="ADAL" clId="{E576D054-E2E3-4F54-9472-A7B28B631E03}" dt="2024-06-11T17:48:11.071" v="2964" actId="207"/>
          <ac:spMkLst>
            <pc:docMk/>
            <pc:sldMk cId="1437185283" sldId="2147472030"/>
            <ac:spMk id="12" creationId="{5BB7CB99-0366-546A-FA42-3A1B31102131}"/>
          </ac:spMkLst>
        </pc:spChg>
        <pc:spChg chg="add mod">
          <ac:chgData name="Edgard Morato" userId="1da6dde4-7cd4-47d1-b037-d62d00b7d62c" providerId="ADAL" clId="{E576D054-E2E3-4F54-9472-A7B28B631E03}" dt="2024-06-11T17:26:39.873" v="2424"/>
          <ac:spMkLst>
            <pc:docMk/>
            <pc:sldMk cId="1437185283" sldId="2147472030"/>
            <ac:spMk id="13" creationId="{F29AECEB-5B2F-DA16-0C0D-82B1FE6C8FF7}"/>
          </ac:spMkLst>
        </pc:spChg>
        <pc:spChg chg="mod">
          <ac:chgData name="Edgard Morato" userId="1da6dde4-7cd4-47d1-b037-d62d00b7d62c" providerId="ADAL" clId="{E576D054-E2E3-4F54-9472-A7B28B631E03}" dt="2024-06-19T12:57:27.257" v="5470" actId="1035"/>
          <ac:spMkLst>
            <pc:docMk/>
            <pc:sldMk cId="1437185283" sldId="2147472030"/>
            <ac:spMk id="16" creationId="{AC758DC2-8A9E-E010-8450-6F959B235158}"/>
          </ac:spMkLst>
        </pc:spChg>
        <pc:spChg chg="mod">
          <ac:chgData name="Edgard Morato" userId="1da6dde4-7cd4-47d1-b037-d62d00b7d62c" providerId="ADAL" clId="{E576D054-E2E3-4F54-9472-A7B28B631E03}" dt="2024-06-11T17:42:25.920" v="2839" actId="207"/>
          <ac:spMkLst>
            <pc:docMk/>
            <pc:sldMk cId="1437185283" sldId="2147472030"/>
            <ac:spMk id="17" creationId="{78479186-842F-5777-3E9C-2F611456D4D4}"/>
          </ac:spMkLst>
        </pc:spChg>
        <pc:spChg chg="mod">
          <ac:chgData name="Edgard Morato" userId="1da6dde4-7cd4-47d1-b037-d62d00b7d62c" providerId="ADAL" clId="{E576D054-E2E3-4F54-9472-A7B28B631E03}" dt="2024-06-11T17:43:24.076" v="2860" actId="1037"/>
          <ac:spMkLst>
            <pc:docMk/>
            <pc:sldMk cId="1437185283" sldId="2147472030"/>
            <ac:spMk id="19" creationId="{7509B79B-C5F8-2937-F05A-4A386B9D18CE}"/>
          </ac:spMkLst>
        </pc:spChg>
        <pc:spChg chg="mod">
          <ac:chgData name="Edgard Morato" userId="1da6dde4-7cd4-47d1-b037-d62d00b7d62c" providerId="ADAL" clId="{E576D054-E2E3-4F54-9472-A7B28B631E03}" dt="2024-06-11T17:42:23.676" v="2838" actId="207"/>
          <ac:spMkLst>
            <pc:docMk/>
            <pc:sldMk cId="1437185283" sldId="2147472030"/>
            <ac:spMk id="23" creationId="{A80FE344-2662-25DF-A2CD-03FA96AD4644}"/>
          </ac:spMkLst>
        </pc:spChg>
        <pc:spChg chg="add mod">
          <ac:chgData name="Edgard Morato" userId="1da6dde4-7cd4-47d1-b037-d62d00b7d62c" providerId="ADAL" clId="{E576D054-E2E3-4F54-9472-A7B28B631E03}" dt="2024-06-11T17:39:30.284" v="2792" actId="14100"/>
          <ac:spMkLst>
            <pc:docMk/>
            <pc:sldMk cId="1437185283" sldId="2147472030"/>
            <ac:spMk id="27" creationId="{3F6909D6-7BC1-50AD-02BF-0333482B7C28}"/>
          </ac:spMkLst>
        </pc:spChg>
        <pc:spChg chg="mod">
          <ac:chgData name="Edgard Morato" userId="1da6dde4-7cd4-47d1-b037-d62d00b7d62c" providerId="ADAL" clId="{E576D054-E2E3-4F54-9472-A7B28B631E03}" dt="2024-06-11T17:42:21.089" v="2837" actId="207"/>
          <ac:spMkLst>
            <pc:docMk/>
            <pc:sldMk cId="1437185283" sldId="2147472030"/>
            <ac:spMk id="29" creationId="{B6F77F57-955A-4B28-D2AA-E8045975BFFA}"/>
          </ac:spMkLst>
        </pc:spChg>
        <pc:spChg chg="mod">
          <ac:chgData name="Edgard Morato" userId="1da6dde4-7cd4-47d1-b037-d62d00b7d62c" providerId="ADAL" clId="{E576D054-E2E3-4F54-9472-A7B28B631E03}" dt="2024-06-11T17:48:20.444" v="2966" actId="207"/>
          <ac:spMkLst>
            <pc:docMk/>
            <pc:sldMk cId="1437185283" sldId="2147472030"/>
            <ac:spMk id="33" creationId="{261369F6-5F83-587D-3404-5C55C68B3406}"/>
          </ac:spMkLst>
        </pc:spChg>
        <pc:spChg chg="add mod">
          <ac:chgData name="Edgard Morato" userId="1da6dde4-7cd4-47d1-b037-d62d00b7d62c" providerId="ADAL" clId="{E576D054-E2E3-4F54-9472-A7B28B631E03}" dt="2024-06-11T17:38:56.244" v="2784" actId="14100"/>
          <ac:spMkLst>
            <pc:docMk/>
            <pc:sldMk cId="1437185283" sldId="2147472030"/>
            <ac:spMk id="37" creationId="{7B6694BF-0EB3-768F-C9C2-818AE91D2762}"/>
          </ac:spMkLst>
        </pc:spChg>
        <pc:spChg chg="mod">
          <ac:chgData name="Edgard Morato" userId="1da6dde4-7cd4-47d1-b037-d62d00b7d62c" providerId="ADAL" clId="{E576D054-E2E3-4F54-9472-A7B28B631E03}" dt="2024-06-11T17:41:30.115" v="2807" actId="1035"/>
          <ac:spMkLst>
            <pc:docMk/>
            <pc:sldMk cId="1437185283" sldId="2147472030"/>
            <ac:spMk id="40" creationId="{5EF34239-0E62-A14B-F20D-7631A718F316}"/>
          </ac:spMkLst>
        </pc:spChg>
        <pc:spChg chg="mod">
          <ac:chgData name="Edgard Morato" userId="1da6dde4-7cd4-47d1-b037-d62d00b7d62c" providerId="ADAL" clId="{E576D054-E2E3-4F54-9472-A7B28B631E03}" dt="2024-06-11T17:48:15.797" v="2965" actId="207"/>
          <ac:spMkLst>
            <pc:docMk/>
            <pc:sldMk cId="1437185283" sldId="2147472030"/>
            <ac:spMk id="41" creationId="{32BF9103-921B-F300-4475-C18BFCFA11B5}"/>
          </ac:spMkLst>
        </pc:spChg>
        <pc:spChg chg="add del mod">
          <ac:chgData name="Edgard Morato" userId="1da6dde4-7cd4-47d1-b037-d62d00b7d62c" providerId="ADAL" clId="{E576D054-E2E3-4F54-9472-A7B28B631E03}" dt="2024-06-11T17:38:33.169" v="2774"/>
          <ac:spMkLst>
            <pc:docMk/>
            <pc:sldMk cId="1437185283" sldId="2147472030"/>
            <ac:spMk id="44" creationId="{1DDCF2D2-8091-810C-88B2-0B850934E375}"/>
          </ac:spMkLst>
        </pc:spChg>
        <pc:spChg chg="add mod">
          <ac:chgData name="Edgard Morato" userId="1da6dde4-7cd4-47d1-b037-d62d00b7d62c" providerId="ADAL" clId="{E576D054-E2E3-4F54-9472-A7B28B631E03}" dt="2024-06-11T17:46:12.808" v="2951" actId="1038"/>
          <ac:spMkLst>
            <pc:docMk/>
            <pc:sldMk cId="1437185283" sldId="2147472030"/>
            <ac:spMk id="46" creationId="{AF4BF735-21BC-E0AD-DD68-FE9867294006}"/>
          </ac:spMkLst>
        </pc:spChg>
        <pc:spChg chg="add mod ord">
          <ac:chgData name="Edgard Morato" userId="1da6dde4-7cd4-47d1-b037-d62d00b7d62c" providerId="ADAL" clId="{E576D054-E2E3-4F54-9472-A7B28B631E03}" dt="2024-06-11T17:42:38.738" v="2852" actId="1038"/>
          <ac:spMkLst>
            <pc:docMk/>
            <pc:sldMk cId="1437185283" sldId="2147472030"/>
            <ac:spMk id="47" creationId="{A6B69E94-58D4-5138-7534-25F30CD85C83}"/>
          </ac:spMkLst>
        </pc:spChg>
        <pc:spChg chg="add mod">
          <ac:chgData name="Edgard Morato" userId="1da6dde4-7cd4-47d1-b037-d62d00b7d62c" providerId="ADAL" clId="{E576D054-E2E3-4F54-9472-A7B28B631E03}" dt="2024-06-11T17:46:12.808" v="2951" actId="1038"/>
          <ac:spMkLst>
            <pc:docMk/>
            <pc:sldMk cId="1437185283" sldId="2147472030"/>
            <ac:spMk id="48" creationId="{BCCB518E-698D-CFC0-88BE-206E59D69A1D}"/>
          </ac:spMkLst>
        </pc:spChg>
        <pc:spChg chg="add mod">
          <ac:chgData name="Edgard Morato" userId="1da6dde4-7cd4-47d1-b037-d62d00b7d62c" providerId="ADAL" clId="{E576D054-E2E3-4F54-9472-A7B28B631E03}" dt="2024-06-11T17:47:33.943" v="2963"/>
          <ac:spMkLst>
            <pc:docMk/>
            <pc:sldMk cId="1437185283" sldId="2147472030"/>
            <ac:spMk id="50" creationId="{D4E4FAF4-F0C6-77A8-5D8E-67E41486ECD9}"/>
          </ac:spMkLst>
        </pc:spChg>
        <pc:spChg chg="del">
          <ac:chgData name="Edgard Morato" userId="1da6dde4-7cd4-47d1-b037-d62d00b7d62c" providerId="ADAL" clId="{E576D054-E2E3-4F54-9472-A7B28B631E03}" dt="2024-06-11T17:37:36.105" v="2768" actId="478"/>
          <ac:spMkLst>
            <pc:docMk/>
            <pc:sldMk cId="1437185283" sldId="2147472030"/>
            <ac:spMk id="122" creationId="{0E187C8D-6539-7DFB-5DA9-F33A1DA9F539}"/>
          </ac:spMkLst>
        </pc:spChg>
        <pc:spChg chg="del mod">
          <ac:chgData name="Edgard Morato" userId="1da6dde4-7cd4-47d1-b037-d62d00b7d62c" providerId="ADAL" clId="{E576D054-E2E3-4F54-9472-A7B28B631E03}" dt="2024-06-11T17:47:27.475" v="2962" actId="478"/>
          <ac:spMkLst>
            <pc:docMk/>
            <pc:sldMk cId="1437185283" sldId="2147472030"/>
            <ac:spMk id="127" creationId="{C96492A0-F120-40E9-B00B-DD47377EA788}"/>
          </ac:spMkLst>
        </pc:spChg>
        <pc:spChg chg="mod">
          <ac:chgData name="Edgard Morato" userId="1da6dde4-7cd4-47d1-b037-d62d00b7d62c" providerId="ADAL" clId="{E576D054-E2E3-4F54-9472-A7B28B631E03}" dt="2024-06-11T17:47:06.783" v="2958" actId="1037"/>
          <ac:spMkLst>
            <pc:docMk/>
            <pc:sldMk cId="1437185283" sldId="2147472030"/>
            <ac:spMk id="129" creationId="{59EED680-3641-CBA1-2C11-DD9E569653DC}"/>
          </ac:spMkLst>
        </pc:spChg>
        <pc:graphicFrameChg chg="mod">
          <ac:chgData name="Edgard Morato" userId="1da6dde4-7cd4-47d1-b037-d62d00b7d62c" providerId="ADAL" clId="{E576D054-E2E3-4F54-9472-A7B28B631E03}" dt="2024-06-11T17:47:06.783" v="2958" actId="1037"/>
          <ac:graphicFrameMkLst>
            <pc:docMk/>
            <pc:sldMk cId="1437185283" sldId="2147472030"/>
            <ac:graphicFrameMk id="128" creationId="{EB18C7E5-97BE-6552-5434-B1C1CD40266B}"/>
          </ac:graphicFrameMkLst>
        </pc:graphicFrameChg>
        <pc:picChg chg="del">
          <ac:chgData name="Edgard Morato" userId="1da6dde4-7cd4-47d1-b037-d62d00b7d62c" providerId="ADAL" clId="{E576D054-E2E3-4F54-9472-A7B28B631E03}" dt="2024-06-11T17:37:36.105" v="2768" actId="478"/>
          <ac:picMkLst>
            <pc:docMk/>
            <pc:sldMk cId="1437185283" sldId="2147472030"/>
            <ac:picMk id="8" creationId="{BB824B3A-5BC3-0CC4-28D3-3A1B6B0B59B3}"/>
          </ac:picMkLst>
        </pc:picChg>
        <pc:picChg chg="add mod">
          <ac:chgData name="Edgard Morato" userId="1da6dde4-7cd4-47d1-b037-d62d00b7d62c" providerId="ADAL" clId="{E576D054-E2E3-4F54-9472-A7B28B631E03}" dt="2024-06-11T17:39:33.590" v="2796" actId="1036"/>
          <ac:picMkLst>
            <pc:docMk/>
            <pc:sldMk cId="1437185283" sldId="2147472030"/>
            <ac:picMk id="31" creationId="{FFED8815-FA45-A452-2826-ED8502123B30}"/>
          </ac:picMkLst>
        </pc:picChg>
        <pc:picChg chg="add mod">
          <ac:chgData name="Edgard Morato" userId="1da6dde4-7cd4-47d1-b037-d62d00b7d62c" providerId="ADAL" clId="{E576D054-E2E3-4F54-9472-A7B28B631E03}" dt="2024-06-11T17:37:48.297" v="2769"/>
          <ac:picMkLst>
            <pc:docMk/>
            <pc:sldMk cId="1437185283" sldId="2147472030"/>
            <ac:picMk id="39" creationId="{8E512FF0-6817-998D-B545-C166AA240519}"/>
          </ac:picMkLst>
        </pc:picChg>
        <pc:picChg chg="add del">
          <ac:chgData name="Edgard Morato" userId="1da6dde4-7cd4-47d1-b037-d62d00b7d62c" providerId="ADAL" clId="{E576D054-E2E3-4F54-9472-A7B28B631E03}" dt="2024-06-11T17:38:34.777" v="2776"/>
          <ac:picMkLst>
            <pc:docMk/>
            <pc:sldMk cId="1437185283" sldId="2147472030"/>
            <ac:picMk id="45" creationId="{D35CA9F8-6D03-7A9F-5455-160B42191849}"/>
          </ac:picMkLst>
        </pc:picChg>
        <pc:picChg chg="del">
          <ac:chgData name="Edgard Morato" userId="1da6dde4-7cd4-47d1-b037-d62d00b7d62c" providerId="ADAL" clId="{E576D054-E2E3-4F54-9472-A7B28B631E03}" dt="2024-06-11T17:37:36.105" v="2768" actId="478"/>
          <ac:picMkLst>
            <pc:docMk/>
            <pc:sldMk cId="1437185283" sldId="2147472030"/>
            <ac:picMk id="130" creationId="{A86BF7C0-4133-2EDE-A49B-E8CDEA897D49}"/>
          </ac:picMkLst>
        </pc:picChg>
        <pc:cxnChg chg="add mod">
          <ac:chgData name="Edgard Morato" userId="1da6dde4-7cd4-47d1-b037-d62d00b7d62c" providerId="ADAL" clId="{E576D054-E2E3-4F54-9472-A7B28B631E03}" dt="2024-06-11T17:39:16.262" v="2786" actId="12789"/>
          <ac:cxnSpMkLst>
            <pc:docMk/>
            <pc:sldMk cId="1437185283" sldId="2147472030"/>
            <ac:cxnSpMk id="32" creationId="{229E737E-AF09-1B09-03C9-FA3471FFF9BE}"/>
          </ac:cxnSpMkLst>
        </pc:cxnChg>
        <pc:cxnChg chg="add mod">
          <ac:chgData name="Edgard Morato" userId="1da6dde4-7cd4-47d1-b037-d62d00b7d62c" providerId="ADAL" clId="{E576D054-E2E3-4F54-9472-A7B28B631E03}" dt="2024-06-11T17:39:16.262" v="2786" actId="12789"/>
          <ac:cxnSpMkLst>
            <pc:docMk/>
            <pc:sldMk cId="1437185283" sldId="2147472030"/>
            <ac:cxnSpMk id="35" creationId="{C9F15843-FEF1-F532-F71B-9FE693CFAE90}"/>
          </ac:cxnSpMkLst>
        </pc:cxnChg>
        <pc:cxnChg chg="add mod">
          <ac:chgData name="Edgard Morato" userId="1da6dde4-7cd4-47d1-b037-d62d00b7d62c" providerId="ADAL" clId="{E576D054-E2E3-4F54-9472-A7B28B631E03}" dt="2024-06-11T17:46:12.808" v="2951" actId="1038"/>
          <ac:cxnSpMkLst>
            <pc:docMk/>
            <pc:sldMk cId="1437185283" sldId="2147472030"/>
            <ac:cxnSpMk id="43" creationId="{405B4F16-BE44-294C-6C8D-192C59DF3DE3}"/>
          </ac:cxnSpMkLst>
        </pc:cxnChg>
        <pc:cxnChg chg="add mod">
          <ac:chgData name="Edgard Morato" userId="1da6dde4-7cd4-47d1-b037-d62d00b7d62c" providerId="ADAL" clId="{E576D054-E2E3-4F54-9472-A7B28B631E03}" dt="2024-06-11T17:46:12.808" v="2951" actId="1038"/>
          <ac:cxnSpMkLst>
            <pc:docMk/>
            <pc:sldMk cId="1437185283" sldId="2147472030"/>
            <ac:cxnSpMk id="49" creationId="{1C62CEEF-988C-6B9D-5096-44AFC0D09961}"/>
          </ac:cxnSpMkLst>
        </pc:cxnChg>
      </pc:sldChg>
      <pc:sldChg chg="addSp delSp modSp mod modTransition">
        <pc:chgData name="Edgard Morato" userId="1da6dde4-7cd4-47d1-b037-d62d00b7d62c" providerId="ADAL" clId="{E576D054-E2E3-4F54-9472-A7B28B631E03}" dt="2024-06-19T13:45:24.341" v="5541" actId="14100"/>
        <pc:sldMkLst>
          <pc:docMk/>
          <pc:sldMk cId="2796178238" sldId="2147472031"/>
        </pc:sldMkLst>
        <pc:spChg chg="add mod">
          <ac:chgData name="Edgard Morato" userId="1da6dde4-7cd4-47d1-b037-d62d00b7d62c" providerId="ADAL" clId="{E576D054-E2E3-4F54-9472-A7B28B631E03}" dt="2024-06-11T17:26:46.757" v="2426"/>
          <ac:spMkLst>
            <pc:docMk/>
            <pc:sldMk cId="2796178238" sldId="2147472031"/>
            <ac:spMk id="4" creationId="{09D9E59A-F45D-EF67-891D-DFD2844176A0}"/>
          </ac:spMkLst>
        </pc:spChg>
        <pc:spChg chg="add del mod">
          <ac:chgData name="Edgard Morato" userId="1da6dde4-7cd4-47d1-b037-d62d00b7d62c" providerId="ADAL" clId="{E576D054-E2E3-4F54-9472-A7B28B631E03}" dt="2024-06-12T15:03:17.306" v="4717"/>
          <ac:spMkLst>
            <pc:docMk/>
            <pc:sldMk cId="2796178238" sldId="2147472031"/>
            <ac:spMk id="8" creationId="{4CBA8998-2C55-984D-DAAE-F0693D27A630}"/>
          </ac:spMkLst>
        </pc:spChg>
        <pc:spChg chg="mod">
          <ac:chgData name="Edgard Morato" userId="1da6dde4-7cd4-47d1-b037-d62d00b7d62c" providerId="ADAL" clId="{E576D054-E2E3-4F54-9472-A7B28B631E03}" dt="2024-06-19T13:45:24.341" v="5541" actId="14100"/>
          <ac:spMkLst>
            <pc:docMk/>
            <pc:sldMk cId="2796178238" sldId="2147472031"/>
            <ac:spMk id="9" creationId="{864313FC-BBAF-5625-0E67-3DCFB36CB700}"/>
          </ac:spMkLst>
        </pc:spChg>
        <pc:spChg chg="del">
          <ac:chgData name="Edgard Morato" userId="1da6dde4-7cd4-47d1-b037-d62d00b7d62c" providerId="ADAL" clId="{E576D054-E2E3-4F54-9472-A7B28B631E03}" dt="2024-06-11T18:41:06.310" v="3236" actId="478"/>
          <ac:spMkLst>
            <pc:docMk/>
            <pc:sldMk cId="2796178238" sldId="2147472031"/>
            <ac:spMk id="10" creationId="{0CA94DAD-F2F5-D475-E325-6CE874F30CC1}"/>
          </ac:spMkLst>
        </pc:spChg>
        <pc:spChg chg="add mod">
          <ac:chgData name="Edgard Morato" userId="1da6dde4-7cd4-47d1-b037-d62d00b7d62c" providerId="ADAL" clId="{E576D054-E2E3-4F54-9472-A7B28B631E03}" dt="2024-06-12T16:54:29.018" v="5243" actId="207"/>
          <ac:spMkLst>
            <pc:docMk/>
            <pc:sldMk cId="2796178238" sldId="2147472031"/>
            <ac:spMk id="10" creationId="{B40E9FE3-33DD-B9A0-02CD-E8733D8D8328}"/>
          </ac:spMkLst>
        </pc:spChg>
        <pc:spChg chg="mod">
          <ac:chgData name="Edgard Morato" userId="1da6dde4-7cd4-47d1-b037-d62d00b7d62c" providerId="ADAL" clId="{E576D054-E2E3-4F54-9472-A7B28B631E03}" dt="2024-06-11T18:46:23.719" v="3259" actId="1037"/>
          <ac:spMkLst>
            <pc:docMk/>
            <pc:sldMk cId="2796178238" sldId="2147472031"/>
            <ac:spMk id="11" creationId="{4F52E81E-72F5-C2EC-C02A-9EA97CF27F06}"/>
          </ac:spMkLst>
        </pc:spChg>
        <pc:spChg chg="mod">
          <ac:chgData name="Edgard Morato" userId="1da6dde4-7cd4-47d1-b037-d62d00b7d62c" providerId="ADAL" clId="{E576D054-E2E3-4F54-9472-A7B28B631E03}" dt="2024-06-11T18:45:24.411" v="3256" actId="1076"/>
          <ac:spMkLst>
            <pc:docMk/>
            <pc:sldMk cId="2796178238" sldId="2147472031"/>
            <ac:spMk id="13" creationId="{917162BB-1DD0-9DAC-FF0F-399B97FD1E55}"/>
          </ac:spMkLst>
        </pc:spChg>
        <pc:spChg chg="mod">
          <ac:chgData name="Edgard Morato" userId="1da6dde4-7cd4-47d1-b037-d62d00b7d62c" providerId="ADAL" clId="{E576D054-E2E3-4F54-9472-A7B28B631E03}" dt="2024-06-11T20:25:28.030" v="4610" actId="14100"/>
          <ac:spMkLst>
            <pc:docMk/>
            <pc:sldMk cId="2796178238" sldId="2147472031"/>
            <ac:spMk id="14" creationId="{5AEB3002-422F-B3A0-747A-C7E752593467}"/>
          </ac:spMkLst>
        </pc:spChg>
        <pc:spChg chg="mod">
          <ac:chgData name="Edgard Morato" userId="1da6dde4-7cd4-47d1-b037-d62d00b7d62c" providerId="ADAL" clId="{E576D054-E2E3-4F54-9472-A7B28B631E03}" dt="2024-06-11T20:24:28.861" v="4594" actId="1038"/>
          <ac:spMkLst>
            <pc:docMk/>
            <pc:sldMk cId="2796178238" sldId="2147472031"/>
            <ac:spMk id="15" creationId="{875BA2BA-1FD8-D90C-7248-2D2F84015585}"/>
          </ac:spMkLst>
        </pc:spChg>
        <pc:spChg chg="mod">
          <ac:chgData name="Edgard Morato" userId="1da6dde4-7cd4-47d1-b037-d62d00b7d62c" providerId="ADAL" clId="{E576D054-E2E3-4F54-9472-A7B28B631E03}" dt="2024-06-11T18:47:30.783" v="3279" actId="1035"/>
          <ac:spMkLst>
            <pc:docMk/>
            <pc:sldMk cId="2796178238" sldId="2147472031"/>
            <ac:spMk id="16" creationId="{3CD23A2D-CD10-0861-2C24-041DE6A4EFE1}"/>
          </ac:spMkLst>
        </pc:spChg>
        <pc:spChg chg="mod">
          <ac:chgData name="Edgard Morato" userId="1da6dde4-7cd4-47d1-b037-d62d00b7d62c" providerId="ADAL" clId="{E576D054-E2E3-4F54-9472-A7B28B631E03}" dt="2024-06-11T18:47:30.783" v="3279" actId="1035"/>
          <ac:spMkLst>
            <pc:docMk/>
            <pc:sldMk cId="2796178238" sldId="2147472031"/>
            <ac:spMk id="17" creationId="{C6C70112-ED1E-744F-5DC7-1EA5A32ADE2B}"/>
          </ac:spMkLst>
        </pc:spChg>
        <pc:spChg chg="mod">
          <ac:chgData name="Edgard Morato" userId="1da6dde4-7cd4-47d1-b037-d62d00b7d62c" providerId="ADAL" clId="{E576D054-E2E3-4F54-9472-A7B28B631E03}" dt="2024-06-11T20:25:25.488" v="4609" actId="14100"/>
          <ac:spMkLst>
            <pc:docMk/>
            <pc:sldMk cId="2796178238" sldId="2147472031"/>
            <ac:spMk id="18" creationId="{67E475FA-6086-898F-875A-E5BF99E072CF}"/>
          </ac:spMkLst>
        </pc:spChg>
        <pc:spChg chg="mod">
          <ac:chgData name="Edgard Morato" userId="1da6dde4-7cd4-47d1-b037-d62d00b7d62c" providerId="ADAL" clId="{E576D054-E2E3-4F54-9472-A7B28B631E03}" dt="2024-06-11T20:24:28.861" v="4594" actId="1038"/>
          <ac:spMkLst>
            <pc:docMk/>
            <pc:sldMk cId="2796178238" sldId="2147472031"/>
            <ac:spMk id="19" creationId="{328DD433-340E-D758-E7A5-E91744507B43}"/>
          </ac:spMkLst>
        </pc:spChg>
        <pc:spChg chg="mod">
          <ac:chgData name="Edgard Morato" userId="1da6dde4-7cd4-47d1-b037-d62d00b7d62c" providerId="ADAL" clId="{E576D054-E2E3-4F54-9472-A7B28B631E03}" dt="2024-06-11T18:47:30.783" v="3279" actId="1035"/>
          <ac:spMkLst>
            <pc:docMk/>
            <pc:sldMk cId="2796178238" sldId="2147472031"/>
            <ac:spMk id="20" creationId="{7F2D9AD9-EE3B-5270-9621-19C92D2E7070}"/>
          </ac:spMkLst>
        </pc:spChg>
        <pc:spChg chg="mod">
          <ac:chgData name="Edgard Morato" userId="1da6dde4-7cd4-47d1-b037-d62d00b7d62c" providerId="ADAL" clId="{E576D054-E2E3-4F54-9472-A7B28B631E03}" dt="2024-06-11T18:47:30.783" v="3279" actId="1035"/>
          <ac:spMkLst>
            <pc:docMk/>
            <pc:sldMk cId="2796178238" sldId="2147472031"/>
            <ac:spMk id="21" creationId="{7720074A-92F5-7112-0886-16AD6F8CD0E3}"/>
          </ac:spMkLst>
        </pc:spChg>
        <pc:spChg chg="mod">
          <ac:chgData name="Edgard Morato" userId="1da6dde4-7cd4-47d1-b037-d62d00b7d62c" providerId="ADAL" clId="{E576D054-E2E3-4F54-9472-A7B28B631E03}" dt="2024-06-11T20:25:23.084" v="4608" actId="14100"/>
          <ac:spMkLst>
            <pc:docMk/>
            <pc:sldMk cId="2796178238" sldId="2147472031"/>
            <ac:spMk id="22" creationId="{BD5234D3-FAE8-EEAA-7E7E-A5D4BE72F6C4}"/>
          </ac:spMkLst>
        </pc:spChg>
        <pc:spChg chg="mod">
          <ac:chgData name="Edgard Morato" userId="1da6dde4-7cd4-47d1-b037-d62d00b7d62c" providerId="ADAL" clId="{E576D054-E2E3-4F54-9472-A7B28B631E03}" dt="2024-06-11T20:24:28.861" v="4594" actId="1038"/>
          <ac:spMkLst>
            <pc:docMk/>
            <pc:sldMk cId="2796178238" sldId="2147472031"/>
            <ac:spMk id="23" creationId="{A4EAD0AF-A723-107B-04C5-4D160F1AE197}"/>
          </ac:spMkLst>
        </pc:spChg>
        <pc:spChg chg="mod">
          <ac:chgData name="Edgard Morato" userId="1da6dde4-7cd4-47d1-b037-d62d00b7d62c" providerId="ADAL" clId="{E576D054-E2E3-4F54-9472-A7B28B631E03}" dt="2024-06-11T18:47:30.783" v="3279" actId="1035"/>
          <ac:spMkLst>
            <pc:docMk/>
            <pc:sldMk cId="2796178238" sldId="2147472031"/>
            <ac:spMk id="24" creationId="{D0BB9A53-E430-4515-EC04-25B1C0A3288A}"/>
          </ac:spMkLst>
        </pc:spChg>
        <pc:spChg chg="mod">
          <ac:chgData name="Edgard Morato" userId="1da6dde4-7cd4-47d1-b037-d62d00b7d62c" providerId="ADAL" clId="{E576D054-E2E3-4F54-9472-A7B28B631E03}" dt="2024-06-11T18:47:30.783" v="3279" actId="1035"/>
          <ac:spMkLst>
            <pc:docMk/>
            <pc:sldMk cId="2796178238" sldId="2147472031"/>
            <ac:spMk id="25" creationId="{AB3B5311-DD03-247C-3B66-5D4EFAD1FC29}"/>
          </ac:spMkLst>
        </pc:spChg>
        <pc:spChg chg="add mod">
          <ac:chgData name="Edgard Morato" userId="1da6dde4-7cd4-47d1-b037-d62d00b7d62c" providerId="ADAL" clId="{E576D054-E2E3-4F54-9472-A7B28B631E03}" dt="2024-06-11T17:26:46.757" v="2426"/>
          <ac:spMkLst>
            <pc:docMk/>
            <pc:sldMk cId="2796178238" sldId="2147472031"/>
            <ac:spMk id="26" creationId="{C5B94D22-8D6E-DA8B-E00D-C82F7EE3913F}"/>
          </ac:spMkLst>
        </pc:spChg>
        <pc:spChg chg="add mod">
          <ac:chgData name="Edgard Morato" userId="1da6dde4-7cd4-47d1-b037-d62d00b7d62c" providerId="ADAL" clId="{E576D054-E2E3-4F54-9472-A7B28B631E03}" dt="2024-06-11T18:41:15.313" v="3238"/>
          <ac:spMkLst>
            <pc:docMk/>
            <pc:sldMk cId="2796178238" sldId="2147472031"/>
            <ac:spMk id="27" creationId="{EE466685-3A0D-E5C7-3D7C-7DE92E158F07}"/>
          </ac:spMkLst>
        </pc:spChg>
        <pc:spChg chg="mod">
          <ac:chgData name="Edgard Morato" userId="1da6dde4-7cd4-47d1-b037-d62d00b7d62c" providerId="ADAL" clId="{E576D054-E2E3-4F54-9472-A7B28B631E03}" dt="2024-06-11T18:48:59.815" v="3322" actId="1076"/>
          <ac:spMkLst>
            <pc:docMk/>
            <pc:sldMk cId="2796178238" sldId="2147472031"/>
            <ac:spMk id="31" creationId="{2841BDA9-193A-FB12-979D-1D42997642DE}"/>
          </ac:spMkLst>
        </pc:spChg>
        <pc:spChg chg="mod">
          <ac:chgData name="Edgard Morato" userId="1da6dde4-7cd4-47d1-b037-d62d00b7d62c" providerId="ADAL" clId="{E576D054-E2E3-4F54-9472-A7B28B631E03}" dt="2024-06-11T18:49:18.894" v="3327" actId="13926"/>
          <ac:spMkLst>
            <pc:docMk/>
            <pc:sldMk cId="2796178238" sldId="2147472031"/>
            <ac:spMk id="33" creationId="{98DDCA4B-7EFD-82D5-2F77-A565387367AA}"/>
          </ac:spMkLst>
        </pc:spChg>
        <pc:spChg chg="mod">
          <ac:chgData name="Edgard Morato" userId="1da6dde4-7cd4-47d1-b037-d62d00b7d62c" providerId="ADAL" clId="{E576D054-E2E3-4F54-9472-A7B28B631E03}" dt="2024-06-11T18:49:33.450" v="3330" actId="207"/>
          <ac:spMkLst>
            <pc:docMk/>
            <pc:sldMk cId="2796178238" sldId="2147472031"/>
            <ac:spMk id="34" creationId="{AD72496B-FE34-117A-B40E-CFFF179BC6EB}"/>
          </ac:spMkLst>
        </pc:spChg>
        <pc:spChg chg="mod">
          <ac:chgData name="Edgard Morato" userId="1da6dde4-7cd4-47d1-b037-d62d00b7d62c" providerId="ADAL" clId="{E576D054-E2E3-4F54-9472-A7B28B631E03}" dt="2024-06-11T20:24:55.038" v="4605" actId="1036"/>
          <ac:spMkLst>
            <pc:docMk/>
            <pc:sldMk cId="2796178238" sldId="2147472031"/>
            <ac:spMk id="35" creationId="{30DF5BAF-0A66-F990-E355-7096EB2FDD6B}"/>
          </ac:spMkLst>
        </pc:spChg>
        <pc:spChg chg="add mod">
          <ac:chgData name="Edgard Morato" userId="1da6dde4-7cd4-47d1-b037-d62d00b7d62c" providerId="ADAL" clId="{E576D054-E2E3-4F54-9472-A7B28B631E03}" dt="2024-06-11T18:41:15.313" v="3238"/>
          <ac:spMkLst>
            <pc:docMk/>
            <pc:sldMk cId="2796178238" sldId="2147472031"/>
            <ac:spMk id="40" creationId="{54AA9426-15A0-EB3D-6FE6-DA1F6BE1AD4C}"/>
          </ac:spMkLst>
        </pc:spChg>
        <pc:spChg chg="add mod ord">
          <ac:chgData name="Edgard Morato" userId="1da6dde4-7cd4-47d1-b037-d62d00b7d62c" providerId="ADAL" clId="{E576D054-E2E3-4F54-9472-A7B28B631E03}" dt="2024-06-11T20:25:20.896" v="4607" actId="1076"/>
          <ac:spMkLst>
            <pc:docMk/>
            <pc:sldMk cId="2796178238" sldId="2147472031"/>
            <ac:spMk id="43" creationId="{886295A5-9901-09B1-2406-BA5098A4867A}"/>
          </ac:spMkLst>
        </pc:spChg>
        <pc:spChg chg="del">
          <ac:chgData name="Edgard Morato" userId="1da6dde4-7cd4-47d1-b037-d62d00b7d62c" providerId="ADAL" clId="{E576D054-E2E3-4F54-9472-A7B28B631E03}" dt="2024-06-11T18:41:06.831" v="3237" actId="478"/>
          <ac:spMkLst>
            <pc:docMk/>
            <pc:sldMk cId="2796178238" sldId="2147472031"/>
            <ac:spMk id="122" creationId="{0E187C8D-6539-7DFB-5DA9-F33A1DA9F539}"/>
          </ac:spMkLst>
        </pc:spChg>
        <pc:graphicFrameChg chg="mod">
          <ac:chgData name="Edgard Morato" userId="1da6dde4-7cd4-47d1-b037-d62d00b7d62c" providerId="ADAL" clId="{E576D054-E2E3-4F54-9472-A7B28B631E03}" dt="2024-06-11T18:45:08.554" v="3254" actId="1037"/>
          <ac:graphicFrameMkLst>
            <pc:docMk/>
            <pc:sldMk cId="2796178238" sldId="2147472031"/>
            <ac:graphicFrameMk id="12" creationId="{DD28B2A0-7C4C-D49E-D184-F9632030C2C8}"/>
          </ac:graphicFrameMkLst>
        </pc:graphicFrameChg>
        <pc:picChg chg="del">
          <ac:chgData name="Edgard Morato" userId="1da6dde4-7cd4-47d1-b037-d62d00b7d62c" providerId="ADAL" clId="{E576D054-E2E3-4F54-9472-A7B28B631E03}" dt="2024-06-11T18:41:05.523" v="3235" actId="478"/>
          <ac:picMkLst>
            <pc:docMk/>
            <pc:sldMk cId="2796178238" sldId="2147472031"/>
            <ac:picMk id="8" creationId="{206222AA-9815-9CAC-2EDA-153BCF5153C9}"/>
          </ac:picMkLst>
        </pc:picChg>
        <pc:picChg chg="add mod">
          <ac:chgData name="Edgard Morato" userId="1da6dde4-7cd4-47d1-b037-d62d00b7d62c" providerId="ADAL" clId="{E576D054-E2E3-4F54-9472-A7B28B631E03}" dt="2024-06-11T18:41:15.313" v="3238"/>
          <ac:picMkLst>
            <pc:docMk/>
            <pc:sldMk cId="2796178238" sldId="2147472031"/>
            <ac:picMk id="28" creationId="{B6EBBEE4-4FAF-8909-8CBA-558148318B37}"/>
          </ac:picMkLst>
        </pc:picChg>
        <pc:picChg chg="add mod">
          <ac:chgData name="Edgard Morato" userId="1da6dde4-7cd4-47d1-b037-d62d00b7d62c" providerId="ADAL" clId="{E576D054-E2E3-4F54-9472-A7B28B631E03}" dt="2024-06-11T18:41:15.313" v="3238"/>
          <ac:picMkLst>
            <pc:docMk/>
            <pc:sldMk cId="2796178238" sldId="2147472031"/>
            <ac:picMk id="42" creationId="{D7F46755-9F25-CC42-F8D3-9A29E5E1C6CC}"/>
          </ac:picMkLst>
        </pc:picChg>
        <pc:picChg chg="del">
          <ac:chgData name="Edgard Morato" userId="1da6dde4-7cd4-47d1-b037-d62d00b7d62c" providerId="ADAL" clId="{E576D054-E2E3-4F54-9472-A7B28B631E03}" dt="2024-06-11T18:41:05.523" v="3235" actId="478"/>
          <ac:picMkLst>
            <pc:docMk/>
            <pc:sldMk cId="2796178238" sldId="2147472031"/>
            <ac:picMk id="130" creationId="{A86BF7C0-4133-2EDE-A49B-E8CDEA897D49}"/>
          </ac:picMkLst>
        </pc:picChg>
        <pc:cxnChg chg="add mod">
          <ac:chgData name="Edgard Morato" userId="1da6dde4-7cd4-47d1-b037-d62d00b7d62c" providerId="ADAL" clId="{E576D054-E2E3-4F54-9472-A7B28B631E03}" dt="2024-06-11T18:44:09.542" v="3243" actId="1076"/>
          <ac:cxnSpMkLst>
            <pc:docMk/>
            <pc:sldMk cId="2796178238" sldId="2147472031"/>
            <ac:cxnSpMk id="29" creationId="{C45CE4D9-8206-CD35-F4F1-9E7BAF3B2096}"/>
          </ac:cxnSpMkLst>
        </pc:cxnChg>
        <pc:cxnChg chg="add mod">
          <ac:chgData name="Edgard Morato" userId="1da6dde4-7cd4-47d1-b037-d62d00b7d62c" providerId="ADAL" clId="{E576D054-E2E3-4F54-9472-A7B28B631E03}" dt="2024-06-11T18:43:22.103" v="3239" actId="208"/>
          <ac:cxnSpMkLst>
            <pc:docMk/>
            <pc:sldMk cId="2796178238" sldId="2147472031"/>
            <ac:cxnSpMk id="30" creationId="{68173DF3-9220-9691-E205-D978EDB75639}"/>
          </ac:cxnSpMkLst>
        </pc:cxnChg>
      </pc:sldChg>
      <pc:sldChg chg="addSp delSp modSp mod modTransition">
        <pc:chgData name="Edgard Morato" userId="1da6dde4-7cd4-47d1-b037-d62d00b7d62c" providerId="ADAL" clId="{E576D054-E2E3-4F54-9472-A7B28B631E03}" dt="2024-06-19T17:03:10.470" v="5562" actId="20577"/>
        <pc:sldMkLst>
          <pc:docMk/>
          <pc:sldMk cId="2435323701" sldId="2147472032"/>
        </pc:sldMkLst>
        <pc:spChg chg="add mod">
          <ac:chgData name="Edgard Morato" userId="1da6dde4-7cd4-47d1-b037-d62d00b7d62c" providerId="ADAL" clId="{E576D054-E2E3-4F54-9472-A7B28B631E03}" dt="2024-06-11T17:26:48.491" v="2427"/>
          <ac:spMkLst>
            <pc:docMk/>
            <pc:sldMk cId="2435323701" sldId="2147472032"/>
            <ac:spMk id="4" creationId="{4900E246-D8B5-20C6-9B82-CCFE4226870D}"/>
          </ac:spMkLst>
        </pc:spChg>
        <pc:spChg chg="mod">
          <ac:chgData name="Edgard Morato" userId="1da6dde4-7cd4-47d1-b037-d62d00b7d62c" providerId="ADAL" clId="{E576D054-E2E3-4F54-9472-A7B28B631E03}" dt="2024-06-19T13:45:59.900" v="5542" actId="14100"/>
          <ac:spMkLst>
            <pc:docMk/>
            <pc:sldMk cId="2435323701" sldId="2147472032"/>
            <ac:spMk id="8" creationId="{A78E5447-C02A-C0FF-A814-A8C32B3F33C0}"/>
          </ac:spMkLst>
        </pc:spChg>
        <pc:spChg chg="add del mod">
          <ac:chgData name="Edgard Morato" userId="1da6dde4-7cd4-47d1-b037-d62d00b7d62c" providerId="ADAL" clId="{E576D054-E2E3-4F54-9472-A7B28B631E03}" dt="2024-06-12T15:03:17.145" v="4716"/>
          <ac:spMkLst>
            <pc:docMk/>
            <pc:sldMk cId="2435323701" sldId="2147472032"/>
            <ac:spMk id="9" creationId="{1C3BEC1D-F37E-483A-6758-F6667A0E5C6A}"/>
          </ac:spMkLst>
        </pc:spChg>
        <pc:spChg chg="mod">
          <ac:chgData name="Edgard Morato" userId="1da6dde4-7cd4-47d1-b037-d62d00b7d62c" providerId="ADAL" clId="{E576D054-E2E3-4F54-9472-A7B28B631E03}" dt="2024-06-19T17:03:10.470" v="5562" actId="20577"/>
          <ac:spMkLst>
            <pc:docMk/>
            <pc:sldMk cId="2435323701" sldId="2147472032"/>
            <ac:spMk id="9" creationId="{455EBAA9-B9CC-14FD-AD15-BFC591EE8F65}"/>
          </ac:spMkLst>
        </pc:spChg>
        <pc:spChg chg="add mod">
          <ac:chgData name="Edgard Morato" userId="1da6dde4-7cd4-47d1-b037-d62d00b7d62c" providerId="ADAL" clId="{E576D054-E2E3-4F54-9472-A7B28B631E03}" dt="2024-06-11T17:26:48.491" v="2427"/>
          <ac:spMkLst>
            <pc:docMk/>
            <pc:sldMk cId="2435323701" sldId="2147472032"/>
            <ac:spMk id="10" creationId="{F68318B0-A12F-201A-5237-A4384AACADDB}"/>
          </ac:spMkLst>
        </pc:spChg>
        <pc:spChg chg="mod">
          <ac:chgData name="Edgard Morato" userId="1da6dde4-7cd4-47d1-b037-d62d00b7d62c" providerId="ADAL" clId="{E576D054-E2E3-4F54-9472-A7B28B631E03}" dt="2024-06-11T18:55:38.952" v="3370" actId="207"/>
          <ac:spMkLst>
            <pc:docMk/>
            <pc:sldMk cId="2435323701" sldId="2147472032"/>
            <ac:spMk id="11" creationId="{2030C003-36AF-3BD4-00FD-67A33A7F8196}"/>
          </ac:spMkLst>
        </pc:spChg>
        <pc:spChg chg="mod">
          <ac:chgData name="Edgard Morato" userId="1da6dde4-7cd4-47d1-b037-d62d00b7d62c" providerId="ADAL" clId="{E576D054-E2E3-4F54-9472-A7B28B631E03}" dt="2024-06-11T18:55:16.295" v="3368" actId="1038"/>
          <ac:spMkLst>
            <pc:docMk/>
            <pc:sldMk cId="2435323701" sldId="2147472032"/>
            <ac:spMk id="13" creationId="{18DA1B5E-0AD9-46EB-ECEB-5A2DB82E71CF}"/>
          </ac:spMkLst>
        </pc:spChg>
        <pc:spChg chg="mod">
          <ac:chgData name="Edgard Morato" userId="1da6dde4-7cd4-47d1-b037-d62d00b7d62c" providerId="ADAL" clId="{E576D054-E2E3-4F54-9472-A7B28B631E03}" dt="2024-06-11T18:56:22.225" v="3382" actId="1076"/>
          <ac:spMkLst>
            <pc:docMk/>
            <pc:sldMk cId="2435323701" sldId="2147472032"/>
            <ac:spMk id="14" creationId="{026DC13C-16B4-479E-C181-4CFF605A7F5E}"/>
          </ac:spMkLst>
        </pc:spChg>
        <pc:spChg chg="mod">
          <ac:chgData name="Edgard Morato" userId="1da6dde4-7cd4-47d1-b037-d62d00b7d62c" providerId="ADAL" clId="{E576D054-E2E3-4F54-9472-A7B28B631E03}" dt="2024-06-11T18:57:11.808" v="3391" actId="207"/>
          <ac:spMkLst>
            <pc:docMk/>
            <pc:sldMk cId="2435323701" sldId="2147472032"/>
            <ac:spMk id="15" creationId="{61E0F34D-59E0-CBC0-BA35-3C807261B426}"/>
          </ac:spMkLst>
        </pc:spChg>
        <pc:spChg chg="mod">
          <ac:chgData name="Edgard Morato" userId="1da6dde4-7cd4-47d1-b037-d62d00b7d62c" providerId="ADAL" clId="{E576D054-E2E3-4F54-9472-A7B28B631E03}" dt="2024-06-11T19:02:36.483" v="3539" actId="552"/>
          <ac:spMkLst>
            <pc:docMk/>
            <pc:sldMk cId="2435323701" sldId="2147472032"/>
            <ac:spMk id="17" creationId="{544E98DA-8C5E-C36A-A1B1-6626E6942ECA}"/>
          </ac:spMkLst>
        </pc:spChg>
        <pc:spChg chg="mod">
          <ac:chgData name="Edgard Morato" userId="1da6dde4-7cd4-47d1-b037-d62d00b7d62c" providerId="ADAL" clId="{E576D054-E2E3-4F54-9472-A7B28B631E03}" dt="2024-06-11T19:01:10.220" v="3478" actId="1036"/>
          <ac:spMkLst>
            <pc:docMk/>
            <pc:sldMk cId="2435323701" sldId="2147472032"/>
            <ac:spMk id="18" creationId="{9EBF44A4-5D77-4025-FB3F-F7BA0C355C51}"/>
          </ac:spMkLst>
        </pc:spChg>
        <pc:spChg chg="mod">
          <ac:chgData name="Edgard Morato" userId="1da6dde4-7cd4-47d1-b037-d62d00b7d62c" providerId="ADAL" clId="{E576D054-E2E3-4F54-9472-A7B28B631E03}" dt="2024-06-11T19:02:36.483" v="3539" actId="552"/>
          <ac:spMkLst>
            <pc:docMk/>
            <pc:sldMk cId="2435323701" sldId="2147472032"/>
            <ac:spMk id="22" creationId="{0C86A180-92C1-223F-51DF-C4F434819F84}"/>
          </ac:spMkLst>
        </pc:spChg>
        <pc:spChg chg="mod">
          <ac:chgData name="Edgard Morato" userId="1da6dde4-7cd4-47d1-b037-d62d00b7d62c" providerId="ADAL" clId="{E576D054-E2E3-4F54-9472-A7B28B631E03}" dt="2024-06-11T19:01:10.220" v="3478" actId="1036"/>
          <ac:spMkLst>
            <pc:docMk/>
            <pc:sldMk cId="2435323701" sldId="2147472032"/>
            <ac:spMk id="23" creationId="{FE746283-40EA-A0D8-1050-03674E59A0A6}"/>
          </ac:spMkLst>
        </pc:spChg>
        <pc:spChg chg="mod">
          <ac:chgData name="Edgard Morato" userId="1da6dde4-7cd4-47d1-b037-d62d00b7d62c" providerId="ADAL" clId="{E576D054-E2E3-4F54-9472-A7B28B631E03}" dt="2024-06-11T19:02:36.483" v="3539" actId="552"/>
          <ac:spMkLst>
            <pc:docMk/>
            <pc:sldMk cId="2435323701" sldId="2147472032"/>
            <ac:spMk id="26" creationId="{5D32667A-E642-7BF8-15E9-C62A4BB109A5}"/>
          </ac:spMkLst>
        </pc:spChg>
        <pc:spChg chg="add mod">
          <ac:chgData name="Edgard Morato" userId="1da6dde4-7cd4-47d1-b037-d62d00b7d62c" providerId="ADAL" clId="{E576D054-E2E3-4F54-9472-A7B28B631E03}" dt="2024-06-11T18:54:32.885" v="3346" actId="1036"/>
          <ac:spMkLst>
            <pc:docMk/>
            <pc:sldMk cId="2435323701" sldId="2147472032"/>
            <ac:spMk id="27" creationId="{001F4F67-9033-1B31-C2DE-29A77904898D}"/>
          </ac:spMkLst>
        </pc:spChg>
        <pc:spChg chg="mod">
          <ac:chgData name="Edgard Morato" userId="1da6dde4-7cd4-47d1-b037-d62d00b7d62c" providerId="ADAL" clId="{E576D054-E2E3-4F54-9472-A7B28B631E03}" dt="2024-06-11T19:01:10.220" v="3478" actId="1036"/>
          <ac:spMkLst>
            <pc:docMk/>
            <pc:sldMk cId="2435323701" sldId="2147472032"/>
            <ac:spMk id="28" creationId="{EA8E8EB4-6DE3-FD55-433A-15C2A6E4ABDB}"/>
          </ac:spMkLst>
        </pc:spChg>
        <pc:spChg chg="mod">
          <ac:chgData name="Edgard Morato" userId="1da6dde4-7cd4-47d1-b037-d62d00b7d62c" providerId="ADAL" clId="{E576D054-E2E3-4F54-9472-A7B28B631E03}" dt="2024-06-11T19:02:36.483" v="3539" actId="552"/>
          <ac:spMkLst>
            <pc:docMk/>
            <pc:sldMk cId="2435323701" sldId="2147472032"/>
            <ac:spMk id="35" creationId="{021B29B1-2171-2392-CDA1-C49C93E64C3C}"/>
          </ac:spMkLst>
        </pc:spChg>
        <pc:spChg chg="mod">
          <ac:chgData name="Edgard Morato" userId="1da6dde4-7cd4-47d1-b037-d62d00b7d62c" providerId="ADAL" clId="{E576D054-E2E3-4F54-9472-A7B28B631E03}" dt="2024-06-11T19:01:10.220" v="3478" actId="1036"/>
          <ac:spMkLst>
            <pc:docMk/>
            <pc:sldMk cId="2435323701" sldId="2147472032"/>
            <ac:spMk id="36" creationId="{9B599B9D-222F-E75E-465C-54BCA1623B9E}"/>
          </ac:spMkLst>
        </pc:spChg>
        <pc:spChg chg="mod">
          <ac:chgData name="Edgard Morato" userId="1da6dde4-7cd4-47d1-b037-d62d00b7d62c" providerId="ADAL" clId="{E576D054-E2E3-4F54-9472-A7B28B631E03}" dt="2024-06-11T19:02:36.483" v="3539" actId="552"/>
          <ac:spMkLst>
            <pc:docMk/>
            <pc:sldMk cId="2435323701" sldId="2147472032"/>
            <ac:spMk id="39" creationId="{746F57C3-8D66-6734-F407-99090F6E2D20}"/>
          </ac:spMkLst>
        </pc:spChg>
        <pc:spChg chg="mod">
          <ac:chgData name="Edgard Morato" userId="1da6dde4-7cd4-47d1-b037-d62d00b7d62c" providerId="ADAL" clId="{E576D054-E2E3-4F54-9472-A7B28B631E03}" dt="2024-06-11T19:01:10.220" v="3478" actId="1036"/>
          <ac:spMkLst>
            <pc:docMk/>
            <pc:sldMk cId="2435323701" sldId="2147472032"/>
            <ac:spMk id="40" creationId="{5B559F24-F8E5-227F-76EA-6C13FCB580A7}"/>
          </ac:spMkLst>
        </pc:spChg>
        <pc:spChg chg="mod">
          <ac:chgData name="Edgard Morato" userId="1da6dde4-7cd4-47d1-b037-d62d00b7d62c" providerId="ADAL" clId="{E576D054-E2E3-4F54-9472-A7B28B631E03}" dt="2024-06-11T19:02:36.483" v="3539" actId="552"/>
          <ac:spMkLst>
            <pc:docMk/>
            <pc:sldMk cId="2435323701" sldId="2147472032"/>
            <ac:spMk id="43" creationId="{CBF80DA0-8565-EC56-920C-2733B5B4079E}"/>
          </ac:spMkLst>
        </pc:spChg>
        <pc:spChg chg="mod">
          <ac:chgData name="Edgard Morato" userId="1da6dde4-7cd4-47d1-b037-d62d00b7d62c" providerId="ADAL" clId="{E576D054-E2E3-4F54-9472-A7B28B631E03}" dt="2024-06-11T19:01:10.220" v="3478" actId="1036"/>
          <ac:spMkLst>
            <pc:docMk/>
            <pc:sldMk cId="2435323701" sldId="2147472032"/>
            <ac:spMk id="44" creationId="{7071DC7B-AD74-A2DE-8295-5F31BE0AACD1}"/>
          </ac:spMkLst>
        </pc:spChg>
        <pc:spChg chg="mod">
          <ac:chgData name="Edgard Morato" userId="1da6dde4-7cd4-47d1-b037-d62d00b7d62c" providerId="ADAL" clId="{E576D054-E2E3-4F54-9472-A7B28B631E03}" dt="2024-06-11T19:02:36.483" v="3539" actId="552"/>
          <ac:spMkLst>
            <pc:docMk/>
            <pc:sldMk cId="2435323701" sldId="2147472032"/>
            <ac:spMk id="47" creationId="{279139C9-020D-31BB-BFE9-89FEB213EBF3}"/>
          </ac:spMkLst>
        </pc:spChg>
        <pc:spChg chg="mod">
          <ac:chgData name="Edgard Morato" userId="1da6dde4-7cd4-47d1-b037-d62d00b7d62c" providerId="ADAL" clId="{E576D054-E2E3-4F54-9472-A7B28B631E03}" dt="2024-06-11T19:01:13.821" v="3481" actId="1036"/>
          <ac:spMkLst>
            <pc:docMk/>
            <pc:sldMk cId="2435323701" sldId="2147472032"/>
            <ac:spMk id="48" creationId="{D154109B-CE08-C982-1E14-05283228D0B6}"/>
          </ac:spMkLst>
        </pc:spChg>
        <pc:spChg chg="mod">
          <ac:chgData name="Edgard Morato" userId="1da6dde4-7cd4-47d1-b037-d62d00b7d62c" providerId="ADAL" clId="{E576D054-E2E3-4F54-9472-A7B28B631E03}" dt="2024-06-11T19:00:37.393" v="3466" actId="1076"/>
          <ac:spMkLst>
            <pc:docMk/>
            <pc:sldMk cId="2435323701" sldId="2147472032"/>
            <ac:spMk id="51" creationId="{4E74CA0E-759C-5EC0-F335-50E4C4654F6F}"/>
          </ac:spMkLst>
        </pc:spChg>
        <pc:spChg chg="mod">
          <ac:chgData name="Edgard Morato" userId="1da6dde4-7cd4-47d1-b037-d62d00b7d62c" providerId="ADAL" clId="{E576D054-E2E3-4F54-9472-A7B28B631E03}" dt="2024-06-11T19:00:40.393" v="3467" actId="1076"/>
          <ac:spMkLst>
            <pc:docMk/>
            <pc:sldMk cId="2435323701" sldId="2147472032"/>
            <ac:spMk id="52" creationId="{D9B8A240-9BBE-09D8-AE9B-8331E1D21BA4}"/>
          </ac:spMkLst>
        </pc:spChg>
        <pc:spChg chg="mod">
          <ac:chgData name="Edgard Morato" userId="1da6dde4-7cd4-47d1-b037-d62d00b7d62c" providerId="ADAL" clId="{E576D054-E2E3-4F54-9472-A7B28B631E03}" dt="2024-06-11T19:00:45.794" v="3468" actId="1076"/>
          <ac:spMkLst>
            <pc:docMk/>
            <pc:sldMk cId="2435323701" sldId="2147472032"/>
            <ac:spMk id="53" creationId="{048C245C-4CBD-7EF4-DAE5-67F3EB9613D9}"/>
          </ac:spMkLst>
        </pc:spChg>
        <pc:spChg chg="add mod">
          <ac:chgData name="Edgard Morato" userId="1da6dde4-7cd4-47d1-b037-d62d00b7d62c" providerId="ADAL" clId="{E576D054-E2E3-4F54-9472-A7B28B631E03}" dt="2024-06-11T18:54:32.885" v="3346" actId="1036"/>
          <ac:spMkLst>
            <pc:docMk/>
            <pc:sldMk cId="2435323701" sldId="2147472032"/>
            <ac:spMk id="56" creationId="{B83E6B71-ECB4-C542-D05C-AB2F0EC930BA}"/>
          </ac:spMkLst>
        </pc:spChg>
        <pc:spChg chg="add mod">
          <ac:chgData name="Edgard Morato" userId="1da6dde4-7cd4-47d1-b037-d62d00b7d62c" providerId="ADAL" clId="{E576D054-E2E3-4F54-9472-A7B28B631E03}" dt="2024-06-11T18:59:29.464" v="3436" actId="1035"/>
          <ac:spMkLst>
            <pc:docMk/>
            <pc:sldMk cId="2435323701" sldId="2147472032"/>
            <ac:spMk id="58" creationId="{51EC8B55-FA78-C4E4-D123-EA2C0B330A7E}"/>
          </ac:spMkLst>
        </pc:spChg>
        <pc:spChg chg="add mod">
          <ac:chgData name="Edgard Morato" userId="1da6dde4-7cd4-47d1-b037-d62d00b7d62c" providerId="ADAL" clId="{E576D054-E2E3-4F54-9472-A7B28B631E03}" dt="2024-06-12T16:54:33.197" v="5244" actId="207"/>
          <ac:spMkLst>
            <pc:docMk/>
            <pc:sldMk cId="2435323701" sldId="2147472032"/>
            <ac:spMk id="60" creationId="{D8B86661-C4A2-9BB6-2DB2-FF916D2DADEA}"/>
          </ac:spMkLst>
        </pc:spChg>
        <pc:spChg chg="mod">
          <ac:chgData name="Edgard Morato" userId="1da6dde4-7cd4-47d1-b037-d62d00b7d62c" providerId="ADAL" clId="{E576D054-E2E3-4F54-9472-A7B28B631E03}" dt="2024-06-11T18:58:19.238" v="3399" actId="14100"/>
          <ac:spMkLst>
            <pc:docMk/>
            <pc:sldMk cId="2435323701" sldId="2147472032"/>
            <ac:spMk id="62" creationId="{7A9343B4-732C-5EA0-65F1-8DA3819C9934}"/>
          </ac:spMkLst>
        </pc:spChg>
        <pc:spChg chg="mod">
          <ac:chgData name="Edgard Morato" userId="1da6dde4-7cd4-47d1-b037-d62d00b7d62c" providerId="ADAL" clId="{E576D054-E2E3-4F54-9472-A7B28B631E03}" dt="2024-06-11T19:08:09.779" v="3542" actId="255"/>
          <ac:spMkLst>
            <pc:docMk/>
            <pc:sldMk cId="2435323701" sldId="2147472032"/>
            <ac:spMk id="63" creationId="{5D2ECB0F-0E6A-61EB-CA40-918EE42FB904}"/>
          </ac:spMkLst>
        </pc:spChg>
        <pc:spChg chg="del">
          <ac:chgData name="Edgard Morato" userId="1da6dde4-7cd4-47d1-b037-d62d00b7d62c" providerId="ADAL" clId="{E576D054-E2E3-4F54-9472-A7B28B631E03}" dt="2024-06-11T18:59:15.499" v="3422" actId="478"/>
          <ac:spMkLst>
            <pc:docMk/>
            <pc:sldMk cId="2435323701" sldId="2147472032"/>
            <ac:spMk id="66" creationId="{9451B5F7-FF76-A527-E9C3-B10DE0244EDC}"/>
          </ac:spMkLst>
        </pc:spChg>
        <pc:spChg chg="del">
          <ac:chgData name="Edgard Morato" userId="1da6dde4-7cd4-47d1-b037-d62d00b7d62c" providerId="ADAL" clId="{E576D054-E2E3-4F54-9472-A7B28B631E03}" dt="2024-06-11T18:53:36.666" v="3331" actId="478"/>
          <ac:spMkLst>
            <pc:docMk/>
            <pc:sldMk cId="2435323701" sldId="2147472032"/>
            <ac:spMk id="73" creationId="{602A6F5C-A665-80AF-3E2E-1F86D28B016D}"/>
          </ac:spMkLst>
        </pc:spChg>
        <pc:spChg chg="del">
          <ac:chgData name="Edgard Morato" userId="1da6dde4-7cd4-47d1-b037-d62d00b7d62c" providerId="ADAL" clId="{E576D054-E2E3-4F54-9472-A7B28B631E03}" dt="2024-06-11T18:53:36.666" v="3331" actId="478"/>
          <ac:spMkLst>
            <pc:docMk/>
            <pc:sldMk cId="2435323701" sldId="2147472032"/>
            <ac:spMk id="122" creationId="{0E187C8D-6539-7DFB-5DA9-F33A1DA9F539}"/>
          </ac:spMkLst>
        </pc:spChg>
        <pc:graphicFrameChg chg="mod">
          <ac:chgData name="Edgard Morato" userId="1da6dde4-7cd4-47d1-b037-d62d00b7d62c" providerId="ADAL" clId="{E576D054-E2E3-4F54-9472-A7B28B631E03}" dt="2024-06-11T18:55:16.295" v="3368" actId="1038"/>
          <ac:graphicFrameMkLst>
            <pc:docMk/>
            <pc:sldMk cId="2435323701" sldId="2147472032"/>
            <ac:graphicFrameMk id="12" creationId="{EF33796A-7312-2A1B-9A11-3771746FABC7}"/>
          </ac:graphicFrameMkLst>
        </pc:graphicFrameChg>
        <pc:picChg chg="del">
          <ac:chgData name="Edgard Morato" userId="1da6dde4-7cd4-47d1-b037-d62d00b7d62c" providerId="ADAL" clId="{E576D054-E2E3-4F54-9472-A7B28B631E03}" dt="2024-06-11T18:53:36.666" v="3331" actId="478"/>
          <ac:picMkLst>
            <pc:docMk/>
            <pc:sldMk cId="2435323701" sldId="2147472032"/>
            <ac:picMk id="9" creationId="{0E26B93A-C6EB-1A45-AFF0-3A584D6EA5C2}"/>
          </ac:picMkLst>
        </pc:picChg>
        <pc:picChg chg="add mod">
          <ac:chgData name="Edgard Morato" userId="1da6dde4-7cd4-47d1-b037-d62d00b7d62c" providerId="ADAL" clId="{E576D054-E2E3-4F54-9472-A7B28B631E03}" dt="2024-06-11T18:53:37.977" v="3332"/>
          <ac:picMkLst>
            <pc:docMk/>
            <pc:sldMk cId="2435323701" sldId="2147472032"/>
            <ac:picMk id="33" creationId="{F07CE591-AF01-5AE1-FCDF-A8F6C3BAC22A}"/>
          </ac:picMkLst>
        </pc:picChg>
        <pc:picChg chg="add mod">
          <ac:chgData name="Edgard Morato" userId="1da6dde4-7cd4-47d1-b037-d62d00b7d62c" providerId="ADAL" clId="{E576D054-E2E3-4F54-9472-A7B28B631E03}" dt="2024-06-11T18:53:37.977" v="3332"/>
          <ac:picMkLst>
            <pc:docMk/>
            <pc:sldMk cId="2435323701" sldId="2147472032"/>
            <ac:picMk id="57" creationId="{B8E3A99D-E742-00F6-E474-C8013F1C2D9B}"/>
          </ac:picMkLst>
        </pc:picChg>
        <pc:picChg chg="del">
          <ac:chgData name="Edgard Morato" userId="1da6dde4-7cd4-47d1-b037-d62d00b7d62c" providerId="ADAL" clId="{E576D054-E2E3-4F54-9472-A7B28B631E03}" dt="2024-06-11T18:53:36.666" v="3331" actId="478"/>
          <ac:picMkLst>
            <pc:docMk/>
            <pc:sldMk cId="2435323701" sldId="2147472032"/>
            <ac:picMk id="130" creationId="{A86BF7C0-4133-2EDE-A49B-E8CDEA897D49}"/>
          </ac:picMkLst>
        </pc:picChg>
        <pc:cxnChg chg="add mod">
          <ac:chgData name="Edgard Morato" userId="1da6dde4-7cd4-47d1-b037-d62d00b7d62c" providerId="ADAL" clId="{E576D054-E2E3-4F54-9472-A7B28B631E03}" dt="2024-06-11T18:54:32.885" v="3346" actId="1036"/>
          <ac:cxnSpMkLst>
            <pc:docMk/>
            <pc:sldMk cId="2435323701" sldId="2147472032"/>
            <ac:cxnSpMk id="54" creationId="{427288CD-4D33-2B3A-3EA1-F1B58938691B}"/>
          </ac:cxnSpMkLst>
        </pc:cxnChg>
        <pc:cxnChg chg="add mod">
          <ac:chgData name="Edgard Morato" userId="1da6dde4-7cd4-47d1-b037-d62d00b7d62c" providerId="ADAL" clId="{E576D054-E2E3-4F54-9472-A7B28B631E03}" dt="2024-06-11T18:54:32.885" v="3346" actId="1036"/>
          <ac:cxnSpMkLst>
            <pc:docMk/>
            <pc:sldMk cId="2435323701" sldId="2147472032"/>
            <ac:cxnSpMk id="55" creationId="{EF6B3950-F40D-B705-B6C6-6E878164A81D}"/>
          </ac:cxnSpMkLst>
        </pc:cxnChg>
        <pc:cxnChg chg="add mod">
          <ac:chgData name="Edgard Morato" userId="1da6dde4-7cd4-47d1-b037-d62d00b7d62c" providerId="ADAL" clId="{E576D054-E2E3-4F54-9472-A7B28B631E03}" dt="2024-06-11T18:59:33.676" v="3437" actId="208"/>
          <ac:cxnSpMkLst>
            <pc:docMk/>
            <pc:sldMk cId="2435323701" sldId="2147472032"/>
            <ac:cxnSpMk id="59" creationId="{0B172795-C6D2-0457-60DB-DF297BFA7B9B}"/>
          </ac:cxnSpMkLst>
        </pc:cxnChg>
      </pc:sldChg>
      <pc:sldChg chg="addSp delSp modSp mod modTransition">
        <pc:chgData name="Edgard Morato" userId="1da6dde4-7cd4-47d1-b037-d62d00b7d62c" providerId="ADAL" clId="{E576D054-E2E3-4F54-9472-A7B28B631E03}" dt="2024-06-12T20:51:42.615" v="5263"/>
        <pc:sldMkLst>
          <pc:docMk/>
          <pc:sldMk cId="826301543" sldId="2147472033"/>
        </pc:sldMkLst>
        <pc:spChg chg="add mod">
          <ac:chgData name="Edgard Morato" userId="1da6dde4-7cd4-47d1-b037-d62d00b7d62c" providerId="ADAL" clId="{E576D054-E2E3-4F54-9472-A7B28B631E03}" dt="2024-06-11T17:26:50.264" v="2428"/>
          <ac:spMkLst>
            <pc:docMk/>
            <pc:sldMk cId="826301543" sldId="2147472033"/>
            <ac:spMk id="4" creationId="{8C36B04C-2B79-F875-190B-0BC3C892258A}"/>
          </ac:spMkLst>
        </pc:spChg>
        <pc:spChg chg="add del mod">
          <ac:chgData name="Edgard Morato" userId="1da6dde4-7cd4-47d1-b037-d62d00b7d62c" providerId="ADAL" clId="{E576D054-E2E3-4F54-9472-A7B28B631E03}" dt="2024-06-12T15:03:16.950" v="4715"/>
          <ac:spMkLst>
            <pc:docMk/>
            <pc:sldMk cId="826301543" sldId="2147472033"/>
            <ac:spMk id="8" creationId="{A35660D2-8208-351B-8D3E-683EB5343488}"/>
          </ac:spMkLst>
        </pc:spChg>
        <pc:spChg chg="add mod">
          <ac:chgData name="Edgard Morato" userId="1da6dde4-7cd4-47d1-b037-d62d00b7d62c" providerId="ADAL" clId="{E576D054-E2E3-4F54-9472-A7B28B631E03}" dt="2024-06-11T17:26:50.264" v="2428"/>
          <ac:spMkLst>
            <pc:docMk/>
            <pc:sldMk cId="826301543" sldId="2147472033"/>
            <ac:spMk id="10" creationId="{F64B8405-DCAE-73C5-485D-FF274BEE3919}"/>
          </ac:spMkLst>
        </pc:spChg>
        <pc:spChg chg="mod">
          <ac:chgData name="Edgard Morato" userId="1da6dde4-7cd4-47d1-b037-d62d00b7d62c" providerId="ADAL" clId="{E576D054-E2E3-4F54-9472-A7B28B631E03}" dt="2024-06-11T19:12:05.493" v="3583" actId="1037"/>
          <ac:spMkLst>
            <pc:docMk/>
            <pc:sldMk cId="826301543" sldId="2147472033"/>
            <ac:spMk id="11" creationId="{E7048BCF-E757-E033-A164-7312DD3AB79A}"/>
          </ac:spMkLst>
        </pc:spChg>
        <pc:spChg chg="mod">
          <ac:chgData name="Edgard Morato" userId="1da6dde4-7cd4-47d1-b037-d62d00b7d62c" providerId="ADAL" clId="{E576D054-E2E3-4F54-9472-A7B28B631E03}" dt="2024-06-11T19:12:05.493" v="3583" actId="1037"/>
          <ac:spMkLst>
            <pc:docMk/>
            <pc:sldMk cId="826301543" sldId="2147472033"/>
            <ac:spMk id="13" creationId="{46E333CA-2010-4525-F4F4-344179D0300D}"/>
          </ac:spMkLst>
        </pc:spChg>
        <pc:spChg chg="mod">
          <ac:chgData name="Edgard Morato" userId="1da6dde4-7cd4-47d1-b037-d62d00b7d62c" providerId="ADAL" clId="{E576D054-E2E3-4F54-9472-A7B28B631E03}" dt="2024-06-11T19:16:51.161" v="3673" actId="1076"/>
          <ac:spMkLst>
            <pc:docMk/>
            <pc:sldMk cId="826301543" sldId="2147472033"/>
            <ac:spMk id="14" creationId="{B22D53C8-D205-BF5B-51B1-D717EA230834}"/>
          </ac:spMkLst>
        </pc:spChg>
        <pc:spChg chg="add mod">
          <ac:chgData name="Edgard Morato" userId="1da6dde4-7cd4-47d1-b037-d62d00b7d62c" providerId="ADAL" clId="{E576D054-E2E3-4F54-9472-A7B28B631E03}" dt="2024-06-12T16:54:36.847" v="5245" actId="207"/>
          <ac:spMkLst>
            <pc:docMk/>
            <pc:sldMk cId="826301543" sldId="2147472033"/>
            <ac:spMk id="16" creationId="{AB32FB3D-F989-EDC7-BD6C-A2316F911144}"/>
          </ac:spMkLst>
        </pc:spChg>
        <pc:spChg chg="del mod">
          <ac:chgData name="Edgard Morato" userId="1da6dde4-7cd4-47d1-b037-d62d00b7d62c" providerId="ADAL" clId="{E576D054-E2E3-4F54-9472-A7B28B631E03}" dt="2024-06-11T19:23:51.330" v="3890" actId="478"/>
          <ac:spMkLst>
            <pc:docMk/>
            <pc:sldMk cId="826301543" sldId="2147472033"/>
            <ac:spMk id="16" creationId="{F70456A1-289F-C0D3-E2B4-AB4B0E78C1A2}"/>
          </ac:spMkLst>
        </pc:spChg>
        <pc:spChg chg="mod">
          <ac:chgData name="Edgard Morato" userId="1da6dde4-7cd4-47d1-b037-d62d00b7d62c" providerId="ADAL" clId="{E576D054-E2E3-4F54-9472-A7B28B631E03}" dt="2024-06-11T19:12:10.952" v="3584" actId="1076"/>
          <ac:spMkLst>
            <pc:docMk/>
            <pc:sldMk cId="826301543" sldId="2147472033"/>
            <ac:spMk id="17" creationId="{0986695D-14E4-44F5-BEEC-5C9A348DDBAC}"/>
          </ac:spMkLst>
        </pc:spChg>
        <pc:spChg chg="del mod">
          <ac:chgData name="Edgard Morato" userId="1da6dde4-7cd4-47d1-b037-d62d00b7d62c" providerId="ADAL" clId="{E576D054-E2E3-4F54-9472-A7B28B631E03}" dt="2024-06-11T19:21:13.131" v="3805" actId="478"/>
          <ac:spMkLst>
            <pc:docMk/>
            <pc:sldMk cId="826301543" sldId="2147472033"/>
            <ac:spMk id="18" creationId="{8186E53F-A058-CF68-C7B5-07821F070904}"/>
          </ac:spMkLst>
        </pc:spChg>
        <pc:spChg chg="mod">
          <ac:chgData name="Edgard Morato" userId="1da6dde4-7cd4-47d1-b037-d62d00b7d62c" providerId="ADAL" clId="{E576D054-E2E3-4F54-9472-A7B28B631E03}" dt="2024-06-11T19:22:48.395" v="3856" actId="207"/>
          <ac:spMkLst>
            <pc:docMk/>
            <pc:sldMk cId="826301543" sldId="2147472033"/>
            <ac:spMk id="19" creationId="{B86DFB2F-DDC1-B25A-8D11-B15A003D1FA6}"/>
          </ac:spMkLst>
        </pc:spChg>
        <pc:spChg chg="mod">
          <ac:chgData name="Edgard Morato" userId="1da6dde4-7cd4-47d1-b037-d62d00b7d62c" providerId="ADAL" clId="{E576D054-E2E3-4F54-9472-A7B28B631E03}" dt="2024-06-11T19:23:17.948" v="3883" actId="1076"/>
          <ac:spMkLst>
            <pc:docMk/>
            <pc:sldMk cId="826301543" sldId="2147472033"/>
            <ac:spMk id="20" creationId="{7C9513C1-7AB3-151E-2CA3-24B70A991F32}"/>
          </ac:spMkLst>
        </pc:spChg>
        <pc:spChg chg="mod">
          <ac:chgData name="Edgard Morato" userId="1da6dde4-7cd4-47d1-b037-d62d00b7d62c" providerId="ADAL" clId="{E576D054-E2E3-4F54-9472-A7B28B631E03}" dt="2024-06-11T19:23:57.138" v="3900" actId="1037"/>
          <ac:spMkLst>
            <pc:docMk/>
            <pc:sldMk cId="826301543" sldId="2147472033"/>
            <ac:spMk id="22" creationId="{16A5B594-D9D9-74D8-3A4D-04A7AF490DD3}"/>
          </ac:spMkLst>
        </pc:spChg>
        <pc:spChg chg="mod">
          <ac:chgData name="Edgard Morato" userId="1da6dde4-7cd4-47d1-b037-d62d00b7d62c" providerId="ADAL" clId="{E576D054-E2E3-4F54-9472-A7B28B631E03}" dt="2024-06-11T19:24:00.603" v="3902" actId="1037"/>
          <ac:spMkLst>
            <pc:docMk/>
            <pc:sldMk cId="826301543" sldId="2147472033"/>
            <ac:spMk id="23" creationId="{D4E151CD-642E-AAE9-0A61-642144EF69B1}"/>
          </ac:spMkLst>
        </pc:spChg>
        <pc:spChg chg="add mod">
          <ac:chgData name="Edgard Morato" userId="1da6dde4-7cd4-47d1-b037-d62d00b7d62c" providerId="ADAL" clId="{E576D054-E2E3-4F54-9472-A7B28B631E03}" dt="2024-06-11T19:09:55.979" v="3546" actId="14100"/>
          <ac:spMkLst>
            <pc:docMk/>
            <pc:sldMk cId="826301543" sldId="2147472033"/>
            <ac:spMk id="27" creationId="{2F0A4CC3-9099-DEA6-B702-8C187ABB4D83}"/>
          </ac:spMkLst>
        </pc:spChg>
        <pc:spChg chg="add mod">
          <ac:chgData name="Edgard Morato" userId="1da6dde4-7cd4-47d1-b037-d62d00b7d62c" providerId="ADAL" clId="{E576D054-E2E3-4F54-9472-A7B28B631E03}" dt="2024-06-11T19:09:53.049" v="3545" actId="14100"/>
          <ac:spMkLst>
            <pc:docMk/>
            <pc:sldMk cId="826301543" sldId="2147472033"/>
            <ac:spMk id="32" creationId="{82F6A477-2357-1842-E672-933962E7A1B9}"/>
          </ac:spMkLst>
        </pc:spChg>
        <pc:spChg chg="add mod">
          <ac:chgData name="Edgard Morato" userId="1da6dde4-7cd4-47d1-b037-d62d00b7d62c" providerId="ADAL" clId="{E576D054-E2E3-4F54-9472-A7B28B631E03}" dt="2024-06-11T19:19:53.593" v="3779" actId="14100"/>
          <ac:spMkLst>
            <pc:docMk/>
            <pc:sldMk cId="826301543" sldId="2147472033"/>
            <ac:spMk id="34" creationId="{3F05E5DA-3B49-19F2-F9F9-39B9C5DB0EB6}"/>
          </ac:spMkLst>
        </pc:spChg>
        <pc:spChg chg="add mod">
          <ac:chgData name="Edgard Morato" userId="1da6dde4-7cd4-47d1-b037-d62d00b7d62c" providerId="ADAL" clId="{E576D054-E2E3-4F54-9472-A7B28B631E03}" dt="2024-06-11T19:20:42.779" v="3804" actId="5793"/>
          <ac:spMkLst>
            <pc:docMk/>
            <pc:sldMk cId="826301543" sldId="2147472033"/>
            <ac:spMk id="35" creationId="{E14BD819-7C27-EB22-F07D-8EF67BDBF68C}"/>
          </ac:spMkLst>
        </pc:spChg>
        <pc:spChg chg="add mod">
          <ac:chgData name="Edgard Morato" userId="1da6dde4-7cd4-47d1-b037-d62d00b7d62c" providerId="ADAL" clId="{E576D054-E2E3-4F54-9472-A7B28B631E03}" dt="2024-06-11T19:21:20.945" v="3820" actId="1035"/>
          <ac:spMkLst>
            <pc:docMk/>
            <pc:sldMk cId="826301543" sldId="2147472033"/>
            <ac:spMk id="36" creationId="{C39F26A8-85CA-CD10-E59E-F236EA21BD07}"/>
          </ac:spMkLst>
        </pc:spChg>
        <pc:spChg chg="del">
          <ac:chgData name="Edgard Morato" userId="1da6dde4-7cd4-47d1-b037-d62d00b7d62c" providerId="ADAL" clId="{E576D054-E2E3-4F54-9472-A7B28B631E03}" dt="2024-06-11T19:09:47.205" v="3543" actId="478"/>
          <ac:spMkLst>
            <pc:docMk/>
            <pc:sldMk cId="826301543" sldId="2147472033"/>
            <ac:spMk id="73" creationId="{602A6F5C-A665-80AF-3E2E-1F86D28B016D}"/>
          </ac:spMkLst>
        </pc:spChg>
        <pc:spChg chg="del">
          <ac:chgData name="Edgard Morato" userId="1da6dde4-7cd4-47d1-b037-d62d00b7d62c" providerId="ADAL" clId="{E576D054-E2E3-4F54-9472-A7B28B631E03}" dt="2024-06-11T19:09:47.205" v="3543" actId="478"/>
          <ac:spMkLst>
            <pc:docMk/>
            <pc:sldMk cId="826301543" sldId="2147472033"/>
            <ac:spMk id="122" creationId="{0E187C8D-6539-7DFB-5DA9-F33A1DA9F539}"/>
          </ac:spMkLst>
        </pc:spChg>
        <pc:graphicFrameChg chg="mod">
          <ac:chgData name="Edgard Morato" userId="1da6dde4-7cd4-47d1-b037-d62d00b7d62c" providerId="ADAL" clId="{E576D054-E2E3-4F54-9472-A7B28B631E03}" dt="2024-06-11T19:12:05.493" v="3583" actId="1037"/>
          <ac:graphicFrameMkLst>
            <pc:docMk/>
            <pc:sldMk cId="826301543" sldId="2147472033"/>
            <ac:graphicFrameMk id="12" creationId="{E2662E91-A8A8-B159-DE38-6F3B1BB824A8}"/>
          </ac:graphicFrameMkLst>
        </pc:graphicFrameChg>
        <pc:picChg chg="del">
          <ac:chgData name="Edgard Morato" userId="1da6dde4-7cd4-47d1-b037-d62d00b7d62c" providerId="ADAL" clId="{E576D054-E2E3-4F54-9472-A7B28B631E03}" dt="2024-06-11T19:09:47.205" v="3543" actId="478"/>
          <ac:picMkLst>
            <pc:docMk/>
            <pc:sldMk cId="826301543" sldId="2147472033"/>
            <ac:picMk id="8" creationId="{788F128C-10AE-3B67-DEA7-859971C6DC55}"/>
          </ac:picMkLst>
        </pc:picChg>
        <pc:picChg chg="add mod">
          <ac:chgData name="Edgard Morato" userId="1da6dde4-7cd4-47d1-b037-d62d00b7d62c" providerId="ADAL" clId="{E576D054-E2E3-4F54-9472-A7B28B631E03}" dt="2024-06-11T19:09:48.139" v="3544"/>
          <ac:picMkLst>
            <pc:docMk/>
            <pc:sldMk cId="826301543" sldId="2147472033"/>
            <ac:picMk id="28" creationId="{E9C378BE-67BE-A85F-A6BE-033DB9B8E6C4}"/>
          </ac:picMkLst>
        </pc:picChg>
        <pc:picChg chg="add mod">
          <ac:chgData name="Edgard Morato" userId="1da6dde4-7cd4-47d1-b037-d62d00b7d62c" providerId="ADAL" clId="{E576D054-E2E3-4F54-9472-A7B28B631E03}" dt="2024-06-11T19:09:48.139" v="3544"/>
          <ac:picMkLst>
            <pc:docMk/>
            <pc:sldMk cId="826301543" sldId="2147472033"/>
            <ac:picMk id="33" creationId="{5879B4DF-9765-6F6E-428E-87E0606C7E34}"/>
          </ac:picMkLst>
        </pc:picChg>
        <pc:picChg chg="del">
          <ac:chgData name="Edgard Morato" userId="1da6dde4-7cd4-47d1-b037-d62d00b7d62c" providerId="ADAL" clId="{E576D054-E2E3-4F54-9472-A7B28B631E03}" dt="2024-06-11T19:09:47.205" v="3543" actId="478"/>
          <ac:picMkLst>
            <pc:docMk/>
            <pc:sldMk cId="826301543" sldId="2147472033"/>
            <ac:picMk id="130" creationId="{A86BF7C0-4133-2EDE-A49B-E8CDEA897D49}"/>
          </ac:picMkLst>
        </pc:picChg>
        <pc:cxnChg chg="add mod">
          <ac:chgData name="Edgard Morato" userId="1da6dde4-7cd4-47d1-b037-d62d00b7d62c" providerId="ADAL" clId="{E576D054-E2E3-4F54-9472-A7B28B631E03}" dt="2024-06-11T19:09:59.732" v="3547" actId="208"/>
          <ac:cxnSpMkLst>
            <pc:docMk/>
            <pc:sldMk cId="826301543" sldId="2147472033"/>
            <ac:cxnSpMk id="30" creationId="{D7C3BB5C-8D7F-0F78-8958-FA2BFFF8ECEB}"/>
          </ac:cxnSpMkLst>
        </pc:cxnChg>
        <pc:cxnChg chg="add mod">
          <ac:chgData name="Edgard Morato" userId="1da6dde4-7cd4-47d1-b037-d62d00b7d62c" providerId="ADAL" clId="{E576D054-E2E3-4F54-9472-A7B28B631E03}" dt="2024-06-11T19:09:59.732" v="3547" actId="208"/>
          <ac:cxnSpMkLst>
            <pc:docMk/>
            <pc:sldMk cId="826301543" sldId="2147472033"/>
            <ac:cxnSpMk id="31" creationId="{AF3FAE07-F822-63E0-DCFF-0F6B9428CC6D}"/>
          </ac:cxnSpMkLst>
        </pc:cxnChg>
        <pc:cxnChg chg="add mod">
          <ac:chgData name="Edgard Morato" userId="1da6dde4-7cd4-47d1-b037-d62d00b7d62c" providerId="ADAL" clId="{E576D054-E2E3-4F54-9472-A7B28B631E03}" dt="2024-06-11T19:21:27.744" v="3821" actId="208"/>
          <ac:cxnSpMkLst>
            <pc:docMk/>
            <pc:sldMk cId="826301543" sldId="2147472033"/>
            <ac:cxnSpMk id="37" creationId="{FF17D3B7-62C8-BCDF-B026-B100BF0D8480}"/>
          </ac:cxnSpMkLst>
        </pc:cxnChg>
      </pc:sldChg>
      <pc:sldChg chg="addSp delSp modSp mod modTransition">
        <pc:chgData name="Edgard Morato" userId="1da6dde4-7cd4-47d1-b037-d62d00b7d62c" providerId="ADAL" clId="{E576D054-E2E3-4F54-9472-A7B28B631E03}" dt="2024-06-12T20:51:42.615" v="5263"/>
        <pc:sldMkLst>
          <pc:docMk/>
          <pc:sldMk cId="169107594" sldId="2147472034"/>
        </pc:sldMkLst>
        <pc:spChg chg="add mod">
          <ac:chgData name="Edgard Morato" userId="1da6dde4-7cd4-47d1-b037-d62d00b7d62c" providerId="ADAL" clId="{E576D054-E2E3-4F54-9472-A7B28B631E03}" dt="2024-06-11T17:26:51.691" v="2429"/>
          <ac:spMkLst>
            <pc:docMk/>
            <pc:sldMk cId="169107594" sldId="2147472034"/>
            <ac:spMk id="4" creationId="{AC2226FC-CA2F-4949-21AD-6BF8717DEDC2}"/>
          </ac:spMkLst>
        </pc:spChg>
        <pc:spChg chg="add del mod">
          <ac:chgData name="Edgard Morato" userId="1da6dde4-7cd4-47d1-b037-d62d00b7d62c" providerId="ADAL" clId="{E576D054-E2E3-4F54-9472-A7B28B631E03}" dt="2024-06-12T15:03:16.751" v="4714"/>
          <ac:spMkLst>
            <pc:docMk/>
            <pc:sldMk cId="169107594" sldId="2147472034"/>
            <ac:spMk id="7" creationId="{8010C298-30C8-7C2F-A022-A0AC3020AD38}"/>
          </ac:spMkLst>
        </pc:spChg>
        <pc:spChg chg="add mod">
          <ac:chgData name="Edgard Morato" userId="1da6dde4-7cd4-47d1-b037-d62d00b7d62c" providerId="ADAL" clId="{E576D054-E2E3-4F54-9472-A7B28B631E03}" dt="2024-06-11T17:26:51.691" v="2429"/>
          <ac:spMkLst>
            <pc:docMk/>
            <pc:sldMk cId="169107594" sldId="2147472034"/>
            <ac:spMk id="8" creationId="{1F40F4D8-48FE-E957-91E9-45BE77D5787B}"/>
          </ac:spMkLst>
        </pc:spChg>
        <pc:spChg chg="add mod">
          <ac:chgData name="Edgard Morato" userId="1da6dde4-7cd4-47d1-b037-d62d00b7d62c" providerId="ADAL" clId="{E576D054-E2E3-4F54-9472-A7B28B631E03}" dt="2024-06-11T19:27:28.736" v="3911" actId="1036"/>
          <ac:spMkLst>
            <pc:docMk/>
            <pc:sldMk cId="169107594" sldId="2147472034"/>
            <ac:spMk id="10" creationId="{76C7F3D3-49F3-BB6B-3238-9366A795506F}"/>
          </ac:spMkLst>
        </pc:spChg>
        <pc:spChg chg="add mod">
          <ac:chgData name="Edgard Morato" userId="1da6dde4-7cd4-47d1-b037-d62d00b7d62c" providerId="ADAL" clId="{E576D054-E2E3-4F54-9472-A7B28B631E03}" dt="2024-06-11T19:27:28.736" v="3911" actId="1036"/>
          <ac:spMkLst>
            <pc:docMk/>
            <pc:sldMk cId="169107594" sldId="2147472034"/>
            <ac:spMk id="14" creationId="{D0AAEADD-78AE-29C9-03DC-ECC7E00BB774}"/>
          </ac:spMkLst>
        </pc:spChg>
        <pc:spChg chg="del mod">
          <ac:chgData name="Edgard Morato" userId="1da6dde4-7cd4-47d1-b037-d62d00b7d62c" providerId="ADAL" clId="{E576D054-E2E3-4F54-9472-A7B28B631E03}" dt="2024-06-11T19:38:28.427" v="4145" actId="478"/>
          <ac:spMkLst>
            <pc:docMk/>
            <pc:sldMk cId="169107594" sldId="2147472034"/>
            <ac:spMk id="17" creationId="{158B2151-77DF-3A02-23D9-AFC4EE8B4BF1}"/>
          </ac:spMkLst>
        </pc:spChg>
        <pc:spChg chg="add mod">
          <ac:chgData name="Edgard Morato" userId="1da6dde4-7cd4-47d1-b037-d62d00b7d62c" providerId="ADAL" clId="{E576D054-E2E3-4F54-9472-A7B28B631E03}" dt="2024-06-12T16:54:40.327" v="5246" actId="207"/>
          <ac:spMkLst>
            <pc:docMk/>
            <pc:sldMk cId="169107594" sldId="2147472034"/>
            <ac:spMk id="17" creationId="{F916069E-3482-8794-ED4A-89A79BCE9948}"/>
          </ac:spMkLst>
        </pc:spChg>
        <pc:spChg chg="del mod">
          <ac:chgData name="Edgard Morato" userId="1da6dde4-7cd4-47d1-b037-d62d00b7d62c" providerId="ADAL" clId="{E576D054-E2E3-4F54-9472-A7B28B631E03}" dt="2024-06-11T19:38:28.427" v="4145" actId="478"/>
          <ac:spMkLst>
            <pc:docMk/>
            <pc:sldMk cId="169107594" sldId="2147472034"/>
            <ac:spMk id="18" creationId="{05C7C615-96CD-B4DA-969D-ACEC20950BFF}"/>
          </ac:spMkLst>
        </pc:spChg>
        <pc:spChg chg="del mod">
          <ac:chgData name="Edgard Morato" userId="1da6dde4-7cd4-47d1-b037-d62d00b7d62c" providerId="ADAL" clId="{E576D054-E2E3-4F54-9472-A7B28B631E03}" dt="2024-06-11T19:38:29.721" v="4146" actId="478"/>
          <ac:spMkLst>
            <pc:docMk/>
            <pc:sldMk cId="169107594" sldId="2147472034"/>
            <ac:spMk id="19" creationId="{9F2198F2-9FD1-B120-B0BC-29363B5A14C7}"/>
          </ac:spMkLst>
        </pc:spChg>
        <pc:spChg chg="add mod ord">
          <ac:chgData name="Edgard Morato" userId="1da6dde4-7cd4-47d1-b037-d62d00b7d62c" providerId="ADAL" clId="{E576D054-E2E3-4F54-9472-A7B28B631E03}" dt="2024-06-11T19:29:49.836" v="3975" actId="167"/>
          <ac:spMkLst>
            <pc:docMk/>
            <pc:sldMk cId="169107594" sldId="2147472034"/>
            <ac:spMk id="21" creationId="{37C40EF9-CF37-B6B3-CF64-D2EB8AC9AF51}"/>
          </ac:spMkLst>
        </pc:spChg>
        <pc:spChg chg="add mod">
          <ac:chgData name="Edgard Morato" userId="1da6dde4-7cd4-47d1-b037-d62d00b7d62c" providerId="ADAL" clId="{E576D054-E2E3-4F54-9472-A7B28B631E03}" dt="2024-06-11T19:31:46.358" v="4021" actId="20577"/>
          <ac:spMkLst>
            <pc:docMk/>
            <pc:sldMk cId="169107594" sldId="2147472034"/>
            <ac:spMk id="23" creationId="{907A1D16-D0F1-C4CF-B190-848132836235}"/>
          </ac:spMkLst>
        </pc:spChg>
        <pc:spChg chg="add del mod">
          <ac:chgData name="Edgard Morato" userId="1da6dde4-7cd4-47d1-b037-d62d00b7d62c" providerId="ADAL" clId="{E576D054-E2E3-4F54-9472-A7B28B631E03}" dt="2024-06-11T19:34:35.225" v="4071"/>
          <ac:spMkLst>
            <pc:docMk/>
            <pc:sldMk cId="169107594" sldId="2147472034"/>
            <ac:spMk id="25" creationId="{3C607DAE-AF6C-B785-DE2F-19BA5A0B6193}"/>
          </ac:spMkLst>
        </pc:spChg>
        <pc:spChg chg="add mod">
          <ac:chgData name="Edgard Morato" userId="1da6dde4-7cd4-47d1-b037-d62d00b7d62c" providerId="ADAL" clId="{E576D054-E2E3-4F54-9472-A7B28B631E03}" dt="2024-06-11T19:38:58.023" v="4217" actId="1035"/>
          <ac:spMkLst>
            <pc:docMk/>
            <pc:sldMk cId="169107594" sldId="2147472034"/>
            <ac:spMk id="27" creationId="{0DCCD791-EB6F-7CB1-A929-50B9BA4DF667}"/>
          </ac:spMkLst>
        </pc:spChg>
        <pc:spChg chg="mod">
          <ac:chgData name="Edgard Morato" userId="1da6dde4-7cd4-47d1-b037-d62d00b7d62c" providerId="ADAL" clId="{E576D054-E2E3-4F54-9472-A7B28B631E03}" dt="2024-06-11T19:38:58.023" v="4217" actId="1035"/>
          <ac:spMkLst>
            <pc:docMk/>
            <pc:sldMk cId="169107594" sldId="2147472034"/>
            <ac:spMk id="28" creationId="{8F954B0E-A58F-5BFB-5187-3F8EB1722100}"/>
          </ac:spMkLst>
        </pc:spChg>
        <pc:spChg chg="mod">
          <ac:chgData name="Edgard Morato" userId="1da6dde4-7cd4-47d1-b037-d62d00b7d62c" providerId="ADAL" clId="{E576D054-E2E3-4F54-9472-A7B28B631E03}" dt="2024-06-11T19:27:52.621" v="3927" actId="1036"/>
          <ac:spMkLst>
            <pc:docMk/>
            <pc:sldMk cId="169107594" sldId="2147472034"/>
            <ac:spMk id="29" creationId="{91A2D617-E70B-D73B-21E3-A22BA3AE5F3D}"/>
          </ac:spMkLst>
        </pc:spChg>
        <pc:spChg chg="mod">
          <ac:chgData name="Edgard Morato" userId="1da6dde4-7cd4-47d1-b037-d62d00b7d62c" providerId="ADAL" clId="{E576D054-E2E3-4F54-9472-A7B28B631E03}" dt="2024-06-11T19:27:52.621" v="3927" actId="1036"/>
          <ac:spMkLst>
            <pc:docMk/>
            <pc:sldMk cId="169107594" sldId="2147472034"/>
            <ac:spMk id="31" creationId="{F8D193F7-48F7-448C-2DB2-202F2CC38255}"/>
          </ac:spMkLst>
        </pc:spChg>
        <pc:spChg chg="add mod">
          <ac:chgData name="Edgard Morato" userId="1da6dde4-7cd4-47d1-b037-d62d00b7d62c" providerId="ADAL" clId="{E576D054-E2E3-4F54-9472-A7B28B631E03}" dt="2024-06-11T19:38:58.023" v="4217" actId="1035"/>
          <ac:spMkLst>
            <pc:docMk/>
            <pc:sldMk cId="169107594" sldId="2147472034"/>
            <ac:spMk id="35" creationId="{D8317B2C-8227-F7D4-B92C-7FD82F0DD369}"/>
          </ac:spMkLst>
        </pc:spChg>
        <pc:spChg chg="mod">
          <ac:chgData name="Edgard Morato" userId="1da6dde4-7cd4-47d1-b037-d62d00b7d62c" providerId="ADAL" clId="{E576D054-E2E3-4F54-9472-A7B28B631E03}" dt="2024-06-11T19:30:03.396" v="3987" actId="1036"/>
          <ac:spMkLst>
            <pc:docMk/>
            <pc:sldMk cId="169107594" sldId="2147472034"/>
            <ac:spMk id="37" creationId="{1B5B13AD-62D2-22E4-3159-60E30B06CC36}"/>
          </ac:spMkLst>
        </pc:spChg>
        <pc:spChg chg="mod">
          <ac:chgData name="Edgard Morato" userId="1da6dde4-7cd4-47d1-b037-d62d00b7d62c" providerId="ADAL" clId="{E576D054-E2E3-4F54-9472-A7B28B631E03}" dt="2024-06-11T19:30:03.396" v="3987" actId="1036"/>
          <ac:spMkLst>
            <pc:docMk/>
            <pc:sldMk cId="169107594" sldId="2147472034"/>
            <ac:spMk id="38" creationId="{35F994B3-9D65-C541-D136-14D9ED9A5265}"/>
          </ac:spMkLst>
        </pc:spChg>
        <pc:spChg chg="mod">
          <ac:chgData name="Edgard Morato" userId="1da6dde4-7cd4-47d1-b037-d62d00b7d62c" providerId="ADAL" clId="{E576D054-E2E3-4F54-9472-A7B28B631E03}" dt="2024-06-11T19:30:03.396" v="3987" actId="1036"/>
          <ac:spMkLst>
            <pc:docMk/>
            <pc:sldMk cId="169107594" sldId="2147472034"/>
            <ac:spMk id="39" creationId="{70B145C9-28C1-CAF4-31C2-82BE3ED34E06}"/>
          </ac:spMkLst>
        </pc:spChg>
        <pc:spChg chg="mod">
          <ac:chgData name="Edgard Morato" userId="1da6dde4-7cd4-47d1-b037-d62d00b7d62c" providerId="ADAL" clId="{E576D054-E2E3-4F54-9472-A7B28B631E03}" dt="2024-06-11T19:30:03.396" v="3987" actId="1036"/>
          <ac:spMkLst>
            <pc:docMk/>
            <pc:sldMk cId="169107594" sldId="2147472034"/>
            <ac:spMk id="40" creationId="{CAFDDF88-1741-1BBE-DD87-BB81615B14E4}"/>
          </ac:spMkLst>
        </pc:spChg>
        <pc:spChg chg="add mod">
          <ac:chgData name="Edgard Morato" userId="1da6dde4-7cd4-47d1-b037-d62d00b7d62c" providerId="ADAL" clId="{E576D054-E2E3-4F54-9472-A7B28B631E03}" dt="2024-06-11T19:38:58.023" v="4217" actId="1035"/>
          <ac:spMkLst>
            <pc:docMk/>
            <pc:sldMk cId="169107594" sldId="2147472034"/>
            <ac:spMk id="41" creationId="{E28CA96E-47F4-D831-FDAB-AD7647C1B076}"/>
          </ac:spMkLst>
        </pc:spChg>
        <pc:spChg chg="mod">
          <ac:chgData name="Edgard Morato" userId="1da6dde4-7cd4-47d1-b037-d62d00b7d62c" providerId="ADAL" clId="{E576D054-E2E3-4F54-9472-A7B28B631E03}" dt="2024-06-11T19:30:03.396" v="3987" actId="1036"/>
          <ac:spMkLst>
            <pc:docMk/>
            <pc:sldMk cId="169107594" sldId="2147472034"/>
            <ac:spMk id="43" creationId="{A1B87C06-8989-A5E9-EE29-1E24C03326A9}"/>
          </ac:spMkLst>
        </pc:spChg>
        <pc:spChg chg="mod">
          <ac:chgData name="Edgard Morato" userId="1da6dde4-7cd4-47d1-b037-d62d00b7d62c" providerId="ADAL" clId="{E576D054-E2E3-4F54-9472-A7B28B631E03}" dt="2024-06-11T19:30:03.396" v="3987" actId="1036"/>
          <ac:spMkLst>
            <pc:docMk/>
            <pc:sldMk cId="169107594" sldId="2147472034"/>
            <ac:spMk id="44" creationId="{1D9A7ED4-AAE0-FFB1-56D4-7EE3A44FB001}"/>
          </ac:spMkLst>
        </pc:spChg>
        <pc:spChg chg="mod">
          <ac:chgData name="Edgard Morato" userId="1da6dde4-7cd4-47d1-b037-d62d00b7d62c" providerId="ADAL" clId="{E576D054-E2E3-4F54-9472-A7B28B631E03}" dt="2024-06-11T19:30:57.612" v="3996" actId="207"/>
          <ac:spMkLst>
            <pc:docMk/>
            <pc:sldMk cId="169107594" sldId="2147472034"/>
            <ac:spMk id="46" creationId="{D41B98E1-2E63-B417-EAA5-65A11E1B1F92}"/>
          </ac:spMkLst>
        </pc:spChg>
        <pc:spChg chg="mod">
          <ac:chgData name="Edgard Morato" userId="1da6dde4-7cd4-47d1-b037-d62d00b7d62c" providerId="ADAL" clId="{E576D054-E2E3-4F54-9472-A7B28B631E03}" dt="2024-06-11T19:30:03.396" v="3987" actId="1036"/>
          <ac:spMkLst>
            <pc:docMk/>
            <pc:sldMk cId="169107594" sldId="2147472034"/>
            <ac:spMk id="47" creationId="{90CE9A14-AA24-1718-5FA3-4E17CA4402CE}"/>
          </ac:spMkLst>
        </pc:spChg>
        <pc:spChg chg="mod">
          <ac:chgData name="Edgard Morato" userId="1da6dde4-7cd4-47d1-b037-d62d00b7d62c" providerId="ADAL" clId="{E576D054-E2E3-4F54-9472-A7B28B631E03}" dt="2024-06-11T19:30:55.312" v="3995" actId="207"/>
          <ac:spMkLst>
            <pc:docMk/>
            <pc:sldMk cId="169107594" sldId="2147472034"/>
            <ac:spMk id="49" creationId="{32B76C4C-4049-9DBC-2A81-65A9DDD62AF5}"/>
          </ac:spMkLst>
        </pc:spChg>
        <pc:spChg chg="mod">
          <ac:chgData name="Edgard Morato" userId="1da6dde4-7cd4-47d1-b037-d62d00b7d62c" providerId="ADAL" clId="{E576D054-E2E3-4F54-9472-A7B28B631E03}" dt="2024-06-11T19:30:03.396" v="3987" actId="1036"/>
          <ac:spMkLst>
            <pc:docMk/>
            <pc:sldMk cId="169107594" sldId="2147472034"/>
            <ac:spMk id="50" creationId="{A7B8FC54-A459-C700-73C1-1A5088782249}"/>
          </ac:spMkLst>
        </pc:spChg>
        <pc:spChg chg="mod">
          <ac:chgData name="Edgard Morato" userId="1da6dde4-7cd4-47d1-b037-d62d00b7d62c" providerId="ADAL" clId="{E576D054-E2E3-4F54-9472-A7B28B631E03}" dt="2024-06-11T19:30:03.396" v="3987" actId="1036"/>
          <ac:spMkLst>
            <pc:docMk/>
            <pc:sldMk cId="169107594" sldId="2147472034"/>
            <ac:spMk id="51" creationId="{E1DFD02D-D24B-45DD-B65E-4532E7CC00DC}"/>
          </ac:spMkLst>
        </pc:spChg>
        <pc:spChg chg="mod">
          <ac:chgData name="Edgard Morato" userId="1da6dde4-7cd4-47d1-b037-d62d00b7d62c" providerId="ADAL" clId="{E576D054-E2E3-4F54-9472-A7B28B631E03}" dt="2024-06-11T19:30:53.536" v="3994" actId="207"/>
          <ac:spMkLst>
            <pc:docMk/>
            <pc:sldMk cId="169107594" sldId="2147472034"/>
            <ac:spMk id="53" creationId="{0C36504E-8E30-89D3-FE4A-EAE55A71DB9A}"/>
          </ac:spMkLst>
        </pc:spChg>
        <pc:spChg chg="mod">
          <ac:chgData name="Edgard Morato" userId="1da6dde4-7cd4-47d1-b037-d62d00b7d62c" providerId="ADAL" clId="{E576D054-E2E3-4F54-9472-A7B28B631E03}" dt="2024-06-11T19:30:03.396" v="3987" actId="1036"/>
          <ac:spMkLst>
            <pc:docMk/>
            <pc:sldMk cId="169107594" sldId="2147472034"/>
            <ac:spMk id="54" creationId="{AAF41C3F-0A06-B0CA-24C2-DCB4608ED001}"/>
          </ac:spMkLst>
        </pc:spChg>
        <pc:spChg chg="mod">
          <ac:chgData name="Edgard Morato" userId="1da6dde4-7cd4-47d1-b037-d62d00b7d62c" providerId="ADAL" clId="{E576D054-E2E3-4F54-9472-A7B28B631E03}" dt="2024-06-11T19:30:51.453" v="3993" actId="207"/>
          <ac:spMkLst>
            <pc:docMk/>
            <pc:sldMk cId="169107594" sldId="2147472034"/>
            <ac:spMk id="57" creationId="{42D36C33-99A6-707D-0ED5-1FE14C200102}"/>
          </ac:spMkLst>
        </pc:spChg>
        <pc:spChg chg="mod">
          <ac:chgData name="Edgard Morato" userId="1da6dde4-7cd4-47d1-b037-d62d00b7d62c" providerId="ADAL" clId="{E576D054-E2E3-4F54-9472-A7B28B631E03}" dt="2024-06-11T19:30:03.396" v="3987" actId="1036"/>
          <ac:spMkLst>
            <pc:docMk/>
            <pc:sldMk cId="169107594" sldId="2147472034"/>
            <ac:spMk id="58" creationId="{E077D3E2-3261-5569-F481-6A08F3C1BB15}"/>
          </ac:spMkLst>
        </pc:spChg>
        <pc:spChg chg="mod">
          <ac:chgData name="Edgard Morato" userId="1da6dde4-7cd4-47d1-b037-d62d00b7d62c" providerId="ADAL" clId="{E576D054-E2E3-4F54-9472-A7B28B631E03}" dt="2024-06-11T19:30:03.396" v="3987" actId="1036"/>
          <ac:spMkLst>
            <pc:docMk/>
            <pc:sldMk cId="169107594" sldId="2147472034"/>
            <ac:spMk id="68" creationId="{C9BA125C-597E-7096-B122-AECADD6F6B85}"/>
          </ac:spMkLst>
        </pc:spChg>
        <pc:spChg chg="mod">
          <ac:chgData name="Edgard Morato" userId="1da6dde4-7cd4-47d1-b037-d62d00b7d62c" providerId="ADAL" clId="{E576D054-E2E3-4F54-9472-A7B28B631E03}" dt="2024-06-11T19:30:59.927" v="3997" actId="207"/>
          <ac:spMkLst>
            <pc:docMk/>
            <pc:sldMk cId="169107594" sldId="2147472034"/>
            <ac:spMk id="70" creationId="{F6F9BC77-DA45-2CE0-C83F-0A9FCD464CD5}"/>
          </ac:spMkLst>
        </pc:spChg>
        <pc:spChg chg="mod">
          <ac:chgData name="Edgard Morato" userId="1da6dde4-7cd4-47d1-b037-d62d00b7d62c" providerId="ADAL" clId="{E576D054-E2E3-4F54-9472-A7B28B631E03}" dt="2024-06-11T19:30:03.396" v="3987" actId="1036"/>
          <ac:spMkLst>
            <pc:docMk/>
            <pc:sldMk cId="169107594" sldId="2147472034"/>
            <ac:spMk id="71" creationId="{5B17CC63-7261-CBC5-4397-650D530619DD}"/>
          </ac:spMkLst>
        </pc:spChg>
        <pc:spChg chg="mod">
          <ac:chgData name="Edgard Morato" userId="1da6dde4-7cd4-47d1-b037-d62d00b7d62c" providerId="ADAL" clId="{E576D054-E2E3-4F54-9472-A7B28B631E03}" dt="2024-06-11T19:30:03.396" v="3987" actId="1036"/>
          <ac:spMkLst>
            <pc:docMk/>
            <pc:sldMk cId="169107594" sldId="2147472034"/>
            <ac:spMk id="72" creationId="{EFEFF8A1-218E-1235-2B3D-C0DBF83C7583}"/>
          </ac:spMkLst>
        </pc:spChg>
        <pc:spChg chg="del">
          <ac:chgData name="Edgard Morato" userId="1da6dde4-7cd4-47d1-b037-d62d00b7d62c" providerId="ADAL" clId="{E576D054-E2E3-4F54-9472-A7B28B631E03}" dt="2024-06-11T19:26:35.591" v="3903" actId="478"/>
          <ac:spMkLst>
            <pc:docMk/>
            <pc:sldMk cId="169107594" sldId="2147472034"/>
            <ac:spMk id="73" creationId="{602A6F5C-A665-80AF-3E2E-1F86D28B016D}"/>
          </ac:spMkLst>
        </pc:spChg>
        <pc:spChg chg="mod">
          <ac:chgData name="Edgard Morato" userId="1da6dde4-7cd4-47d1-b037-d62d00b7d62c" providerId="ADAL" clId="{E576D054-E2E3-4F54-9472-A7B28B631E03}" dt="2024-06-11T19:30:03.396" v="3987" actId="1036"/>
          <ac:spMkLst>
            <pc:docMk/>
            <pc:sldMk cId="169107594" sldId="2147472034"/>
            <ac:spMk id="74" creationId="{149C6CBA-37D0-3527-D166-469C2928A7E2}"/>
          </ac:spMkLst>
        </pc:spChg>
        <pc:spChg chg="mod">
          <ac:chgData name="Edgard Morato" userId="1da6dde4-7cd4-47d1-b037-d62d00b7d62c" providerId="ADAL" clId="{E576D054-E2E3-4F54-9472-A7B28B631E03}" dt="2024-06-11T19:30:33.315" v="3991" actId="20577"/>
          <ac:spMkLst>
            <pc:docMk/>
            <pc:sldMk cId="169107594" sldId="2147472034"/>
            <ac:spMk id="75" creationId="{BACEAAA1-7D3E-1D43-72DA-A228E2F50979}"/>
          </ac:spMkLst>
        </pc:spChg>
        <pc:spChg chg="mod">
          <ac:chgData name="Edgard Morato" userId="1da6dde4-7cd4-47d1-b037-d62d00b7d62c" providerId="ADAL" clId="{E576D054-E2E3-4F54-9472-A7B28B631E03}" dt="2024-06-11T19:30:47.884" v="3992" actId="207"/>
          <ac:spMkLst>
            <pc:docMk/>
            <pc:sldMk cId="169107594" sldId="2147472034"/>
            <ac:spMk id="77" creationId="{042AB069-75F0-B96C-736A-A129A2DD828F}"/>
          </ac:spMkLst>
        </pc:spChg>
        <pc:spChg chg="mod">
          <ac:chgData name="Edgard Morato" userId="1da6dde4-7cd4-47d1-b037-d62d00b7d62c" providerId="ADAL" clId="{E576D054-E2E3-4F54-9472-A7B28B631E03}" dt="2024-06-11T19:30:03.396" v="3987" actId="1036"/>
          <ac:spMkLst>
            <pc:docMk/>
            <pc:sldMk cId="169107594" sldId="2147472034"/>
            <ac:spMk id="78" creationId="{3E76414C-67CF-94C1-D847-AAAA2150E3C9}"/>
          </ac:spMkLst>
        </pc:spChg>
        <pc:spChg chg="mod">
          <ac:chgData name="Edgard Morato" userId="1da6dde4-7cd4-47d1-b037-d62d00b7d62c" providerId="ADAL" clId="{E576D054-E2E3-4F54-9472-A7B28B631E03}" dt="2024-06-11T19:30:03.396" v="3987" actId="1036"/>
          <ac:spMkLst>
            <pc:docMk/>
            <pc:sldMk cId="169107594" sldId="2147472034"/>
            <ac:spMk id="79" creationId="{269C627B-F694-4AF6-1AA0-ADE8A50FA402}"/>
          </ac:spMkLst>
        </pc:spChg>
        <pc:spChg chg="del mod">
          <ac:chgData name="Edgard Morato" userId="1da6dde4-7cd4-47d1-b037-d62d00b7d62c" providerId="ADAL" clId="{E576D054-E2E3-4F54-9472-A7B28B631E03}" dt="2024-06-11T19:31:55.703" v="4022" actId="478"/>
          <ac:spMkLst>
            <pc:docMk/>
            <pc:sldMk cId="169107594" sldId="2147472034"/>
            <ac:spMk id="80" creationId="{D7FCD42D-F018-2712-0B3B-460B0BA6E3AD}"/>
          </ac:spMkLst>
        </pc:spChg>
        <pc:spChg chg="mod">
          <ac:chgData name="Edgard Morato" userId="1da6dde4-7cd4-47d1-b037-d62d00b7d62c" providerId="ADAL" clId="{E576D054-E2E3-4F54-9472-A7B28B631E03}" dt="2024-06-11T19:28:28.062" v="3948" actId="1076"/>
          <ac:spMkLst>
            <pc:docMk/>
            <pc:sldMk cId="169107594" sldId="2147472034"/>
            <ac:spMk id="81" creationId="{31CEA114-E509-D3B4-0BA6-1E0977F43BDC}"/>
          </ac:spMkLst>
        </pc:spChg>
        <pc:spChg chg="mod">
          <ac:chgData name="Edgard Morato" userId="1da6dde4-7cd4-47d1-b037-d62d00b7d62c" providerId="ADAL" clId="{E576D054-E2E3-4F54-9472-A7B28B631E03}" dt="2024-06-11T19:29:06.318" v="3963" actId="1036"/>
          <ac:spMkLst>
            <pc:docMk/>
            <pc:sldMk cId="169107594" sldId="2147472034"/>
            <ac:spMk id="82" creationId="{A9FEAC39-6398-3B5B-8756-92CE0768CA01}"/>
          </ac:spMkLst>
        </pc:spChg>
        <pc:spChg chg="mod">
          <ac:chgData name="Edgard Morato" userId="1da6dde4-7cd4-47d1-b037-d62d00b7d62c" providerId="ADAL" clId="{E576D054-E2E3-4F54-9472-A7B28B631E03}" dt="2024-06-11T19:28:28.062" v="3948" actId="1076"/>
          <ac:spMkLst>
            <pc:docMk/>
            <pc:sldMk cId="169107594" sldId="2147472034"/>
            <ac:spMk id="83" creationId="{DE7CD7A4-07F0-0E83-06D2-AAA145412822}"/>
          </ac:spMkLst>
        </pc:spChg>
        <pc:spChg chg="mod">
          <ac:chgData name="Edgard Morato" userId="1da6dde4-7cd4-47d1-b037-d62d00b7d62c" providerId="ADAL" clId="{E576D054-E2E3-4F54-9472-A7B28B631E03}" dt="2024-06-11T19:28:28.062" v="3948" actId="1076"/>
          <ac:spMkLst>
            <pc:docMk/>
            <pc:sldMk cId="169107594" sldId="2147472034"/>
            <ac:spMk id="86" creationId="{B43B52FC-EFDD-CF07-DCAB-0AE39DB70A63}"/>
          </ac:spMkLst>
        </pc:spChg>
        <pc:spChg chg="mod">
          <ac:chgData name="Edgard Morato" userId="1da6dde4-7cd4-47d1-b037-d62d00b7d62c" providerId="ADAL" clId="{E576D054-E2E3-4F54-9472-A7B28B631E03}" dt="2024-06-11T19:28:28.062" v="3948" actId="1076"/>
          <ac:spMkLst>
            <pc:docMk/>
            <pc:sldMk cId="169107594" sldId="2147472034"/>
            <ac:spMk id="87" creationId="{07F9AE8D-29C9-A1F4-FFE6-A0D50DBE2C28}"/>
          </ac:spMkLst>
        </pc:spChg>
        <pc:spChg chg="mod">
          <ac:chgData name="Edgard Morato" userId="1da6dde4-7cd4-47d1-b037-d62d00b7d62c" providerId="ADAL" clId="{E576D054-E2E3-4F54-9472-A7B28B631E03}" dt="2024-06-11T19:28:28.062" v="3948" actId="1076"/>
          <ac:spMkLst>
            <pc:docMk/>
            <pc:sldMk cId="169107594" sldId="2147472034"/>
            <ac:spMk id="89" creationId="{35EB803D-7F21-33CF-7970-1428C83FC500}"/>
          </ac:spMkLst>
        </pc:spChg>
        <pc:spChg chg="mod">
          <ac:chgData name="Edgard Morato" userId="1da6dde4-7cd4-47d1-b037-d62d00b7d62c" providerId="ADAL" clId="{E576D054-E2E3-4F54-9472-A7B28B631E03}" dt="2024-06-11T19:28:28.062" v="3948" actId="1076"/>
          <ac:spMkLst>
            <pc:docMk/>
            <pc:sldMk cId="169107594" sldId="2147472034"/>
            <ac:spMk id="90" creationId="{82B44E55-8563-7F17-007D-BABD28359F82}"/>
          </ac:spMkLst>
        </pc:spChg>
        <pc:spChg chg="mod">
          <ac:chgData name="Edgard Morato" userId="1da6dde4-7cd4-47d1-b037-d62d00b7d62c" providerId="ADAL" clId="{E576D054-E2E3-4F54-9472-A7B28B631E03}" dt="2024-06-11T19:28:28.062" v="3948" actId="1076"/>
          <ac:spMkLst>
            <pc:docMk/>
            <pc:sldMk cId="169107594" sldId="2147472034"/>
            <ac:spMk id="92" creationId="{F70DA745-2AC0-0EC7-E46F-02860F07A3EC}"/>
          </ac:spMkLst>
        </pc:spChg>
        <pc:spChg chg="mod">
          <ac:chgData name="Edgard Morato" userId="1da6dde4-7cd4-47d1-b037-d62d00b7d62c" providerId="ADAL" clId="{E576D054-E2E3-4F54-9472-A7B28B631E03}" dt="2024-06-11T19:28:28.062" v="3948" actId="1076"/>
          <ac:spMkLst>
            <pc:docMk/>
            <pc:sldMk cId="169107594" sldId="2147472034"/>
            <ac:spMk id="93" creationId="{F00AA706-F93C-1E46-1D82-11291A153DC0}"/>
          </ac:spMkLst>
        </pc:spChg>
        <pc:spChg chg="mod">
          <ac:chgData name="Edgard Morato" userId="1da6dde4-7cd4-47d1-b037-d62d00b7d62c" providerId="ADAL" clId="{E576D054-E2E3-4F54-9472-A7B28B631E03}" dt="2024-06-11T19:28:28.062" v="3948" actId="1076"/>
          <ac:spMkLst>
            <pc:docMk/>
            <pc:sldMk cId="169107594" sldId="2147472034"/>
            <ac:spMk id="94" creationId="{C9C9B35A-DE00-D7EC-A6E6-E62CC2EF532B}"/>
          </ac:spMkLst>
        </pc:spChg>
        <pc:spChg chg="mod">
          <ac:chgData name="Edgard Morato" userId="1da6dde4-7cd4-47d1-b037-d62d00b7d62c" providerId="ADAL" clId="{E576D054-E2E3-4F54-9472-A7B28B631E03}" dt="2024-06-11T19:28:28.062" v="3948" actId="1076"/>
          <ac:spMkLst>
            <pc:docMk/>
            <pc:sldMk cId="169107594" sldId="2147472034"/>
            <ac:spMk id="96" creationId="{9E6D077C-911D-CB14-F3FA-5CC1FD4FF128}"/>
          </ac:spMkLst>
        </pc:spChg>
        <pc:spChg chg="mod">
          <ac:chgData name="Edgard Morato" userId="1da6dde4-7cd4-47d1-b037-d62d00b7d62c" providerId="ADAL" clId="{E576D054-E2E3-4F54-9472-A7B28B631E03}" dt="2024-06-11T19:28:28.062" v="3948" actId="1076"/>
          <ac:spMkLst>
            <pc:docMk/>
            <pc:sldMk cId="169107594" sldId="2147472034"/>
            <ac:spMk id="97" creationId="{764B0794-9B30-3689-C803-D44E4B740D73}"/>
          </ac:spMkLst>
        </pc:spChg>
        <pc:spChg chg="mod">
          <ac:chgData name="Edgard Morato" userId="1da6dde4-7cd4-47d1-b037-d62d00b7d62c" providerId="ADAL" clId="{E576D054-E2E3-4F54-9472-A7B28B631E03}" dt="2024-06-11T19:28:28.062" v="3948" actId="1076"/>
          <ac:spMkLst>
            <pc:docMk/>
            <pc:sldMk cId="169107594" sldId="2147472034"/>
            <ac:spMk id="99" creationId="{A65598AD-ACD7-2D25-1882-201B553C584C}"/>
          </ac:spMkLst>
        </pc:spChg>
        <pc:spChg chg="mod">
          <ac:chgData name="Edgard Morato" userId="1da6dde4-7cd4-47d1-b037-d62d00b7d62c" providerId="ADAL" clId="{E576D054-E2E3-4F54-9472-A7B28B631E03}" dt="2024-06-11T19:28:28.062" v="3948" actId="1076"/>
          <ac:spMkLst>
            <pc:docMk/>
            <pc:sldMk cId="169107594" sldId="2147472034"/>
            <ac:spMk id="100" creationId="{66291296-A6D2-F4F6-F2DE-912EE0A920A2}"/>
          </ac:spMkLst>
        </pc:spChg>
        <pc:spChg chg="mod">
          <ac:chgData name="Edgard Morato" userId="1da6dde4-7cd4-47d1-b037-d62d00b7d62c" providerId="ADAL" clId="{E576D054-E2E3-4F54-9472-A7B28B631E03}" dt="2024-06-11T19:28:28.062" v="3948" actId="1076"/>
          <ac:spMkLst>
            <pc:docMk/>
            <pc:sldMk cId="169107594" sldId="2147472034"/>
            <ac:spMk id="109" creationId="{41B29525-4269-3D97-75C6-B3EFD72FA86C}"/>
          </ac:spMkLst>
        </pc:spChg>
        <pc:spChg chg="mod">
          <ac:chgData name="Edgard Morato" userId="1da6dde4-7cd4-47d1-b037-d62d00b7d62c" providerId="ADAL" clId="{E576D054-E2E3-4F54-9472-A7B28B631E03}" dt="2024-06-11T19:28:28.062" v="3948" actId="1076"/>
          <ac:spMkLst>
            <pc:docMk/>
            <pc:sldMk cId="169107594" sldId="2147472034"/>
            <ac:spMk id="112" creationId="{EFA7B3F2-E034-8A58-905A-53E7EAE8F586}"/>
          </ac:spMkLst>
        </pc:spChg>
        <pc:spChg chg="mod">
          <ac:chgData name="Edgard Morato" userId="1da6dde4-7cd4-47d1-b037-d62d00b7d62c" providerId="ADAL" clId="{E576D054-E2E3-4F54-9472-A7B28B631E03}" dt="2024-06-11T19:28:28.062" v="3948" actId="1076"/>
          <ac:spMkLst>
            <pc:docMk/>
            <pc:sldMk cId="169107594" sldId="2147472034"/>
            <ac:spMk id="114" creationId="{2D80947C-CCC8-1705-F942-3BD89CE6C84E}"/>
          </ac:spMkLst>
        </pc:spChg>
        <pc:spChg chg="mod">
          <ac:chgData name="Edgard Morato" userId="1da6dde4-7cd4-47d1-b037-d62d00b7d62c" providerId="ADAL" clId="{E576D054-E2E3-4F54-9472-A7B28B631E03}" dt="2024-06-11T19:28:28.062" v="3948" actId="1076"/>
          <ac:spMkLst>
            <pc:docMk/>
            <pc:sldMk cId="169107594" sldId="2147472034"/>
            <ac:spMk id="116" creationId="{42FF733E-A629-F682-78FE-CC0AD87A69BA}"/>
          </ac:spMkLst>
        </pc:spChg>
        <pc:spChg chg="mod">
          <ac:chgData name="Edgard Morato" userId="1da6dde4-7cd4-47d1-b037-d62d00b7d62c" providerId="ADAL" clId="{E576D054-E2E3-4F54-9472-A7B28B631E03}" dt="2024-06-11T19:28:28.062" v="3948" actId="1076"/>
          <ac:spMkLst>
            <pc:docMk/>
            <pc:sldMk cId="169107594" sldId="2147472034"/>
            <ac:spMk id="118" creationId="{E587AC4A-6143-D91D-D65A-E71A1144B582}"/>
          </ac:spMkLst>
        </pc:spChg>
        <pc:spChg chg="mod">
          <ac:chgData name="Edgard Morato" userId="1da6dde4-7cd4-47d1-b037-d62d00b7d62c" providerId="ADAL" clId="{E576D054-E2E3-4F54-9472-A7B28B631E03}" dt="2024-06-11T19:28:28.062" v="3948" actId="1076"/>
          <ac:spMkLst>
            <pc:docMk/>
            <pc:sldMk cId="169107594" sldId="2147472034"/>
            <ac:spMk id="119" creationId="{AD9E1FE3-A099-3FC8-3A9D-9183393F22F0}"/>
          </ac:spMkLst>
        </pc:spChg>
        <pc:spChg chg="mod">
          <ac:chgData name="Edgard Morato" userId="1da6dde4-7cd4-47d1-b037-d62d00b7d62c" providerId="ADAL" clId="{E576D054-E2E3-4F54-9472-A7B28B631E03}" dt="2024-06-11T19:28:28.062" v="3948" actId="1076"/>
          <ac:spMkLst>
            <pc:docMk/>
            <pc:sldMk cId="169107594" sldId="2147472034"/>
            <ac:spMk id="121" creationId="{DAE4D732-3811-7EC9-7336-52EAD79B1B7B}"/>
          </ac:spMkLst>
        </pc:spChg>
        <pc:spChg chg="del">
          <ac:chgData name="Edgard Morato" userId="1da6dde4-7cd4-47d1-b037-d62d00b7d62c" providerId="ADAL" clId="{E576D054-E2E3-4F54-9472-A7B28B631E03}" dt="2024-06-11T19:26:35.591" v="3903" actId="478"/>
          <ac:spMkLst>
            <pc:docMk/>
            <pc:sldMk cId="169107594" sldId="2147472034"/>
            <ac:spMk id="122" creationId="{0E187C8D-6539-7DFB-5DA9-F33A1DA9F539}"/>
          </ac:spMkLst>
        </pc:spChg>
        <pc:spChg chg="mod">
          <ac:chgData name="Edgard Morato" userId="1da6dde4-7cd4-47d1-b037-d62d00b7d62c" providerId="ADAL" clId="{E576D054-E2E3-4F54-9472-A7B28B631E03}" dt="2024-06-11T19:28:28.062" v="3948" actId="1076"/>
          <ac:spMkLst>
            <pc:docMk/>
            <pc:sldMk cId="169107594" sldId="2147472034"/>
            <ac:spMk id="123" creationId="{C4864AE9-48DB-DAC7-4907-11CFF2459E00}"/>
          </ac:spMkLst>
        </pc:spChg>
        <pc:spChg chg="mod">
          <ac:chgData name="Edgard Morato" userId="1da6dde4-7cd4-47d1-b037-d62d00b7d62c" providerId="ADAL" clId="{E576D054-E2E3-4F54-9472-A7B28B631E03}" dt="2024-06-11T19:28:28.062" v="3948" actId="1076"/>
          <ac:spMkLst>
            <pc:docMk/>
            <pc:sldMk cId="169107594" sldId="2147472034"/>
            <ac:spMk id="124" creationId="{35FBDC6E-A583-C216-AC9A-89E588ACE69D}"/>
          </ac:spMkLst>
        </pc:spChg>
        <pc:spChg chg="mod">
          <ac:chgData name="Edgard Morato" userId="1da6dde4-7cd4-47d1-b037-d62d00b7d62c" providerId="ADAL" clId="{E576D054-E2E3-4F54-9472-A7B28B631E03}" dt="2024-06-11T19:29:22.299" v="3972" actId="207"/>
          <ac:spMkLst>
            <pc:docMk/>
            <pc:sldMk cId="169107594" sldId="2147472034"/>
            <ac:spMk id="125" creationId="{A0E4927C-4FA9-E887-2E90-05DA2214EE97}"/>
          </ac:spMkLst>
        </pc:spChg>
        <pc:spChg chg="mod">
          <ac:chgData name="Edgard Morato" userId="1da6dde4-7cd4-47d1-b037-d62d00b7d62c" providerId="ADAL" clId="{E576D054-E2E3-4F54-9472-A7B28B631E03}" dt="2024-06-11T19:28:57.802" v="3962" actId="1035"/>
          <ac:spMkLst>
            <pc:docMk/>
            <pc:sldMk cId="169107594" sldId="2147472034"/>
            <ac:spMk id="126" creationId="{EE331DC9-D0F2-9D5A-A163-5BA3AAF3657F}"/>
          </ac:spMkLst>
        </pc:spChg>
        <pc:spChg chg="mod">
          <ac:chgData name="Edgard Morato" userId="1da6dde4-7cd4-47d1-b037-d62d00b7d62c" providerId="ADAL" clId="{E576D054-E2E3-4F54-9472-A7B28B631E03}" dt="2024-06-11T19:31:18.472" v="4001" actId="207"/>
          <ac:spMkLst>
            <pc:docMk/>
            <pc:sldMk cId="169107594" sldId="2147472034"/>
            <ac:spMk id="129" creationId="{A3EF8D7E-77C9-9201-6C13-74F493982F20}"/>
          </ac:spMkLst>
        </pc:spChg>
        <pc:graphicFrameChg chg="mod">
          <ac:chgData name="Edgard Morato" userId="1da6dde4-7cd4-47d1-b037-d62d00b7d62c" providerId="ADAL" clId="{E576D054-E2E3-4F54-9472-A7B28B631E03}" dt="2024-06-11T19:27:52.621" v="3927" actId="1036"/>
          <ac:graphicFrameMkLst>
            <pc:docMk/>
            <pc:sldMk cId="169107594" sldId="2147472034"/>
            <ac:graphicFrameMk id="30" creationId="{48764E80-958F-0962-51CA-069E5C7A00F4}"/>
          </ac:graphicFrameMkLst>
        </pc:graphicFrameChg>
        <pc:picChg chg="del">
          <ac:chgData name="Edgard Morato" userId="1da6dde4-7cd4-47d1-b037-d62d00b7d62c" providerId="ADAL" clId="{E576D054-E2E3-4F54-9472-A7B28B631E03}" dt="2024-06-11T19:38:30.475" v="4147" actId="478"/>
          <ac:picMkLst>
            <pc:docMk/>
            <pc:sldMk cId="169107594" sldId="2147472034"/>
            <ac:picMk id="7" creationId="{4A3950F9-9C93-BD45-7FD4-1393F0D1DA1C}"/>
          </ac:picMkLst>
        </pc:picChg>
        <pc:picChg chg="add mod">
          <ac:chgData name="Edgard Morato" userId="1da6dde4-7cd4-47d1-b037-d62d00b7d62c" providerId="ADAL" clId="{E576D054-E2E3-4F54-9472-A7B28B631E03}" dt="2024-06-11T19:27:22.271" v="3910" actId="1036"/>
          <ac:picMkLst>
            <pc:docMk/>
            <pc:sldMk cId="169107594" sldId="2147472034"/>
            <ac:picMk id="11" creationId="{E509FB1A-FD87-005B-4DB3-22A51B6B5320}"/>
          </ac:picMkLst>
        </pc:picChg>
        <pc:picChg chg="add mod">
          <ac:chgData name="Edgard Morato" userId="1da6dde4-7cd4-47d1-b037-d62d00b7d62c" providerId="ADAL" clId="{E576D054-E2E3-4F54-9472-A7B28B631E03}" dt="2024-06-11T19:27:22.271" v="3910" actId="1036"/>
          <ac:picMkLst>
            <pc:docMk/>
            <pc:sldMk cId="169107594" sldId="2147472034"/>
            <ac:picMk id="15" creationId="{33B6BF87-0417-20AB-0C83-8A8379BE0C51}"/>
          </ac:picMkLst>
        </pc:picChg>
        <pc:picChg chg="del">
          <ac:chgData name="Edgard Morato" userId="1da6dde4-7cd4-47d1-b037-d62d00b7d62c" providerId="ADAL" clId="{E576D054-E2E3-4F54-9472-A7B28B631E03}" dt="2024-06-11T19:26:35.591" v="3903" actId="478"/>
          <ac:picMkLst>
            <pc:docMk/>
            <pc:sldMk cId="169107594" sldId="2147472034"/>
            <ac:picMk id="20" creationId="{F1F74703-A9F3-B65E-AFC3-D45D3C329867}"/>
          </ac:picMkLst>
        </pc:picChg>
        <pc:picChg chg="del">
          <ac:chgData name="Edgard Morato" userId="1da6dde4-7cd4-47d1-b037-d62d00b7d62c" providerId="ADAL" clId="{E576D054-E2E3-4F54-9472-A7B28B631E03}" dt="2024-06-11T19:26:35.591" v="3903" actId="478"/>
          <ac:picMkLst>
            <pc:docMk/>
            <pc:sldMk cId="169107594" sldId="2147472034"/>
            <ac:picMk id="130" creationId="{A86BF7C0-4133-2EDE-A49B-E8CDEA897D49}"/>
          </ac:picMkLst>
        </pc:picChg>
        <pc:cxnChg chg="add mod">
          <ac:chgData name="Edgard Morato" userId="1da6dde4-7cd4-47d1-b037-d62d00b7d62c" providerId="ADAL" clId="{E576D054-E2E3-4F54-9472-A7B28B631E03}" dt="2024-06-11T19:27:22.271" v="3910" actId="1036"/>
          <ac:cxnSpMkLst>
            <pc:docMk/>
            <pc:sldMk cId="169107594" sldId="2147472034"/>
            <ac:cxnSpMk id="12" creationId="{52C3C483-E7D1-AB32-C12E-9AA83EF6DFDF}"/>
          </ac:cxnSpMkLst>
        </pc:cxnChg>
        <pc:cxnChg chg="add mod">
          <ac:chgData name="Edgard Morato" userId="1da6dde4-7cd4-47d1-b037-d62d00b7d62c" providerId="ADAL" clId="{E576D054-E2E3-4F54-9472-A7B28B631E03}" dt="2024-06-11T19:27:22.271" v="3910" actId="1036"/>
          <ac:cxnSpMkLst>
            <pc:docMk/>
            <pc:sldMk cId="169107594" sldId="2147472034"/>
            <ac:cxnSpMk id="13" creationId="{607C17C4-642F-E58F-FCB1-DBD4CA1FD6BF}"/>
          </ac:cxnSpMkLst>
        </pc:cxnChg>
        <pc:cxnChg chg="add mod">
          <ac:chgData name="Edgard Morato" userId="1da6dde4-7cd4-47d1-b037-d62d00b7d62c" providerId="ADAL" clId="{E576D054-E2E3-4F54-9472-A7B28B631E03}" dt="2024-06-11T19:29:25.352" v="3973" actId="1036"/>
          <ac:cxnSpMkLst>
            <pc:docMk/>
            <pc:sldMk cId="169107594" sldId="2147472034"/>
            <ac:cxnSpMk id="16" creationId="{A0D748E4-2757-E0BC-388D-26FCDD015AC5}"/>
          </ac:cxnSpMkLst>
        </pc:cxnChg>
        <pc:cxnChg chg="add mod">
          <ac:chgData name="Edgard Morato" userId="1da6dde4-7cd4-47d1-b037-d62d00b7d62c" providerId="ADAL" clId="{E576D054-E2E3-4F54-9472-A7B28B631E03}" dt="2024-06-11T19:31:09.275" v="3999" actId="1076"/>
          <ac:cxnSpMkLst>
            <pc:docMk/>
            <pc:sldMk cId="169107594" sldId="2147472034"/>
            <ac:cxnSpMk id="22" creationId="{E9F60CE7-41F1-B4D6-20EC-97D257FCAA89}"/>
          </ac:cxnSpMkLst>
        </pc:cxnChg>
        <pc:cxnChg chg="add mod">
          <ac:chgData name="Edgard Morato" userId="1da6dde4-7cd4-47d1-b037-d62d00b7d62c" providerId="ADAL" clId="{E576D054-E2E3-4F54-9472-A7B28B631E03}" dt="2024-06-11T19:31:37.468" v="4004" actId="1037"/>
          <ac:cxnSpMkLst>
            <pc:docMk/>
            <pc:sldMk cId="169107594" sldId="2147472034"/>
            <ac:cxnSpMk id="24" creationId="{5E46642E-F90C-EC4A-51F3-D4DA4C4AE604}"/>
          </ac:cxnSpMkLst>
        </pc:cxnChg>
      </pc:sldChg>
      <pc:sldChg chg="addSp modSp del ord">
        <pc:chgData name="Edgard Morato" userId="1da6dde4-7cd4-47d1-b037-d62d00b7d62c" providerId="ADAL" clId="{E576D054-E2E3-4F54-9472-A7B28B631E03}" dt="2024-06-11T19:49:54.066" v="4353" actId="47"/>
        <pc:sldMkLst>
          <pc:docMk/>
          <pc:sldMk cId="1872459422" sldId="2147472035"/>
        </pc:sldMkLst>
        <pc:spChg chg="add mod">
          <ac:chgData name="Edgard Morato" userId="1da6dde4-7cd4-47d1-b037-d62d00b7d62c" providerId="ADAL" clId="{E576D054-E2E3-4F54-9472-A7B28B631E03}" dt="2024-06-11T17:26:53.374" v="2430"/>
          <ac:spMkLst>
            <pc:docMk/>
            <pc:sldMk cId="1872459422" sldId="2147472035"/>
            <ac:spMk id="4" creationId="{613ED191-16AA-E4CE-540F-92D1131F90B3}"/>
          </ac:spMkLst>
        </pc:spChg>
        <pc:spChg chg="add mod">
          <ac:chgData name="Edgard Morato" userId="1da6dde4-7cd4-47d1-b037-d62d00b7d62c" providerId="ADAL" clId="{E576D054-E2E3-4F54-9472-A7B28B631E03}" dt="2024-06-11T17:26:53.374" v="2430"/>
          <ac:spMkLst>
            <pc:docMk/>
            <pc:sldMk cId="1872459422" sldId="2147472035"/>
            <ac:spMk id="8" creationId="{E41208AA-555F-4A9B-E0B7-2791656960E2}"/>
          </ac:spMkLst>
        </pc:spChg>
      </pc:sldChg>
      <pc:sldChg chg="addSp modSp del">
        <pc:chgData name="Edgard Morato" userId="1da6dde4-7cd4-47d1-b037-d62d00b7d62c" providerId="ADAL" clId="{E576D054-E2E3-4F54-9472-A7B28B631E03}" dt="2024-06-11T19:49:56.461" v="4354" actId="47"/>
        <pc:sldMkLst>
          <pc:docMk/>
          <pc:sldMk cId="3159637875" sldId="2147472036"/>
        </pc:sldMkLst>
        <pc:spChg chg="add mod">
          <ac:chgData name="Edgard Morato" userId="1da6dde4-7cd4-47d1-b037-d62d00b7d62c" providerId="ADAL" clId="{E576D054-E2E3-4F54-9472-A7B28B631E03}" dt="2024-06-11T17:26:54.937" v="2431"/>
          <ac:spMkLst>
            <pc:docMk/>
            <pc:sldMk cId="3159637875" sldId="2147472036"/>
            <ac:spMk id="2" creationId="{9DAE4577-C3AC-F449-4D5A-903D1DBC7497}"/>
          </ac:spMkLst>
        </pc:spChg>
        <pc:spChg chg="add mod">
          <ac:chgData name="Edgard Morato" userId="1da6dde4-7cd4-47d1-b037-d62d00b7d62c" providerId="ADAL" clId="{E576D054-E2E3-4F54-9472-A7B28B631E03}" dt="2024-06-11T17:26:54.937" v="2431"/>
          <ac:spMkLst>
            <pc:docMk/>
            <pc:sldMk cId="3159637875" sldId="2147472036"/>
            <ac:spMk id="4" creationId="{F849F690-32AC-5739-374A-6039B5D1DEB8}"/>
          </ac:spMkLst>
        </pc:spChg>
      </pc:sldChg>
      <pc:sldChg chg="addSp delSp modSp mod modTransition">
        <pc:chgData name="Edgard Morato" userId="1da6dde4-7cd4-47d1-b037-d62d00b7d62c" providerId="ADAL" clId="{E576D054-E2E3-4F54-9472-A7B28B631E03}" dt="2024-06-19T13:50:15.410" v="5555" actId="113"/>
        <pc:sldMkLst>
          <pc:docMk/>
          <pc:sldMk cId="2067644752" sldId="2147472037"/>
        </pc:sldMkLst>
        <pc:spChg chg="add mod">
          <ac:chgData name="Edgard Morato" userId="1da6dde4-7cd4-47d1-b037-d62d00b7d62c" providerId="ADAL" clId="{E576D054-E2E3-4F54-9472-A7B28B631E03}" dt="2024-06-11T17:26:57.918" v="2433"/>
          <ac:spMkLst>
            <pc:docMk/>
            <pc:sldMk cId="2067644752" sldId="2147472037"/>
            <ac:spMk id="4" creationId="{380AB706-D77E-6C8C-52AA-55053241F833}"/>
          </ac:spMkLst>
        </pc:spChg>
        <pc:spChg chg="add mod">
          <ac:chgData name="Edgard Morato" userId="1da6dde4-7cd4-47d1-b037-d62d00b7d62c" providerId="ADAL" clId="{E576D054-E2E3-4F54-9472-A7B28B631E03}" dt="2024-06-11T17:26:57.918" v="2433"/>
          <ac:spMkLst>
            <pc:docMk/>
            <pc:sldMk cId="2067644752" sldId="2147472037"/>
            <ac:spMk id="8" creationId="{EAF67A48-9F5E-2CB8-F843-365EFD172178}"/>
          </ac:spMkLst>
        </pc:spChg>
        <pc:spChg chg="mod">
          <ac:chgData name="Edgard Morato" userId="1da6dde4-7cd4-47d1-b037-d62d00b7d62c" providerId="ADAL" clId="{E576D054-E2E3-4F54-9472-A7B28B631E03}" dt="2024-06-19T13:50:15.410" v="5555" actId="113"/>
          <ac:spMkLst>
            <pc:docMk/>
            <pc:sldMk cId="2067644752" sldId="2147472037"/>
            <ac:spMk id="9" creationId="{66A49E8B-5E1A-C93B-11A5-6D939576E3C3}"/>
          </ac:spMkLst>
        </pc:spChg>
        <pc:spChg chg="add mod">
          <ac:chgData name="Edgard Morato" userId="1da6dde4-7cd4-47d1-b037-d62d00b7d62c" providerId="ADAL" clId="{E576D054-E2E3-4F54-9472-A7B28B631E03}" dt="2024-06-11T19:51:05.267" v="4357"/>
          <ac:spMkLst>
            <pc:docMk/>
            <pc:sldMk cId="2067644752" sldId="2147472037"/>
            <ac:spMk id="10" creationId="{C6E37B58-5818-400F-7AC6-04547F47C333}"/>
          </ac:spMkLst>
        </pc:spChg>
        <pc:spChg chg="add del mod">
          <ac:chgData name="Edgard Morato" userId="1da6dde4-7cd4-47d1-b037-d62d00b7d62c" providerId="ADAL" clId="{E576D054-E2E3-4F54-9472-A7B28B631E03}" dt="2024-06-12T15:03:16.205" v="4712"/>
          <ac:spMkLst>
            <pc:docMk/>
            <pc:sldMk cId="2067644752" sldId="2147472037"/>
            <ac:spMk id="19" creationId="{348EA977-D9D1-939E-5B0C-549725AFA38E}"/>
          </ac:spMkLst>
        </pc:spChg>
        <pc:spChg chg="add mod">
          <ac:chgData name="Edgard Morato" userId="1da6dde4-7cd4-47d1-b037-d62d00b7d62c" providerId="ADAL" clId="{E576D054-E2E3-4F54-9472-A7B28B631E03}" dt="2024-06-11T19:51:05.267" v="4357"/>
          <ac:spMkLst>
            <pc:docMk/>
            <pc:sldMk cId="2067644752" sldId="2147472037"/>
            <ac:spMk id="20" creationId="{D39E6CBA-798D-D292-CD67-CAC370D99351}"/>
          </ac:spMkLst>
        </pc:spChg>
        <pc:spChg chg="add mod">
          <ac:chgData name="Edgard Morato" userId="1da6dde4-7cd4-47d1-b037-d62d00b7d62c" providerId="ADAL" clId="{E576D054-E2E3-4F54-9472-A7B28B631E03}" dt="2024-06-12T16:54:48.306" v="5248" actId="207"/>
          <ac:spMkLst>
            <pc:docMk/>
            <pc:sldMk cId="2067644752" sldId="2147472037"/>
            <ac:spMk id="21" creationId="{D4C0938A-0350-8EFF-44AA-90A9394E8EEA}"/>
          </ac:spMkLst>
        </pc:spChg>
        <pc:spChg chg="del mod">
          <ac:chgData name="Edgard Morato" userId="1da6dde4-7cd4-47d1-b037-d62d00b7d62c" providerId="ADAL" clId="{E576D054-E2E3-4F54-9472-A7B28B631E03}" dt="2024-06-11T20:00:45.613" v="4528" actId="478"/>
          <ac:spMkLst>
            <pc:docMk/>
            <pc:sldMk cId="2067644752" sldId="2147472037"/>
            <ac:spMk id="21" creationId="{ECB796B0-E16C-F7F3-AA1B-704E0D8868D1}"/>
          </ac:spMkLst>
        </pc:spChg>
        <pc:spChg chg="mod">
          <ac:chgData name="Edgard Morato" userId="1da6dde4-7cd4-47d1-b037-d62d00b7d62c" providerId="ADAL" clId="{E576D054-E2E3-4F54-9472-A7B28B631E03}" dt="2024-06-11T20:01:19.146" v="4539" actId="1036"/>
          <ac:spMkLst>
            <pc:docMk/>
            <pc:sldMk cId="2067644752" sldId="2147472037"/>
            <ac:spMk id="22" creationId="{C233FC6E-D274-1BA8-47E4-44BBC5C8C1FE}"/>
          </ac:spMkLst>
        </pc:spChg>
        <pc:spChg chg="add del mod">
          <ac:chgData name="Edgard Morato" userId="1da6dde4-7cd4-47d1-b037-d62d00b7d62c" providerId="ADAL" clId="{E576D054-E2E3-4F54-9472-A7B28B631E03}" dt="2024-06-11T20:01:26.146" v="4547" actId="1036"/>
          <ac:spMkLst>
            <pc:docMk/>
            <pc:sldMk cId="2067644752" sldId="2147472037"/>
            <ac:spMk id="23" creationId="{DEEFFD1A-FA29-CF94-C087-58F5F86E3311}"/>
          </ac:spMkLst>
        </pc:spChg>
        <pc:spChg chg="add del mod">
          <ac:chgData name="Edgard Morato" userId="1da6dde4-7cd4-47d1-b037-d62d00b7d62c" providerId="ADAL" clId="{E576D054-E2E3-4F54-9472-A7B28B631E03}" dt="2024-06-11T20:01:26.146" v="4547" actId="1036"/>
          <ac:spMkLst>
            <pc:docMk/>
            <pc:sldMk cId="2067644752" sldId="2147472037"/>
            <ac:spMk id="24" creationId="{E3732BED-DA17-44E5-181F-23CCDF5D3FCD}"/>
          </ac:spMkLst>
        </pc:spChg>
        <pc:spChg chg="del">
          <ac:chgData name="Edgard Morato" userId="1da6dde4-7cd4-47d1-b037-d62d00b7d62c" providerId="ADAL" clId="{E576D054-E2E3-4F54-9472-A7B28B631E03}" dt="2024-06-11T19:51:04.142" v="4356" actId="478"/>
          <ac:spMkLst>
            <pc:docMk/>
            <pc:sldMk cId="2067644752" sldId="2147472037"/>
            <ac:spMk id="26" creationId="{8B533695-1228-CFDA-00F1-7BCEE52858D8}"/>
          </ac:spMkLst>
        </pc:spChg>
        <pc:spChg chg="add mod">
          <ac:chgData name="Edgard Morato" userId="1da6dde4-7cd4-47d1-b037-d62d00b7d62c" providerId="ADAL" clId="{E576D054-E2E3-4F54-9472-A7B28B631E03}" dt="2024-06-11T19:54:05.398" v="4388"/>
          <ac:spMkLst>
            <pc:docMk/>
            <pc:sldMk cId="2067644752" sldId="2147472037"/>
            <ac:spMk id="27" creationId="{E7A92C8B-14EE-4073-6390-EB0E3FC06352}"/>
          </ac:spMkLst>
        </pc:spChg>
        <pc:spChg chg="del">
          <ac:chgData name="Edgard Morato" userId="1da6dde4-7cd4-47d1-b037-d62d00b7d62c" providerId="ADAL" clId="{E576D054-E2E3-4F54-9472-A7B28B631E03}" dt="2024-06-11T19:51:04.142" v="4356" actId="478"/>
          <ac:spMkLst>
            <pc:docMk/>
            <pc:sldMk cId="2067644752" sldId="2147472037"/>
            <ac:spMk id="28" creationId="{15FBB547-56B0-6D99-B899-C7C9D896F374}"/>
          </ac:spMkLst>
        </pc:spChg>
        <pc:spChg chg="mod">
          <ac:chgData name="Edgard Morato" userId="1da6dde4-7cd4-47d1-b037-d62d00b7d62c" providerId="ADAL" clId="{E576D054-E2E3-4F54-9472-A7B28B631E03}" dt="2024-06-11T20:00:51.901" v="4529" actId="1076"/>
          <ac:spMkLst>
            <pc:docMk/>
            <pc:sldMk cId="2067644752" sldId="2147472037"/>
            <ac:spMk id="29" creationId="{28925922-BEE4-E5B0-A239-A974E1EC9E36}"/>
          </ac:spMkLst>
        </pc:spChg>
        <pc:spChg chg="mod">
          <ac:chgData name="Edgard Morato" userId="1da6dde4-7cd4-47d1-b037-d62d00b7d62c" providerId="ADAL" clId="{E576D054-E2E3-4F54-9472-A7B28B631E03}" dt="2024-06-11T19:51:27.238" v="4359" actId="1076"/>
          <ac:spMkLst>
            <pc:docMk/>
            <pc:sldMk cId="2067644752" sldId="2147472037"/>
            <ac:spMk id="31" creationId="{04359C12-D36C-E80D-E26D-D524E9A43A40}"/>
          </ac:spMkLst>
        </pc:spChg>
        <pc:spChg chg="mod">
          <ac:chgData name="Edgard Morato" userId="1da6dde4-7cd4-47d1-b037-d62d00b7d62c" providerId="ADAL" clId="{E576D054-E2E3-4F54-9472-A7B28B631E03}" dt="2024-06-11T19:52:52.561" v="4372" actId="1038"/>
          <ac:spMkLst>
            <pc:docMk/>
            <pc:sldMk cId="2067644752" sldId="2147472037"/>
            <ac:spMk id="32" creationId="{9A2375FE-E53F-3C92-29E3-72D65FAAB8EE}"/>
          </ac:spMkLst>
        </pc:spChg>
        <pc:spChg chg="mod">
          <ac:chgData name="Edgard Morato" userId="1da6dde4-7cd4-47d1-b037-d62d00b7d62c" providerId="ADAL" clId="{E576D054-E2E3-4F54-9472-A7B28B631E03}" dt="2024-06-11T19:53:20.446" v="4385" actId="1035"/>
          <ac:spMkLst>
            <pc:docMk/>
            <pc:sldMk cId="2067644752" sldId="2147472037"/>
            <ac:spMk id="33" creationId="{A9E3DA43-7FE2-ED00-87C0-A82A66C2E142}"/>
          </ac:spMkLst>
        </pc:spChg>
        <pc:spChg chg="mod">
          <ac:chgData name="Edgard Morato" userId="1da6dde4-7cd4-47d1-b037-d62d00b7d62c" providerId="ADAL" clId="{E576D054-E2E3-4F54-9472-A7B28B631E03}" dt="2024-06-11T19:52:52.561" v="4372" actId="1038"/>
          <ac:spMkLst>
            <pc:docMk/>
            <pc:sldMk cId="2067644752" sldId="2147472037"/>
            <ac:spMk id="34" creationId="{5789223C-E93D-6E1E-1FB8-C0EB8F97F633}"/>
          </ac:spMkLst>
        </pc:spChg>
        <pc:spChg chg="mod">
          <ac:chgData name="Edgard Morato" userId="1da6dde4-7cd4-47d1-b037-d62d00b7d62c" providerId="ADAL" clId="{E576D054-E2E3-4F54-9472-A7B28B631E03}" dt="2024-06-11T19:53:20.446" v="4385" actId="1035"/>
          <ac:spMkLst>
            <pc:docMk/>
            <pc:sldMk cId="2067644752" sldId="2147472037"/>
            <ac:spMk id="35" creationId="{797AE9B7-AC66-164D-29AC-8F5A70032691}"/>
          </ac:spMkLst>
        </pc:spChg>
        <pc:spChg chg="mod">
          <ac:chgData name="Edgard Morato" userId="1da6dde4-7cd4-47d1-b037-d62d00b7d62c" providerId="ADAL" clId="{E576D054-E2E3-4F54-9472-A7B28B631E03}" dt="2024-06-11T19:52:52.561" v="4372" actId="1038"/>
          <ac:spMkLst>
            <pc:docMk/>
            <pc:sldMk cId="2067644752" sldId="2147472037"/>
            <ac:spMk id="36" creationId="{2DFA09D8-DEA4-9797-2831-8615420F434A}"/>
          </ac:spMkLst>
        </pc:spChg>
        <pc:spChg chg="mod">
          <ac:chgData name="Edgard Morato" userId="1da6dde4-7cd4-47d1-b037-d62d00b7d62c" providerId="ADAL" clId="{E576D054-E2E3-4F54-9472-A7B28B631E03}" dt="2024-06-11T19:53:20.446" v="4385" actId="1035"/>
          <ac:spMkLst>
            <pc:docMk/>
            <pc:sldMk cId="2067644752" sldId="2147472037"/>
            <ac:spMk id="37" creationId="{6CD11949-F9A7-2166-6EF5-0C5A4DA40C6B}"/>
          </ac:spMkLst>
        </pc:spChg>
        <pc:spChg chg="add mod">
          <ac:chgData name="Edgard Morato" userId="1da6dde4-7cd4-47d1-b037-d62d00b7d62c" providerId="ADAL" clId="{E576D054-E2E3-4F54-9472-A7B28B631E03}" dt="2024-06-11T20:01:26.146" v="4547" actId="1036"/>
          <ac:spMkLst>
            <pc:docMk/>
            <pc:sldMk cId="2067644752" sldId="2147472037"/>
            <ac:spMk id="39" creationId="{3A91A3AE-A6DB-B060-78A6-F4A142EBD4BC}"/>
          </ac:spMkLst>
        </pc:spChg>
        <pc:spChg chg="add del mod">
          <ac:chgData name="Edgard Morato" userId="1da6dde4-7cd4-47d1-b037-d62d00b7d62c" providerId="ADAL" clId="{E576D054-E2E3-4F54-9472-A7B28B631E03}" dt="2024-06-11T19:55:27.828" v="4429" actId="478"/>
          <ac:spMkLst>
            <pc:docMk/>
            <pc:sldMk cId="2067644752" sldId="2147472037"/>
            <ac:spMk id="47" creationId="{064E2D04-015C-3FE1-FF44-DF355E9F9957}"/>
          </ac:spMkLst>
        </pc:spChg>
        <pc:spChg chg="add del mod">
          <ac:chgData name="Edgard Morato" userId="1da6dde4-7cd4-47d1-b037-d62d00b7d62c" providerId="ADAL" clId="{E576D054-E2E3-4F54-9472-A7B28B631E03}" dt="2024-06-11T20:01:26.146" v="4547" actId="1036"/>
          <ac:spMkLst>
            <pc:docMk/>
            <pc:sldMk cId="2067644752" sldId="2147472037"/>
            <ac:spMk id="48" creationId="{FEFE26C0-A155-FE84-B78A-2FB6B6AB104E}"/>
          </ac:spMkLst>
        </pc:spChg>
        <pc:spChg chg="add del mod">
          <ac:chgData name="Edgard Morato" userId="1da6dde4-7cd4-47d1-b037-d62d00b7d62c" providerId="ADAL" clId="{E576D054-E2E3-4F54-9472-A7B28B631E03}" dt="2024-06-11T20:01:26.146" v="4547" actId="1036"/>
          <ac:spMkLst>
            <pc:docMk/>
            <pc:sldMk cId="2067644752" sldId="2147472037"/>
            <ac:spMk id="66" creationId="{9D7B20CF-F9A5-4980-57BF-3D3D1D924D75}"/>
          </ac:spMkLst>
        </pc:spChg>
        <pc:spChg chg="del">
          <ac:chgData name="Edgard Morato" userId="1da6dde4-7cd4-47d1-b037-d62d00b7d62c" providerId="ADAL" clId="{E576D054-E2E3-4F54-9472-A7B28B631E03}" dt="2024-06-11T19:51:04.142" v="4356" actId="478"/>
          <ac:spMkLst>
            <pc:docMk/>
            <pc:sldMk cId="2067644752" sldId="2147472037"/>
            <ac:spMk id="73" creationId="{602A6F5C-A665-80AF-3E2E-1F86D28B016D}"/>
          </ac:spMkLst>
        </pc:spChg>
        <pc:spChg chg="del">
          <ac:chgData name="Edgard Morato" userId="1da6dde4-7cd4-47d1-b037-d62d00b7d62c" providerId="ADAL" clId="{E576D054-E2E3-4F54-9472-A7B28B631E03}" dt="2024-06-11T19:51:04.142" v="4356" actId="478"/>
          <ac:spMkLst>
            <pc:docMk/>
            <pc:sldMk cId="2067644752" sldId="2147472037"/>
            <ac:spMk id="122" creationId="{0E187C8D-6539-7DFB-5DA9-F33A1DA9F539}"/>
          </ac:spMkLst>
        </pc:spChg>
        <pc:graphicFrameChg chg="mod">
          <ac:chgData name="Edgard Morato" userId="1da6dde4-7cd4-47d1-b037-d62d00b7d62c" providerId="ADAL" clId="{E576D054-E2E3-4F54-9472-A7B28B631E03}" dt="2024-06-11T19:51:27.238" v="4359" actId="1076"/>
          <ac:graphicFrameMkLst>
            <pc:docMk/>
            <pc:sldMk cId="2067644752" sldId="2147472037"/>
            <ac:graphicFrameMk id="30" creationId="{9C70F7FD-B049-00AB-F55C-DB09A18D4A2E}"/>
          </ac:graphicFrameMkLst>
        </pc:graphicFrameChg>
        <pc:picChg chg="add mod">
          <ac:chgData name="Edgard Morato" userId="1da6dde4-7cd4-47d1-b037-d62d00b7d62c" providerId="ADAL" clId="{E576D054-E2E3-4F54-9472-A7B28B631E03}" dt="2024-06-11T19:51:05.267" v="4357"/>
          <ac:picMkLst>
            <pc:docMk/>
            <pc:sldMk cId="2067644752" sldId="2147472037"/>
            <ac:picMk id="15" creationId="{6FAFC75A-8321-2E42-C2CE-FC55C2B9D950}"/>
          </ac:picMkLst>
        </pc:picChg>
        <pc:picChg chg="del">
          <ac:chgData name="Edgard Morato" userId="1da6dde4-7cd4-47d1-b037-d62d00b7d62c" providerId="ADAL" clId="{E576D054-E2E3-4F54-9472-A7B28B631E03}" dt="2024-06-11T19:51:04.142" v="4356" actId="478"/>
          <ac:picMkLst>
            <pc:docMk/>
            <pc:sldMk cId="2067644752" sldId="2147472037"/>
            <ac:picMk id="19" creationId="{BB6689E7-E215-C229-E90D-0170717E9375}"/>
          </ac:picMkLst>
        </pc:picChg>
        <pc:picChg chg="add mod">
          <ac:chgData name="Edgard Morato" userId="1da6dde4-7cd4-47d1-b037-d62d00b7d62c" providerId="ADAL" clId="{E576D054-E2E3-4F54-9472-A7B28B631E03}" dt="2024-06-11T19:51:05.267" v="4357"/>
          <ac:picMkLst>
            <pc:docMk/>
            <pc:sldMk cId="2067644752" sldId="2147472037"/>
            <ac:picMk id="25" creationId="{DE1011A9-2C22-608B-A684-B66D65DECC53}"/>
          </ac:picMkLst>
        </pc:picChg>
        <pc:picChg chg="mod">
          <ac:chgData name="Edgard Morato" userId="1da6dde4-7cd4-47d1-b037-d62d00b7d62c" providerId="ADAL" clId="{E576D054-E2E3-4F54-9472-A7B28B631E03}" dt="2024-06-11T19:52:59.046" v="4378" actId="1035"/>
          <ac:picMkLst>
            <pc:docMk/>
            <pc:sldMk cId="2067644752" sldId="2147472037"/>
            <ac:picMk id="55" creationId="{1A55D0F3-E56D-0307-3F5F-D8FD9EC160A3}"/>
          </ac:picMkLst>
        </pc:picChg>
        <pc:picChg chg="mod">
          <ac:chgData name="Edgard Morato" userId="1da6dde4-7cd4-47d1-b037-d62d00b7d62c" providerId="ADAL" clId="{E576D054-E2E3-4F54-9472-A7B28B631E03}" dt="2024-06-11T19:52:59.046" v="4378" actId="1035"/>
          <ac:picMkLst>
            <pc:docMk/>
            <pc:sldMk cId="2067644752" sldId="2147472037"/>
            <ac:picMk id="57" creationId="{84C3D92E-E590-13FD-AF82-D07AE9834D90}"/>
          </ac:picMkLst>
        </pc:picChg>
        <pc:picChg chg="mod">
          <ac:chgData name="Edgard Morato" userId="1da6dde4-7cd4-47d1-b037-d62d00b7d62c" providerId="ADAL" clId="{E576D054-E2E3-4F54-9472-A7B28B631E03}" dt="2024-06-11T19:52:59.046" v="4378" actId="1035"/>
          <ac:picMkLst>
            <pc:docMk/>
            <pc:sldMk cId="2067644752" sldId="2147472037"/>
            <ac:picMk id="62" creationId="{A070CEC2-338D-FAD6-5344-E187420E8A1E}"/>
          </ac:picMkLst>
        </pc:picChg>
        <pc:picChg chg="del">
          <ac:chgData name="Edgard Morato" userId="1da6dde4-7cd4-47d1-b037-d62d00b7d62c" providerId="ADAL" clId="{E576D054-E2E3-4F54-9472-A7B28B631E03}" dt="2024-06-11T19:51:04.142" v="4356" actId="478"/>
          <ac:picMkLst>
            <pc:docMk/>
            <pc:sldMk cId="2067644752" sldId="2147472037"/>
            <ac:picMk id="130" creationId="{A86BF7C0-4133-2EDE-A49B-E8CDEA897D49}"/>
          </ac:picMkLst>
        </pc:picChg>
        <pc:cxnChg chg="add mod">
          <ac:chgData name="Edgard Morato" userId="1da6dde4-7cd4-47d1-b037-d62d00b7d62c" providerId="ADAL" clId="{E576D054-E2E3-4F54-9472-A7B28B631E03}" dt="2024-06-11T19:51:14.844" v="4358" actId="208"/>
          <ac:cxnSpMkLst>
            <pc:docMk/>
            <pc:sldMk cId="2067644752" sldId="2147472037"/>
            <ac:cxnSpMk id="17" creationId="{2F050B7F-CCAD-8D19-CC4C-883177924825}"/>
          </ac:cxnSpMkLst>
        </pc:cxnChg>
        <pc:cxnChg chg="add mod">
          <ac:chgData name="Edgard Morato" userId="1da6dde4-7cd4-47d1-b037-d62d00b7d62c" providerId="ADAL" clId="{E576D054-E2E3-4F54-9472-A7B28B631E03}" dt="2024-06-11T19:51:14.844" v="4358" actId="208"/>
          <ac:cxnSpMkLst>
            <pc:docMk/>
            <pc:sldMk cId="2067644752" sldId="2147472037"/>
            <ac:cxnSpMk id="18" creationId="{DF43E74A-B19C-6C5E-79D5-00EC40708816}"/>
          </ac:cxnSpMkLst>
        </pc:cxnChg>
        <pc:cxnChg chg="add mod">
          <ac:chgData name="Edgard Morato" userId="1da6dde4-7cd4-47d1-b037-d62d00b7d62c" providerId="ADAL" clId="{E576D054-E2E3-4F54-9472-A7B28B631E03}" dt="2024-06-11T19:54:09.375" v="4389" actId="208"/>
          <ac:cxnSpMkLst>
            <pc:docMk/>
            <pc:sldMk cId="2067644752" sldId="2147472037"/>
            <ac:cxnSpMk id="38" creationId="{D7A8F7C5-A1A2-9333-A612-F08256BF24D1}"/>
          </ac:cxnSpMkLst>
        </pc:cxnChg>
        <pc:cxnChg chg="add mod">
          <ac:chgData name="Edgard Morato" userId="1da6dde4-7cd4-47d1-b037-d62d00b7d62c" providerId="ADAL" clId="{E576D054-E2E3-4F54-9472-A7B28B631E03}" dt="2024-06-11T20:01:26.146" v="4547" actId="1036"/>
          <ac:cxnSpMkLst>
            <pc:docMk/>
            <pc:sldMk cId="2067644752" sldId="2147472037"/>
            <ac:cxnSpMk id="41" creationId="{DA97EE48-F775-C15F-E5B9-998FD1432258}"/>
          </ac:cxnSpMkLst>
        </pc:cxnChg>
      </pc:sldChg>
      <pc:sldChg chg="addSp modSp del">
        <pc:chgData name="Edgard Morato" userId="1da6dde4-7cd4-47d1-b037-d62d00b7d62c" providerId="ADAL" clId="{E576D054-E2E3-4F54-9472-A7B28B631E03}" dt="2024-06-11T19:49:58.064" v="4355" actId="47"/>
        <pc:sldMkLst>
          <pc:docMk/>
          <pc:sldMk cId="294797820" sldId="2147472038"/>
        </pc:sldMkLst>
        <pc:spChg chg="add mod">
          <ac:chgData name="Edgard Morato" userId="1da6dde4-7cd4-47d1-b037-d62d00b7d62c" providerId="ADAL" clId="{E576D054-E2E3-4F54-9472-A7B28B631E03}" dt="2024-06-11T17:26:56.391" v="2432"/>
          <ac:spMkLst>
            <pc:docMk/>
            <pc:sldMk cId="294797820" sldId="2147472038"/>
            <ac:spMk id="2" creationId="{C7895BE5-EAA5-B92E-9B3F-6B84A34C55A5}"/>
          </ac:spMkLst>
        </pc:spChg>
        <pc:spChg chg="add mod">
          <ac:chgData name="Edgard Morato" userId="1da6dde4-7cd4-47d1-b037-d62d00b7d62c" providerId="ADAL" clId="{E576D054-E2E3-4F54-9472-A7B28B631E03}" dt="2024-06-11T17:26:56.391" v="2432"/>
          <ac:spMkLst>
            <pc:docMk/>
            <pc:sldMk cId="294797820" sldId="2147472038"/>
            <ac:spMk id="4" creationId="{D9F5DC2C-D827-3201-76C1-5F0F5F278B99}"/>
          </ac:spMkLst>
        </pc:spChg>
      </pc:sldChg>
      <pc:sldChg chg="addSp delSp modSp mod ord modTransition">
        <pc:chgData name="Edgard Morato" userId="1da6dde4-7cd4-47d1-b037-d62d00b7d62c" providerId="ADAL" clId="{E576D054-E2E3-4F54-9472-A7B28B631E03}" dt="2024-06-19T12:48:36.442" v="5444"/>
        <pc:sldMkLst>
          <pc:docMk/>
          <pc:sldMk cId="578931800" sldId="2147472039"/>
        </pc:sldMkLst>
        <pc:spChg chg="add mod">
          <ac:chgData name="Edgard Morato" userId="1da6dde4-7cd4-47d1-b037-d62d00b7d62c" providerId="ADAL" clId="{E576D054-E2E3-4F54-9472-A7B28B631E03}" dt="2024-06-12T14:56:12.715" v="4679" actId="207"/>
          <ac:spMkLst>
            <pc:docMk/>
            <pc:sldMk cId="578931800" sldId="2147472039"/>
            <ac:spMk id="2" creationId="{8C1C879D-3B42-9A27-7C57-CE30F28F2C15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2" creationId="{AB0AC4D1-9144-362D-BD64-84522C633E50}"/>
          </ac:spMkLst>
        </pc:spChg>
        <pc:spChg chg="add del mod">
          <ac:chgData name="Edgard Morato" userId="1da6dde4-7cd4-47d1-b037-d62d00b7d62c" providerId="ADAL" clId="{E576D054-E2E3-4F54-9472-A7B28B631E03}" dt="2024-06-11T13:13:03.060" v="680" actId="478"/>
          <ac:spMkLst>
            <pc:docMk/>
            <pc:sldMk cId="578931800" sldId="2147472039"/>
            <ac:spMk id="2" creationId="{B5FB34DC-2DBE-3307-C68E-179862340990}"/>
          </ac:spMkLst>
        </pc:spChg>
        <pc:spChg chg="add mod">
          <ac:chgData name="Edgard Morato" userId="1da6dde4-7cd4-47d1-b037-d62d00b7d62c" providerId="ADAL" clId="{E576D054-E2E3-4F54-9472-A7B28B631E03}" dt="2024-06-12T14:56:22.744" v="4680" actId="571"/>
          <ac:spMkLst>
            <pc:docMk/>
            <pc:sldMk cId="578931800" sldId="2147472039"/>
            <ac:spMk id="3" creationId="{65386AAE-3B49-71DB-BD92-C84EAE17DF1D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3" creationId="{EDF55BDD-6D48-2F9C-4EB1-7505DFD59E18}"/>
          </ac:spMkLst>
        </pc:spChg>
        <pc:spChg chg="add mod">
          <ac:chgData name="Edgard Morato" userId="1da6dde4-7cd4-47d1-b037-d62d00b7d62c" providerId="ADAL" clId="{E576D054-E2E3-4F54-9472-A7B28B631E03}" dt="2024-06-12T14:56:22.744" v="4680" actId="571"/>
          <ac:spMkLst>
            <pc:docMk/>
            <pc:sldMk cId="578931800" sldId="2147472039"/>
            <ac:spMk id="4" creationId="{4E83BC2E-2D05-0F22-EBD4-BD3E7A12AF4B}"/>
          </ac:spMkLst>
        </pc:spChg>
        <pc:spChg chg="del">
          <ac:chgData name="Edgard Morato" userId="1da6dde4-7cd4-47d1-b037-d62d00b7d62c" providerId="ADAL" clId="{E576D054-E2E3-4F54-9472-A7B28B631E03}" dt="2024-06-10T19:55:49.632" v="185" actId="478"/>
          <ac:spMkLst>
            <pc:docMk/>
            <pc:sldMk cId="578931800" sldId="2147472039"/>
            <ac:spMk id="4" creationId="{CA233289-AE80-55E2-285B-83721BB1D4B5}"/>
          </ac:spMkLst>
        </pc:spChg>
        <pc:spChg chg="add del mod">
          <ac:chgData name="Edgard Morato" userId="1da6dde4-7cd4-47d1-b037-d62d00b7d62c" providerId="ADAL" clId="{E576D054-E2E3-4F54-9472-A7B28B631E03}" dt="2024-06-12T16:34:37.145" v="4728"/>
          <ac:spMkLst>
            <pc:docMk/>
            <pc:sldMk cId="578931800" sldId="2147472039"/>
            <ac:spMk id="5" creationId="{21B92F0D-7A21-81C5-6571-F76A5511F8F9}"/>
          </ac:spMkLst>
        </pc:spChg>
        <pc:spChg chg="add del mod">
          <ac:chgData name="Edgard Morato" userId="1da6dde4-7cd4-47d1-b037-d62d00b7d62c" providerId="ADAL" clId="{E576D054-E2E3-4F54-9472-A7B28B631E03}" dt="2024-06-10T19:54:58.685" v="30" actId="478"/>
          <ac:spMkLst>
            <pc:docMk/>
            <pc:sldMk cId="578931800" sldId="2147472039"/>
            <ac:spMk id="6" creationId="{C01B4821-E80F-CAC8-B9E7-58E138F9CE0F}"/>
          </ac:spMkLst>
        </pc:spChg>
        <pc:spChg chg="add mod">
          <ac:chgData name="Edgard Morato" userId="1da6dde4-7cd4-47d1-b037-d62d00b7d62c" providerId="ADAL" clId="{E576D054-E2E3-4F54-9472-A7B28B631E03}" dt="2024-06-12T16:43:15.892" v="5105" actId="1038"/>
          <ac:spMkLst>
            <pc:docMk/>
            <pc:sldMk cId="578931800" sldId="2147472039"/>
            <ac:spMk id="6" creationId="{C793CE47-8701-6BD5-69E6-7F294655806E}"/>
          </ac:spMkLst>
        </pc:spChg>
        <pc:spChg chg="add del mod">
          <ac:chgData name="Edgard Morato" userId="1da6dde4-7cd4-47d1-b037-d62d00b7d62c" providerId="ADAL" clId="{E576D054-E2E3-4F54-9472-A7B28B631E03}" dt="2024-06-12T14:56:02.934" v="4677" actId="478"/>
          <ac:spMkLst>
            <pc:docMk/>
            <pc:sldMk cId="578931800" sldId="2147472039"/>
            <ac:spMk id="7" creationId="{8034C70D-8D8D-CA95-B610-5CAFC8799F72}"/>
          </ac:spMkLst>
        </pc:spChg>
        <pc:spChg chg="add mod">
          <ac:chgData name="Edgard Morato" userId="1da6dde4-7cd4-47d1-b037-d62d00b7d62c" providerId="ADAL" clId="{E576D054-E2E3-4F54-9472-A7B28B631E03}" dt="2024-06-10T19:56:24.237" v="205" actId="14100"/>
          <ac:spMkLst>
            <pc:docMk/>
            <pc:sldMk cId="578931800" sldId="2147472039"/>
            <ac:spMk id="8" creationId="{962C483C-3C8B-C3AF-C43D-69093C4FB9D6}"/>
          </ac:spMkLst>
        </pc:spChg>
        <pc:spChg chg="add mod">
          <ac:chgData name="Edgard Morato" userId="1da6dde4-7cd4-47d1-b037-d62d00b7d62c" providerId="ADAL" clId="{E576D054-E2E3-4F54-9472-A7B28B631E03}" dt="2024-06-10T19:56:20.190" v="204" actId="1038"/>
          <ac:spMkLst>
            <pc:docMk/>
            <pc:sldMk cId="578931800" sldId="2147472039"/>
            <ac:spMk id="9" creationId="{E57A880D-F90F-A1FA-A19C-2D073ADECD42}"/>
          </ac:spMkLst>
        </pc:spChg>
        <pc:spChg chg="add mod">
          <ac:chgData name="Edgard Morato" userId="1da6dde4-7cd4-47d1-b037-d62d00b7d62c" providerId="ADAL" clId="{E576D054-E2E3-4F54-9472-A7B28B631E03}" dt="2024-06-10T19:56:20.190" v="204" actId="1038"/>
          <ac:spMkLst>
            <pc:docMk/>
            <pc:sldMk cId="578931800" sldId="2147472039"/>
            <ac:spMk id="10" creationId="{45899739-D30C-0B98-2884-87FE58AA64EA}"/>
          </ac:spMkLst>
        </pc:spChg>
        <pc:spChg chg="add mod">
          <ac:chgData name="Edgard Morato" userId="1da6dde4-7cd4-47d1-b037-d62d00b7d62c" providerId="ADAL" clId="{E576D054-E2E3-4F54-9472-A7B28B631E03}" dt="2024-06-10T19:56:20.190" v="204" actId="1038"/>
          <ac:spMkLst>
            <pc:docMk/>
            <pc:sldMk cId="578931800" sldId="2147472039"/>
            <ac:spMk id="11" creationId="{98B1F16B-7241-220A-BAF4-3582714033D4}"/>
          </ac:spMkLst>
        </pc:spChg>
        <pc:spChg chg="del mod">
          <ac:chgData name="Edgard Morato" userId="1da6dde4-7cd4-47d1-b037-d62d00b7d62c" providerId="ADAL" clId="{E576D054-E2E3-4F54-9472-A7B28B631E03}" dt="2024-06-10T19:55:46.885" v="184" actId="478"/>
          <ac:spMkLst>
            <pc:docMk/>
            <pc:sldMk cId="578931800" sldId="2147472039"/>
            <ac:spMk id="12" creationId="{3BFB3279-1AE4-A961-CB19-E34BDBA784AF}"/>
          </ac:spMkLst>
        </pc:spChg>
        <pc:spChg chg="add mod">
          <ac:chgData name="Edgard Morato" userId="1da6dde4-7cd4-47d1-b037-d62d00b7d62c" providerId="ADAL" clId="{E576D054-E2E3-4F54-9472-A7B28B631E03}" dt="2024-06-12T16:43:54.013" v="5207" actId="12788"/>
          <ac:spMkLst>
            <pc:docMk/>
            <pc:sldMk cId="578931800" sldId="2147472039"/>
            <ac:spMk id="12" creationId="{D8A18FCD-0EA1-F6D4-0ABD-7E57B78D204F}"/>
          </ac:spMkLst>
        </pc:spChg>
        <pc:spChg chg="add mod">
          <ac:chgData name="Edgard Morato" userId="1da6dde4-7cd4-47d1-b037-d62d00b7d62c" providerId="ADAL" clId="{E576D054-E2E3-4F54-9472-A7B28B631E03}" dt="2024-06-10T19:56:20.190" v="204" actId="1038"/>
          <ac:spMkLst>
            <pc:docMk/>
            <pc:sldMk cId="578931800" sldId="2147472039"/>
            <ac:spMk id="13" creationId="{5507630E-976C-9B88-2D3C-AF857F2B8D30}"/>
          </ac:spMkLst>
        </pc:spChg>
        <pc:spChg chg="add mod">
          <ac:chgData name="Edgard Morato" userId="1da6dde4-7cd4-47d1-b037-d62d00b7d62c" providerId="ADAL" clId="{E576D054-E2E3-4F54-9472-A7B28B631E03}" dt="2024-06-10T19:56:20.190" v="204" actId="1038"/>
          <ac:spMkLst>
            <pc:docMk/>
            <pc:sldMk cId="578931800" sldId="2147472039"/>
            <ac:spMk id="14" creationId="{36D7F6FB-E84B-5B6B-6F9F-F11BFDB8A8F5}"/>
          </ac:spMkLst>
        </pc:spChg>
        <pc:spChg chg="add mod">
          <ac:chgData name="Edgard Morato" userId="1da6dde4-7cd4-47d1-b037-d62d00b7d62c" providerId="ADAL" clId="{E576D054-E2E3-4F54-9472-A7B28B631E03}" dt="2024-06-12T16:43:54.013" v="5207" actId="12788"/>
          <ac:spMkLst>
            <pc:docMk/>
            <pc:sldMk cId="578931800" sldId="2147472039"/>
            <ac:spMk id="15" creationId="{3617118A-59EB-6C91-44EE-5449611805D6}"/>
          </ac:spMkLst>
        </pc:spChg>
        <pc:spChg chg="add mod">
          <ac:chgData name="Edgard Morato" userId="1da6dde4-7cd4-47d1-b037-d62d00b7d62c" providerId="ADAL" clId="{E576D054-E2E3-4F54-9472-A7B28B631E03}" dt="2024-06-12T16:43:11.171" v="5095" actId="1038"/>
          <ac:spMkLst>
            <pc:docMk/>
            <pc:sldMk cId="578931800" sldId="2147472039"/>
            <ac:spMk id="16" creationId="{983C4FE4-AF03-F7BC-A9FF-E61681DE6302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16" creationId="{EB3AAB2F-1DEB-93E1-0886-57E144D97A81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17" creationId="{6F421D91-E707-1152-7B4E-3194AA7F834A}"/>
          </ac:spMkLst>
        </pc:spChg>
        <pc:spChg chg="add mod">
          <ac:chgData name="Edgard Morato" userId="1da6dde4-7cd4-47d1-b037-d62d00b7d62c" providerId="ADAL" clId="{E576D054-E2E3-4F54-9472-A7B28B631E03}" dt="2024-06-12T16:43:30.424" v="5124" actId="1038"/>
          <ac:spMkLst>
            <pc:docMk/>
            <pc:sldMk cId="578931800" sldId="2147472039"/>
            <ac:spMk id="18" creationId="{1AB5CA11-80C2-2A56-461A-C66721DC4E96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18" creationId="{FCDAD8E1-8537-DC3B-0665-C24F55568744}"/>
          </ac:spMkLst>
        </pc:spChg>
        <pc:spChg chg="add mod">
          <ac:chgData name="Edgard Morato" userId="1da6dde4-7cd4-47d1-b037-d62d00b7d62c" providerId="ADAL" clId="{E576D054-E2E3-4F54-9472-A7B28B631E03}" dt="2024-06-10T19:56:20.190" v="204" actId="1038"/>
          <ac:spMkLst>
            <pc:docMk/>
            <pc:sldMk cId="578931800" sldId="2147472039"/>
            <ac:spMk id="19" creationId="{7C8B8FD6-D6DB-19FA-AF71-5FFF780BF2E4}"/>
          </ac:spMkLst>
        </pc:spChg>
        <pc:spChg chg="add mod">
          <ac:chgData name="Edgard Morato" userId="1da6dde4-7cd4-47d1-b037-d62d00b7d62c" providerId="ADAL" clId="{E576D054-E2E3-4F54-9472-A7B28B631E03}" dt="2024-06-10T19:56:20.190" v="204" actId="1038"/>
          <ac:spMkLst>
            <pc:docMk/>
            <pc:sldMk cId="578931800" sldId="2147472039"/>
            <ac:spMk id="20" creationId="{0461780D-AD71-90B2-DD4B-634BE9E4B5B3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21" creationId="{3EF1B4FD-7806-E175-604D-97729728FD7E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21" creationId="{AF1DF4F8-B092-5146-655D-63E4DC37A4FD}"/>
          </ac:spMkLst>
        </pc:spChg>
        <pc:spChg chg="add mod">
          <ac:chgData name="Edgard Morato" userId="1da6dde4-7cd4-47d1-b037-d62d00b7d62c" providerId="ADAL" clId="{E576D054-E2E3-4F54-9472-A7B28B631E03}" dt="2024-06-10T19:56:20.190" v="204" actId="1038"/>
          <ac:spMkLst>
            <pc:docMk/>
            <pc:sldMk cId="578931800" sldId="2147472039"/>
            <ac:spMk id="22" creationId="{96F3D58E-8E61-FF51-BA03-BE8792762F0C}"/>
          </ac:spMkLst>
        </pc:spChg>
        <pc:spChg chg="add mod">
          <ac:chgData name="Edgard Morato" userId="1da6dde4-7cd4-47d1-b037-d62d00b7d62c" providerId="ADAL" clId="{E576D054-E2E3-4F54-9472-A7B28B631E03}" dt="2024-06-10T19:56:20.190" v="204" actId="1038"/>
          <ac:spMkLst>
            <pc:docMk/>
            <pc:sldMk cId="578931800" sldId="2147472039"/>
            <ac:spMk id="25" creationId="{9ECC711A-6488-9085-7F6C-06C08E6A85C1}"/>
          </ac:spMkLst>
        </pc:spChg>
        <pc:spChg chg="add mod">
          <ac:chgData name="Edgard Morato" userId="1da6dde4-7cd4-47d1-b037-d62d00b7d62c" providerId="ADAL" clId="{E576D054-E2E3-4F54-9472-A7B28B631E03}" dt="2024-06-10T19:56:20.190" v="204" actId="1038"/>
          <ac:spMkLst>
            <pc:docMk/>
            <pc:sldMk cId="578931800" sldId="2147472039"/>
            <ac:spMk id="26" creationId="{8DF847BE-33C3-C934-D9BD-E83188F9E425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28" creationId="{A6A22D47-517A-C77B-E4AF-57D54B16666D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28" creationId="{AD1E6705-B079-7D79-9894-AC3D2883AA17}"/>
          </ac:spMkLst>
        </pc:spChg>
        <pc:spChg chg="mod">
          <ac:chgData name="Edgard Morato" userId="1da6dde4-7cd4-47d1-b037-d62d00b7d62c" providerId="ADAL" clId="{E576D054-E2E3-4F54-9472-A7B28B631E03}" dt="2024-06-10T19:56:15.105" v="187"/>
          <ac:spMkLst>
            <pc:docMk/>
            <pc:sldMk cId="578931800" sldId="2147472039"/>
            <ac:spMk id="29" creationId="{31385344-1C83-AF07-EFEA-4786C4D245C9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31" creationId="{3B97D0F0-FCC1-97C9-DE91-43BDE6B8303C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34" creationId="{2568A24F-D56A-D1BA-E5E8-9B7FCA19C3F3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34" creationId="{F02549ED-E56D-584B-B7EC-D8656F576DB6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37" creationId="{25795571-D4BA-7624-31AB-FA06AC544C80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37" creationId="{B32FCFF9-EC28-98F1-B56E-F137FC739FAB}"/>
          </ac:spMkLst>
        </pc:spChg>
        <pc:spChg chg="add mod">
          <ac:chgData name="Edgard Morato" userId="1da6dde4-7cd4-47d1-b037-d62d00b7d62c" providerId="ADAL" clId="{E576D054-E2E3-4F54-9472-A7B28B631E03}" dt="2024-06-10T19:56:20.190" v="204" actId="1038"/>
          <ac:spMkLst>
            <pc:docMk/>
            <pc:sldMk cId="578931800" sldId="2147472039"/>
            <ac:spMk id="39" creationId="{660C6330-8635-9600-7A39-A35424C49033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40" creationId="{18F22145-E0A8-4EF1-BB0F-C4DF676F0AA6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40" creationId="{5F87E3DA-145E-D48F-6652-6463D335CF8F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42" creationId="{3BDFA9BC-19B9-3F0F-7AFC-ADF46D99831C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43" creationId="{6FAE73E8-ADCF-CD34-7438-DEF94E4BC7AB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44" creationId="{3E383E74-32D9-F2D0-B0FF-1733641A5EA5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45" creationId="{FCB58AD9-B1A7-2F3F-8AF6-DB286C708E73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46" creationId="{90362768-C45D-C9E4-35ED-729728440DE2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46" creationId="{B5A52EFB-7544-B6F9-D7D0-47E27AED7EA4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47" creationId="{46D946B2-4481-82AE-B848-A43E31852FCB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47" creationId="{4B249985-BD39-0864-1968-02597981F431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48" creationId="{81D13319-FED9-93D4-163C-BF10F1862003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48" creationId="{AF453DED-4BF6-F25F-A19D-37EF3CD5949E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49" creationId="{25A750B3-EEEA-8D4E-3FF7-45C527F846BC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49" creationId="{2F32E156-F32E-EE0A-2510-67175EB307E2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50" creationId="{7F88AB96-C896-9663-B024-8190CCA1EABE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50" creationId="{B3E56205-A273-D2CA-9618-F11428F8F694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51" creationId="{909A3D68-1C73-2286-1C63-EDD120BEEC98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51" creationId="{9179F7C4-70AA-D554-FD4D-57EA7E2C8A10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52" creationId="{03C9E450-46B9-51B2-493A-BC247BAD3987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52" creationId="{C549D225-568F-C267-F818-C801C28FE857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53" creationId="{64EEFAAC-10E2-DC0C-9091-04E1367F7DCC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53" creationId="{BC746508-AA9F-665A-5696-123560E0FFE2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54" creationId="{4DBB19A7-D75A-4E33-4D97-48A6B6A6CA6F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54" creationId="{59EF9629-A6E8-300D-F905-05868469A2EA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55" creationId="{39C9BB06-1E3A-BA0C-7A83-B795C5D6606B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55" creationId="{F167227E-02B8-9CBD-57C2-1FE2CC1C0577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56" creationId="{77E2E9ED-B4F1-CCDD-16A8-98BE63859007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56" creationId="{C16E2E09-470E-2017-D6F6-A4E6815528A7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57" creationId="{F36D84CB-C2DC-A4AD-C6F5-E12AF435B30F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58" creationId="{37601D89-257A-B19A-9127-261C61C13547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59" creationId="{3BA29457-5252-940E-41C7-DEDF7B2BD93B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59" creationId="{8CB59FB8-95FC-32D4-7B57-A9303073D33A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60" creationId="{14140A44-3E1C-8FA2-FB57-D163C3FEC86E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60" creationId="{431CF5DE-66E6-0394-6DC4-C06CF924219A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61" creationId="{0DC0A48E-8654-32D5-68F3-608DF0103C06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62" creationId="{C9DBF2F2-DB45-5834-F658-4277F77901A0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62" creationId="{E25F0B73-6FF2-4301-A30B-EA1EAA69E1C3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63" creationId="{0762FD5E-20BD-11C6-0B2C-C81C8E19BCAA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63" creationId="{B9D69C8A-602A-0727-8C92-CF7CECA9123C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64" creationId="{CB0AAC68-6605-0BD6-E68D-425CF48C7204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64" creationId="{D10E5DE2-FC97-36D3-57F6-090BD623651A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65" creationId="{1157A109-586E-6CC1-EC89-D0276AF5FC72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65" creationId="{2718B131-0C18-561A-B762-93D6F7D7E1C9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66" creationId="{9B94403C-B7D9-337D-8D27-C5BF6BFE6294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67" creationId="{ADE6DB3B-81F2-0977-8366-8D5303779961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68" creationId="{669C2935-CA0C-2413-E965-76C812B34C2F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68" creationId="{DB85CB33-4C7A-975A-5319-8AC4ACF3D4B9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69" creationId="{1DB8A1AB-A8DD-3FA8-280B-C7C5972977A4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69" creationId="{89CA05F8-93BA-43C0-2ED4-91C2E7ADA41B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70" creationId="{4787C56A-FBA4-7271-1B4F-F41E5F756101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70" creationId="{B5A31E87-BD61-7EE6-DCF9-625212D3A473}"/>
          </ac:spMkLst>
        </pc:spChg>
        <pc:spChg chg="add 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71" creationId="{036D6B5B-57FC-4044-BB67-32B3685A7EBE}"/>
          </ac:spMkLst>
        </pc:spChg>
        <pc:spChg chg="del">
          <ac:chgData name="Edgard Morato" userId="1da6dde4-7cd4-47d1-b037-d62d00b7d62c" providerId="ADAL" clId="{E576D054-E2E3-4F54-9472-A7B28B631E03}" dt="2024-06-19T12:48:17.503" v="5394" actId="478"/>
          <ac:spMkLst>
            <pc:docMk/>
            <pc:sldMk cId="578931800" sldId="2147472039"/>
            <ac:spMk id="73" creationId="{208BEF61-31A0-6F07-26B0-742619E633B4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73" creationId="{EE5D7A36-ABA5-BE60-2F10-250CC2CEA07E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74" creationId="{9798CCB9-63E9-2372-FE97-43B7E575CA71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75" creationId="{CC42A226-FED1-3A41-1E96-3741CD86DECD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78" creationId="{384F6FB2-8686-B8D0-ADCE-BA680F9464E9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79" creationId="{2731F8D9-0B70-869F-4071-446CD44F7C59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80" creationId="{56723895-45D0-8354-2689-2C1996308EEB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83" creationId="{CFB12D5C-F44F-2762-F59E-54993E42FAF2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84" creationId="{6FF4EE45-FFE3-E386-0F5B-626C036EDA25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85" creationId="{08C86D45-8C5A-4E52-7401-5DA7845D4709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86" creationId="{4E28B15B-DAC4-2176-173F-07E67506687B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88" creationId="{E4BA4378-CEAC-FBA2-D8EB-F52FC387E55C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89" creationId="{2C956729-2D09-52F5-E81C-02B2ABD1723B}"/>
          </ac:spMkLst>
        </pc:spChg>
        <pc:spChg chg="del">
          <ac:chgData name="Edgard Morato" userId="1da6dde4-7cd4-47d1-b037-d62d00b7d62c" providerId="ADAL" clId="{E576D054-E2E3-4F54-9472-A7B28B631E03}" dt="2024-06-10T19:54:56.539" v="29" actId="478"/>
          <ac:spMkLst>
            <pc:docMk/>
            <pc:sldMk cId="578931800" sldId="2147472039"/>
            <ac:spMk id="90" creationId="{346D163F-D486-BA30-30A0-B485D6ACB218}"/>
          </ac:spMkLst>
        </pc:spChg>
        <pc:spChg chg="mod">
          <ac:chgData name="Edgard Morato" userId="1da6dde4-7cd4-47d1-b037-d62d00b7d62c" providerId="ADAL" clId="{E576D054-E2E3-4F54-9472-A7B28B631E03}" dt="2024-06-10T19:55:37.686" v="182" actId="1038"/>
          <ac:spMkLst>
            <pc:docMk/>
            <pc:sldMk cId="578931800" sldId="2147472039"/>
            <ac:spMk id="91" creationId="{8FA35503-D881-D049-841B-983A54D6494F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92" creationId="{CCAF06A8-BC63-CB80-B46A-8618046AFB4A}"/>
          </ac:spMkLst>
        </pc:spChg>
        <pc:spChg chg="mod">
          <ac:chgData name="Edgard Morato" userId="1da6dde4-7cd4-47d1-b037-d62d00b7d62c" providerId="ADAL" clId="{E576D054-E2E3-4F54-9472-A7B28B631E03}" dt="2024-06-11T13:13:07.299" v="681" actId="1076"/>
          <ac:spMkLst>
            <pc:docMk/>
            <pc:sldMk cId="578931800" sldId="2147472039"/>
            <ac:spMk id="93" creationId="{76843DD3-03E6-6F55-94D2-0F400A22A58B}"/>
          </ac:spMkLst>
        </pc:spChg>
        <pc:spChg chg="mod">
          <ac:chgData name="Edgard Morato" userId="1da6dde4-7cd4-47d1-b037-d62d00b7d62c" providerId="ADAL" clId="{E576D054-E2E3-4F54-9472-A7B28B631E03}" dt="2024-06-10T19:55:37.686" v="182" actId="1038"/>
          <ac:spMkLst>
            <pc:docMk/>
            <pc:sldMk cId="578931800" sldId="2147472039"/>
            <ac:spMk id="94" creationId="{1A7123AD-A610-3C76-6095-ACBFD7D22D07}"/>
          </ac:spMkLst>
        </pc:spChg>
        <pc:spChg chg="mod">
          <ac:chgData name="Edgard Morato" userId="1da6dde4-7cd4-47d1-b037-d62d00b7d62c" providerId="ADAL" clId="{E576D054-E2E3-4F54-9472-A7B28B631E03}" dt="2024-06-11T13:12:09.914" v="679" actId="14100"/>
          <ac:spMkLst>
            <pc:docMk/>
            <pc:sldMk cId="578931800" sldId="2147472039"/>
            <ac:spMk id="131" creationId="{2A4A35E6-674A-803B-F44A-D781B28EC707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41" creationId="{344551E7-5547-BD4B-8C02-25051EEE2342}"/>
          </ac:spMkLst>
        </pc:spChg>
        <pc:spChg chg="mod">
          <ac:chgData name="Edgard Morato" userId="1da6dde4-7cd4-47d1-b037-d62d00b7d62c" providerId="ADAL" clId="{E576D054-E2E3-4F54-9472-A7B28B631E03}" dt="2024-06-10T19:59:45.721" v="379" actId="1038"/>
          <ac:spMkLst>
            <pc:docMk/>
            <pc:sldMk cId="578931800" sldId="2147472039"/>
            <ac:spMk id="148" creationId="{CCDD3AA1-E1A3-F64B-9FD0-3E8CCA147FC1}"/>
          </ac:spMkLst>
        </pc:spChg>
        <pc:spChg chg="del mod">
          <ac:chgData name="Edgard Morato" userId="1da6dde4-7cd4-47d1-b037-d62d00b7d62c" providerId="ADAL" clId="{E576D054-E2E3-4F54-9472-A7B28B631E03}" dt="2024-06-10T20:00:37.543" v="386" actId="478"/>
          <ac:spMkLst>
            <pc:docMk/>
            <pc:sldMk cId="578931800" sldId="2147472039"/>
            <ac:spMk id="149" creationId="{94C62421-1B65-5A3D-E467-FF01F3CBDD04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50" creationId="{7CDF1259-CCF9-F7A6-2485-831E9D934104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52" creationId="{8453AAF7-7D39-F0EB-4C39-B78F8FE4BB59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53" creationId="{59686A7E-1859-33C4-6AD9-64C7F0D31E42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54" creationId="{B3CB9B25-7807-8A4C-2493-F015F6842E0B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55" creationId="{1E268273-478B-7F24-47A3-F6A1F16A9005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56" creationId="{59E8C92A-ED93-BD85-5813-2FCDA40CFEC9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57" creationId="{9AC09B42-D6CD-5C2C-48A8-A24C00FC75CF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58" creationId="{C263C286-3881-A380-FDB6-004B2213DD8D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59" creationId="{00AA612B-035A-CC10-0C88-8BEBD9CDABB0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60" creationId="{F8330E77-1E4A-C415-EFA5-36D68CC2A472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62" creationId="{5CACDC05-41B5-20AD-6C99-2833CE533B43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63" creationId="{DBADEC64-DC7C-861B-7C1E-2666D291E016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65" creationId="{2F64B8F5-CD19-256C-FAFF-8CD84022E4D1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66" creationId="{5960EC88-B66F-E726-F6C4-1DAE420B35C9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67" creationId="{353D501C-89BF-9329-5763-B31D294AE1CB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69" creationId="{A4C384BC-C968-5DE1-C661-8319C3DF0302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70" creationId="{85166736-8274-1726-8C5B-2EC0C22ED039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71" creationId="{54B963E3-BEDB-45DF-4BEC-E9FF9D116410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73" creationId="{207A486D-CB0B-8148-421D-BFA65A3D7DFE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74" creationId="{32B3B70C-F01F-51A6-BB30-8E4EB1CB6613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75" creationId="{4268571E-3C1D-1509-E6D1-054A2DC0E880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77" creationId="{8365E6C0-9A8B-95ED-79E5-728AEF96A32C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78" creationId="{336874EB-5B59-E75E-FB7F-18DE55AFFDE9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79" creationId="{69B11B19-3960-906A-0D2D-CCF174C36C6D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81" creationId="{CD074069-BCF7-7A9F-7201-1D2D96CDCBA8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82" creationId="{55EA2A65-71D7-97E0-104A-9EDE98353F55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83" creationId="{B3EEE3D0-75AF-C598-A2C3-3AE15B740FCE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84" creationId="{FD59AF4D-E0BB-5F18-D9D8-2FFE28CDE1D2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86" creationId="{C9670491-D755-F1DA-F609-F488118F5523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87" creationId="{F69D9CE9-345B-CE15-0523-8DBA25C6D036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88" creationId="{011C45D6-8524-69BF-5880-8D008F46213E}"/>
          </ac:spMkLst>
        </pc:spChg>
        <pc:spChg chg="mod">
          <ac:chgData name="Edgard Morato" userId="1da6dde4-7cd4-47d1-b037-d62d00b7d62c" providerId="ADAL" clId="{E576D054-E2E3-4F54-9472-A7B28B631E03}" dt="2024-06-12T16:43:24.043" v="5114" actId="1038"/>
          <ac:spMkLst>
            <pc:docMk/>
            <pc:sldMk cId="578931800" sldId="2147472039"/>
            <ac:spMk id="190" creationId="{A097B97C-1B18-F224-8E44-165AECDB8220}"/>
          </ac:spMkLst>
        </pc:spChg>
        <pc:grpChg chg="add mod">
          <ac:chgData name="Edgard Morato" userId="1da6dde4-7cd4-47d1-b037-d62d00b7d62c" providerId="ADAL" clId="{E576D054-E2E3-4F54-9472-A7B28B631E03}" dt="2024-06-10T19:56:20.190" v="204" actId="1038"/>
          <ac:grpSpMkLst>
            <pc:docMk/>
            <pc:sldMk cId="578931800" sldId="2147472039"/>
            <ac:grpSpMk id="27" creationId="{01D99ECC-D47B-0CEA-AAE9-94C5A2CDA376}"/>
          </ac:grpSpMkLst>
        </pc:grpChg>
        <pc:grpChg chg="mod">
          <ac:chgData name="Edgard Morato" userId="1da6dde4-7cd4-47d1-b037-d62d00b7d62c" providerId="ADAL" clId="{E576D054-E2E3-4F54-9472-A7B28B631E03}" dt="2024-06-10T19:56:15.105" v="187"/>
          <ac:grpSpMkLst>
            <pc:docMk/>
            <pc:sldMk cId="578931800" sldId="2147472039"/>
            <ac:grpSpMk id="30" creationId="{90412DFD-8C2E-187E-E829-A449BF02B971}"/>
          </ac:grpSpMkLst>
        </pc:grpChg>
        <pc:grpChg chg="mod">
          <ac:chgData name="Edgard Morato" userId="1da6dde4-7cd4-47d1-b037-d62d00b7d62c" providerId="ADAL" clId="{E576D054-E2E3-4F54-9472-A7B28B631E03}" dt="2024-06-10T19:56:15.105" v="187"/>
          <ac:grpSpMkLst>
            <pc:docMk/>
            <pc:sldMk cId="578931800" sldId="2147472039"/>
            <ac:grpSpMk id="33" creationId="{D6B9017D-F866-30C3-3E7F-1BDD093C6096}"/>
          </ac:grpSpMkLst>
        </pc:grpChg>
        <pc:graphicFrameChg chg="add del mod">
          <ac:chgData name="Edgard Morato" userId="1da6dde4-7cd4-47d1-b037-d62d00b7d62c" providerId="ADAL" clId="{E576D054-E2E3-4F54-9472-A7B28B631E03}" dt="2024-06-11T13:15:54.169" v="696" actId="21"/>
          <ac:graphicFrameMkLst>
            <pc:docMk/>
            <pc:sldMk cId="578931800" sldId="2147472039"/>
            <ac:graphicFrameMk id="3" creationId="{EE1D2DAF-7ECE-9CDA-6807-1B9CF60455E1}"/>
          </ac:graphicFrameMkLst>
        </pc:graphicFrameChg>
        <pc:graphicFrameChg chg="del">
          <ac:chgData name="Edgard Morato" userId="1da6dde4-7cd4-47d1-b037-d62d00b7d62c" providerId="ADAL" clId="{E576D054-E2E3-4F54-9472-A7B28B631E03}" dt="2024-06-10T19:54:56.539" v="29" actId="478"/>
          <ac:graphicFrameMkLst>
            <pc:docMk/>
            <pc:sldMk cId="578931800" sldId="2147472039"/>
            <ac:graphicFrameMk id="15" creationId="{D7514494-4889-7604-B986-F6D88643B2FE}"/>
          </ac:graphicFrameMkLst>
        </pc:graphicFrameChg>
        <pc:graphicFrameChg chg="add mod">
          <ac:chgData name="Edgard Morato" userId="1da6dde4-7cd4-47d1-b037-d62d00b7d62c" providerId="ADAL" clId="{E576D054-E2E3-4F54-9472-A7B28B631E03}" dt="2024-06-12T16:43:30.424" v="5124" actId="1038"/>
          <ac:graphicFrameMkLst>
            <pc:docMk/>
            <pc:sldMk cId="578931800" sldId="2147472039"/>
            <ac:graphicFrameMk id="17" creationId="{DF6ECB46-352D-D0CA-97A9-305AD0317694}"/>
          </ac:graphicFrameMkLst>
        </pc:graphicFrameChg>
        <pc:graphicFrameChg chg="add mod">
          <ac:chgData name="Edgard Morato" userId="1da6dde4-7cd4-47d1-b037-d62d00b7d62c" providerId="ADAL" clId="{E576D054-E2E3-4F54-9472-A7B28B631E03}" dt="2024-06-12T16:43:24.043" v="5114" actId="1038"/>
          <ac:graphicFrameMkLst>
            <pc:docMk/>
            <pc:sldMk cId="578931800" sldId="2147472039"/>
            <ac:graphicFrameMk id="31" creationId="{9D9695F9-041D-B791-64D2-B1861CF90E61}"/>
          </ac:graphicFrameMkLst>
        </pc:graphicFrameChg>
        <pc:graphicFrameChg chg="mod">
          <ac:chgData name="Edgard Morato" userId="1da6dde4-7cd4-47d1-b037-d62d00b7d62c" providerId="ADAL" clId="{E576D054-E2E3-4F54-9472-A7B28B631E03}" dt="2024-06-10T19:55:37.686" v="182" actId="1038"/>
          <ac:graphicFrameMkLst>
            <pc:docMk/>
            <pc:sldMk cId="578931800" sldId="2147472039"/>
            <ac:graphicFrameMk id="134" creationId="{D05D09F5-75E6-1EFB-2B8B-1CF266EEF3B4}"/>
          </ac:graphicFrameMkLst>
        </pc:graphicFrameChg>
        <pc:graphicFrameChg chg="mod">
          <ac:chgData name="Edgard Morato" userId="1da6dde4-7cd4-47d1-b037-d62d00b7d62c" providerId="ADAL" clId="{E576D054-E2E3-4F54-9472-A7B28B631E03}" dt="2024-06-12T16:43:24.043" v="5114" actId="1038"/>
          <ac:graphicFrameMkLst>
            <pc:docMk/>
            <pc:sldMk cId="578931800" sldId="2147472039"/>
            <ac:graphicFrameMk id="151" creationId="{9B7F6BA2-2191-65CB-810A-A80DD36021E9}"/>
          </ac:graphicFrameMkLst>
        </pc:graphicFrameChg>
        <pc:picChg chg="add del mod">
          <ac:chgData name="Edgard Morato" userId="1da6dde4-7cd4-47d1-b037-d62d00b7d62c" providerId="ADAL" clId="{E576D054-E2E3-4F54-9472-A7B28B631E03}" dt="2024-06-19T12:48:31.103" v="5442" actId="21"/>
          <ac:picMkLst>
            <pc:docMk/>
            <pc:sldMk cId="578931800" sldId="2147472039"/>
            <ac:picMk id="5" creationId="{A5A7AC81-DB87-332B-0847-9E99B6F4A49C}"/>
          </ac:picMkLst>
        </pc:picChg>
        <pc:picChg chg="add mod">
          <ac:chgData name="Edgard Morato" userId="1da6dde4-7cd4-47d1-b037-d62d00b7d62c" providerId="ADAL" clId="{E576D054-E2E3-4F54-9472-A7B28B631E03}" dt="2024-06-10T19:56:20.190" v="204" actId="1038"/>
          <ac:picMkLst>
            <pc:docMk/>
            <pc:sldMk cId="578931800" sldId="2147472039"/>
            <ac:picMk id="23" creationId="{7FBB8BE3-0445-16F4-754A-5700044E74EA}"/>
          </ac:picMkLst>
        </pc:picChg>
        <pc:picChg chg="add mod">
          <ac:chgData name="Edgard Morato" userId="1da6dde4-7cd4-47d1-b037-d62d00b7d62c" providerId="ADAL" clId="{E576D054-E2E3-4F54-9472-A7B28B631E03}" dt="2024-06-10T19:56:20.190" v="204" actId="1038"/>
          <ac:picMkLst>
            <pc:docMk/>
            <pc:sldMk cId="578931800" sldId="2147472039"/>
            <ac:picMk id="24" creationId="{5600A855-9CF2-A9BC-71DB-F6844BBE5176}"/>
          </ac:picMkLst>
        </pc:picChg>
        <pc:picChg chg="mod">
          <ac:chgData name="Edgard Morato" userId="1da6dde4-7cd4-47d1-b037-d62d00b7d62c" providerId="ADAL" clId="{E576D054-E2E3-4F54-9472-A7B28B631E03}" dt="2024-06-10T19:56:15.105" v="187"/>
          <ac:picMkLst>
            <pc:docMk/>
            <pc:sldMk cId="578931800" sldId="2147472039"/>
            <ac:picMk id="32" creationId="{C7F1F4E8-945E-1B7A-1148-8DAD7E69C159}"/>
          </ac:picMkLst>
        </pc:picChg>
        <pc:picChg chg="mod">
          <ac:chgData name="Edgard Morato" userId="1da6dde4-7cd4-47d1-b037-d62d00b7d62c" providerId="ADAL" clId="{E576D054-E2E3-4F54-9472-A7B28B631E03}" dt="2024-06-10T19:56:15.105" v="187"/>
          <ac:picMkLst>
            <pc:docMk/>
            <pc:sldMk cId="578931800" sldId="2147472039"/>
            <ac:picMk id="35" creationId="{198AD0B5-56F2-4B3B-5337-099D293AAD83}"/>
          </ac:picMkLst>
        </pc:picChg>
        <pc:picChg chg="mod">
          <ac:chgData name="Edgard Morato" userId="1da6dde4-7cd4-47d1-b037-d62d00b7d62c" providerId="ADAL" clId="{E576D054-E2E3-4F54-9472-A7B28B631E03}" dt="2024-06-10T19:56:15.105" v="187"/>
          <ac:picMkLst>
            <pc:docMk/>
            <pc:sldMk cId="578931800" sldId="2147472039"/>
            <ac:picMk id="36" creationId="{25555823-F375-BCFE-138E-098E823FC341}"/>
          </ac:picMkLst>
        </pc:picChg>
        <pc:picChg chg="add mod">
          <ac:chgData name="Edgard Morato" userId="1da6dde4-7cd4-47d1-b037-d62d00b7d62c" providerId="ADAL" clId="{E576D054-E2E3-4F54-9472-A7B28B631E03}" dt="2024-06-10T19:56:20.190" v="204" actId="1038"/>
          <ac:picMkLst>
            <pc:docMk/>
            <pc:sldMk cId="578931800" sldId="2147472039"/>
            <ac:picMk id="38" creationId="{4607573B-0166-6E46-F584-99957933ECD4}"/>
          </ac:picMkLst>
        </pc:picChg>
        <pc:picChg chg="add mod">
          <ac:chgData name="Edgard Morato" userId="1da6dde4-7cd4-47d1-b037-d62d00b7d62c" providerId="ADAL" clId="{E576D054-E2E3-4F54-9472-A7B28B631E03}" dt="2024-06-10T19:56:20.190" v="204" actId="1038"/>
          <ac:picMkLst>
            <pc:docMk/>
            <pc:sldMk cId="578931800" sldId="2147472039"/>
            <ac:picMk id="41" creationId="{FED6466F-6671-4DD2-D49B-170FA1C1512A}"/>
          </ac:picMkLst>
        </pc:picChg>
        <pc:picChg chg="add del mod">
          <ac:chgData name="Edgard Morato" userId="1da6dde4-7cd4-47d1-b037-d62d00b7d62c" providerId="ADAL" clId="{E576D054-E2E3-4F54-9472-A7B28B631E03}" dt="2024-06-19T12:48:35.214" v="5443" actId="478"/>
          <ac:picMkLst>
            <pc:docMk/>
            <pc:sldMk cId="578931800" sldId="2147472039"/>
            <ac:picMk id="72" creationId="{DE9ABAA3-2CB5-DF40-B8FF-5F277C31B20F}"/>
          </ac:picMkLst>
        </pc:picChg>
        <pc:picChg chg="add mod">
          <ac:chgData name="Edgard Morato" userId="1da6dde4-7cd4-47d1-b037-d62d00b7d62c" providerId="ADAL" clId="{E576D054-E2E3-4F54-9472-A7B28B631E03}" dt="2024-06-19T12:48:36.442" v="5444"/>
          <ac:picMkLst>
            <pc:docMk/>
            <pc:sldMk cId="578931800" sldId="2147472039"/>
            <ac:picMk id="74" creationId="{53670D41-A472-05F8-9BB6-D200E16F701E}"/>
          </ac:picMkLst>
        </pc:picChg>
        <pc:picChg chg="mod">
          <ac:chgData name="Edgard Morato" userId="1da6dde4-7cd4-47d1-b037-d62d00b7d62c" providerId="ADAL" clId="{E576D054-E2E3-4F54-9472-A7B28B631E03}" dt="2024-06-10T19:55:05.806" v="54" actId="1038"/>
          <ac:picMkLst>
            <pc:docMk/>
            <pc:sldMk cId="578931800" sldId="2147472039"/>
            <ac:picMk id="132" creationId="{536F320A-9476-9B9E-D3B9-C5672ADB5054}"/>
          </ac:picMkLst>
        </pc:picChg>
      </pc:sldChg>
      <pc:sldChg chg="addSp delSp modSp mod modTransition modClrScheme chgLayout">
        <pc:chgData name="Edgard Morato" userId="1da6dde4-7cd4-47d1-b037-d62d00b7d62c" providerId="ADAL" clId="{E576D054-E2E3-4F54-9472-A7B28B631E03}" dt="2024-06-12T20:51:42.615" v="5263"/>
        <pc:sldMkLst>
          <pc:docMk/>
          <pc:sldMk cId="3288313670" sldId="2147472040"/>
        </pc:sldMkLst>
        <pc:spChg chg="del">
          <ac:chgData name="Edgard Morato" userId="1da6dde4-7cd4-47d1-b037-d62d00b7d62c" providerId="ADAL" clId="{E576D054-E2E3-4F54-9472-A7B28B631E03}" dt="2024-06-10T19:14:15.440" v="13" actId="478"/>
          <ac:spMkLst>
            <pc:docMk/>
            <pc:sldMk cId="3288313670" sldId="2147472040"/>
            <ac:spMk id="2" creationId="{488C49D1-697E-4666-4F5A-6BB3929DC418}"/>
          </ac:spMkLst>
        </pc:spChg>
        <pc:spChg chg="add del mod">
          <ac:chgData name="Edgard Morato" userId="1da6dde4-7cd4-47d1-b037-d62d00b7d62c" providerId="ADAL" clId="{E576D054-E2E3-4F54-9472-A7B28B631E03}" dt="2024-06-10T19:14:19.955" v="14" actId="700"/>
          <ac:spMkLst>
            <pc:docMk/>
            <pc:sldMk cId="3288313670" sldId="2147472040"/>
            <ac:spMk id="4" creationId="{33FADEB4-EBB9-D426-8697-9B76E68E0965}"/>
          </ac:spMkLst>
        </pc:spChg>
        <pc:spChg chg="add del mod">
          <ac:chgData name="Edgard Morato" userId="1da6dde4-7cd4-47d1-b037-d62d00b7d62c" providerId="ADAL" clId="{E576D054-E2E3-4F54-9472-A7B28B631E03}" dt="2024-06-10T19:14:22.583" v="15" actId="478"/>
          <ac:spMkLst>
            <pc:docMk/>
            <pc:sldMk cId="3288313670" sldId="2147472040"/>
            <ac:spMk id="5" creationId="{65C422EC-CFDF-350C-299E-DC4676AA1D0F}"/>
          </ac:spMkLst>
        </pc:spChg>
        <pc:spChg chg="del">
          <ac:chgData name="Edgard Morato" userId="1da6dde4-7cd4-47d1-b037-d62d00b7d62c" providerId="ADAL" clId="{E576D054-E2E3-4F54-9472-A7B28B631E03}" dt="2024-06-10T19:14:15.440" v="13" actId="478"/>
          <ac:spMkLst>
            <pc:docMk/>
            <pc:sldMk cId="3288313670" sldId="2147472040"/>
            <ac:spMk id="7" creationId="{EED9C828-8737-0E65-D3B9-EA207AD7B385}"/>
          </ac:spMkLst>
        </pc:spChg>
        <pc:spChg chg="add del mod">
          <ac:chgData name="Edgard Morato" userId="1da6dde4-7cd4-47d1-b037-d62d00b7d62c" providerId="ADAL" clId="{E576D054-E2E3-4F54-9472-A7B28B631E03}" dt="2024-06-10T19:14:46.786" v="19"/>
          <ac:spMkLst>
            <pc:docMk/>
            <pc:sldMk cId="3288313670" sldId="2147472040"/>
            <ac:spMk id="9" creationId="{C382A0A7-B68C-830C-3BBB-8AA0F510F84A}"/>
          </ac:spMkLst>
        </pc:spChg>
        <pc:spChg chg="add del mod ord">
          <ac:chgData name="Edgard Morato" userId="1da6dde4-7cd4-47d1-b037-d62d00b7d62c" providerId="ADAL" clId="{E576D054-E2E3-4F54-9472-A7B28B631E03}" dt="2024-06-10T19:14:46.786" v="19"/>
          <ac:spMkLst>
            <pc:docMk/>
            <pc:sldMk cId="3288313670" sldId="2147472040"/>
            <ac:spMk id="10" creationId="{5CB77985-8CE5-9818-1EAA-AF1975E949E2}"/>
          </ac:spMkLst>
        </pc:spChg>
        <pc:spChg chg="add del mod">
          <ac:chgData name="Edgard Morato" userId="1da6dde4-7cd4-47d1-b037-d62d00b7d62c" providerId="ADAL" clId="{E576D054-E2E3-4F54-9472-A7B28B631E03}" dt="2024-06-10T19:14:46.786" v="19"/>
          <ac:spMkLst>
            <pc:docMk/>
            <pc:sldMk cId="3288313670" sldId="2147472040"/>
            <ac:spMk id="11" creationId="{92C193EE-A88B-EC43-0414-74E4FFB3254A}"/>
          </ac:spMkLst>
        </pc:spChg>
        <pc:spChg chg="add del mod">
          <ac:chgData name="Edgard Morato" userId="1da6dde4-7cd4-47d1-b037-d62d00b7d62c" providerId="ADAL" clId="{E576D054-E2E3-4F54-9472-A7B28B631E03}" dt="2024-06-10T19:14:46.786" v="19"/>
          <ac:spMkLst>
            <pc:docMk/>
            <pc:sldMk cId="3288313670" sldId="2147472040"/>
            <ac:spMk id="12" creationId="{D5FD13A0-3BCA-123F-2F71-C97B11CF7695}"/>
          </ac:spMkLst>
        </pc:spChg>
        <pc:spChg chg="add del mod">
          <ac:chgData name="Edgard Morato" userId="1da6dde4-7cd4-47d1-b037-d62d00b7d62c" providerId="ADAL" clId="{E576D054-E2E3-4F54-9472-A7B28B631E03}" dt="2024-06-10T19:14:46.786" v="19"/>
          <ac:spMkLst>
            <pc:docMk/>
            <pc:sldMk cId="3288313670" sldId="2147472040"/>
            <ac:spMk id="13" creationId="{0863B9A2-F1B9-7C8D-EBEC-0DD3A3D8E136}"/>
          </ac:spMkLst>
        </pc:spChg>
        <pc:spChg chg="add del mod">
          <ac:chgData name="Edgard Morato" userId="1da6dde4-7cd4-47d1-b037-d62d00b7d62c" providerId="ADAL" clId="{E576D054-E2E3-4F54-9472-A7B28B631E03}" dt="2024-06-10T19:14:46.786" v="19"/>
          <ac:spMkLst>
            <pc:docMk/>
            <pc:sldMk cId="3288313670" sldId="2147472040"/>
            <ac:spMk id="14" creationId="{A89C99EC-925B-1FF3-A312-89F71D62B9BC}"/>
          </ac:spMkLst>
        </pc:spChg>
        <pc:spChg chg="add del mod">
          <ac:chgData name="Edgard Morato" userId="1da6dde4-7cd4-47d1-b037-d62d00b7d62c" providerId="ADAL" clId="{E576D054-E2E3-4F54-9472-A7B28B631E03}" dt="2024-06-10T19:14:46.786" v="19"/>
          <ac:spMkLst>
            <pc:docMk/>
            <pc:sldMk cId="3288313670" sldId="2147472040"/>
            <ac:spMk id="15" creationId="{D8D2FEE9-A92B-D3A7-8437-AF6FDA217A55}"/>
          </ac:spMkLst>
        </pc:spChg>
        <pc:spChg chg="add del mod">
          <ac:chgData name="Edgard Morato" userId="1da6dde4-7cd4-47d1-b037-d62d00b7d62c" providerId="ADAL" clId="{E576D054-E2E3-4F54-9472-A7B28B631E03}" dt="2024-06-10T19:14:46.786" v="19"/>
          <ac:spMkLst>
            <pc:docMk/>
            <pc:sldMk cId="3288313670" sldId="2147472040"/>
            <ac:spMk id="16" creationId="{D90325DF-AC32-FE24-71BF-9071D234A7E8}"/>
          </ac:spMkLst>
        </pc:spChg>
        <pc:spChg chg="add del mod">
          <ac:chgData name="Edgard Morato" userId="1da6dde4-7cd4-47d1-b037-d62d00b7d62c" providerId="ADAL" clId="{E576D054-E2E3-4F54-9472-A7B28B631E03}" dt="2024-06-10T19:14:46.786" v="19"/>
          <ac:spMkLst>
            <pc:docMk/>
            <pc:sldMk cId="3288313670" sldId="2147472040"/>
            <ac:spMk id="25" creationId="{332971E2-7870-49DC-5647-8E6E29360E77}"/>
          </ac:spMkLst>
        </pc:spChg>
        <pc:spChg chg="add del mod ord">
          <ac:chgData name="Edgard Morato" userId="1da6dde4-7cd4-47d1-b037-d62d00b7d62c" providerId="ADAL" clId="{E576D054-E2E3-4F54-9472-A7B28B631E03}" dt="2024-06-10T19:14:46.786" v="19"/>
          <ac:spMkLst>
            <pc:docMk/>
            <pc:sldMk cId="3288313670" sldId="2147472040"/>
            <ac:spMk id="30" creationId="{F05EF47E-15A4-04C7-5B62-58F0CA4D01C7}"/>
          </ac:spMkLst>
        </pc:spChg>
        <pc:spChg chg="add del mod">
          <ac:chgData name="Edgard Morato" userId="1da6dde4-7cd4-47d1-b037-d62d00b7d62c" providerId="ADAL" clId="{E576D054-E2E3-4F54-9472-A7B28B631E03}" dt="2024-06-10T19:14:46.786" v="19"/>
          <ac:spMkLst>
            <pc:docMk/>
            <pc:sldMk cId="3288313670" sldId="2147472040"/>
            <ac:spMk id="34" creationId="{C38EBFB3-A033-C4BE-E427-526D563F2C1D}"/>
          </ac:spMkLst>
        </pc:spChg>
        <pc:spChg chg="del">
          <ac:chgData name="Edgard Morato" userId="1da6dde4-7cd4-47d1-b037-d62d00b7d62c" providerId="ADAL" clId="{E576D054-E2E3-4F54-9472-A7B28B631E03}" dt="2024-06-10T19:14:15.440" v="13" actId="478"/>
          <ac:spMkLst>
            <pc:docMk/>
            <pc:sldMk cId="3288313670" sldId="2147472040"/>
            <ac:spMk id="39" creationId="{9C280DE4-4F5A-FFC1-A141-FE65A18DA299}"/>
          </ac:spMkLst>
        </pc:spChg>
        <pc:spChg chg="del">
          <ac:chgData name="Edgard Morato" userId="1da6dde4-7cd4-47d1-b037-d62d00b7d62c" providerId="ADAL" clId="{E576D054-E2E3-4F54-9472-A7B28B631E03}" dt="2024-06-10T19:14:15.440" v="13" actId="478"/>
          <ac:spMkLst>
            <pc:docMk/>
            <pc:sldMk cId="3288313670" sldId="2147472040"/>
            <ac:spMk id="40" creationId="{1A0B5F2D-F1B7-89C2-D488-BC79420A25AA}"/>
          </ac:spMkLst>
        </pc:spChg>
        <pc:spChg chg="add del mod">
          <ac:chgData name="Edgard Morato" userId="1da6dde4-7cd4-47d1-b037-d62d00b7d62c" providerId="ADAL" clId="{E576D054-E2E3-4F54-9472-A7B28B631E03}" dt="2024-06-10T19:14:46.786" v="19"/>
          <ac:spMkLst>
            <pc:docMk/>
            <pc:sldMk cId="3288313670" sldId="2147472040"/>
            <ac:spMk id="46" creationId="{9F90EDD4-D9E4-1F82-00F0-32E4D9DBFF21}"/>
          </ac:spMkLst>
        </pc:spChg>
        <pc:spChg chg="add del mod">
          <ac:chgData name="Edgard Morato" userId="1da6dde4-7cd4-47d1-b037-d62d00b7d62c" providerId="ADAL" clId="{E576D054-E2E3-4F54-9472-A7B28B631E03}" dt="2024-06-10T19:14:53.263" v="21" actId="700"/>
          <ac:spMkLst>
            <pc:docMk/>
            <pc:sldMk cId="3288313670" sldId="2147472040"/>
            <ac:spMk id="47" creationId="{F2221024-429E-304E-8E0D-9E8BBB3C364F}"/>
          </ac:spMkLst>
        </pc:spChg>
        <pc:spChg chg="add del mod">
          <ac:chgData name="Edgard Morato" userId="1da6dde4-7cd4-47d1-b037-d62d00b7d62c" providerId="ADAL" clId="{E576D054-E2E3-4F54-9472-A7B28B631E03}" dt="2024-06-10T19:14:53.263" v="21" actId="700"/>
          <ac:spMkLst>
            <pc:docMk/>
            <pc:sldMk cId="3288313670" sldId="2147472040"/>
            <ac:spMk id="48" creationId="{77CF9B52-D39D-ECA9-3454-5264D0A1B597}"/>
          </ac:spMkLst>
        </pc:spChg>
        <pc:spChg chg="add del mod">
          <ac:chgData name="Edgard Morato" userId="1da6dde4-7cd4-47d1-b037-d62d00b7d62c" providerId="ADAL" clId="{E576D054-E2E3-4F54-9472-A7B28B631E03}" dt="2024-06-10T19:14:53.263" v="21" actId="700"/>
          <ac:spMkLst>
            <pc:docMk/>
            <pc:sldMk cId="3288313670" sldId="2147472040"/>
            <ac:spMk id="49" creationId="{CB4ED980-7D7D-7309-C8EB-E87236F5A600}"/>
          </ac:spMkLst>
        </pc:spChg>
        <pc:spChg chg="add del mod">
          <ac:chgData name="Edgard Morato" userId="1da6dde4-7cd4-47d1-b037-d62d00b7d62c" providerId="ADAL" clId="{E576D054-E2E3-4F54-9472-A7B28B631E03}" dt="2024-06-10T19:14:53.263" v="21" actId="700"/>
          <ac:spMkLst>
            <pc:docMk/>
            <pc:sldMk cId="3288313670" sldId="2147472040"/>
            <ac:spMk id="50" creationId="{7B1E22C7-4592-9EC6-3F92-C87B1F462F89}"/>
          </ac:spMkLst>
        </pc:spChg>
        <pc:spChg chg="add del mod">
          <ac:chgData name="Edgard Morato" userId="1da6dde4-7cd4-47d1-b037-d62d00b7d62c" providerId="ADAL" clId="{E576D054-E2E3-4F54-9472-A7B28B631E03}" dt="2024-06-10T19:15:00.365" v="23" actId="478"/>
          <ac:spMkLst>
            <pc:docMk/>
            <pc:sldMk cId="3288313670" sldId="2147472040"/>
            <ac:spMk id="51" creationId="{E02B37E0-9991-58ED-17A5-31057372D93D}"/>
          </ac:spMkLst>
        </pc:spChg>
        <pc:spChg chg="add mod">
          <ac:chgData name="Edgard Morato" userId="1da6dde4-7cd4-47d1-b037-d62d00b7d62c" providerId="ADAL" clId="{E576D054-E2E3-4F54-9472-A7B28B631E03}" dt="2024-06-10T19:15:02.063" v="24"/>
          <ac:spMkLst>
            <pc:docMk/>
            <pc:sldMk cId="3288313670" sldId="2147472040"/>
            <ac:spMk id="53" creationId="{7987FDFE-3C2B-95FE-A88B-AC1E8AA5191B}"/>
          </ac:spMkLst>
        </pc:spChg>
        <pc:spChg chg="add mod">
          <ac:chgData name="Edgard Morato" userId="1da6dde4-7cd4-47d1-b037-d62d00b7d62c" providerId="ADAL" clId="{E576D054-E2E3-4F54-9472-A7B28B631E03}" dt="2024-06-10T19:15:02.063" v="24"/>
          <ac:spMkLst>
            <pc:docMk/>
            <pc:sldMk cId="3288313670" sldId="2147472040"/>
            <ac:spMk id="54" creationId="{61236959-4A8F-6DFA-1CA8-5BE5F4664D3B}"/>
          </ac:spMkLst>
        </pc:spChg>
        <pc:spChg chg="add mod">
          <ac:chgData name="Edgard Morato" userId="1da6dde4-7cd4-47d1-b037-d62d00b7d62c" providerId="ADAL" clId="{E576D054-E2E3-4F54-9472-A7B28B631E03}" dt="2024-06-10T19:15:02.063" v="24"/>
          <ac:spMkLst>
            <pc:docMk/>
            <pc:sldMk cId="3288313670" sldId="2147472040"/>
            <ac:spMk id="55" creationId="{417D2B64-8EEA-97CF-D2AC-B8C93029766F}"/>
          </ac:spMkLst>
        </pc:spChg>
        <pc:spChg chg="add mod">
          <ac:chgData name="Edgard Morato" userId="1da6dde4-7cd4-47d1-b037-d62d00b7d62c" providerId="ADAL" clId="{E576D054-E2E3-4F54-9472-A7B28B631E03}" dt="2024-06-10T19:15:02.063" v="24"/>
          <ac:spMkLst>
            <pc:docMk/>
            <pc:sldMk cId="3288313670" sldId="2147472040"/>
            <ac:spMk id="56" creationId="{8AF5709A-B75E-B5F5-AC55-1043715890AC}"/>
          </ac:spMkLst>
        </pc:spChg>
        <pc:spChg chg="add mod">
          <ac:chgData name="Edgard Morato" userId="1da6dde4-7cd4-47d1-b037-d62d00b7d62c" providerId="ADAL" clId="{E576D054-E2E3-4F54-9472-A7B28B631E03}" dt="2024-06-10T19:15:02.063" v="24"/>
          <ac:spMkLst>
            <pc:docMk/>
            <pc:sldMk cId="3288313670" sldId="2147472040"/>
            <ac:spMk id="57" creationId="{F168DBC0-035E-8392-0139-5A01D45157AE}"/>
          </ac:spMkLst>
        </pc:spChg>
        <pc:spChg chg="add mod">
          <ac:chgData name="Edgard Morato" userId="1da6dde4-7cd4-47d1-b037-d62d00b7d62c" providerId="ADAL" clId="{E576D054-E2E3-4F54-9472-A7B28B631E03}" dt="2024-06-10T19:15:02.063" v="24"/>
          <ac:spMkLst>
            <pc:docMk/>
            <pc:sldMk cId="3288313670" sldId="2147472040"/>
            <ac:spMk id="58" creationId="{CE027F7B-BFF9-5AF7-F781-6C5F2688F7BA}"/>
          </ac:spMkLst>
        </pc:spChg>
        <pc:spChg chg="add mod">
          <ac:chgData name="Edgard Morato" userId="1da6dde4-7cd4-47d1-b037-d62d00b7d62c" providerId="ADAL" clId="{E576D054-E2E3-4F54-9472-A7B28B631E03}" dt="2024-06-10T19:15:02.063" v="24"/>
          <ac:spMkLst>
            <pc:docMk/>
            <pc:sldMk cId="3288313670" sldId="2147472040"/>
            <ac:spMk id="59" creationId="{921032BE-FA1A-7AD8-5627-961E46C9AEB9}"/>
          </ac:spMkLst>
        </pc:spChg>
        <pc:spChg chg="add mod">
          <ac:chgData name="Edgard Morato" userId="1da6dde4-7cd4-47d1-b037-d62d00b7d62c" providerId="ADAL" clId="{E576D054-E2E3-4F54-9472-A7B28B631E03}" dt="2024-06-10T19:15:02.063" v="24"/>
          <ac:spMkLst>
            <pc:docMk/>
            <pc:sldMk cId="3288313670" sldId="2147472040"/>
            <ac:spMk id="60" creationId="{798E3A94-898C-778F-A4FB-D8BFE4A59FF8}"/>
          </ac:spMkLst>
        </pc:spChg>
        <pc:spChg chg="add mod">
          <ac:chgData name="Edgard Morato" userId="1da6dde4-7cd4-47d1-b037-d62d00b7d62c" providerId="ADAL" clId="{E576D054-E2E3-4F54-9472-A7B28B631E03}" dt="2024-06-10T19:15:02.063" v="24"/>
          <ac:spMkLst>
            <pc:docMk/>
            <pc:sldMk cId="3288313670" sldId="2147472040"/>
            <ac:spMk id="65" creationId="{2E7FE0B1-3E83-F6EB-41CD-A7A3D1B0EC7D}"/>
          </ac:spMkLst>
        </pc:spChg>
        <pc:spChg chg="add mod">
          <ac:chgData name="Edgard Morato" userId="1da6dde4-7cd4-47d1-b037-d62d00b7d62c" providerId="ADAL" clId="{E576D054-E2E3-4F54-9472-A7B28B631E03}" dt="2024-06-10T19:15:02.063" v="24"/>
          <ac:spMkLst>
            <pc:docMk/>
            <pc:sldMk cId="3288313670" sldId="2147472040"/>
            <ac:spMk id="67" creationId="{BC066500-49F6-561A-77AE-FCB321785AD2}"/>
          </ac:spMkLst>
        </pc:spChg>
        <pc:spChg chg="add mod">
          <ac:chgData name="Edgard Morato" userId="1da6dde4-7cd4-47d1-b037-d62d00b7d62c" providerId="ADAL" clId="{E576D054-E2E3-4F54-9472-A7B28B631E03}" dt="2024-06-10T19:15:02.063" v="24"/>
          <ac:spMkLst>
            <pc:docMk/>
            <pc:sldMk cId="3288313670" sldId="2147472040"/>
            <ac:spMk id="68" creationId="{62D78F13-6DB2-4444-3BF1-DF7285F9B0C6}"/>
          </ac:spMkLst>
        </pc:spChg>
        <pc:spChg chg="add mod">
          <ac:chgData name="Edgard Morato" userId="1da6dde4-7cd4-47d1-b037-d62d00b7d62c" providerId="ADAL" clId="{E576D054-E2E3-4F54-9472-A7B28B631E03}" dt="2024-06-10T19:15:02.063" v="24"/>
          <ac:spMkLst>
            <pc:docMk/>
            <pc:sldMk cId="3288313670" sldId="2147472040"/>
            <ac:spMk id="69" creationId="{0CB0933C-3AE6-0C3B-DC00-BCCE346E3101}"/>
          </ac:spMkLst>
        </pc:spChg>
        <pc:grpChg chg="del">
          <ac:chgData name="Edgard Morato" userId="1da6dde4-7cd4-47d1-b037-d62d00b7d62c" providerId="ADAL" clId="{E576D054-E2E3-4F54-9472-A7B28B631E03}" dt="2024-06-10T19:14:15.440" v="13" actId="478"/>
          <ac:grpSpMkLst>
            <pc:docMk/>
            <pc:sldMk cId="3288313670" sldId="2147472040"/>
            <ac:grpSpMk id="41" creationId="{3F6647E1-2B08-EECF-387A-5E082ED8FC10}"/>
          </ac:grpSpMkLst>
        </pc:grpChg>
        <pc:grpChg chg="del">
          <ac:chgData name="Edgard Morato" userId="1da6dde4-7cd4-47d1-b037-d62d00b7d62c" providerId="ADAL" clId="{E576D054-E2E3-4F54-9472-A7B28B631E03}" dt="2024-06-10T19:14:15.440" v="13" actId="478"/>
          <ac:grpSpMkLst>
            <pc:docMk/>
            <pc:sldMk cId="3288313670" sldId="2147472040"/>
            <ac:grpSpMk id="42" creationId="{585AC5D7-4F50-FE2B-6106-1D2F4CDE3CB8}"/>
          </ac:grpSpMkLst>
        </pc:grpChg>
        <pc:grpChg chg="del">
          <ac:chgData name="Edgard Morato" userId="1da6dde4-7cd4-47d1-b037-d62d00b7d62c" providerId="ADAL" clId="{E576D054-E2E3-4F54-9472-A7B28B631E03}" dt="2024-06-10T19:14:15.440" v="13" actId="478"/>
          <ac:grpSpMkLst>
            <pc:docMk/>
            <pc:sldMk cId="3288313670" sldId="2147472040"/>
            <ac:grpSpMk id="43" creationId="{776A8709-4589-4B42-C1D5-D6E5405E6739}"/>
          </ac:grpSpMkLst>
        </pc:grpChg>
        <pc:grpChg chg="del">
          <ac:chgData name="Edgard Morato" userId="1da6dde4-7cd4-47d1-b037-d62d00b7d62c" providerId="ADAL" clId="{E576D054-E2E3-4F54-9472-A7B28B631E03}" dt="2024-06-10T19:14:15.440" v="13" actId="478"/>
          <ac:grpSpMkLst>
            <pc:docMk/>
            <pc:sldMk cId="3288313670" sldId="2147472040"/>
            <ac:grpSpMk id="44" creationId="{0E86FA72-93AE-1DFE-3183-470D61D16C2A}"/>
          </ac:grpSpMkLst>
        </pc:grpChg>
        <pc:picChg chg="del">
          <ac:chgData name="Edgard Morato" userId="1da6dde4-7cd4-47d1-b037-d62d00b7d62c" providerId="ADAL" clId="{E576D054-E2E3-4F54-9472-A7B28B631E03}" dt="2024-06-10T19:14:15.440" v="13" actId="478"/>
          <ac:picMkLst>
            <pc:docMk/>
            <pc:sldMk cId="3288313670" sldId="2147472040"/>
            <ac:picMk id="6" creationId="{F6A37FB4-0632-FAD4-229C-82FEA055EA0B}"/>
          </ac:picMkLst>
        </pc:picChg>
        <pc:picChg chg="add del mod">
          <ac:chgData name="Edgard Morato" userId="1da6dde4-7cd4-47d1-b037-d62d00b7d62c" providerId="ADAL" clId="{E576D054-E2E3-4F54-9472-A7B28B631E03}" dt="2024-06-10T19:14:46.786" v="19"/>
          <ac:picMkLst>
            <pc:docMk/>
            <pc:sldMk cId="3288313670" sldId="2147472040"/>
            <ac:picMk id="8" creationId="{D3AED233-08D5-43E3-8A22-4D94742310EB}"/>
          </ac:picMkLst>
        </pc:picChg>
        <pc:picChg chg="add del mod">
          <ac:chgData name="Edgard Morato" userId="1da6dde4-7cd4-47d1-b037-d62d00b7d62c" providerId="ADAL" clId="{E576D054-E2E3-4F54-9472-A7B28B631E03}" dt="2024-06-10T19:14:46.786" v="19"/>
          <ac:picMkLst>
            <pc:docMk/>
            <pc:sldMk cId="3288313670" sldId="2147472040"/>
            <ac:picMk id="17" creationId="{79A740F4-8F8A-767C-9B4E-76A892783E2E}"/>
          </ac:picMkLst>
        </pc:picChg>
        <pc:picChg chg="add del mod">
          <ac:chgData name="Edgard Morato" userId="1da6dde4-7cd4-47d1-b037-d62d00b7d62c" providerId="ADAL" clId="{E576D054-E2E3-4F54-9472-A7B28B631E03}" dt="2024-06-10T19:14:46.786" v="19"/>
          <ac:picMkLst>
            <pc:docMk/>
            <pc:sldMk cId="3288313670" sldId="2147472040"/>
            <ac:picMk id="18" creationId="{607EEC4C-92AE-1043-5DA0-B9A5C56A66D6}"/>
          </ac:picMkLst>
        </pc:picChg>
        <pc:picChg chg="add del mod">
          <ac:chgData name="Edgard Morato" userId="1da6dde4-7cd4-47d1-b037-d62d00b7d62c" providerId="ADAL" clId="{E576D054-E2E3-4F54-9472-A7B28B631E03}" dt="2024-06-10T19:14:46.786" v="19"/>
          <ac:picMkLst>
            <pc:docMk/>
            <pc:sldMk cId="3288313670" sldId="2147472040"/>
            <ac:picMk id="19" creationId="{B596BBB0-FB5B-03BC-7A8B-CA46A0D93C3F}"/>
          </ac:picMkLst>
        </pc:picChg>
        <pc:picChg chg="add del mod">
          <ac:chgData name="Edgard Morato" userId="1da6dde4-7cd4-47d1-b037-d62d00b7d62c" providerId="ADAL" clId="{E576D054-E2E3-4F54-9472-A7B28B631E03}" dt="2024-06-10T19:14:46.786" v="19"/>
          <ac:picMkLst>
            <pc:docMk/>
            <pc:sldMk cId="3288313670" sldId="2147472040"/>
            <ac:picMk id="20" creationId="{63AE54D0-8BB3-3ACA-C0DF-AFC758E23E8B}"/>
          </ac:picMkLst>
        </pc:picChg>
        <pc:picChg chg="del">
          <ac:chgData name="Edgard Morato" userId="1da6dde4-7cd4-47d1-b037-d62d00b7d62c" providerId="ADAL" clId="{E576D054-E2E3-4F54-9472-A7B28B631E03}" dt="2024-06-10T19:14:15.440" v="13" actId="478"/>
          <ac:picMkLst>
            <pc:docMk/>
            <pc:sldMk cId="3288313670" sldId="2147472040"/>
            <ac:picMk id="23" creationId="{62B38FCF-7737-5D75-1FB1-DEFC2FF655B4}"/>
          </ac:picMkLst>
        </pc:picChg>
        <pc:picChg chg="add del mod">
          <ac:chgData name="Edgard Morato" userId="1da6dde4-7cd4-47d1-b037-d62d00b7d62c" providerId="ADAL" clId="{E576D054-E2E3-4F54-9472-A7B28B631E03}" dt="2024-06-10T19:14:46.786" v="19"/>
          <ac:picMkLst>
            <pc:docMk/>
            <pc:sldMk cId="3288313670" sldId="2147472040"/>
            <ac:picMk id="28" creationId="{9BFC2E1E-EC05-6919-732C-F2684981237C}"/>
          </ac:picMkLst>
        </pc:picChg>
        <pc:picChg chg="del">
          <ac:chgData name="Edgard Morato" userId="1da6dde4-7cd4-47d1-b037-d62d00b7d62c" providerId="ADAL" clId="{E576D054-E2E3-4F54-9472-A7B28B631E03}" dt="2024-06-10T19:14:15.440" v="13" actId="478"/>
          <ac:picMkLst>
            <pc:docMk/>
            <pc:sldMk cId="3288313670" sldId="2147472040"/>
            <ac:picMk id="38" creationId="{F2E02C36-EAFF-046F-03CE-D5895D8F74DB}"/>
          </ac:picMkLst>
        </pc:picChg>
        <pc:picChg chg="add mod">
          <ac:chgData name="Edgard Morato" userId="1da6dde4-7cd4-47d1-b037-d62d00b7d62c" providerId="ADAL" clId="{E576D054-E2E3-4F54-9472-A7B28B631E03}" dt="2024-06-10T19:15:02.063" v="24"/>
          <ac:picMkLst>
            <pc:docMk/>
            <pc:sldMk cId="3288313670" sldId="2147472040"/>
            <ac:picMk id="52" creationId="{A31E6B0E-BA2E-6949-297B-62BD1A2DB1AE}"/>
          </ac:picMkLst>
        </pc:picChg>
        <pc:picChg chg="add mod">
          <ac:chgData name="Edgard Morato" userId="1da6dde4-7cd4-47d1-b037-d62d00b7d62c" providerId="ADAL" clId="{E576D054-E2E3-4F54-9472-A7B28B631E03}" dt="2024-06-10T19:15:02.063" v="24"/>
          <ac:picMkLst>
            <pc:docMk/>
            <pc:sldMk cId="3288313670" sldId="2147472040"/>
            <ac:picMk id="61" creationId="{6184A8F7-F2C6-726F-2A1E-D96A1BE3575F}"/>
          </ac:picMkLst>
        </pc:picChg>
        <pc:picChg chg="add mod">
          <ac:chgData name="Edgard Morato" userId="1da6dde4-7cd4-47d1-b037-d62d00b7d62c" providerId="ADAL" clId="{E576D054-E2E3-4F54-9472-A7B28B631E03}" dt="2024-06-10T19:15:02.063" v="24"/>
          <ac:picMkLst>
            <pc:docMk/>
            <pc:sldMk cId="3288313670" sldId="2147472040"/>
            <ac:picMk id="62" creationId="{9F3461EF-215D-C09A-DE4C-7FD8178E4B8C}"/>
          </ac:picMkLst>
        </pc:picChg>
        <pc:picChg chg="add mod">
          <ac:chgData name="Edgard Morato" userId="1da6dde4-7cd4-47d1-b037-d62d00b7d62c" providerId="ADAL" clId="{E576D054-E2E3-4F54-9472-A7B28B631E03}" dt="2024-06-10T19:15:02.063" v="24"/>
          <ac:picMkLst>
            <pc:docMk/>
            <pc:sldMk cId="3288313670" sldId="2147472040"/>
            <ac:picMk id="63" creationId="{776BD45C-32AD-5466-8C78-2C134421BE63}"/>
          </ac:picMkLst>
        </pc:picChg>
        <pc:picChg chg="add mod">
          <ac:chgData name="Edgard Morato" userId="1da6dde4-7cd4-47d1-b037-d62d00b7d62c" providerId="ADAL" clId="{E576D054-E2E3-4F54-9472-A7B28B631E03}" dt="2024-06-10T19:15:02.063" v="24"/>
          <ac:picMkLst>
            <pc:docMk/>
            <pc:sldMk cId="3288313670" sldId="2147472040"/>
            <ac:picMk id="64" creationId="{6E136529-65AE-BDEA-6745-1C83AE0AFD1A}"/>
          </ac:picMkLst>
        </pc:picChg>
        <pc:picChg chg="add mod">
          <ac:chgData name="Edgard Morato" userId="1da6dde4-7cd4-47d1-b037-d62d00b7d62c" providerId="ADAL" clId="{E576D054-E2E3-4F54-9472-A7B28B631E03}" dt="2024-06-10T19:15:02.063" v="24"/>
          <ac:picMkLst>
            <pc:docMk/>
            <pc:sldMk cId="3288313670" sldId="2147472040"/>
            <ac:picMk id="66" creationId="{7405D317-36E4-E42C-7EB6-C8C83F267924}"/>
          </ac:picMkLst>
        </pc:picChg>
        <pc:cxnChg chg="del">
          <ac:chgData name="Edgard Morato" userId="1da6dde4-7cd4-47d1-b037-d62d00b7d62c" providerId="ADAL" clId="{E576D054-E2E3-4F54-9472-A7B28B631E03}" dt="2024-06-10T19:14:15.440" v="13" actId="478"/>
          <ac:cxnSpMkLst>
            <pc:docMk/>
            <pc:sldMk cId="3288313670" sldId="2147472040"/>
            <ac:cxnSpMk id="45" creationId="{4E6FA6CD-F432-6D2F-2CD4-44012B48ED37}"/>
          </ac:cxnSpMkLst>
        </pc:cxnChg>
      </pc:sldChg>
      <pc:sldChg chg="addSp modSp mod modTransition">
        <pc:chgData name="Edgard Morato" userId="1da6dde4-7cd4-47d1-b037-d62d00b7d62c" providerId="ADAL" clId="{E576D054-E2E3-4F54-9472-A7B28B631E03}" dt="2024-06-12T20:51:42.615" v="5263"/>
        <pc:sldMkLst>
          <pc:docMk/>
          <pc:sldMk cId="4268866492" sldId="2147472041"/>
        </pc:sldMkLst>
        <pc:spChg chg="add mod">
          <ac:chgData name="Edgard Morato" userId="1da6dde4-7cd4-47d1-b037-d62d00b7d62c" providerId="ADAL" clId="{E576D054-E2E3-4F54-9472-A7B28B631E03}" dt="2024-06-12T14:55:45.442" v="4676" actId="207"/>
          <ac:spMkLst>
            <pc:docMk/>
            <pc:sldMk cId="4268866492" sldId="2147472041"/>
            <ac:spMk id="3" creationId="{8BC2A45E-E159-C2FA-5FF6-6B68901843B5}"/>
          </ac:spMkLst>
        </pc:spChg>
        <pc:spChg chg="mod">
          <ac:chgData name="Edgard Morato" userId="1da6dde4-7cd4-47d1-b037-d62d00b7d62c" providerId="ADAL" clId="{E576D054-E2E3-4F54-9472-A7B28B631E03}" dt="2024-06-12T16:50:52.615" v="5230" actId="13926"/>
          <ac:spMkLst>
            <pc:docMk/>
            <pc:sldMk cId="4268866492" sldId="2147472041"/>
            <ac:spMk id="21" creationId="{8BFEA45E-82AC-B4B9-3393-2161937996EB}"/>
          </ac:spMkLst>
        </pc:spChg>
      </pc:sldChg>
      <pc:sldChg chg="addSp delSp modSp add del mod">
        <pc:chgData name="Edgard Morato" userId="1da6dde4-7cd4-47d1-b037-d62d00b7d62c" providerId="ADAL" clId="{E576D054-E2E3-4F54-9472-A7B28B631E03}" dt="2024-06-12T16:46:38.959" v="5229" actId="47"/>
        <pc:sldMkLst>
          <pc:docMk/>
          <pc:sldMk cId="3664597543" sldId="2147472042"/>
        </pc:sldMkLst>
        <pc:spChg chg="mod">
          <ac:chgData name="Edgard Morato" userId="1da6dde4-7cd4-47d1-b037-d62d00b7d62c" providerId="ADAL" clId="{E576D054-E2E3-4F54-9472-A7B28B631E03}" dt="2024-06-11T12:57:22.180" v="489" actId="1038"/>
          <ac:spMkLst>
            <pc:docMk/>
            <pc:sldMk cId="3664597543" sldId="2147472042"/>
            <ac:spMk id="2" creationId="{A80B4AED-D4AC-F205-40F1-751378CA607E}"/>
          </ac:spMkLst>
        </pc:spChg>
        <pc:spChg chg="add del mod">
          <ac:chgData name="Edgard Morato" userId="1da6dde4-7cd4-47d1-b037-d62d00b7d62c" providerId="ADAL" clId="{E576D054-E2E3-4F54-9472-A7B28B631E03}" dt="2024-06-11T12:54:57.261" v="418" actId="478"/>
          <ac:spMkLst>
            <pc:docMk/>
            <pc:sldMk cId="3664597543" sldId="2147472042"/>
            <ac:spMk id="4" creationId="{AEAB935D-2667-1307-9DAD-0EAD840B2F3C}"/>
          </ac:spMkLst>
        </pc:spChg>
        <pc:spChg chg="del">
          <ac:chgData name="Edgard Morato" userId="1da6dde4-7cd4-47d1-b037-d62d00b7d62c" providerId="ADAL" clId="{E576D054-E2E3-4F54-9472-A7B28B631E03}" dt="2024-06-11T12:54:54.176" v="417" actId="478"/>
          <ac:spMkLst>
            <pc:docMk/>
            <pc:sldMk cId="3664597543" sldId="2147472042"/>
            <ac:spMk id="5" creationId="{967E14F8-601E-B3A9-E6CA-9D12681C6682}"/>
          </ac:spMkLst>
        </pc:spChg>
        <pc:spChg chg="add del mod">
          <ac:chgData name="Edgard Morato" userId="1da6dde4-7cd4-47d1-b037-d62d00b7d62c" providerId="ADAL" clId="{E576D054-E2E3-4F54-9472-A7B28B631E03}" dt="2024-06-11T20:06:19.973" v="4570" actId="21"/>
          <ac:spMkLst>
            <pc:docMk/>
            <pc:sldMk cId="3664597543" sldId="2147472042"/>
            <ac:spMk id="6" creationId="{33E37A5D-D5D6-91DF-6FA2-CFA23FB0AD51}"/>
          </ac:spMkLst>
        </pc:spChg>
        <pc:spChg chg="add del mod">
          <ac:chgData name="Edgard Morato" userId="1da6dde4-7cd4-47d1-b037-d62d00b7d62c" providerId="ADAL" clId="{E576D054-E2E3-4F54-9472-A7B28B631E03}" dt="2024-06-11T20:06:19.973" v="4570" actId="21"/>
          <ac:spMkLst>
            <pc:docMk/>
            <pc:sldMk cId="3664597543" sldId="2147472042"/>
            <ac:spMk id="7" creationId="{FD79DFA1-991F-475C-16A9-92D2508738E2}"/>
          </ac:spMkLst>
        </pc:spChg>
        <pc:spChg chg="add del mod">
          <ac:chgData name="Edgard Morato" userId="1da6dde4-7cd4-47d1-b037-d62d00b7d62c" providerId="ADAL" clId="{E576D054-E2E3-4F54-9472-A7B28B631E03}" dt="2024-06-11T20:06:19.973" v="4570" actId="21"/>
          <ac:spMkLst>
            <pc:docMk/>
            <pc:sldMk cId="3664597543" sldId="2147472042"/>
            <ac:spMk id="8" creationId="{1CC2F588-6A1D-852E-925C-85558B2943FB}"/>
          </ac:spMkLst>
        </pc:spChg>
        <pc:spChg chg="add del mod">
          <ac:chgData name="Edgard Morato" userId="1da6dde4-7cd4-47d1-b037-d62d00b7d62c" providerId="ADAL" clId="{E576D054-E2E3-4F54-9472-A7B28B631E03}" dt="2024-06-11T20:06:19.973" v="4570" actId="21"/>
          <ac:spMkLst>
            <pc:docMk/>
            <pc:sldMk cId="3664597543" sldId="2147472042"/>
            <ac:spMk id="9" creationId="{C9097B4B-79CB-3D2A-01DC-FD2963885F20}"/>
          </ac:spMkLst>
        </pc:spChg>
        <pc:spChg chg="add del mod">
          <ac:chgData name="Edgard Morato" userId="1da6dde4-7cd4-47d1-b037-d62d00b7d62c" providerId="ADAL" clId="{E576D054-E2E3-4F54-9472-A7B28B631E03}" dt="2024-06-11T20:06:19.973" v="4570" actId="21"/>
          <ac:spMkLst>
            <pc:docMk/>
            <pc:sldMk cId="3664597543" sldId="2147472042"/>
            <ac:spMk id="10" creationId="{7C714B0F-30AD-98EA-2AFF-B484306418B6}"/>
          </ac:spMkLst>
        </pc:spChg>
        <pc:spChg chg="add del mod">
          <ac:chgData name="Edgard Morato" userId="1da6dde4-7cd4-47d1-b037-d62d00b7d62c" providerId="ADAL" clId="{E576D054-E2E3-4F54-9472-A7B28B631E03}" dt="2024-06-11T20:06:19.973" v="4570" actId="21"/>
          <ac:spMkLst>
            <pc:docMk/>
            <pc:sldMk cId="3664597543" sldId="2147472042"/>
            <ac:spMk id="11" creationId="{9B9463AC-AC66-24AF-A786-42CD53712A28}"/>
          </ac:spMkLst>
        </pc:spChg>
        <pc:spChg chg="add del mod">
          <ac:chgData name="Edgard Morato" userId="1da6dde4-7cd4-47d1-b037-d62d00b7d62c" providerId="ADAL" clId="{E576D054-E2E3-4F54-9472-A7B28B631E03}" dt="2024-06-11T20:06:19.973" v="4570" actId="21"/>
          <ac:spMkLst>
            <pc:docMk/>
            <pc:sldMk cId="3664597543" sldId="2147472042"/>
            <ac:spMk id="12" creationId="{3513EB2F-CE0E-63FC-B13D-0011A39F95C8}"/>
          </ac:spMkLst>
        </pc:spChg>
        <pc:spChg chg="add del mod">
          <ac:chgData name="Edgard Morato" userId="1da6dde4-7cd4-47d1-b037-d62d00b7d62c" providerId="ADAL" clId="{E576D054-E2E3-4F54-9472-A7B28B631E03}" dt="2024-06-11T20:06:19.973" v="4570" actId="21"/>
          <ac:spMkLst>
            <pc:docMk/>
            <pc:sldMk cId="3664597543" sldId="2147472042"/>
            <ac:spMk id="13" creationId="{79D3BF35-90CC-95CA-CADD-16E877D87407}"/>
          </ac:spMkLst>
        </pc:spChg>
        <pc:spChg chg="add del mod">
          <ac:chgData name="Edgard Morato" userId="1da6dde4-7cd4-47d1-b037-d62d00b7d62c" providerId="ADAL" clId="{E576D054-E2E3-4F54-9472-A7B28B631E03}" dt="2024-06-11T20:06:19.973" v="4570" actId="21"/>
          <ac:spMkLst>
            <pc:docMk/>
            <pc:sldMk cId="3664597543" sldId="2147472042"/>
            <ac:spMk id="14" creationId="{889D1986-6D27-CC0F-9A72-31D6A501F4F0}"/>
          </ac:spMkLst>
        </pc:spChg>
        <pc:spChg chg="add del mod">
          <ac:chgData name="Edgard Morato" userId="1da6dde4-7cd4-47d1-b037-d62d00b7d62c" providerId="ADAL" clId="{E576D054-E2E3-4F54-9472-A7B28B631E03}" dt="2024-06-11T20:06:19.973" v="4570" actId="21"/>
          <ac:spMkLst>
            <pc:docMk/>
            <pc:sldMk cId="3664597543" sldId="2147472042"/>
            <ac:spMk id="15" creationId="{930CC812-C988-9938-B864-0128B93E4D3B}"/>
          </ac:spMkLst>
        </pc:spChg>
        <pc:spChg chg="add del mod">
          <ac:chgData name="Edgard Morato" userId="1da6dde4-7cd4-47d1-b037-d62d00b7d62c" providerId="ADAL" clId="{E576D054-E2E3-4F54-9472-A7B28B631E03}" dt="2024-06-11T20:06:19.973" v="4570" actId="21"/>
          <ac:spMkLst>
            <pc:docMk/>
            <pc:sldMk cId="3664597543" sldId="2147472042"/>
            <ac:spMk id="16" creationId="{99E50E53-91C4-8373-4A01-DEBA0D46C135}"/>
          </ac:spMkLst>
        </pc:spChg>
        <pc:spChg chg="add del mod">
          <ac:chgData name="Edgard Morato" userId="1da6dde4-7cd4-47d1-b037-d62d00b7d62c" providerId="ADAL" clId="{E576D054-E2E3-4F54-9472-A7B28B631E03}" dt="2024-06-11T20:06:19.973" v="4570" actId="21"/>
          <ac:spMkLst>
            <pc:docMk/>
            <pc:sldMk cId="3664597543" sldId="2147472042"/>
            <ac:spMk id="17" creationId="{C176E167-2FE5-5F36-2CFB-0A189AF46F06}"/>
          </ac:spMkLst>
        </pc:spChg>
        <pc:spChg chg="add del mod">
          <ac:chgData name="Edgard Morato" userId="1da6dde4-7cd4-47d1-b037-d62d00b7d62c" providerId="ADAL" clId="{E576D054-E2E3-4F54-9472-A7B28B631E03}" dt="2024-06-11T20:06:19.973" v="4570" actId="21"/>
          <ac:spMkLst>
            <pc:docMk/>
            <pc:sldMk cId="3664597543" sldId="2147472042"/>
            <ac:spMk id="18" creationId="{B1DA8BE1-8D9E-8026-4601-CAFF0635E8CB}"/>
          </ac:spMkLst>
        </pc:spChg>
        <pc:spChg chg="add del mod ord">
          <ac:chgData name="Edgard Morato" userId="1da6dde4-7cd4-47d1-b037-d62d00b7d62c" providerId="ADAL" clId="{E576D054-E2E3-4F54-9472-A7B28B631E03}" dt="2024-06-11T20:06:19.973" v="4570" actId="21"/>
          <ac:spMkLst>
            <pc:docMk/>
            <pc:sldMk cId="3664597543" sldId="2147472042"/>
            <ac:spMk id="19" creationId="{561DC92A-E709-634A-49A5-7B1F7B5D2820}"/>
          </ac:spMkLst>
        </pc:spChg>
        <pc:spChg chg="add del mod">
          <ac:chgData name="Edgard Morato" userId="1da6dde4-7cd4-47d1-b037-d62d00b7d62c" providerId="ADAL" clId="{E576D054-E2E3-4F54-9472-A7B28B631E03}" dt="2024-06-11T12:58:34.055" v="504" actId="478"/>
          <ac:spMkLst>
            <pc:docMk/>
            <pc:sldMk cId="3664597543" sldId="2147472042"/>
            <ac:spMk id="20" creationId="{FDE21A11-EA37-8D83-985D-C7EF85A1275D}"/>
          </ac:spMkLst>
        </pc:spChg>
        <pc:spChg chg="add del mod">
          <ac:chgData name="Edgard Morato" userId="1da6dde4-7cd4-47d1-b037-d62d00b7d62c" providerId="ADAL" clId="{E576D054-E2E3-4F54-9472-A7B28B631E03}" dt="2024-06-11T20:06:19.973" v="4570" actId="21"/>
          <ac:spMkLst>
            <pc:docMk/>
            <pc:sldMk cId="3664597543" sldId="2147472042"/>
            <ac:spMk id="21" creationId="{66D38CA7-A36A-7573-672F-971D462D2750}"/>
          </ac:spMkLst>
        </pc:spChg>
        <pc:spChg chg="add del mod">
          <ac:chgData name="Edgard Morato" userId="1da6dde4-7cd4-47d1-b037-d62d00b7d62c" providerId="ADAL" clId="{E576D054-E2E3-4F54-9472-A7B28B631E03}" dt="2024-06-11T20:06:19.973" v="4570" actId="21"/>
          <ac:spMkLst>
            <pc:docMk/>
            <pc:sldMk cId="3664597543" sldId="2147472042"/>
            <ac:spMk id="22" creationId="{CB6ACAC6-382B-4980-7117-D80850F6D253}"/>
          </ac:spMkLst>
        </pc:spChg>
        <pc:spChg chg="add del mod">
          <ac:chgData name="Edgard Morato" userId="1da6dde4-7cd4-47d1-b037-d62d00b7d62c" providerId="ADAL" clId="{E576D054-E2E3-4F54-9472-A7B28B631E03}" dt="2024-06-11T20:06:19.973" v="4570" actId="21"/>
          <ac:spMkLst>
            <pc:docMk/>
            <pc:sldMk cId="3664597543" sldId="2147472042"/>
            <ac:spMk id="23" creationId="{4D034D7A-7591-4898-C6FE-D67C03234392}"/>
          </ac:spMkLst>
        </pc:spChg>
        <pc:spChg chg="add del mod">
          <ac:chgData name="Edgard Morato" userId="1da6dde4-7cd4-47d1-b037-d62d00b7d62c" providerId="ADAL" clId="{E576D054-E2E3-4F54-9472-A7B28B631E03}" dt="2024-06-11T20:06:19.973" v="4570" actId="21"/>
          <ac:spMkLst>
            <pc:docMk/>
            <pc:sldMk cId="3664597543" sldId="2147472042"/>
            <ac:spMk id="24" creationId="{D9F137C0-9115-1774-4DCC-0938DEBE1C52}"/>
          </ac:spMkLst>
        </pc:spChg>
        <pc:spChg chg="add del mod">
          <ac:chgData name="Edgard Morato" userId="1da6dde4-7cd4-47d1-b037-d62d00b7d62c" providerId="ADAL" clId="{E576D054-E2E3-4F54-9472-A7B28B631E03}" dt="2024-06-11T20:06:19.973" v="4570" actId="21"/>
          <ac:spMkLst>
            <pc:docMk/>
            <pc:sldMk cId="3664597543" sldId="2147472042"/>
            <ac:spMk id="25" creationId="{764F459A-12EA-37D7-FEF7-452D7D88188F}"/>
          </ac:spMkLst>
        </pc:spChg>
        <pc:spChg chg="add del mod">
          <ac:chgData name="Edgard Morato" userId="1da6dde4-7cd4-47d1-b037-d62d00b7d62c" providerId="ADAL" clId="{E576D054-E2E3-4F54-9472-A7B28B631E03}" dt="2024-06-11T13:01:58.249" v="583" actId="478"/>
          <ac:spMkLst>
            <pc:docMk/>
            <pc:sldMk cId="3664597543" sldId="2147472042"/>
            <ac:spMk id="26" creationId="{876D38CD-1C42-B367-EAEC-20B907A67DC1}"/>
          </ac:spMkLst>
        </pc:spChg>
        <pc:spChg chg="add del mod">
          <ac:chgData name="Edgard Morato" userId="1da6dde4-7cd4-47d1-b037-d62d00b7d62c" providerId="ADAL" clId="{E576D054-E2E3-4F54-9472-A7B28B631E03}" dt="2024-06-11T20:06:19.973" v="4570" actId="21"/>
          <ac:spMkLst>
            <pc:docMk/>
            <pc:sldMk cId="3664597543" sldId="2147472042"/>
            <ac:spMk id="27" creationId="{1398A290-BA8C-718A-4FDE-DA5869CF59A7}"/>
          </ac:spMkLst>
        </pc:spChg>
        <pc:spChg chg="add del mod">
          <ac:chgData name="Edgard Morato" userId="1da6dde4-7cd4-47d1-b037-d62d00b7d62c" providerId="ADAL" clId="{E576D054-E2E3-4F54-9472-A7B28B631E03}" dt="2024-06-11T20:06:19.973" v="4570" actId="21"/>
          <ac:spMkLst>
            <pc:docMk/>
            <pc:sldMk cId="3664597543" sldId="2147472042"/>
            <ac:spMk id="29" creationId="{79F82645-7D34-BDE7-F149-633FFDBE0427}"/>
          </ac:spMkLst>
        </pc:spChg>
      </pc:sldChg>
      <pc:sldChg chg="addSp delSp modSp add mod ord modTransition">
        <pc:chgData name="Edgard Morato" userId="1da6dde4-7cd4-47d1-b037-d62d00b7d62c" providerId="ADAL" clId="{E576D054-E2E3-4F54-9472-A7B28B631E03}" dt="2024-06-19T12:56:46.304" v="5467"/>
        <pc:sldMkLst>
          <pc:docMk/>
          <pc:sldMk cId="3467337844" sldId="2147472043"/>
        </pc:sldMkLst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" creationId="{1527A898-4296-FAE7-830B-20A183005EA3}"/>
          </ac:spMkLst>
        </pc:spChg>
        <pc:spChg chg="add mod">
          <ac:chgData name="Edgard Morato" userId="1da6dde4-7cd4-47d1-b037-d62d00b7d62c" providerId="ADAL" clId="{E576D054-E2E3-4F54-9472-A7B28B631E03}" dt="2024-06-12T16:53:33.839" v="5233" actId="207"/>
          <ac:spMkLst>
            <pc:docMk/>
            <pc:sldMk cId="3467337844" sldId="2147472043"/>
            <ac:spMk id="2" creationId="{7DF3281E-BAE7-8476-DB6F-06D7A8AAFB02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3" creationId="{30DCEDAA-6D98-5695-5608-B93BCA2BC6C3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4" creationId="{BD7C867F-AE1A-E0D0-1BCD-2DBE22BA6068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5" creationId="{E8DB7765-2B56-2330-FCBF-0DE643ABCB68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6" creationId="{AEC04A1D-9A32-7E18-C0CD-D10E39CBD915}"/>
          </ac:spMkLst>
        </pc:spChg>
        <pc:spChg chg="add del mod">
          <ac:chgData name="Edgard Morato" userId="1da6dde4-7cd4-47d1-b037-d62d00b7d62c" providerId="ADAL" clId="{E576D054-E2E3-4F54-9472-A7B28B631E03}" dt="2024-06-19T12:56:45.335" v="5466" actId="478"/>
          <ac:spMkLst>
            <pc:docMk/>
            <pc:sldMk cId="3467337844" sldId="2147472043"/>
            <ac:spMk id="6" creationId="{FAE8B6D6-6B27-1B9E-4D68-579C68A6F602}"/>
          </ac:spMkLst>
        </pc:spChg>
        <pc:spChg chg="add mod">
          <ac:chgData name="Edgard Morato" userId="1da6dde4-7cd4-47d1-b037-d62d00b7d62c" providerId="ADAL" clId="{E576D054-E2E3-4F54-9472-A7B28B631E03}" dt="2024-06-19T12:56:46.304" v="5467"/>
          <ac:spMkLst>
            <pc:docMk/>
            <pc:sldMk cId="3467337844" sldId="2147472043"/>
            <ac:spMk id="7" creationId="{58BD8825-2D13-030F-1D8F-8078F6278C35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7" creationId="{9ED7752A-21F7-4622-E901-50DF3D855EBE}"/>
          </ac:spMkLst>
        </pc:spChg>
        <pc:spChg chg="add mod">
          <ac:chgData name="Edgard Morato" userId="1da6dde4-7cd4-47d1-b037-d62d00b7d62c" providerId="ADAL" clId="{E576D054-E2E3-4F54-9472-A7B28B631E03}" dt="2024-06-11T14:34:02.011" v="725"/>
          <ac:spMkLst>
            <pc:docMk/>
            <pc:sldMk cId="3467337844" sldId="2147472043"/>
            <ac:spMk id="8" creationId="{AE38A562-07A6-34FE-928F-E055D81DDD35}"/>
          </ac:spMkLst>
        </pc:spChg>
        <pc:spChg chg="add mod">
          <ac:chgData name="Edgard Morato" userId="1da6dde4-7cd4-47d1-b037-d62d00b7d62c" providerId="ADAL" clId="{E576D054-E2E3-4F54-9472-A7B28B631E03}" dt="2024-06-11T14:34:02.011" v="725"/>
          <ac:spMkLst>
            <pc:docMk/>
            <pc:sldMk cId="3467337844" sldId="2147472043"/>
            <ac:spMk id="10" creationId="{98780709-B393-2EB8-4053-45B1CEE6AEC1}"/>
          </ac:spMkLst>
        </pc:spChg>
        <pc:spChg chg="add del mod">
          <ac:chgData name="Edgard Morato" userId="1da6dde4-7cd4-47d1-b037-d62d00b7d62c" providerId="ADAL" clId="{E576D054-E2E3-4F54-9472-A7B28B631E03}" dt="2024-06-12T14:56:33.524" v="4683" actId="478"/>
          <ac:spMkLst>
            <pc:docMk/>
            <pc:sldMk cId="3467337844" sldId="2147472043"/>
            <ac:spMk id="11" creationId="{DE8E30EE-7D8D-437F-983A-34D75D0357A5}"/>
          </ac:spMkLst>
        </pc:spChg>
        <pc:spChg chg="add mod">
          <ac:chgData name="Edgard Morato" userId="1da6dde4-7cd4-47d1-b037-d62d00b7d62c" providerId="ADAL" clId="{E576D054-E2E3-4F54-9472-A7B28B631E03}" dt="2024-06-11T14:39:44.578" v="937" actId="207"/>
          <ac:spMkLst>
            <pc:docMk/>
            <pc:sldMk cId="3467337844" sldId="2147472043"/>
            <ac:spMk id="12" creationId="{5D8331E6-B838-486D-FD19-7F6CD52BFFD6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3" creationId="{3E533ACA-35A2-9B9F-BD59-2327BC54BBFA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4" creationId="{4275AD5B-3F51-D093-F646-2BCA9EBE6AF4}"/>
          </ac:spMkLst>
        </pc:spChg>
        <pc:spChg chg="add mod">
          <ac:chgData name="Edgard Morato" userId="1da6dde4-7cd4-47d1-b037-d62d00b7d62c" providerId="ADAL" clId="{E576D054-E2E3-4F54-9472-A7B28B631E03}" dt="2024-06-11T14:34:02.011" v="725"/>
          <ac:spMkLst>
            <pc:docMk/>
            <pc:sldMk cId="3467337844" sldId="2147472043"/>
            <ac:spMk id="15" creationId="{D8B6B701-6D3F-A54E-2142-C800C77C8FAF}"/>
          </ac:spMkLst>
        </pc:spChg>
        <pc:spChg chg="add mod">
          <ac:chgData name="Edgard Morato" userId="1da6dde4-7cd4-47d1-b037-d62d00b7d62c" providerId="ADAL" clId="{E576D054-E2E3-4F54-9472-A7B28B631E03}" dt="2024-06-11T14:34:02.011" v="725"/>
          <ac:spMkLst>
            <pc:docMk/>
            <pc:sldMk cId="3467337844" sldId="2147472043"/>
            <ac:spMk id="16" creationId="{4EA9F3A3-F83A-875E-03EE-BE8C759A6DB7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7" creationId="{0EAC8913-4ADB-A77B-FE70-CD9241A47E8E}"/>
          </ac:spMkLst>
        </pc:spChg>
        <pc:spChg chg="add del mod">
          <ac:chgData name="Edgard Morato" userId="1da6dde4-7cd4-47d1-b037-d62d00b7d62c" providerId="ADAL" clId="{E576D054-E2E3-4F54-9472-A7B28B631E03}" dt="2024-06-11T14:35:16.778" v="745" actId="478"/>
          <ac:spMkLst>
            <pc:docMk/>
            <pc:sldMk cId="3467337844" sldId="2147472043"/>
            <ac:spMk id="18" creationId="{57655387-6B11-D014-6333-C08D42B1908B}"/>
          </ac:spMkLst>
        </pc:spChg>
        <pc:spChg chg="add del mod">
          <ac:chgData name="Edgard Morato" userId="1da6dde4-7cd4-47d1-b037-d62d00b7d62c" providerId="ADAL" clId="{E576D054-E2E3-4F54-9472-A7B28B631E03}" dt="2024-06-11T14:34:09.608" v="726" actId="478"/>
          <ac:spMkLst>
            <pc:docMk/>
            <pc:sldMk cId="3467337844" sldId="2147472043"/>
            <ac:spMk id="19" creationId="{1D99A917-331D-7F61-8463-FAB39E1B4A91}"/>
          </ac:spMkLst>
        </pc:spChg>
        <pc:spChg chg="add del mod">
          <ac:chgData name="Edgard Morato" userId="1da6dde4-7cd4-47d1-b037-d62d00b7d62c" providerId="ADAL" clId="{E576D054-E2E3-4F54-9472-A7B28B631E03}" dt="2024-06-11T14:34:09.608" v="726" actId="478"/>
          <ac:spMkLst>
            <pc:docMk/>
            <pc:sldMk cId="3467337844" sldId="2147472043"/>
            <ac:spMk id="20" creationId="{CDB650BF-C245-9FB4-A12F-AC0FB019E6AD}"/>
          </ac:spMkLst>
        </pc:spChg>
        <pc:spChg chg="add del mod">
          <ac:chgData name="Edgard Morato" userId="1da6dde4-7cd4-47d1-b037-d62d00b7d62c" providerId="ADAL" clId="{E576D054-E2E3-4F54-9472-A7B28B631E03}" dt="2024-06-11T14:34:09.608" v="726" actId="478"/>
          <ac:spMkLst>
            <pc:docMk/>
            <pc:sldMk cId="3467337844" sldId="2147472043"/>
            <ac:spMk id="21" creationId="{A3B07811-C360-9B03-C660-E391786F4979}"/>
          </ac:spMkLst>
        </pc:spChg>
        <pc:spChg chg="add del mod">
          <ac:chgData name="Edgard Morato" userId="1da6dde4-7cd4-47d1-b037-d62d00b7d62c" providerId="ADAL" clId="{E576D054-E2E3-4F54-9472-A7B28B631E03}" dt="2024-06-11T14:34:09.608" v="726" actId="478"/>
          <ac:spMkLst>
            <pc:docMk/>
            <pc:sldMk cId="3467337844" sldId="2147472043"/>
            <ac:spMk id="22" creationId="{910ACE6C-FDEA-3160-524E-7DCE55F94C7D}"/>
          </ac:spMkLst>
        </pc:spChg>
        <pc:spChg chg="add del mod">
          <ac:chgData name="Edgard Morato" userId="1da6dde4-7cd4-47d1-b037-d62d00b7d62c" providerId="ADAL" clId="{E576D054-E2E3-4F54-9472-A7B28B631E03}" dt="2024-06-11T14:35:16.778" v="745" actId="478"/>
          <ac:spMkLst>
            <pc:docMk/>
            <pc:sldMk cId="3467337844" sldId="2147472043"/>
            <ac:spMk id="23" creationId="{3E0894FB-D959-FE99-3097-667B5D52CC5A}"/>
          </ac:spMkLst>
        </pc:spChg>
        <pc:spChg chg="add del mod">
          <ac:chgData name="Edgard Morato" userId="1da6dde4-7cd4-47d1-b037-d62d00b7d62c" providerId="ADAL" clId="{E576D054-E2E3-4F54-9472-A7B28B631E03}" dt="2024-06-11T14:35:16.778" v="745" actId="478"/>
          <ac:spMkLst>
            <pc:docMk/>
            <pc:sldMk cId="3467337844" sldId="2147472043"/>
            <ac:spMk id="24" creationId="{FE3971FE-BA6E-A98A-A2F3-EC27DD146499}"/>
          </ac:spMkLst>
        </pc:spChg>
        <pc:spChg chg="add del mod">
          <ac:chgData name="Edgard Morato" userId="1da6dde4-7cd4-47d1-b037-d62d00b7d62c" providerId="ADAL" clId="{E576D054-E2E3-4F54-9472-A7B28B631E03}" dt="2024-06-11T14:34:09.608" v="726" actId="478"/>
          <ac:spMkLst>
            <pc:docMk/>
            <pc:sldMk cId="3467337844" sldId="2147472043"/>
            <ac:spMk id="25" creationId="{611C296C-5FA0-C9A3-EB91-3813823CFB90}"/>
          </ac:spMkLst>
        </pc:spChg>
        <pc:spChg chg="add del mod">
          <ac:chgData name="Edgard Morato" userId="1da6dde4-7cd4-47d1-b037-d62d00b7d62c" providerId="ADAL" clId="{E576D054-E2E3-4F54-9472-A7B28B631E03}" dt="2024-06-11T14:34:09.608" v="726" actId="478"/>
          <ac:spMkLst>
            <pc:docMk/>
            <pc:sldMk cId="3467337844" sldId="2147472043"/>
            <ac:spMk id="26" creationId="{CF07AE04-7EC2-E04D-488F-3799A167B8CF}"/>
          </ac:spMkLst>
        </pc:spChg>
        <pc:spChg chg="add del mod">
          <ac:chgData name="Edgard Morato" userId="1da6dde4-7cd4-47d1-b037-d62d00b7d62c" providerId="ADAL" clId="{E576D054-E2E3-4F54-9472-A7B28B631E03}" dt="2024-06-11T14:34:09.608" v="726" actId="478"/>
          <ac:spMkLst>
            <pc:docMk/>
            <pc:sldMk cId="3467337844" sldId="2147472043"/>
            <ac:spMk id="27" creationId="{D913A032-FAF5-F739-69A0-5508B6ADB1BA}"/>
          </ac:spMkLst>
        </pc:spChg>
        <pc:spChg chg="add del mod">
          <ac:chgData name="Edgard Morato" userId="1da6dde4-7cd4-47d1-b037-d62d00b7d62c" providerId="ADAL" clId="{E576D054-E2E3-4F54-9472-A7B28B631E03}" dt="2024-06-11T14:34:09.608" v="726" actId="478"/>
          <ac:spMkLst>
            <pc:docMk/>
            <pc:sldMk cId="3467337844" sldId="2147472043"/>
            <ac:spMk id="28" creationId="{F8093430-627F-5509-CCE1-AD1A6B032569}"/>
          </ac:spMkLst>
        </pc:spChg>
        <pc:spChg chg="add del mod">
          <ac:chgData name="Edgard Morato" userId="1da6dde4-7cd4-47d1-b037-d62d00b7d62c" providerId="ADAL" clId="{E576D054-E2E3-4F54-9472-A7B28B631E03}" dt="2024-06-11T14:34:09.608" v="726" actId="478"/>
          <ac:spMkLst>
            <pc:docMk/>
            <pc:sldMk cId="3467337844" sldId="2147472043"/>
            <ac:spMk id="29" creationId="{79AA7275-A5E9-CDE0-120A-A5E87A0A7E41}"/>
          </ac:spMkLst>
        </pc:spChg>
        <pc:spChg chg="add del mod">
          <ac:chgData name="Edgard Morato" userId="1da6dde4-7cd4-47d1-b037-d62d00b7d62c" providerId="ADAL" clId="{E576D054-E2E3-4F54-9472-A7B28B631E03}" dt="2024-06-11T14:35:16.778" v="745" actId="478"/>
          <ac:spMkLst>
            <pc:docMk/>
            <pc:sldMk cId="3467337844" sldId="2147472043"/>
            <ac:spMk id="30" creationId="{B670A514-739F-2B39-F996-19FD38583A18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31" creationId="{4A6FEEFD-0177-5EDC-54D0-4E6CC55DF771}"/>
          </ac:spMkLst>
        </pc:spChg>
        <pc:spChg chg="add del mod">
          <ac:chgData name="Edgard Morato" userId="1da6dde4-7cd4-47d1-b037-d62d00b7d62c" providerId="ADAL" clId="{E576D054-E2E3-4F54-9472-A7B28B631E03}" dt="2024-06-11T14:35:16.778" v="745" actId="478"/>
          <ac:spMkLst>
            <pc:docMk/>
            <pc:sldMk cId="3467337844" sldId="2147472043"/>
            <ac:spMk id="32" creationId="{9BEC0F73-72C3-C3A2-EDA7-C43290D7CA35}"/>
          </ac:spMkLst>
        </pc:spChg>
        <pc:spChg chg="add del mod">
          <ac:chgData name="Edgard Morato" userId="1da6dde4-7cd4-47d1-b037-d62d00b7d62c" providerId="ADAL" clId="{E576D054-E2E3-4F54-9472-A7B28B631E03}" dt="2024-06-11T14:35:16.778" v="745" actId="478"/>
          <ac:spMkLst>
            <pc:docMk/>
            <pc:sldMk cId="3467337844" sldId="2147472043"/>
            <ac:spMk id="33" creationId="{B3829EC1-5FD4-011E-FAA2-F2833AE795F5}"/>
          </ac:spMkLst>
        </pc:spChg>
        <pc:spChg chg="add del mod">
          <ac:chgData name="Edgard Morato" userId="1da6dde4-7cd4-47d1-b037-d62d00b7d62c" providerId="ADAL" clId="{E576D054-E2E3-4F54-9472-A7B28B631E03}" dt="2024-06-11T14:35:16.778" v="745" actId="478"/>
          <ac:spMkLst>
            <pc:docMk/>
            <pc:sldMk cId="3467337844" sldId="2147472043"/>
            <ac:spMk id="34" creationId="{28E70EF7-462F-6A1C-4279-53A653C8009A}"/>
          </ac:spMkLst>
        </pc:spChg>
        <pc:spChg chg="add del mod">
          <ac:chgData name="Edgard Morato" userId="1da6dde4-7cd4-47d1-b037-d62d00b7d62c" providerId="ADAL" clId="{E576D054-E2E3-4F54-9472-A7B28B631E03}" dt="2024-06-11T14:35:16.778" v="745" actId="478"/>
          <ac:spMkLst>
            <pc:docMk/>
            <pc:sldMk cId="3467337844" sldId="2147472043"/>
            <ac:spMk id="35" creationId="{7DEA384C-26E0-EB79-DCE1-BE1B0BF4F28F}"/>
          </ac:spMkLst>
        </pc:spChg>
        <pc:spChg chg="add del mod">
          <ac:chgData name="Edgard Morato" userId="1da6dde4-7cd4-47d1-b037-d62d00b7d62c" providerId="ADAL" clId="{E576D054-E2E3-4F54-9472-A7B28B631E03}" dt="2024-06-11T14:35:16.778" v="745" actId="478"/>
          <ac:spMkLst>
            <pc:docMk/>
            <pc:sldMk cId="3467337844" sldId="2147472043"/>
            <ac:spMk id="36" creationId="{1B3AEF0C-A07D-C430-7B38-A9F36C5A5EBB}"/>
          </ac:spMkLst>
        </pc:spChg>
        <pc:spChg chg="add del mod">
          <ac:chgData name="Edgard Morato" userId="1da6dde4-7cd4-47d1-b037-d62d00b7d62c" providerId="ADAL" clId="{E576D054-E2E3-4F54-9472-A7B28B631E03}" dt="2024-06-11T14:35:16.778" v="745" actId="478"/>
          <ac:spMkLst>
            <pc:docMk/>
            <pc:sldMk cId="3467337844" sldId="2147472043"/>
            <ac:spMk id="37" creationId="{59B865C3-4FFB-BB44-7B44-981BA527652C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38" creationId="{6A39F777-DEC8-724D-58AE-7C7BE84654DD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39" creationId="{7E024B9A-A56A-98DD-7C10-7CA714188172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40" creationId="{B375A108-F75E-5386-3C6E-37BAAA743CD2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41" creationId="{B5BC5FDB-FC78-25CD-7ADE-84A8BC0A915A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42" creationId="{27483E54-6B37-D3AE-EE29-97D294699DB9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43" creationId="{ED06583D-AA25-4B03-B3E4-A13D3E0C328A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44" creationId="{DC0C3570-2D98-C60C-4E8E-0173FF0687FF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45" creationId="{E4BE0C6E-0F84-A513-55F9-38EF3B620444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46" creationId="{906FF6F0-EE36-DC8B-8F75-B986DBB00758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47" creationId="{25346BF3-CA0E-1C78-98FF-C49028555C23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48" creationId="{8CB5D209-AC28-C4FD-3E99-9DAC2D3A8F13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49" creationId="{A36EADBD-127E-9D86-0F03-998692479276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50" creationId="{0C2C1F5E-328F-2B39-4B05-67CF9C1DC235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51" creationId="{AF291A81-CC45-AB85-9DF5-EF660C5F1FF1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52" creationId="{19BC3AFE-16FC-B278-4210-D8A22881C586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53" creationId="{711FBF93-3E1E-F338-E174-34E1532B76E2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54" creationId="{A3A86744-4CEE-8F2D-D05E-F458A6457942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57" creationId="{A7492C49-67F7-5AF6-2A13-346EE1807BA0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58" creationId="{FFC7E36F-8722-FE30-FAA9-BCC4D877BAA6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59" creationId="{85A460E5-37C5-827B-5039-AA1B61B2F2BE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60" creationId="{7D662881-C5BC-810C-D95F-406D3B1A69FD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61" creationId="{5047F7E1-CEAC-CEC8-EF1E-8138B79CB08D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62" creationId="{1F7D525B-3654-6AF9-26F1-E9D45DE83E7D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63" creationId="{6ACC394A-AF32-3F71-4A31-815DB50F02BA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64" creationId="{004BA82E-66D5-A200-7144-99AEA79E8023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65" creationId="{2BA22054-3AC0-A2C3-0B89-B964DEED7794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66" creationId="{997EC49A-6CBE-7AB5-7949-B0E5875BCC1C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67" creationId="{C40D5A7E-833C-475C-E467-0E3182D04500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68" creationId="{208A6520-8A08-28CD-0D8B-08DF173245CF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69" creationId="{9F576E2B-CDE4-21E6-8117-2AE91A87D24E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70" creationId="{36C10418-6DE3-E673-FFBA-8FC57391C553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71" creationId="{D198532A-081F-AD6E-2DF7-397BE36878B1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72" creationId="{C7CE36E8-0F90-F9DF-9A7C-788B962DC984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73" creationId="{9EEEDBD6-5B7F-E01E-B77D-6A2AB72137AB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74" creationId="{AA6ED5ED-CE3A-7A72-7E00-1384C444B4F9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75" creationId="{073C5F16-45CC-EA03-4ADD-ADEB46EE1112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76" creationId="{B33866F6-D8D4-D78E-7A7B-514711F1D073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77" creationId="{AF478572-AE1C-346E-4CA6-B3B222416D51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78" creationId="{58E4E561-B3F3-6E78-17B4-0CAC55EF14BF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79" creationId="{051F8D4F-51C3-76A8-D93D-C1503309344A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80" creationId="{7235D18D-DB88-9981-6DBC-B9C233E448F2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81" creationId="{310E9B28-E0C5-3B41-F4AA-D174DDF9EA30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82" creationId="{F3DDB06A-ED27-5E95-6680-B2E3B17CCB6B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83" creationId="{D1188409-6A0D-8B94-0079-1B2EA5C9B41B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84" creationId="{A4F874D3-B975-6B6F-02F1-33DB28A0EDBD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85" creationId="{6BFB6F04-416E-1F89-6019-9E38CE7EF157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86" creationId="{E21D98FF-6AEB-5891-F387-B74D1724805F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87" creationId="{96E6B0C2-C5B8-C8DD-6AED-F763F5C1E445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88" creationId="{69ED4F99-1744-7436-DAFF-4EC4C198A595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89" creationId="{F184D343-AEF4-D8DC-E241-232A40D1F770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90" creationId="{17EA7CD3-EDDA-F8BE-4537-7EA388030A40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91" creationId="{C068B098-D356-4A95-04DA-7A2D54AD825A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92" creationId="{617B61B8-39C8-37B1-7B69-AC51D192620A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93" creationId="{2C0D332A-436D-D325-5B44-D492389A7200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94" creationId="{F2A58871-01B9-6E06-CFCE-0F34E130C767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95" creationId="{B71F9B2C-1284-24FF-F030-E82ED0538D09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96" creationId="{159F926B-0661-F355-D83E-FC93D339AD6A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97" creationId="{F6A78DA4-F3E0-FC66-3A61-9C8E25E8BC46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98" creationId="{D5A8C16E-CF97-470F-A548-A0114881580C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99" creationId="{CC8188C3-C2E6-76B6-B8E5-3943A718A8A2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00" creationId="{FECAF0A8-5023-824D-2AA2-332D23B7AD06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01" creationId="{ADC3578A-86D3-452C-0C76-D839A031488A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02" creationId="{B1151420-B2C3-9981-9BCD-C999AAE3C2E7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03" creationId="{5F4E13FA-D0BE-BAB5-5423-4DC201530210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04" creationId="{EE27B1C5-5CD4-665F-5971-2C697550D697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05" creationId="{106629B2-914F-DFD9-7501-7089BF55E30A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06" creationId="{21F33914-80E8-5848-08F7-175EC0744A59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07" creationId="{0ACE8269-F92B-88D9-5EEF-E766CBB23E51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08" creationId="{2F84AC7B-3059-07E6-F82D-715E45698814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09" creationId="{D542FC97-8C16-4059-B7EA-FC09BC477CD4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10" creationId="{5EAD86A4-D2AC-2D08-6FF1-A936B8C9CA76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11" creationId="{351B2AE5-F227-4BB4-FAC1-998215088B4D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12" creationId="{A5C0C9A0-90FC-17F3-A021-7E7DA3E7DE92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13" creationId="{F268F625-F3FD-3102-6F6C-B914C60356F8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14" creationId="{3428D98B-38D2-7FBA-BC1E-5BA7D1DD6FEB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15" creationId="{54BB0D8E-050F-5AAB-A4A1-9CC9CF76F09C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16" creationId="{44F993CC-8ACE-44D7-E5D3-B91466D732F8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17" creationId="{BB0BDEB5-F15A-6CC1-E8C5-4368D531769F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18" creationId="{BACAB5EA-098D-67FF-AB12-12CD4E898A5E}"/>
          </ac:spMkLst>
        </pc:spChg>
        <pc:spChg chg="add del mod">
          <ac:chgData name="Edgard Morato" userId="1da6dde4-7cd4-47d1-b037-d62d00b7d62c" providerId="ADAL" clId="{E576D054-E2E3-4F54-9472-A7B28B631E03}" dt="2024-06-11T14:34:09.608" v="726" actId="478"/>
          <ac:spMkLst>
            <pc:docMk/>
            <pc:sldMk cId="3467337844" sldId="2147472043"/>
            <ac:spMk id="119" creationId="{D01BCCD8-DF7F-3B11-AC5B-1B729923E805}"/>
          </ac:spMkLst>
        </pc:spChg>
        <pc:spChg chg="add del mod">
          <ac:chgData name="Edgard Morato" userId="1da6dde4-7cd4-47d1-b037-d62d00b7d62c" providerId="ADAL" clId="{E576D054-E2E3-4F54-9472-A7B28B631E03}" dt="2024-06-11T14:34:09.608" v="726" actId="478"/>
          <ac:spMkLst>
            <pc:docMk/>
            <pc:sldMk cId="3467337844" sldId="2147472043"/>
            <ac:spMk id="120" creationId="{2A17DBE9-A918-B72D-EDEB-D67DD3A4BA41}"/>
          </ac:spMkLst>
        </pc:spChg>
        <pc:spChg chg="add del mod">
          <ac:chgData name="Edgard Morato" userId="1da6dde4-7cd4-47d1-b037-d62d00b7d62c" providerId="ADAL" clId="{E576D054-E2E3-4F54-9472-A7B28B631E03}" dt="2024-06-11T14:34:09.608" v="726" actId="478"/>
          <ac:spMkLst>
            <pc:docMk/>
            <pc:sldMk cId="3467337844" sldId="2147472043"/>
            <ac:spMk id="121" creationId="{C98FA4BB-540F-F938-8AF3-ED4754B989B1}"/>
          </ac:spMkLst>
        </pc:spChg>
        <pc:spChg chg="add del mod">
          <ac:chgData name="Edgard Morato" userId="1da6dde4-7cd4-47d1-b037-d62d00b7d62c" providerId="ADAL" clId="{E576D054-E2E3-4F54-9472-A7B28B631E03}" dt="2024-06-11T14:34:09.608" v="726" actId="478"/>
          <ac:spMkLst>
            <pc:docMk/>
            <pc:sldMk cId="3467337844" sldId="2147472043"/>
            <ac:spMk id="122" creationId="{E1AB7584-9504-B21C-0FD0-91DFF15334C8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23" creationId="{9E35AB69-F626-A854-18E7-76293E87A05C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24" creationId="{7B5D427F-3E8D-F537-1995-487C2E3812FA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25" creationId="{C31A257C-8DBE-933B-1274-156A3E57A75F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26" creationId="{4BD76832-753D-39C6-F3EB-F73645B95F24}"/>
          </ac:spMkLst>
        </pc:spChg>
        <pc:spChg chg="add del mod">
          <ac:chgData name="Edgard Morato" userId="1da6dde4-7cd4-47d1-b037-d62d00b7d62c" providerId="ADAL" clId="{E576D054-E2E3-4F54-9472-A7B28B631E03}" dt="2024-06-11T14:34:09.608" v="726" actId="478"/>
          <ac:spMkLst>
            <pc:docMk/>
            <pc:sldMk cId="3467337844" sldId="2147472043"/>
            <ac:spMk id="127" creationId="{CB5E8E96-BC35-12C2-387F-DBF180ACBA68}"/>
          </ac:spMkLst>
        </pc:spChg>
        <pc:spChg chg="add del mod">
          <ac:chgData name="Edgard Morato" userId="1da6dde4-7cd4-47d1-b037-d62d00b7d62c" providerId="ADAL" clId="{E576D054-E2E3-4F54-9472-A7B28B631E03}" dt="2024-06-11T14:34:09.608" v="726" actId="478"/>
          <ac:spMkLst>
            <pc:docMk/>
            <pc:sldMk cId="3467337844" sldId="2147472043"/>
            <ac:spMk id="128" creationId="{DADD117B-8CEB-863A-F619-E6E6083FE2E3}"/>
          </ac:spMkLst>
        </pc:spChg>
        <pc:spChg chg="add del mod">
          <ac:chgData name="Edgard Morato" userId="1da6dde4-7cd4-47d1-b037-d62d00b7d62c" providerId="ADAL" clId="{E576D054-E2E3-4F54-9472-A7B28B631E03}" dt="2024-06-11T14:35:16.778" v="745" actId="478"/>
          <ac:spMkLst>
            <pc:docMk/>
            <pc:sldMk cId="3467337844" sldId="2147472043"/>
            <ac:spMk id="129" creationId="{49335EDF-EFED-30F3-C3BA-BBC08A2F16E8}"/>
          </ac:spMkLst>
        </pc:spChg>
        <pc:spChg chg="add del mod">
          <ac:chgData name="Edgard Morato" userId="1da6dde4-7cd4-47d1-b037-d62d00b7d62c" providerId="ADAL" clId="{E576D054-E2E3-4F54-9472-A7B28B631E03}" dt="2024-06-11T14:35:16.778" v="745" actId="478"/>
          <ac:spMkLst>
            <pc:docMk/>
            <pc:sldMk cId="3467337844" sldId="2147472043"/>
            <ac:spMk id="130" creationId="{699A0446-FDF5-A6C6-E523-977A3F8749E1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31" creationId="{B2DBAB9F-76FA-32D8-472C-19F5A3992527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32" creationId="{612BB7D4-E320-E2CF-C995-609B09763CDC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33" creationId="{5F4C5CAE-75FC-E520-BF49-49F848E1C65E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34" creationId="{BEFC2159-2520-1770-66FD-6478ACC83367}"/>
          </ac:spMkLst>
        </pc:spChg>
        <pc:spChg chg="add del mod">
          <ac:chgData name="Edgard Morato" userId="1da6dde4-7cd4-47d1-b037-d62d00b7d62c" providerId="ADAL" clId="{E576D054-E2E3-4F54-9472-A7B28B631E03}" dt="2024-06-11T14:35:16.778" v="745" actId="478"/>
          <ac:spMkLst>
            <pc:docMk/>
            <pc:sldMk cId="3467337844" sldId="2147472043"/>
            <ac:spMk id="135" creationId="{52226B11-25DF-254F-00D5-BFF5793FD09A}"/>
          </ac:spMkLst>
        </pc:spChg>
        <pc:spChg chg="add del mod">
          <ac:chgData name="Edgard Morato" userId="1da6dde4-7cd4-47d1-b037-d62d00b7d62c" providerId="ADAL" clId="{E576D054-E2E3-4F54-9472-A7B28B631E03}" dt="2024-06-11T14:35:16.778" v="745" actId="478"/>
          <ac:spMkLst>
            <pc:docMk/>
            <pc:sldMk cId="3467337844" sldId="2147472043"/>
            <ac:spMk id="136" creationId="{06D4730D-6CAB-E3F9-3374-33E4F1B6B35E}"/>
          </ac:spMkLst>
        </pc:spChg>
        <pc:spChg chg="add del mod">
          <ac:chgData name="Edgard Morato" userId="1da6dde4-7cd4-47d1-b037-d62d00b7d62c" providerId="ADAL" clId="{E576D054-E2E3-4F54-9472-A7B28B631E03}" dt="2024-06-11T14:35:16.778" v="745" actId="478"/>
          <ac:spMkLst>
            <pc:docMk/>
            <pc:sldMk cId="3467337844" sldId="2147472043"/>
            <ac:spMk id="137" creationId="{987AB11B-2C4D-1E0D-405E-09C345EF9FF2}"/>
          </ac:spMkLst>
        </pc:spChg>
        <pc:spChg chg="add del mod">
          <ac:chgData name="Edgard Morato" userId="1da6dde4-7cd4-47d1-b037-d62d00b7d62c" providerId="ADAL" clId="{E576D054-E2E3-4F54-9472-A7B28B631E03}" dt="2024-06-11T14:35:16.778" v="745" actId="478"/>
          <ac:spMkLst>
            <pc:docMk/>
            <pc:sldMk cId="3467337844" sldId="2147472043"/>
            <ac:spMk id="138" creationId="{2F0AD93A-B957-6CDE-FC9D-CC2C1DC837EF}"/>
          </ac:spMkLst>
        </pc:spChg>
        <pc:spChg chg="add del mod">
          <ac:chgData name="Edgard Morato" userId="1da6dde4-7cd4-47d1-b037-d62d00b7d62c" providerId="ADAL" clId="{E576D054-E2E3-4F54-9472-A7B28B631E03}" dt="2024-06-11T14:35:16.778" v="745" actId="478"/>
          <ac:spMkLst>
            <pc:docMk/>
            <pc:sldMk cId="3467337844" sldId="2147472043"/>
            <ac:spMk id="139" creationId="{5A6B12C2-C90F-1B62-A4B7-BCC2E2DD35A6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40" creationId="{7267E90A-7578-EF79-AC6A-2B8BEB6BC905}"/>
          </ac:spMkLst>
        </pc:spChg>
        <pc:spChg chg="add del mod">
          <ac:chgData name="Edgard Morato" userId="1da6dde4-7cd4-47d1-b037-d62d00b7d62c" providerId="ADAL" clId="{E576D054-E2E3-4F54-9472-A7B28B631E03}" dt="2024-06-11T14:35:16.778" v="745" actId="478"/>
          <ac:spMkLst>
            <pc:docMk/>
            <pc:sldMk cId="3467337844" sldId="2147472043"/>
            <ac:spMk id="141" creationId="{80382D96-8563-E569-CBE0-7741E3D33F87}"/>
          </ac:spMkLst>
        </pc:spChg>
        <pc:spChg chg="add del mod">
          <ac:chgData name="Edgard Morato" userId="1da6dde4-7cd4-47d1-b037-d62d00b7d62c" providerId="ADAL" clId="{E576D054-E2E3-4F54-9472-A7B28B631E03}" dt="2024-06-11T14:35:16.778" v="745" actId="478"/>
          <ac:spMkLst>
            <pc:docMk/>
            <pc:sldMk cId="3467337844" sldId="2147472043"/>
            <ac:spMk id="142" creationId="{C36ECE9A-1BF3-7073-AD36-22B533F399BA}"/>
          </ac:spMkLst>
        </pc:spChg>
        <pc:spChg chg="add del mod">
          <ac:chgData name="Edgard Morato" userId="1da6dde4-7cd4-47d1-b037-d62d00b7d62c" providerId="ADAL" clId="{E576D054-E2E3-4F54-9472-A7B28B631E03}" dt="2024-06-11T14:35:16.778" v="745" actId="478"/>
          <ac:spMkLst>
            <pc:docMk/>
            <pc:sldMk cId="3467337844" sldId="2147472043"/>
            <ac:spMk id="143" creationId="{B6AFB1E4-1AD3-4957-BBA2-4F4B085952D9}"/>
          </ac:spMkLst>
        </pc:spChg>
        <pc:spChg chg="add del mod">
          <ac:chgData name="Edgard Morato" userId="1da6dde4-7cd4-47d1-b037-d62d00b7d62c" providerId="ADAL" clId="{E576D054-E2E3-4F54-9472-A7B28B631E03}" dt="2024-06-11T14:35:16.778" v="745" actId="478"/>
          <ac:spMkLst>
            <pc:docMk/>
            <pc:sldMk cId="3467337844" sldId="2147472043"/>
            <ac:spMk id="144" creationId="{10283E4D-E723-E7D3-974C-6C8F3B39C45D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45" creationId="{89EAA3F9-20F8-CD13-6643-F78F80237C56}"/>
          </ac:spMkLst>
        </pc:spChg>
        <pc:spChg chg="add del mod">
          <ac:chgData name="Edgard Morato" userId="1da6dde4-7cd4-47d1-b037-d62d00b7d62c" providerId="ADAL" clId="{E576D054-E2E3-4F54-9472-A7B28B631E03}" dt="2024-06-11T14:35:16.778" v="745" actId="478"/>
          <ac:spMkLst>
            <pc:docMk/>
            <pc:sldMk cId="3467337844" sldId="2147472043"/>
            <ac:spMk id="146" creationId="{2E7DC6E4-1C11-B33F-E004-4143EDD5FFB1}"/>
          </ac:spMkLst>
        </pc:spChg>
        <pc:spChg chg="add del mod">
          <ac:chgData name="Edgard Morato" userId="1da6dde4-7cd4-47d1-b037-d62d00b7d62c" providerId="ADAL" clId="{E576D054-E2E3-4F54-9472-A7B28B631E03}" dt="2024-06-11T14:34:09.608" v="726" actId="478"/>
          <ac:spMkLst>
            <pc:docMk/>
            <pc:sldMk cId="3467337844" sldId="2147472043"/>
            <ac:spMk id="147" creationId="{5BED6580-E97F-F1E2-C7CF-AC3F8C469DA6}"/>
          </ac:spMkLst>
        </pc:spChg>
        <pc:spChg chg="add del mod">
          <ac:chgData name="Edgard Morato" userId="1da6dde4-7cd4-47d1-b037-d62d00b7d62c" providerId="ADAL" clId="{E576D054-E2E3-4F54-9472-A7B28B631E03}" dt="2024-06-11T14:41:22.166" v="939" actId="478"/>
          <ac:spMkLst>
            <pc:docMk/>
            <pc:sldMk cId="3467337844" sldId="2147472043"/>
            <ac:spMk id="148" creationId="{42213C16-0AE9-B453-E0B9-2BF59F0EBD33}"/>
          </ac:spMkLst>
        </pc:spChg>
        <pc:spChg chg="add del mod">
          <ac:chgData name="Edgard Morato" userId="1da6dde4-7cd4-47d1-b037-d62d00b7d62c" providerId="ADAL" clId="{E576D054-E2E3-4F54-9472-A7B28B631E03}" dt="2024-06-11T14:35:16.778" v="745" actId="478"/>
          <ac:spMkLst>
            <pc:docMk/>
            <pc:sldMk cId="3467337844" sldId="2147472043"/>
            <ac:spMk id="149" creationId="{D70CF570-34BF-5D82-D4B4-D31471A2C8A0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51" creationId="{0647FDC2-4E5A-8DB3-CEE7-A0F0A3096EF7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52" creationId="{BF6C6469-5C00-AD41-65B2-14814BEBAD29}"/>
          </ac:spMkLst>
        </pc:spChg>
        <pc:spChg chg="add mod">
          <ac:chgData name="Edgard Morato" userId="1da6dde4-7cd4-47d1-b037-d62d00b7d62c" providerId="ADAL" clId="{E576D054-E2E3-4F54-9472-A7B28B631E03}" dt="2024-06-11T14:34:02.011" v="725"/>
          <ac:spMkLst>
            <pc:docMk/>
            <pc:sldMk cId="3467337844" sldId="2147472043"/>
            <ac:spMk id="153" creationId="{4CFC0174-A61F-2452-5221-21821BA96D07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54" creationId="{2454A986-E8CC-8EA7-ECC0-30B34CBB57D9}"/>
          </ac:spMkLst>
        </pc:spChg>
        <pc:spChg chg="add del mod">
          <ac:chgData name="Edgard Morato" userId="1da6dde4-7cd4-47d1-b037-d62d00b7d62c" providerId="ADAL" clId="{E576D054-E2E3-4F54-9472-A7B28B631E03}" dt="2024-06-11T14:56:05.091" v="1042" actId="478"/>
          <ac:spMkLst>
            <pc:docMk/>
            <pc:sldMk cId="3467337844" sldId="2147472043"/>
            <ac:spMk id="155" creationId="{3CDBD471-B0EC-A38C-5CD2-0E7449EB80BE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56" creationId="{81B7E3B2-7124-CC14-16C8-969F25CEDEB4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57" creationId="{CFAE6F68-BA38-6D79-08B4-34E66638BBDC}"/>
          </ac:spMkLst>
        </pc:spChg>
        <pc:spChg chg="add mod">
          <ac:chgData name="Edgard Morato" userId="1da6dde4-7cd4-47d1-b037-d62d00b7d62c" providerId="ADAL" clId="{E576D054-E2E3-4F54-9472-A7B28B631E03}" dt="2024-06-11T14:39:28.811" v="935" actId="1038"/>
          <ac:spMkLst>
            <pc:docMk/>
            <pc:sldMk cId="3467337844" sldId="2147472043"/>
            <ac:spMk id="158" creationId="{D3C933A7-DA4C-6745-C97B-9CB9F8075E62}"/>
          </ac:spMkLst>
        </pc:spChg>
        <pc:spChg chg="add mod">
          <ac:chgData name="Edgard Morato" userId="1da6dde4-7cd4-47d1-b037-d62d00b7d62c" providerId="ADAL" clId="{E576D054-E2E3-4F54-9472-A7B28B631E03}" dt="2024-06-11T14:39:28.811" v="935" actId="1038"/>
          <ac:spMkLst>
            <pc:docMk/>
            <pc:sldMk cId="3467337844" sldId="2147472043"/>
            <ac:spMk id="159" creationId="{3225225A-0DDD-DAE9-FEAE-CB771BD5314A}"/>
          </ac:spMkLst>
        </pc:spChg>
        <pc:spChg chg="add mod">
          <ac:chgData name="Edgard Morato" userId="1da6dde4-7cd4-47d1-b037-d62d00b7d62c" providerId="ADAL" clId="{E576D054-E2E3-4F54-9472-A7B28B631E03}" dt="2024-06-11T14:34:02.011" v="725"/>
          <ac:spMkLst>
            <pc:docMk/>
            <pc:sldMk cId="3467337844" sldId="2147472043"/>
            <ac:spMk id="160" creationId="{83B87104-8034-A40A-EEDC-41FC4D800FB3}"/>
          </ac:spMkLst>
        </pc:spChg>
        <pc:spChg chg="add mod">
          <ac:chgData name="Edgard Morato" userId="1da6dde4-7cd4-47d1-b037-d62d00b7d62c" providerId="ADAL" clId="{E576D054-E2E3-4F54-9472-A7B28B631E03}" dt="2024-06-11T14:34:02.011" v="725"/>
          <ac:spMkLst>
            <pc:docMk/>
            <pc:sldMk cId="3467337844" sldId="2147472043"/>
            <ac:spMk id="161" creationId="{C4807021-E678-533D-0F55-20D6F6FB6C97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62" creationId="{67E4F0B8-6E36-6612-0448-83518E7DEA40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163" creationId="{0F39D1EA-E9CF-8F0A-9C29-5BC89932CEF2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64" creationId="{97E8D9A8-F233-CC52-2E2A-D5781537590C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165" creationId="{1A8799CC-8630-996D-1D84-511933AAFC41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66" creationId="{95C9BC17-F4DF-DF34-FCF7-4DD996D337AC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167" creationId="{62F855B6-E0DC-0407-BE07-09EBC14BB388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68" creationId="{FD7A7889-70C6-D030-B1AD-5D652A561CDF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69" creationId="{FD5F7391-6374-FB02-C26C-345E8A473241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70" creationId="{5D7583F9-C067-0F44-0C4C-0C604387890C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71" creationId="{C0195376-B32C-9FC5-5CBD-9E5448244C62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172" creationId="{891BF7AC-8315-0E8E-B5B7-E4F54AA3E779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173" creationId="{46CD6E5C-4C2D-3970-9DCA-10A3A81E0BAE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74" creationId="{C2E38878-50C3-CB83-88D7-B6DE4F9C39CB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75" creationId="{1D8C7A36-4368-B89A-657E-A5991460E716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76" creationId="{8423AE90-EB54-2759-81E2-A0B7B69CD2E6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77" creationId="{6F6DE5D5-07B4-0169-B81C-22324D141A82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78" creationId="{33CC23CB-CFAE-F00A-0576-D95D6643C1A5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79" creationId="{2A67967B-29D5-756A-2ED4-EF216F894A93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80" creationId="{FF1EE690-1D7C-2A9A-12FC-A1FFF81233CD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81" creationId="{2DC75096-CAA7-2025-12D2-6236624B5718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82" creationId="{7DF8105B-5F25-423E-F76A-C37E63184FE4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83" creationId="{68B06A53-FF42-EF1D-EEB8-56D6EF52889A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84" creationId="{2C2A2469-6EF3-F19B-F3AC-88F4FE5E47A8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85" creationId="{FAAA0A5E-9AC2-4449-18FD-89B1CC2061D2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86" creationId="{B9BE0E30-9207-CC95-9B89-D9084398CD0E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87" creationId="{878EEAEA-E45B-FD3D-1E59-0C72D98CFDF5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88" creationId="{89B3C7E7-604C-11D0-8D64-F7BBA4D10A9B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189" creationId="{3A772848-6603-A81D-9D80-882A24F5B4DC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90" creationId="{563B997A-435D-423E-1496-428E061A30E6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91" creationId="{91D85506-E464-77AB-5101-9C53F1F98055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92" creationId="{5B257713-D414-808A-3EFA-468417AA4A02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93" creationId="{D53A5101-9CC9-1B77-7169-B2DAAB247FF1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94" creationId="{46C711AD-EA1F-AA19-E703-C110BFC915D8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95" creationId="{87A1BE92-D138-85FC-C9F9-33C2E921A2D6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96" creationId="{7E948EDB-9BD1-B5C7-C8C1-6EEDCD2C59FA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97" creationId="{B8B70544-743B-6262-4C27-8B564C133AAA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198" creationId="{6BA730C5-0FD0-6C19-218F-F6A9AC0AAAEB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199" creationId="{6D750FED-90E5-F18C-A04F-D2B4DDFC1818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00" creationId="{E8FA1805-AF54-05C9-4A9B-E9FF4D485561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01" creationId="{DC592DE6-EDF0-70EF-0AD7-AFFD02EF53C5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02" creationId="{FEDB35A5-A5A1-8A5D-6ED4-43CB4BAE4BAB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03" creationId="{1E1CA1C1-52EF-F124-8BB7-E5DA2B0C28F3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04" creationId="{ADBE13A0-A273-77F9-64E0-3D3F05084D6F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05" creationId="{E5359F8B-EA67-B9C1-D349-16A4384D9807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06" creationId="{8C3171CF-D637-57C4-A7A0-915F0BAD7426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07" creationId="{562C557B-49B8-E54D-B23C-E864DC6C78D5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08" creationId="{8BE11D01-691A-4C5C-DB43-719F87D67445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09" creationId="{5379BB45-0856-644A-8963-4423844F242F}"/>
          </ac:spMkLst>
        </pc:spChg>
        <pc:spChg chg="add del mod">
          <ac:chgData name="Edgard Morato" userId="1da6dde4-7cd4-47d1-b037-d62d00b7d62c" providerId="ADAL" clId="{E576D054-E2E3-4F54-9472-A7B28B631E03}" dt="2024-06-11T14:35:30.569" v="749" actId="478"/>
          <ac:spMkLst>
            <pc:docMk/>
            <pc:sldMk cId="3467337844" sldId="2147472043"/>
            <ac:spMk id="210" creationId="{6420ABBD-DC3F-9B1D-D029-C7C2C66C1D71}"/>
          </ac:spMkLst>
        </pc:spChg>
        <pc:spChg chg="add del mod">
          <ac:chgData name="Edgard Morato" userId="1da6dde4-7cd4-47d1-b037-d62d00b7d62c" providerId="ADAL" clId="{E576D054-E2E3-4F54-9472-A7B28B631E03}" dt="2024-06-11T14:35:30.569" v="749" actId="478"/>
          <ac:spMkLst>
            <pc:docMk/>
            <pc:sldMk cId="3467337844" sldId="2147472043"/>
            <ac:spMk id="211" creationId="{985C63C7-A28B-053E-48FD-6CB692DFCBA3}"/>
          </ac:spMkLst>
        </pc:spChg>
        <pc:spChg chg="add del mod">
          <ac:chgData name="Edgard Morato" userId="1da6dde4-7cd4-47d1-b037-d62d00b7d62c" providerId="ADAL" clId="{E576D054-E2E3-4F54-9472-A7B28B631E03}" dt="2024-06-11T14:35:30.569" v="749" actId="478"/>
          <ac:spMkLst>
            <pc:docMk/>
            <pc:sldMk cId="3467337844" sldId="2147472043"/>
            <ac:spMk id="212" creationId="{D6B7F362-9FBB-152B-6578-785C92413C6D}"/>
          </ac:spMkLst>
        </pc:spChg>
        <pc:spChg chg="add del mod">
          <ac:chgData name="Edgard Morato" userId="1da6dde4-7cd4-47d1-b037-d62d00b7d62c" providerId="ADAL" clId="{E576D054-E2E3-4F54-9472-A7B28B631E03}" dt="2024-06-11T14:35:30.569" v="749" actId="478"/>
          <ac:spMkLst>
            <pc:docMk/>
            <pc:sldMk cId="3467337844" sldId="2147472043"/>
            <ac:spMk id="213" creationId="{055B3B00-4024-5210-783C-3DBDC85E7966}"/>
          </ac:spMkLst>
        </pc:spChg>
        <pc:spChg chg="add del mod">
          <ac:chgData name="Edgard Morato" userId="1da6dde4-7cd4-47d1-b037-d62d00b7d62c" providerId="ADAL" clId="{E576D054-E2E3-4F54-9472-A7B28B631E03}" dt="2024-06-11T14:35:30.569" v="749" actId="478"/>
          <ac:spMkLst>
            <pc:docMk/>
            <pc:sldMk cId="3467337844" sldId="2147472043"/>
            <ac:spMk id="214" creationId="{55EF9814-866E-A06F-7FFA-890308DC1945}"/>
          </ac:spMkLst>
        </pc:spChg>
        <pc:spChg chg="add del mod">
          <ac:chgData name="Edgard Morato" userId="1da6dde4-7cd4-47d1-b037-d62d00b7d62c" providerId="ADAL" clId="{E576D054-E2E3-4F54-9472-A7B28B631E03}" dt="2024-06-11T14:35:30.569" v="749" actId="478"/>
          <ac:spMkLst>
            <pc:docMk/>
            <pc:sldMk cId="3467337844" sldId="2147472043"/>
            <ac:spMk id="215" creationId="{51BBA707-E1C1-EC18-C5BD-2284F71D4C0D}"/>
          </ac:spMkLst>
        </pc:spChg>
        <pc:spChg chg="add del mod">
          <ac:chgData name="Edgard Morato" userId="1da6dde4-7cd4-47d1-b037-d62d00b7d62c" providerId="ADAL" clId="{E576D054-E2E3-4F54-9472-A7B28B631E03}" dt="2024-06-11T14:35:30.569" v="749" actId="478"/>
          <ac:spMkLst>
            <pc:docMk/>
            <pc:sldMk cId="3467337844" sldId="2147472043"/>
            <ac:spMk id="216" creationId="{6ED191A4-6985-9464-E369-BC8485F4D60C}"/>
          </ac:spMkLst>
        </pc:spChg>
        <pc:spChg chg="add del mod">
          <ac:chgData name="Edgard Morato" userId="1da6dde4-7cd4-47d1-b037-d62d00b7d62c" providerId="ADAL" clId="{E576D054-E2E3-4F54-9472-A7B28B631E03}" dt="2024-06-11T14:35:30.569" v="749" actId="478"/>
          <ac:spMkLst>
            <pc:docMk/>
            <pc:sldMk cId="3467337844" sldId="2147472043"/>
            <ac:spMk id="217" creationId="{7A0FD6F4-4FA3-BE0B-F362-C1D8325A2C0D}"/>
          </ac:spMkLst>
        </pc:spChg>
        <pc:spChg chg="add del mod">
          <ac:chgData name="Edgard Morato" userId="1da6dde4-7cd4-47d1-b037-d62d00b7d62c" providerId="ADAL" clId="{E576D054-E2E3-4F54-9472-A7B28B631E03}" dt="2024-06-11T14:35:30.569" v="749" actId="478"/>
          <ac:spMkLst>
            <pc:docMk/>
            <pc:sldMk cId="3467337844" sldId="2147472043"/>
            <ac:spMk id="218" creationId="{076807D0-7B76-9458-5F35-A3385B53EE27}"/>
          </ac:spMkLst>
        </pc:spChg>
        <pc:spChg chg="add del mod">
          <ac:chgData name="Edgard Morato" userId="1da6dde4-7cd4-47d1-b037-d62d00b7d62c" providerId="ADAL" clId="{E576D054-E2E3-4F54-9472-A7B28B631E03}" dt="2024-06-11T14:35:30.569" v="749" actId="478"/>
          <ac:spMkLst>
            <pc:docMk/>
            <pc:sldMk cId="3467337844" sldId="2147472043"/>
            <ac:spMk id="219" creationId="{9D0CD707-D097-71F5-9DDE-311A798D8A5A}"/>
          </ac:spMkLst>
        </pc:spChg>
        <pc:spChg chg="add del mod">
          <ac:chgData name="Edgard Morato" userId="1da6dde4-7cd4-47d1-b037-d62d00b7d62c" providerId="ADAL" clId="{E576D054-E2E3-4F54-9472-A7B28B631E03}" dt="2024-06-11T14:35:30.569" v="749" actId="478"/>
          <ac:spMkLst>
            <pc:docMk/>
            <pc:sldMk cId="3467337844" sldId="2147472043"/>
            <ac:spMk id="220" creationId="{08AF0EC4-DE0B-78F4-FEAA-2C7EC1602F8F}"/>
          </ac:spMkLst>
        </pc:spChg>
        <pc:spChg chg="add del mod">
          <ac:chgData name="Edgard Morato" userId="1da6dde4-7cd4-47d1-b037-d62d00b7d62c" providerId="ADAL" clId="{E576D054-E2E3-4F54-9472-A7B28B631E03}" dt="2024-06-11T14:35:30.569" v="749" actId="478"/>
          <ac:spMkLst>
            <pc:docMk/>
            <pc:sldMk cId="3467337844" sldId="2147472043"/>
            <ac:spMk id="221" creationId="{B5C1BB29-7791-D5AA-6244-29EFFC5C1A9B}"/>
          </ac:spMkLst>
        </pc:spChg>
        <pc:spChg chg="add del mod">
          <ac:chgData name="Edgard Morato" userId="1da6dde4-7cd4-47d1-b037-d62d00b7d62c" providerId="ADAL" clId="{E576D054-E2E3-4F54-9472-A7B28B631E03}" dt="2024-06-11T14:35:30.569" v="749" actId="478"/>
          <ac:spMkLst>
            <pc:docMk/>
            <pc:sldMk cId="3467337844" sldId="2147472043"/>
            <ac:spMk id="222" creationId="{CDF09940-2155-B14F-4675-2A791DC96D71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23" creationId="{7D81EE2A-920D-496D-9FBD-9F8A2A2CE84F}"/>
          </ac:spMkLst>
        </pc:spChg>
        <pc:spChg chg="add del mod">
          <ac:chgData name="Edgard Morato" userId="1da6dde4-7cd4-47d1-b037-d62d00b7d62c" providerId="ADAL" clId="{E576D054-E2E3-4F54-9472-A7B28B631E03}" dt="2024-06-11T14:35:30.569" v="749" actId="478"/>
          <ac:spMkLst>
            <pc:docMk/>
            <pc:sldMk cId="3467337844" sldId="2147472043"/>
            <ac:spMk id="224" creationId="{F1AD9335-EBFA-4DD9-2E5B-367AB38F19B1}"/>
          </ac:spMkLst>
        </pc:spChg>
        <pc:spChg chg="add del mod">
          <ac:chgData name="Edgard Morato" userId="1da6dde4-7cd4-47d1-b037-d62d00b7d62c" providerId="ADAL" clId="{E576D054-E2E3-4F54-9472-A7B28B631E03}" dt="2024-06-11T14:35:30.569" v="749" actId="478"/>
          <ac:spMkLst>
            <pc:docMk/>
            <pc:sldMk cId="3467337844" sldId="2147472043"/>
            <ac:spMk id="225" creationId="{BC03DA49-3EBA-9A93-81E3-93479D8029C4}"/>
          </ac:spMkLst>
        </pc:spChg>
        <pc:spChg chg="add del mod">
          <ac:chgData name="Edgard Morato" userId="1da6dde4-7cd4-47d1-b037-d62d00b7d62c" providerId="ADAL" clId="{E576D054-E2E3-4F54-9472-A7B28B631E03}" dt="2024-06-11T14:35:30.569" v="749" actId="478"/>
          <ac:spMkLst>
            <pc:docMk/>
            <pc:sldMk cId="3467337844" sldId="2147472043"/>
            <ac:spMk id="226" creationId="{64EEC076-A890-D671-3D10-F20E70DC879C}"/>
          </ac:spMkLst>
        </pc:spChg>
        <pc:spChg chg="add del mod">
          <ac:chgData name="Edgard Morato" userId="1da6dde4-7cd4-47d1-b037-d62d00b7d62c" providerId="ADAL" clId="{E576D054-E2E3-4F54-9472-A7B28B631E03}" dt="2024-06-11T14:35:30.569" v="749" actId="478"/>
          <ac:spMkLst>
            <pc:docMk/>
            <pc:sldMk cId="3467337844" sldId="2147472043"/>
            <ac:spMk id="227" creationId="{E66A9019-8B2F-63C0-4092-F2EF888BE467}"/>
          </ac:spMkLst>
        </pc:spChg>
        <pc:spChg chg="add del mod">
          <ac:chgData name="Edgard Morato" userId="1da6dde4-7cd4-47d1-b037-d62d00b7d62c" providerId="ADAL" clId="{E576D054-E2E3-4F54-9472-A7B28B631E03}" dt="2024-06-11T14:35:30.569" v="749" actId="478"/>
          <ac:spMkLst>
            <pc:docMk/>
            <pc:sldMk cId="3467337844" sldId="2147472043"/>
            <ac:spMk id="228" creationId="{1A1E64C9-9C87-F736-E25E-88DD2157E5E7}"/>
          </ac:spMkLst>
        </pc:spChg>
        <pc:spChg chg="add del mod">
          <ac:chgData name="Edgard Morato" userId="1da6dde4-7cd4-47d1-b037-d62d00b7d62c" providerId="ADAL" clId="{E576D054-E2E3-4F54-9472-A7B28B631E03}" dt="2024-06-11T14:35:30.569" v="749" actId="478"/>
          <ac:spMkLst>
            <pc:docMk/>
            <pc:sldMk cId="3467337844" sldId="2147472043"/>
            <ac:spMk id="229" creationId="{1F21E1E1-59BB-E070-3BA2-EB0D90C649EA}"/>
          </ac:spMkLst>
        </pc:spChg>
        <pc:spChg chg="add del mod">
          <ac:chgData name="Edgard Morato" userId="1da6dde4-7cd4-47d1-b037-d62d00b7d62c" providerId="ADAL" clId="{E576D054-E2E3-4F54-9472-A7B28B631E03}" dt="2024-06-11T14:35:30.569" v="749" actId="478"/>
          <ac:spMkLst>
            <pc:docMk/>
            <pc:sldMk cId="3467337844" sldId="2147472043"/>
            <ac:spMk id="230" creationId="{06ACB806-3102-FF86-9B0C-E89F799013EE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31" creationId="{5C0A5282-D75F-291E-229D-BEE01A97DD89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32" creationId="{13511DF5-8888-8F7A-F3C6-69DCD10B200C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33" creationId="{15C807F2-5CB1-53FB-135A-1D58F96D693E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34" creationId="{94447F63-0892-DE2E-BFA9-35E0B1A72641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35" creationId="{6020A97C-D9A1-6333-0323-C6E1D8313B17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36" creationId="{6D60A37D-B1C0-BD73-B503-C934835A2313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37" creationId="{B982C337-9BFE-6742-19B0-C83712F69224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38" creationId="{48ACEBF6-4C3E-A781-6E6F-69D8994AD264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39" creationId="{684F7912-17B1-D0A3-C44E-1BD4B3E5C0A0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40" creationId="{B80E30A4-F00C-C46B-5437-5C8414CA1717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41" creationId="{AE29FD80-FFA1-A2FD-F656-A0B00E0A0D1F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42" creationId="{386CE0E7-19FE-573F-F45B-549C05FE0848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43" creationId="{76902308-C49B-0AFA-CC79-6D25CB7AF06A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44" creationId="{654F3D9E-70CD-DA21-222F-E7FE91E7959A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45" creationId="{728A418C-1273-FF19-3D16-B54AA43062B4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46" creationId="{7C0906AA-253D-1F45-0AAA-6D4BCDFFF117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47" creationId="{05EE3B15-7870-C79B-C353-EC3B73DC85F9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48" creationId="{CD1EDE18-BB2B-954F-C02B-362C113803C9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49" creationId="{5F5799A1-FB15-CE71-24C6-5F0B15CFCB39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50" creationId="{6F8FD74E-62CF-2572-B586-477C91AABC0A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51" creationId="{883491A3-4767-AFFA-1F44-685BE68D3BCB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52" creationId="{1D439A19-2503-1357-96E6-EEC99BA091E8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53" creationId="{8F8F810D-DAA5-A0D4-86CE-3DC136AB8C54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54" creationId="{6FAD7D23-9BAE-3597-F399-D989BCFA38BA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55" creationId="{097BB04A-C9CE-8BF6-4581-EA4D35823621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56" creationId="{6BA3BBDB-5C50-9040-79DF-DC892CC4492C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57" creationId="{76DE061C-8515-3A1D-84E9-0D8C70F46A0B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58" creationId="{A71224A4-14C1-67CC-1FCC-8CD97BC75D04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59" creationId="{9BB38109-7F22-701E-A38C-24FBA0F380B0}"/>
          </ac:spMkLst>
        </pc:spChg>
        <pc:spChg chg="del">
          <ac:chgData name="Edgard Morato" userId="1da6dde4-7cd4-47d1-b037-d62d00b7d62c" providerId="ADAL" clId="{E576D054-E2E3-4F54-9472-A7B28B631E03}" dt="2024-06-11T14:34:00.524" v="724" actId="478"/>
          <ac:spMkLst>
            <pc:docMk/>
            <pc:sldMk cId="3467337844" sldId="2147472043"/>
            <ac:spMk id="260" creationId="{D9437A0D-6038-503C-2478-443F4507F469}"/>
          </ac:spMkLst>
        </pc:spChg>
        <pc:spChg chg="add del mod">
          <ac:chgData name="Edgard Morato" userId="1da6dde4-7cd4-47d1-b037-d62d00b7d62c" providerId="ADAL" clId="{E576D054-E2E3-4F54-9472-A7B28B631E03}" dt="2024-06-11T14:35:30.569" v="749" actId="478"/>
          <ac:spMkLst>
            <pc:docMk/>
            <pc:sldMk cId="3467337844" sldId="2147472043"/>
            <ac:spMk id="261" creationId="{62873EBD-2058-947A-6F1A-B03C00D4E5F5}"/>
          </ac:spMkLst>
        </pc:spChg>
        <pc:spChg chg="add del mod">
          <ac:chgData name="Edgard Morato" userId="1da6dde4-7cd4-47d1-b037-d62d00b7d62c" providerId="ADAL" clId="{E576D054-E2E3-4F54-9472-A7B28B631E03}" dt="2024-06-11T14:35:30.569" v="749" actId="478"/>
          <ac:spMkLst>
            <pc:docMk/>
            <pc:sldMk cId="3467337844" sldId="2147472043"/>
            <ac:spMk id="262" creationId="{6E17D2A4-A886-2222-D73E-28CA5F2717CA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63" creationId="{A00827F3-2C6F-BF40-7A82-15F6C24A752B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64" creationId="{B9123E79-EF9F-9D39-D8BC-25C8F569E5AE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65" creationId="{C169355F-473E-5D91-1EBB-AF320D437ED6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66" creationId="{1D03D0E2-9B7F-1C0E-6A5C-7D9F26429A3E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67" creationId="{F6DBABC7-BB0C-E1D7-BDA0-9063787DDC9E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68" creationId="{871F5951-8885-5E4C-67FC-B81FDB817B30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69" creationId="{6BFD3F69-2717-004C-6F27-C76306F554AA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70" creationId="{EB043C94-7674-4D6F-4CB9-87CE22D2E573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71" creationId="{3E899C2B-1075-C971-199A-CA8421DFBED3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72" creationId="{530B9CCA-CC9C-8B0A-C3B5-8BDE571857EB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73" creationId="{878E4B54-733C-3FBA-1A3D-EB6238A93B8D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74" creationId="{FA336668-D6DD-6941-9865-3F45196232DF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75" creationId="{C4435D93-7625-2E6F-3B79-15E341FE6249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76" creationId="{EBBC53CE-2B92-3184-FA3E-855987680C3A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77" creationId="{A8607B3C-B154-8D2A-F924-AD8DE7C5F6AD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78" creationId="{5068F0B2-650E-ED90-5EAF-BD123E45260F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79" creationId="{76329FC6-7257-AEE5-D427-78E353A1573B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80" creationId="{2F29E9EE-286A-531A-6D44-795DCBD8F3E4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81" creationId="{D08B37EE-5AD4-B2EB-B971-7791B8057A3A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82" creationId="{1CEF1D4B-F2F3-60CB-7B4A-FF9C8DCCEA8C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83" creationId="{06D593AC-7F34-3DB4-E7CF-DA29FC9FD09E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84" creationId="{511F9DC2-4E95-9899-8FD9-D3DF8FDF6820}"/>
          </ac:spMkLst>
        </pc:spChg>
        <pc:spChg chg="add del mod">
          <ac:chgData name="Edgard Morato" userId="1da6dde4-7cd4-47d1-b037-d62d00b7d62c" providerId="ADAL" clId="{E576D054-E2E3-4F54-9472-A7B28B631E03}" dt="2024-06-11T14:41:28.941" v="941" actId="478"/>
          <ac:spMkLst>
            <pc:docMk/>
            <pc:sldMk cId="3467337844" sldId="2147472043"/>
            <ac:spMk id="285" creationId="{012A59CD-E2CE-0E64-2047-766CB44B3AC7}"/>
          </ac:spMkLst>
        </pc:spChg>
        <pc:spChg chg="add del mod">
          <ac:chgData name="Edgard Morato" userId="1da6dde4-7cd4-47d1-b037-d62d00b7d62c" providerId="ADAL" clId="{E576D054-E2E3-4F54-9472-A7B28B631E03}" dt="2024-06-11T14:39:32.728" v="936" actId="478"/>
          <ac:spMkLst>
            <pc:docMk/>
            <pc:sldMk cId="3467337844" sldId="2147472043"/>
            <ac:spMk id="286" creationId="{8964DA8C-82B6-94B5-1AB8-4F88FC7CA8CD}"/>
          </ac:spMkLst>
        </pc:spChg>
        <pc:spChg chg="add mod">
          <ac:chgData name="Edgard Morato" userId="1da6dde4-7cd4-47d1-b037-d62d00b7d62c" providerId="ADAL" clId="{E576D054-E2E3-4F54-9472-A7B28B631E03}" dt="2024-06-11T14:48:03.222" v="1025" actId="1038"/>
          <ac:spMkLst>
            <pc:docMk/>
            <pc:sldMk cId="3467337844" sldId="2147472043"/>
            <ac:spMk id="287" creationId="{B7437D95-F8E3-F8D5-597D-BABEBFBC17DE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288" creationId="{DE24FDD3-F96C-762F-F35C-29FD65CE968E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289" creationId="{D7EFC12B-6BFD-42EE-E276-748A5E342EF4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290" creationId="{40F8257E-8B1E-18F8-54FF-7A55F03315E1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291" creationId="{B29B8447-5BA5-E138-F508-AF723394FB8F}"/>
          </ac:spMkLst>
        </pc:spChg>
        <pc:spChg chg="add mod">
          <ac:chgData name="Edgard Morato" userId="1da6dde4-7cd4-47d1-b037-d62d00b7d62c" providerId="ADAL" clId="{E576D054-E2E3-4F54-9472-A7B28B631E03}" dt="2024-06-11T14:43:27.023" v="955" actId="255"/>
          <ac:spMkLst>
            <pc:docMk/>
            <pc:sldMk cId="3467337844" sldId="2147472043"/>
            <ac:spMk id="292" creationId="{29CE5B73-C68A-3724-3783-D299C213BC16}"/>
          </ac:spMkLst>
        </pc:spChg>
        <pc:spChg chg="add mod">
          <ac:chgData name="Edgard Morato" userId="1da6dde4-7cd4-47d1-b037-d62d00b7d62c" providerId="ADAL" clId="{E576D054-E2E3-4F54-9472-A7B28B631E03}" dt="2024-06-11T14:44:34.003" v="1002" actId="1035"/>
          <ac:spMkLst>
            <pc:docMk/>
            <pc:sldMk cId="3467337844" sldId="2147472043"/>
            <ac:spMk id="293" creationId="{62388479-0EDF-41B9-00EA-6773E2716071}"/>
          </ac:spMkLst>
        </pc:spChg>
        <pc:spChg chg="add mod">
          <ac:chgData name="Edgard Morato" userId="1da6dde4-7cd4-47d1-b037-d62d00b7d62c" providerId="ADAL" clId="{E576D054-E2E3-4F54-9472-A7B28B631E03}" dt="2024-06-11T14:43:40.665" v="998" actId="1035"/>
          <ac:spMkLst>
            <pc:docMk/>
            <pc:sldMk cId="3467337844" sldId="2147472043"/>
            <ac:spMk id="294" creationId="{58E180CF-2501-B9B9-9573-9835E20E4516}"/>
          </ac:spMkLst>
        </pc:spChg>
        <pc:spChg chg="add mod">
          <ac:chgData name="Edgard Morato" userId="1da6dde4-7cd4-47d1-b037-d62d00b7d62c" providerId="ADAL" clId="{E576D054-E2E3-4F54-9472-A7B28B631E03}" dt="2024-06-11T14:43:27.023" v="955" actId="255"/>
          <ac:spMkLst>
            <pc:docMk/>
            <pc:sldMk cId="3467337844" sldId="2147472043"/>
            <ac:spMk id="295" creationId="{774A659D-D2A6-165B-8413-8752E2062FF4}"/>
          </ac:spMkLst>
        </pc:spChg>
        <pc:spChg chg="add mod">
          <ac:chgData name="Edgard Morato" userId="1da6dde4-7cd4-47d1-b037-d62d00b7d62c" providerId="ADAL" clId="{E576D054-E2E3-4F54-9472-A7B28B631E03}" dt="2024-06-11T14:43:27.023" v="955" actId="255"/>
          <ac:spMkLst>
            <pc:docMk/>
            <pc:sldMk cId="3467337844" sldId="2147472043"/>
            <ac:spMk id="296" creationId="{5461C983-CA0D-9DB2-51A8-EC03BBA92BD3}"/>
          </ac:spMkLst>
        </pc:spChg>
        <pc:spChg chg="add mod">
          <ac:chgData name="Edgard Morato" userId="1da6dde4-7cd4-47d1-b037-d62d00b7d62c" providerId="ADAL" clId="{E576D054-E2E3-4F54-9472-A7B28B631E03}" dt="2024-06-11T14:43:27.023" v="955" actId="255"/>
          <ac:spMkLst>
            <pc:docMk/>
            <pc:sldMk cId="3467337844" sldId="2147472043"/>
            <ac:spMk id="297" creationId="{C0915A1D-5E5E-4F3B-3000-D415A8088C61}"/>
          </ac:spMkLst>
        </pc:spChg>
        <pc:spChg chg="add mod">
          <ac:chgData name="Edgard Morato" userId="1da6dde4-7cd4-47d1-b037-d62d00b7d62c" providerId="ADAL" clId="{E576D054-E2E3-4F54-9472-A7B28B631E03}" dt="2024-06-11T14:43:27.023" v="955" actId="255"/>
          <ac:spMkLst>
            <pc:docMk/>
            <pc:sldMk cId="3467337844" sldId="2147472043"/>
            <ac:spMk id="298" creationId="{AF9915D1-6431-4261-CB76-18E334C18E5C}"/>
          </ac:spMkLst>
        </pc:spChg>
        <pc:spChg chg="add mod">
          <ac:chgData name="Edgard Morato" userId="1da6dde4-7cd4-47d1-b037-d62d00b7d62c" providerId="ADAL" clId="{E576D054-E2E3-4F54-9472-A7B28B631E03}" dt="2024-06-11T14:44:34.003" v="1002" actId="1035"/>
          <ac:spMkLst>
            <pc:docMk/>
            <pc:sldMk cId="3467337844" sldId="2147472043"/>
            <ac:spMk id="299" creationId="{EC2380C1-9CEE-76FE-8328-AF89DBB7702E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00" creationId="{67ED1A0A-7DA6-782A-64BF-37A01595E36F}"/>
          </ac:spMkLst>
        </pc:spChg>
        <pc:spChg chg="add mod">
          <ac:chgData name="Edgard Morato" userId="1da6dde4-7cd4-47d1-b037-d62d00b7d62c" providerId="ADAL" clId="{E576D054-E2E3-4F54-9472-A7B28B631E03}" dt="2024-06-11T14:44:34.003" v="1002" actId="1035"/>
          <ac:spMkLst>
            <pc:docMk/>
            <pc:sldMk cId="3467337844" sldId="2147472043"/>
            <ac:spMk id="301" creationId="{F50C65E0-0E78-536A-878C-06B04CF2DB51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02" creationId="{9EF60F12-CD5A-8D63-D8F4-C642B121FDF5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03" creationId="{741A6B6A-7747-3B8F-4375-527C86BFAE67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04" creationId="{2C973EC7-367F-E3EF-6329-988BDAD987D8}"/>
          </ac:spMkLst>
        </pc:spChg>
        <pc:spChg chg="add mod">
          <ac:chgData name="Edgard Morato" userId="1da6dde4-7cd4-47d1-b037-d62d00b7d62c" providerId="ADAL" clId="{E576D054-E2E3-4F54-9472-A7B28B631E03}" dt="2024-06-11T14:44:34.003" v="1002" actId="1035"/>
          <ac:spMkLst>
            <pc:docMk/>
            <pc:sldMk cId="3467337844" sldId="2147472043"/>
            <ac:spMk id="305" creationId="{BCD29040-0CA1-BC49-03F2-2F071214E44A}"/>
          </ac:spMkLst>
        </pc:spChg>
        <pc:spChg chg="add mod">
          <ac:chgData name="Edgard Morato" userId="1da6dde4-7cd4-47d1-b037-d62d00b7d62c" providerId="ADAL" clId="{E576D054-E2E3-4F54-9472-A7B28B631E03}" dt="2024-06-11T14:44:34.003" v="1002" actId="1035"/>
          <ac:spMkLst>
            <pc:docMk/>
            <pc:sldMk cId="3467337844" sldId="2147472043"/>
            <ac:spMk id="306" creationId="{571D1155-9AA7-67D9-7802-603FFE95D4F4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07" creationId="{A037CB59-1CEC-5D22-C0E5-018409133774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08" creationId="{9E8B5282-0E45-0CF8-D3D7-1C7194BA1860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09" creationId="{00666788-72F0-2A0F-5A90-D208BAB37E3F}"/>
          </ac:spMkLst>
        </pc:spChg>
        <pc:spChg chg="add mod">
          <ac:chgData name="Edgard Morato" userId="1da6dde4-7cd4-47d1-b037-d62d00b7d62c" providerId="ADAL" clId="{E576D054-E2E3-4F54-9472-A7B28B631E03}" dt="2024-06-11T14:44:34.003" v="1002" actId="1035"/>
          <ac:spMkLst>
            <pc:docMk/>
            <pc:sldMk cId="3467337844" sldId="2147472043"/>
            <ac:spMk id="310" creationId="{0B332115-73A1-E299-7652-6CBC32FC8588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11" creationId="{7F218A82-B3E0-7B66-D14A-58906672AB75}"/>
          </ac:spMkLst>
        </pc:spChg>
        <pc:spChg chg="add mod">
          <ac:chgData name="Edgard Morato" userId="1da6dde4-7cd4-47d1-b037-d62d00b7d62c" providerId="ADAL" clId="{E576D054-E2E3-4F54-9472-A7B28B631E03}" dt="2024-06-11T14:44:34.003" v="1002" actId="1035"/>
          <ac:spMkLst>
            <pc:docMk/>
            <pc:sldMk cId="3467337844" sldId="2147472043"/>
            <ac:spMk id="312" creationId="{1E33D46A-BFBC-A2A5-BB6A-EB7283A1E79F}"/>
          </ac:spMkLst>
        </pc:spChg>
        <pc:spChg chg="add mod">
          <ac:chgData name="Edgard Morato" userId="1da6dde4-7cd4-47d1-b037-d62d00b7d62c" providerId="ADAL" clId="{E576D054-E2E3-4F54-9472-A7B28B631E03}" dt="2024-06-11T14:44:34.003" v="1002" actId="1035"/>
          <ac:spMkLst>
            <pc:docMk/>
            <pc:sldMk cId="3467337844" sldId="2147472043"/>
            <ac:spMk id="313" creationId="{BA1BDF1D-BBCB-3BD9-0EDC-7AAAD76D08BC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14" creationId="{8B519C47-10E9-BAF3-E01E-FC538E35D6D1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15" creationId="{08825D04-327F-B6BC-9E0C-FC370FA3ABF7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16" creationId="{C57C516B-193E-3C39-42EA-86D7CBD25445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17" creationId="{823FE2DE-64A1-985D-EC76-FA7C82D09653}"/>
          </ac:spMkLst>
        </pc:spChg>
        <pc:spChg chg="add mod">
          <ac:chgData name="Edgard Morato" userId="1da6dde4-7cd4-47d1-b037-d62d00b7d62c" providerId="ADAL" clId="{E576D054-E2E3-4F54-9472-A7B28B631E03}" dt="2024-06-11T14:44:34.003" v="1002" actId="1035"/>
          <ac:spMkLst>
            <pc:docMk/>
            <pc:sldMk cId="3467337844" sldId="2147472043"/>
            <ac:spMk id="318" creationId="{A1A2189A-2C20-092C-4D0D-254B8539B0D9}"/>
          </ac:spMkLst>
        </pc:spChg>
        <pc:spChg chg="add mod">
          <ac:chgData name="Edgard Morato" userId="1da6dde4-7cd4-47d1-b037-d62d00b7d62c" providerId="ADAL" clId="{E576D054-E2E3-4F54-9472-A7B28B631E03}" dt="2024-06-11T14:44:34.003" v="1002" actId="1035"/>
          <ac:spMkLst>
            <pc:docMk/>
            <pc:sldMk cId="3467337844" sldId="2147472043"/>
            <ac:spMk id="319" creationId="{C15B9BDC-5BA3-C609-7609-2F2737481EAF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20" creationId="{1E0B8BCC-F590-77D8-546B-CE6A4764DEE1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21" creationId="{9E3DD0CD-E2C3-3FA2-EB1B-BF99B9C02AAF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22" creationId="{E910D8D5-4EA3-72C1-DC48-52AD6F73D75F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23" creationId="{70985EDA-F244-BD4C-90E0-E61DC512F76F}"/>
          </ac:spMkLst>
        </pc:spChg>
        <pc:spChg chg="add mod">
          <ac:chgData name="Edgard Morato" userId="1da6dde4-7cd4-47d1-b037-d62d00b7d62c" providerId="ADAL" clId="{E576D054-E2E3-4F54-9472-A7B28B631E03}" dt="2024-06-11T14:44:34.003" v="1002" actId="1035"/>
          <ac:spMkLst>
            <pc:docMk/>
            <pc:sldMk cId="3467337844" sldId="2147472043"/>
            <ac:spMk id="324" creationId="{B877E6F6-6D21-3EE3-71BF-D6D070DA0AA5}"/>
          </ac:spMkLst>
        </pc:spChg>
        <pc:spChg chg="add mod">
          <ac:chgData name="Edgard Morato" userId="1da6dde4-7cd4-47d1-b037-d62d00b7d62c" providerId="ADAL" clId="{E576D054-E2E3-4F54-9472-A7B28B631E03}" dt="2024-06-11T14:44:34.003" v="1002" actId="1035"/>
          <ac:spMkLst>
            <pc:docMk/>
            <pc:sldMk cId="3467337844" sldId="2147472043"/>
            <ac:spMk id="325" creationId="{055E82FE-83FB-3316-83E6-45725849522F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26" creationId="{3F77A827-D5DA-BE6C-F655-1719E6263FFF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27" creationId="{E66528E5-209E-1CEE-F529-45CF3ABBBB55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28" creationId="{F57CF834-B5DD-6833-6BE9-199B0AFB1656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29" creationId="{E31DAE13-E03A-5E50-D7E2-D896A018CB09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30" creationId="{ECA4E430-EFAF-1EB3-68CF-B824B6783929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31" creationId="{BA4A759D-1B85-1F4F-FAD7-A0BAB6C9EE23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32" creationId="{88B4724A-7C24-6785-B51D-363B28409AA2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33" creationId="{707A5908-3E2A-3109-1242-0B05F518EB97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34" creationId="{24C272BF-6B1E-290F-F410-F4BD3818C2DF}"/>
          </ac:spMkLst>
        </pc:spChg>
        <pc:spChg chg="add mod">
          <ac:chgData name="Edgard Morato" userId="1da6dde4-7cd4-47d1-b037-d62d00b7d62c" providerId="ADAL" clId="{E576D054-E2E3-4F54-9472-A7B28B631E03}" dt="2024-06-11T14:46:22.641" v="1013" actId="113"/>
          <ac:spMkLst>
            <pc:docMk/>
            <pc:sldMk cId="3467337844" sldId="2147472043"/>
            <ac:spMk id="335" creationId="{A40B08A1-0718-7105-A5A7-811F576C13FD}"/>
          </ac:spMkLst>
        </pc:spChg>
        <pc:spChg chg="add mod">
          <ac:chgData name="Edgard Morato" userId="1da6dde4-7cd4-47d1-b037-d62d00b7d62c" providerId="ADAL" clId="{E576D054-E2E3-4F54-9472-A7B28B631E03}" dt="2024-06-11T14:46:22.641" v="1013" actId="113"/>
          <ac:spMkLst>
            <pc:docMk/>
            <pc:sldMk cId="3467337844" sldId="2147472043"/>
            <ac:spMk id="336" creationId="{AA965644-5762-72FC-EF4B-00803C64715A}"/>
          </ac:spMkLst>
        </pc:spChg>
        <pc:spChg chg="add mod">
          <ac:chgData name="Edgard Morato" userId="1da6dde4-7cd4-47d1-b037-d62d00b7d62c" providerId="ADAL" clId="{E576D054-E2E3-4F54-9472-A7B28B631E03}" dt="2024-06-11T14:46:22.641" v="1013" actId="113"/>
          <ac:spMkLst>
            <pc:docMk/>
            <pc:sldMk cId="3467337844" sldId="2147472043"/>
            <ac:spMk id="337" creationId="{5ED417D9-BAAC-5AB8-0B2F-A986D190F880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38" creationId="{0B633E38-47AB-08B9-1CC8-7A6C43BB24ED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39" creationId="{3EC2F53A-761D-A9FE-364D-F1693A03B913}"/>
          </ac:spMkLst>
        </pc:spChg>
        <pc:spChg chg="add mod">
          <ac:chgData name="Edgard Morato" userId="1da6dde4-7cd4-47d1-b037-d62d00b7d62c" providerId="ADAL" clId="{E576D054-E2E3-4F54-9472-A7B28B631E03}" dt="2024-06-11T14:46:22.641" v="1013" actId="113"/>
          <ac:spMkLst>
            <pc:docMk/>
            <pc:sldMk cId="3467337844" sldId="2147472043"/>
            <ac:spMk id="340" creationId="{38A1CDAC-00D7-F27D-8E3A-561B54B93ADD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41" creationId="{0F37B9C1-68E6-951A-AA73-373405448BB1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42" creationId="{6857A004-C652-389E-9F10-5C989DEB74EE}"/>
          </ac:spMkLst>
        </pc:spChg>
        <pc:spChg chg="add mod">
          <ac:chgData name="Edgard Morato" userId="1da6dde4-7cd4-47d1-b037-d62d00b7d62c" providerId="ADAL" clId="{E576D054-E2E3-4F54-9472-A7B28B631E03}" dt="2024-06-11T14:46:22.641" v="1013" actId="113"/>
          <ac:spMkLst>
            <pc:docMk/>
            <pc:sldMk cId="3467337844" sldId="2147472043"/>
            <ac:spMk id="343" creationId="{33EB2189-4F1F-0C58-959B-668C18C4F31C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44" creationId="{70F89223-F6A4-0B82-475F-B80D9BE0E54A}"/>
          </ac:spMkLst>
        </pc:spChg>
        <pc:spChg chg="add mod">
          <ac:chgData name="Edgard Morato" userId="1da6dde4-7cd4-47d1-b037-d62d00b7d62c" providerId="ADAL" clId="{E576D054-E2E3-4F54-9472-A7B28B631E03}" dt="2024-06-11T14:46:22.641" v="1013" actId="113"/>
          <ac:spMkLst>
            <pc:docMk/>
            <pc:sldMk cId="3467337844" sldId="2147472043"/>
            <ac:spMk id="345" creationId="{5A694255-CB11-9587-5AE1-743BF79EBF35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46" creationId="{A86F4AD1-E59E-DDD7-A8B7-2E86FFDAF425}"/>
          </ac:spMkLst>
        </pc:spChg>
        <pc:spChg chg="add mod">
          <ac:chgData name="Edgard Morato" userId="1da6dde4-7cd4-47d1-b037-d62d00b7d62c" providerId="ADAL" clId="{E576D054-E2E3-4F54-9472-A7B28B631E03}" dt="2024-06-11T14:45:48.129" v="1007" actId="1036"/>
          <ac:spMkLst>
            <pc:docMk/>
            <pc:sldMk cId="3467337844" sldId="2147472043"/>
            <ac:spMk id="347" creationId="{9005791F-437C-42DF-ACAF-6EDFA4CE0E14}"/>
          </ac:spMkLst>
        </pc:spChg>
        <pc:spChg chg="add mod">
          <ac:chgData name="Edgard Morato" userId="1da6dde4-7cd4-47d1-b037-d62d00b7d62c" providerId="ADAL" clId="{E576D054-E2E3-4F54-9472-A7B28B631E03}" dt="2024-06-11T14:45:48.129" v="1007" actId="1036"/>
          <ac:spMkLst>
            <pc:docMk/>
            <pc:sldMk cId="3467337844" sldId="2147472043"/>
            <ac:spMk id="348" creationId="{77227324-E735-7B27-8F4C-6214D1690D3E}"/>
          </ac:spMkLst>
        </pc:spChg>
        <pc:spChg chg="add mod">
          <ac:chgData name="Edgard Morato" userId="1da6dde4-7cd4-47d1-b037-d62d00b7d62c" providerId="ADAL" clId="{E576D054-E2E3-4F54-9472-A7B28B631E03}" dt="2024-06-11T14:45:48.129" v="1007" actId="1036"/>
          <ac:spMkLst>
            <pc:docMk/>
            <pc:sldMk cId="3467337844" sldId="2147472043"/>
            <ac:spMk id="349" creationId="{146D4C36-163A-8660-BD8F-B75F47189589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50" creationId="{798AA41B-07E3-3CFB-74E6-933CEDF6A975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51" creationId="{98365D1E-2A4F-4096-A194-FF04FBAEB380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52" creationId="{6012B9B4-481D-8244-F91F-179FE12ABE2C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53" creationId="{40EB0517-B8F7-F03C-A3CC-641D8697DC6F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54" creationId="{F28840AC-2D38-651B-3EC7-5341010A393F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55" creationId="{5061E438-184E-9448-6FE6-DE2806A37172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56" creationId="{5C21F0B0-7E18-DC4A-0FC9-0361EBDA3B3D}"/>
          </ac:spMkLst>
        </pc:spChg>
        <pc:spChg chg="add mod">
          <ac:chgData name="Edgard Morato" userId="1da6dde4-7cd4-47d1-b037-d62d00b7d62c" providerId="ADAL" clId="{E576D054-E2E3-4F54-9472-A7B28B631E03}" dt="2024-06-11T14:46:22.641" v="1013" actId="113"/>
          <ac:spMkLst>
            <pc:docMk/>
            <pc:sldMk cId="3467337844" sldId="2147472043"/>
            <ac:spMk id="357" creationId="{115C872B-0D7D-4C6B-02B2-065D062261A1}"/>
          </ac:spMkLst>
        </pc:spChg>
        <pc:spChg chg="add mod">
          <ac:chgData name="Edgard Morato" userId="1da6dde4-7cd4-47d1-b037-d62d00b7d62c" providerId="ADAL" clId="{E576D054-E2E3-4F54-9472-A7B28B631E03}" dt="2024-06-11T14:46:22.641" v="1013" actId="113"/>
          <ac:spMkLst>
            <pc:docMk/>
            <pc:sldMk cId="3467337844" sldId="2147472043"/>
            <ac:spMk id="358" creationId="{DC00D9C3-F8C9-97EE-0012-F57EDBF42EFF}"/>
          </ac:spMkLst>
        </pc:spChg>
        <pc:spChg chg="add mod">
          <ac:chgData name="Edgard Morato" userId="1da6dde4-7cd4-47d1-b037-d62d00b7d62c" providerId="ADAL" clId="{E576D054-E2E3-4F54-9472-A7B28B631E03}" dt="2024-06-11T14:46:22.641" v="1013" actId="113"/>
          <ac:spMkLst>
            <pc:docMk/>
            <pc:sldMk cId="3467337844" sldId="2147472043"/>
            <ac:spMk id="359" creationId="{5432C06D-44D2-09D2-FC3F-12B8BA84E0EB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60" creationId="{8AB75482-211C-8D12-17CE-5C6D5BB265D0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61" creationId="{0F9DBD57-7D14-DC29-C908-A532A298026B}"/>
          </ac:spMkLst>
        </pc:spChg>
        <pc:spChg chg="add mod">
          <ac:chgData name="Edgard Morato" userId="1da6dde4-7cd4-47d1-b037-d62d00b7d62c" providerId="ADAL" clId="{E576D054-E2E3-4F54-9472-A7B28B631E03}" dt="2024-06-11T14:46:22.641" v="1013" actId="113"/>
          <ac:spMkLst>
            <pc:docMk/>
            <pc:sldMk cId="3467337844" sldId="2147472043"/>
            <ac:spMk id="362" creationId="{265D42F7-D464-C8F4-2A89-0E4F99E7A4D7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63" creationId="{1DB6C960-F9D3-AB06-FFE0-4B85647E63D9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64" creationId="{14B8E9A4-5518-14A7-6CFF-B9064090FCE9}"/>
          </ac:spMkLst>
        </pc:spChg>
        <pc:spChg chg="add mod">
          <ac:chgData name="Edgard Morato" userId="1da6dde4-7cd4-47d1-b037-d62d00b7d62c" providerId="ADAL" clId="{E576D054-E2E3-4F54-9472-A7B28B631E03}" dt="2024-06-11T14:46:22.641" v="1013" actId="113"/>
          <ac:spMkLst>
            <pc:docMk/>
            <pc:sldMk cId="3467337844" sldId="2147472043"/>
            <ac:spMk id="365" creationId="{03E44462-3100-6EF6-A2A4-164ED427B727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66" creationId="{0F106CF2-7721-4D04-F76E-389C29CF025A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67" creationId="{3EE5EADD-1DDA-BCE4-BA28-5C7DDADE3172}"/>
          </ac:spMkLst>
        </pc:spChg>
        <pc:spChg chg="add mod">
          <ac:chgData name="Edgard Morato" userId="1da6dde4-7cd4-47d1-b037-d62d00b7d62c" providerId="ADAL" clId="{E576D054-E2E3-4F54-9472-A7B28B631E03}" dt="2024-06-11T14:46:22.641" v="1013" actId="113"/>
          <ac:spMkLst>
            <pc:docMk/>
            <pc:sldMk cId="3467337844" sldId="2147472043"/>
            <ac:spMk id="368" creationId="{E593D8CD-649B-DEA9-CF06-0E498059AFEF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69" creationId="{E60C69B4-56A6-1A4B-A365-A05C2C12439F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70" creationId="{7D6C6A15-DA3E-7B14-791C-885033B66139}"/>
          </ac:spMkLst>
        </pc:spChg>
        <pc:spChg chg="add mod">
          <ac:chgData name="Edgard Morato" userId="1da6dde4-7cd4-47d1-b037-d62d00b7d62c" providerId="ADAL" clId="{E576D054-E2E3-4F54-9472-A7B28B631E03}" dt="2024-06-11T20:22:26.777" v="4585" actId="1035"/>
          <ac:spMkLst>
            <pc:docMk/>
            <pc:sldMk cId="3467337844" sldId="2147472043"/>
            <ac:spMk id="371" creationId="{EE86502B-E555-6DA3-0225-31AF411BC5A5}"/>
          </ac:spMkLst>
        </pc:spChg>
        <pc:spChg chg="add mod">
          <ac:chgData name="Edgard Morato" userId="1da6dde4-7cd4-47d1-b037-d62d00b7d62c" providerId="ADAL" clId="{E576D054-E2E3-4F54-9472-A7B28B631E03}" dt="2024-06-11T14:45:48.129" v="1007" actId="1036"/>
          <ac:spMkLst>
            <pc:docMk/>
            <pc:sldMk cId="3467337844" sldId="2147472043"/>
            <ac:spMk id="372" creationId="{15C61F89-498B-1909-D416-FB99ADE30655}"/>
          </ac:spMkLst>
        </pc:spChg>
        <pc:spChg chg="add mod">
          <ac:chgData name="Edgard Morato" userId="1da6dde4-7cd4-47d1-b037-d62d00b7d62c" providerId="ADAL" clId="{E576D054-E2E3-4F54-9472-A7B28B631E03}" dt="2024-06-11T14:45:48.129" v="1007" actId="1036"/>
          <ac:spMkLst>
            <pc:docMk/>
            <pc:sldMk cId="3467337844" sldId="2147472043"/>
            <ac:spMk id="373" creationId="{697850CE-90D2-899D-F816-4E055F157B93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74" creationId="{64E6B9CD-506E-9B35-352B-C72C43C98D76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75" creationId="{397A78A3-BA21-5ED5-72BD-AE0F5A6303E2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76" creationId="{BA5244C2-35B9-9821-93EA-6114C4FF5490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77" creationId="{D9F070E3-A8D3-051F-984D-2A3155F6D081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78" creationId="{14DDA4E8-E791-35C4-1265-A6E9B6BCBAC1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79" creationId="{CB1DC0EA-F80A-FCEF-F0CB-34C642D54E34}"/>
          </ac:spMkLst>
        </pc:spChg>
        <pc:spChg chg="add mod">
          <ac:chgData name="Edgard Morato" userId="1da6dde4-7cd4-47d1-b037-d62d00b7d62c" providerId="ADAL" clId="{E576D054-E2E3-4F54-9472-A7B28B631E03}" dt="2024-06-11T14:46:35.908" v="1016" actId="1035"/>
          <ac:spMkLst>
            <pc:docMk/>
            <pc:sldMk cId="3467337844" sldId="2147472043"/>
            <ac:spMk id="380" creationId="{53A83CF6-1931-8875-4582-C8F3AEAFC0F5}"/>
          </ac:spMkLst>
        </pc:spChg>
        <pc:spChg chg="add mod">
          <ac:chgData name="Edgard Morato" userId="1da6dde4-7cd4-47d1-b037-d62d00b7d62c" providerId="ADAL" clId="{E576D054-E2E3-4F54-9472-A7B28B631E03}" dt="2024-06-11T14:46:51.502" v="1022" actId="113"/>
          <ac:spMkLst>
            <pc:docMk/>
            <pc:sldMk cId="3467337844" sldId="2147472043"/>
            <ac:spMk id="381" creationId="{B08548E6-761D-E0D4-AB3E-F89AA69C0B72}"/>
          </ac:spMkLst>
        </pc:spChg>
        <pc:spChg chg="add mod">
          <ac:chgData name="Edgard Morato" userId="1da6dde4-7cd4-47d1-b037-d62d00b7d62c" providerId="ADAL" clId="{E576D054-E2E3-4F54-9472-A7B28B631E03}" dt="2024-06-11T14:46:35.908" v="1016" actId="1035"/>
          <ac:spMkLst>
            <pc:docMk/>
            <pc:sldMk cId="3467337844" sldId="2147472043"/>
            <ac:spMk id="382" creationId="{B0DA0C73-308A-309A-CBC9-7B2E32981B1E}"/>
          </ac:spMkLst>
        </pc:spChg>
        <pc:spChg chg="add mod">
          <ac:chgData name="Edgard Morato" userId="1da6dde4-7cd4-47d1-b037-d62d00b7d62c" providerId="ADAL" clId="{E576D054-E2E3-4F54-9472-A7B28B631E03}" dt="2024-06-11T14:46:35.908" v="1016" actId="1035"/>
          <ac:spMkLst>
            <pc:docMk/>
            <pc:sldMk cId="3467337844" sldId="2147472043"/>
            <ac:spMk id="383" creationId="{7B3DC6E4-CBF0-1782-32ED-12F5BD422C3C}"/>
          </ac:spMkLst>
        </pc:spChg>
        <pc:spChg chg="add mod">
          <ac:chgData name="Edgard Morato" userId="1da6dde4-7cd4-47d1-b037-d62d00b7d62c" providerId="ADAL" clId="{E576D054-E2E3-4F54-9472-A7B28B631E03}" dt="2024-06-11T14:46:35.908" v="1016" actId="1035"/>
          <ac:spMkLst>
            <pc:docMk/>
            <pc:sldMk cId="3467337844" sldId="2147472043"/>
            <ac:spMk id="384" creationId="{1A89D613-5AD0-2505-249A-C2DF0F8A6A34}"/>
          </ac:spMkLst>
        </pc:spChg>
        <pc:spChg chg="add mod">
          <ac:chgData name="Edgard Morato" userId="1da6dde4-7cd4-47d1-b037-d62d00b7d62c" providerId="ADAL" clId="{E576D054-E2E3-4F54-9472-A7B28B631E03}" dt="2024-06-11T14:46:51.502" v="1022" actId="113"/>
          <ac:spMkLst>
            <pc:docMk/>
            <pc:sldMk cId="3467337844" sldId="2147472043"/>
            <ac:spMk id="385" creationId="{36C091DE-498D-B7BF-BD85-815ED921216F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86" creationId="{2166445D-9195-2737-633F-DAFB63AAD0A4}"/>
          </ac:spMkLst>
        </pc:spChg>
        <pc:spChg chg="add mod">
          <ac:chgData name="Edgard Morato" userId="1da6dde4-7cd4-47d1-b037-d62d00b7d62c" providerId="ADAL" clId="{E576D054-E2E3-4F54-9472-A7B28B631E03}" dt="2024-06-11T14:46:51.502" v="1022" actId="113"/>
          <ac:spMkLst>
            <pc:docMk/>
            <pc:sldMk cId="3467337844" sldId="2147472043"/>
            <ac:spMk id="387" creationId="{B62D7F2B-63B2-461A-BE78-431BC25FFD06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88" creationId="{6FB8B604-A3D1-D5B8-0E3D-1E867E78C1E4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89" creationId="{D949D116-A533-0D79-0113-4CF0C685B898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90" creationId="{CB25BCD3-C591-7031-83D3-6090EC887D6D}"/>
          </ac:spMkLst>
        </pc:spChg>
        <pc:spChg chg="add mod">
          <ac:chgData name="Edgard Morato" userId="1da6dde4-7cd4-47d1-b037-d62d00b7d62c" providerId="ADAL" clId="{E576D054-E2E3-4F54-9472-A7B28B631E03}" dt="2024-06-11T14:46:51.502" v="1022" actId="113"/>
          <ac:spMkLst>
            <pc:docMk/>
            <pc:sldMk cId="3467337844" sldId="2147472043"/>
            <ac:spMk id="391" creationId="{3BD1B009-1AFC-E62C-C971-BC9C3847AF27}"/>
          </ac:spMkLst>
        </pc:spChg>
        <pc:spChg chg="add mod">
          <ac:chgData name="Edgard Morato" userId="1da6dde4-7cd4-47d1-b037-d62d00b7d62c" providerId="ADAL" clId="{E576D054-E2E3-4F54-9472-A7B28B631E03}" dt="2024-06-11T14:46:51.502" v="1022" actId="113"/>
          <ac:spMkLst>
            <pc:docMk/>
            <pc:sldMk cId="3467337844" sldId="2147472043"/>
            <ac:spMk id="392" creationId="{12A867D1-610A-65CB-6ABC-57F1FD89AEA0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93" creationId="{105FF5DB-8030-E9A5-3CD7-00CC48974D08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94" creationId="{95882BCC-526D-D292-DAB2-5D24F80EBB6B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95" creationId="{C9EB0603-0078-42A9-379B-7B07365F1903}"/>
          </ac:spMkLst>
        </pc:spChg>
        <pc:spChg chg="add mod">
          <ac:chgData name="Edgard Morato" userId="1da6dde4-7cd4-47d1-b037-d62d00b7d62c" providerId="ADAL" clId="{E576D054-E2E3-4F54-9472-A7B28B631E03}" dt="2024-06-11T14:46:51.502" v="1022" actId="113"/>
          <ac:spMkLst>
            <pc:docMk/>
            <pc:sldMk cId="3467337844" sldId="2147472043"/>
            <ac:spMk id="396" creationId="{935617C5-6321-B93A-3596-5A958B9C2EFF}"/>
          </ac:spMkLst>
        </pc:spChg>
        <pc:spChg chg="add mod">
          <ac:chgData name="Edgard Morato" userId="1da6dde4-7cd4-47d1-b037-d62d00b7d62c" providerId="ADAL" clId="{E576D054-E2E3-4F54-9472-A7B28B631E03}" dt="2024-06-11T14:46:51.502" v="1022" actId="113"/>
          <ac:spMkLst>
            <pc:docMk/>
            <pc:sldMk cId="3467337844" sldId="2147472043"/>
            <ac:spMk id="397" creationId="{FEA488FD-3B53-4DAB-B7F3-3F48D3E95270}"/>
          </ac:spMkLst>
        </pc:spChg>
        <pc:spChg chg="add mod">
          <ac:chgData name="Edgard Morato" userId="1da6dde4-7cd4-47d1-b037-d62d00b7d62c" providerId="ADAL" clId="{E576D054-E2E3-4F54-9472-A7B28B631E03}" dt="2024-06-11T14:46:51.502" v="1022" actId="113"/>
          <ac:spMkLst>
            <pc:docMk/>
            <pc:sldMk cId="3467337844" sldId="2147472043"/>
            <ac:spMk id="398" creationId="{2FF51424-ECA4-305C-92E4-77C196527569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399" creationId="{FEA21CB0-B2EA-4178-9F81-0DCF369D3F48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400" creationId="{9D36849D-E0C2-D44B-F587-1B9A05494D97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401" creationId="{17B1525B-6781-7D49-6D8B-844061F2C176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402" creationId="{8BCC1EF9-19B7-9F9E-2DAC-16E435E8D48B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403" creationId="{0E6B987B-5F38-8A9F-67C9-024F65AE120D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404" creationId="{7AAFA415-5D58-55A0-B340-3653FA0A76D2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405" creationId="{D48E103F-E509-B7B4-DC69-604C79A74306}"/>
          </ac:spMkLst>
        </pc:spChg>
        <pc:spChg chg="add mod">
          <ac:chgData name="Edgard Morato" userId="1da6dde4-7cd4-47d1-b037-d62d00b7d62c" providerId="ADAL" clId="{E576D054-E2E3-4F54-9472-A7B28B631E03}" dt="2024-06-11T14:43:07.245" v="954" actId="1037"/>
          <ac:spMkLst>
            <pc:docMk/>
            <pc:sldMk cId="3467337844" sldId="2147472043"/>
            <ac:spMk id="406" creationId="{D2491C0F-AA52-A844-2376-A0890F550EE2}"/>
          </ac:spMkLst>
        </pc:spChg>
        <pc:spChg chg="add mod">
          <ac:chgData name="Edgard Morato" userId="1da6dde4-7cd4-47d1-b037-d62d00b7d62c" providerId="ADAL" clId="{E576D054-E2E3-4F54-9472-A7B28B631E03}" dt="2024-06-11T14:52:45.586" v="1036"/>
          <ac:spMkLst>
            <pc:docMk/>
            <pc:sldMk cId="3467337844" sldId="2147472043"/>
            <ac:spMk id="408" creationId="{10FA7D74-0605-B5F1-B112-440379E07B52}"/>
          </ac:spMkLst>
        </pc:spChg>
        <pc:spChg chg="add del mod">
          <ac:chgData name="Edgard Morato" userId="1da6dde4-7cd4-47d1-b037-d62d00b7d62c" providerId="ADAL" clId="{E576D054-E2E3-4F54-9472-A7B28B631E03}" dt="2024-06-11T14:56:03.400" v="1041" actId="21"/>
          <ac:spMkLst>
            <pc:docMk/>
            <pc:sldMk cId="3467337844" sldId="2147472043"/>
            <ac:spMk id="409" creationId="{D9177A6E-7407-8021-1D4C-7A418FE838AA}"/>
          </ac:spMkLst>
        </pc:spChg>
        <pc:spChg chg="add del mod">
          <ac:chgData name="Edgard Morato" userId="1da6dde4-7cd4-47d1-b037-d62d00b7d62c" providerId="ADAL" clId="{E576D054-E2E3-4F54-9472-A7B28B631E03}" dt="2024-06-19T12:56:42.974" v="5465" actId="21"/>
          <ac:spMkLst>
            <pc:docMk/>
            <pc:sldMk cId="3467337844" sldId="2147472043"/>
            <ac:spMk id="410" creationId="{515806D8-1E2E-7CE7-729F-30934F0E78A5}"/>
          </ac:spMkLst>
        </pc:spChg>
        <pc:picChg chg="add mod">
          <ac:chgData name="Edgard Morato" userId="1da6dde4-7cd4-47d1-b037-d62d00b7d62c" providerId="ADAL" clId="{E576D054-E2E3-4F54-9472-A7B28B631E03}" dt="2024-06-11T14:34:02.011" v="725"/>
          <ac:picMkLst>
            <pc:docMk/>
            <pc:sldMk cId="3467337844" sldId="2147472043"/>
            <ac:picMk id="9" creationId="{CA4E4EA9-A0CC-6A52-5D14-D49054CCA5DD}"/>
          </ac:picMkLst>
        </pc:picChg>
        <pc:cxnChg chg="del">
          <ac:chgData name="Edgard Morato" userId="1da6dde4-7cd4-47d1-b037-d62d00b7d62c" providerId="ADAL" clId="{E576D054-E2E3-4F54-9472-A7B28B631E03}" dt="2024-06-11T14:34:00.524" v="724" actId="478"/>
          <ac:cxnSpMkLst>
            <pc:docMk/>
            <pc:sldMk cId="3467337844" sldId="2147472043"/>
            <ac:cxnSpMk id="55" creationId="{D8ABBB33-3CEF-CBA5-F282-E79B50097A34}"/>
          </ac:cxnSpMkLst>
        </pc:cxnChg>
        <pc:cxnChg chg="del">
          <ac:chgData name="Edgard Morato" userId="1da6dde4-7cd4-47d1-b037-d62d00b7d62c" providerId="ADAL" clId="{E576D054-E2E3-4F54-9472-A7B28B631E03}" dt="2024-06-11T14:34:00.524" v="724" actId="478"/>
          <ac:cxnSpMkLst>
            <pc:docMk/>
            <pc:sldMk cId="3467337844" sldId="2147472043"/>
            <ac:cxnSpMk id="56" creationId="{E7090B81-026E-6971-925A-9BD4E35419AD}"/>
          </ac:cxnSpMkLst>
        </pc:cxnChg>
        <pc:cxnChg chg="add mod">
          <ac:chgData name="Edgard Morato" userId="1da6dde4-7cd4-47d1-b037-d62d00b7d62c" providerId="ADAL" clId="{E576D054-E2E3-4F54-9472-A7B28B631E03}" dt="2024-06-11T14:48:08.046" v="1028" actId="1037"/>
          <ac:cxnSpMkLst>
            <pc:docMk/>
            <pc:sldMk cId="3467337844" sldId="2147472043"/>
            <ac:cxnSpMk id="150" creationId="{E8B76A60-3D0F-58F0-E577-E67EA0415F7B}"/>
          </ac:cxnSpMkLst>
        </pc:cxnChg>
      </pc:sldChg>
      <pc:sldChg chg="addSp delSp modSp add mod ord modTransition">
        <pc:chgData name="Edgard Morato" userId="1da6dde4-7cd4-47d1-b037-d62d00b7d62c" providerId="ADAL" clId="{E576D054-E2E3-4F54-9472-A7B28B631E03}" dt="2024-06-12T20:51:42.615" v="5263"/>
        <pc:sldMkLst>
          <pc:docMk/>
          <pc:sldMk cId="273668600" sldId="2147472044"/>
        </pc:sldMkLst>
        <pc:spChg chg="add mod">
          <ac:chgData name="Edgard Morato" userId="1da6dde4-7cd4-47d1-b037-d62d00b7d62c" providerId="ADAL" clId="{E576D054-E2E3-4F54-9472-A7B28B631E03}" dt="2024-06-11T14:52:25.022" v="1035" actId="1076"/>
          <ac:spMkLst>
            <pc:docMk/>
            <pc:sldMk cId="273668600" sldId="2147472044"/>
            <ac:spMk id="2" creationId="{1A19C1CB-BE06-AAFE-E4A9-48B4C134151A}"/>
          </ac:spMkLst>
        </pc:spChg>
        <pc:spChg chg="add mod">
          <ac:chgData name="Edgard Morato" userId="1da6dde4-7cd4-47d1-b037-d62d00b7d62c" providerId="ADAL" clId="{E576D054-E2E3-4F54-9472-A7B28B631E03}" dt="2024-06-11T14:56:46.321" v="1053"/>
          <ac:spMkLst>
            <pc:docMk/>
            <pc:sldMk cId="273668600" sldId="2147472044"/>
            <ac:spMk id="3" creationId="{0BEC683E-57AA-BCF4-4F92-5663FFFDFFE3}"/>
          </ac:spMkLst>
        </pc:spChg>
        <pc:spChg chg="add del mod">
          <ac:chgData name="Edgard Morato" userId="1da6dde4-7cd4-47d1-b037-d62d00b7d62c" providerId="ADAL" clId="{E576D054-E2E3-4F54-9472-A7B28B631E03}" dt="2024-06-11T16:57:10.006" v="1627" actId="478"/>
          <ac:spMkLst>
            <pc:docMk/>
            <pc:sldMk cId="273668600" sldId="2147472044"/>
            <ac:spMk id="4" creationId="{0C9A0832-A8B9-E47B-2621-452C36423AAF}"/>
          </ac:spMkLst>
        </pc:spChg>
        <pc:spChg chg="add mod">
          <ac:chgData name="Edgard Morato" userId="1da6dde4-7cd4-47d1-b037-d62d00b7d62c" providerId="ADAL" clId="{E576D054-E2E3-4F54-9472-A7B28B631E03}" dt="2024-06-12T16:53:22.521" v="5232" actId="207"/>
          <ac:spMkLst>
            <pc:docMk/>
            <pc:sldMk cId="273668600" sldId="2147472044"/>
            <ac:spMk id="4" creationId="{BF4C29B0-7269-EBC1-471C-85CE75E67F37}"/>
          </ac:spMkLst>
        </pc:spChg>
        <pc:spChg chg="mod">
          <ac:chgData name="Edgard Morato" userId="1da6dde4-7cd4-47d1-b037-d62d00b7d62c" providerId="ADAL" clId="{E576D054-E2E3-4F54-9472-A7B28B631E03}" dt="2024-06-11T16:56:57.600" v="1625" actId="1036"/>
          <ac:spMkLst>
            <pc:docMk/>
            <pc:sldMk cId="273668600" sldId="2147472044"/>
            <ac:spMk id="8" creationId="{AE38A562-07A6-34FE-928F-E055D81DDD35}"/>
          </ac:spMkLst>
        </pc:spChg>
        <pc:spChg chg="del">
          <ac:chgData name="Edgard Morato" userId="1da6dde4-7cd4-47d1-b037-d62d00b7d62c" providerId="ADAL" clId="{E576D054-E2E3-4F54-9472-A7B28B631E03}" dt="2024-06-12T14:56:26.011" v="4681" actId="478"/>
          <ac:spMkLst>
            <pc:docMk/>
            <pc:sldMk cId="273668600" sldId="2147472044"/>
            <ac:spMk id="11" creationId="{DE8E30EE-7D8D-437F-983A-34D75D0357A5}"/>
          </ac:spMkLst>
        </pc:spChg>
        <pc:spChg chg="mod">
          <ac:chgData name="Edgard Morato" userId="1da6dde4-7cd4-47d1-b037-d62d00b7d62c" providerId="ADAL" clId="{E576D054-E2E3-4F54-9472-A7B28B631E03}" dt="2024-06-11T14:52:12.893" v="1033" actId="207"/>
          <ac:spMkLst>
            <pc:docMk/>
            <pc:sldMk cId="273668600" sldId="2147472044"/>
            <ac:spMk id="153" creationId="{4CFC0174-A61F-2452-5221-21821BA96D07}"/>
          </ac:spMkLst>
        </pc:spChg>
        <pc:spChg chg="del mod">
          <ac:chgData name="Edgard Morato" userId="1da6dde4-7cd4-47d1-b037-d62d00b7d62c" providerId="ADAL" clId="{E576D054-E2E3-4F54-9472-A7B28B631E03}" dt="2024-06-11T14:56:23.149" v="1052" actId="478"/>
          <ac:spMkLst>
            <pc:docMk/>
            <pc:sldMk cId="273668600" sldId="2147472044"/>
            <ac:spMk id="155" creationId="{3CDBD471-B0EC-A38C-5CD2-0E7449EB80BE}"/>
          </ac:spMkLst>
        </pc:spChg>
        <pc:spChg chg="mod">
          <ac:chgData name="Edgard Morato" userId="1da6dde4-7cd4-47d1-b037-d62d00b7d62c" providerId="ADAL" clId="{E576D054-E2E3-4F54-9472-A7B28B631E03}" dt="2024-06-11T14:54:24.092" v="1039" actId="113"/>
          <ac:spMkLst>
            <pc:docMk/>
            <pc:sldMk cId="273668600" sldId="2147472044"/>
            <ac:spMk id="200" creationId="{E8FA1805-AF54-05C9-4A9B-E9FF4D485561}"/>
          </ac:spMkLst>
        </pc:spChg>
        <pc:spChg chg="mod">
          <ac:chgData name="Edgard Morato" userId="1da6dde4-7cd4-47d1-b037-d62d00b7d62c" providerId="ADAL" clId="{E576D054-E2E3-4F54-9472-A7B28B631E03}" dt="2024-06-11T14:54:24.092" v="1039" actId="113"/>
          <ac:spMkLst>
            <pc:docMk/>
            <pc:sldMk cId="273668600" sldId="2147472044"/>
            <ac:spMk id="201" creationId="{DC592DE6-EDF0-70EF-0AD7-AFFD02EF53C5}"/>
          </ac:spMkLst>
        </pc:spChg>
        <pc:spChg chg="mod">
          <ac:chgData name="Edgard Morato" userId="1da6dde4-7cd4-47d1-b037-d62d00b7d62c" providerId="ADAL" clId="{E576D054-E2E3-4F54-9472-A7B28B631E03}" dt="2024-06-11T14:54:24.092" v="1039" actId="113"/>
          <ac:spMkLst>
            <pc:docMk/>
            <pc:sldMk cId="273668600" sldId="2147472044"/>
            <ac:spMk id="203" creationId="{1E1CA1C1-52EF-F124-8BB7-E5DA2B0C28F3}"/>
          </ac:spMkLst>
        </pc:spChg>
        <pc:spChg chg="mod">
          <ac:chgData name="Edgard Morato" userId="1da6dde4-7cd4-47d1-b037-d62d00b7d62c" providerId="ADAL" clId="{E576D054-E2E3-4F54-9472-A7B28B631E03}" dt="2024-06-11T14:54:24.092" v="1039" actId="113"/>
          <ac:spMkLst>
            <pc:docMk/>
            <pc:sldMk cId="273668600" sldId="2147472044"/>
            <ac:spMk id="207" creationId="{562C557B-49B8-E54D-B23C-E864DC6C78D5}"/>
          </ac:spMkLst>
        </pc:spChg>
        <pc:spChg chg="mod">
          <ac:chgData name="Edgard Morato" userId="1da6dde4-7cd4-47d1-b037-d62d00b7d62c" providerId="ADAL" clId="{E576D054-E2E3-4F54-9472-A7B28B631E03}" dt="2024-06-11T14:54:24.092" v="1039" actId="113"/>
          <ac:spMkLst>
            <pc:docMk/>
            <pc:sldMk cId="273668600" sldId="2147472044"/>
            <ac:spMk id="271" creationId="{3E899C2B-1075-C971-199A-CA8421DFBED3}"/>
          </ac:spMkLst>
        </pc:spChg>
        <pc:spChg chg="mod">
          <ac:chgData name="Edgard Morato" userId="1da6dde4-7cd4-47d1-b037-d62d00b7d62c" providerId="ADAL" clId="{E576D054-E2E3-4F54-9472-A7B28B631E03}" dt="2024-06-11T14:54:24.092" v="1039" actId="113"/>
          <ac:spMkLst>
            <pc:docMk/>
            <pc:sldMk cId="273668600" sldId="2147472044"/>
            <ac:spMk id="272" creationId="{530B9CCA-CC9C-8B0A-C3B5-8BDE571857EB}"/>
          </ac:spMkLst>
        </pc:spChg>
        <pc:spChg chg="mod">
          <ac:chgData name="Edgard Morato" userId="1da6dde4-7cd4-47d1-b037-d62d00b7d62c" providerId="ADAL" clId="{E576D054-E2E3-4F54-9472-A7B28B631E03}" dt="2024-06-11T14:54:24.092" v="1039" actId="113"/>
          <ac:spMkLst>
            <pc:docMk/>
            <pc:sldMk cId="273668600" sldId="2147472044"/>
            <ac:spMk id="273" creationId="{878E4B54-733C-3FBA-1A3D-EB6238A93B8D}"/>
          </ac:spMkLst>
        </pc:spChg>
        <pc:spChg chg="mod">
          <ac:chgData name="Edgard Morato" userId="1da6dde4-7cd4-47d1-b037-d62d00b7d62c" providerId="ADAL" clId="{E576D054-E2E3-4F54-9472-A7B28B631E03}" dt="2024-06-11T14:54:24.092" v="1039" actId="113"/>
          <ac:spMkLst>
            <pc:docMk/>
            <pc:sldMk cId="273668600" sldId="2147472044"/>
            <ac:spMk id="276" creationId="{EBBC53CE-2B92-3184-FA3E-855987680C3A}"/>
          </ac:spMkLst>
        </pc:spChg>
        <pc:spChg chg="mod">
          <ac:chgData name="Edgard Morato" userId="1da6dde4-7cd4-47d1-b037-d62d00b7d62c" providerId="ADAL" clId="{E576D054-E2E3-4F54-9472-A7B28B631E03}" dt="2024-06-11T14:54:24.092" v="1039" actId="113"/>
          <ac:spMkLst>
            <pc:docMk/>
            <pc:sldMk cId="273668600" sldId="2147472044"/>
            <ac:spMk id="280" creationId="{2F29E9EE-286A-531A-6D44-795DCBD8F3E4}"/>
          </ac:spMkLst>
        </pc:spChg>
        <pc:spChg chg="mod">
          <ac:chgData name="Edgard Morato" userId="1da6dde4-7cd4-47d1-b037-d62d00b7d62c" providerId="ADAL" clId="{E576D054-E2E3-4F54-9472-A7B28B631E03}" dt="2024-06-11T14:54:24.092" v="1039" actId="113"/>
          <ac:spMkLst>
            <pc:docMk/>
            <pc:sldMk cId="273668600" sldId="2147472044"/>
            <ac:spMk id="283" creationId="{06D593AC-7F34-3DB4-E7CF-DA29FC9FD09E}"/>
          </ac:spMkLst>
        </pc:spChg>
      </pc:sldChg>
      <pc:sldChg chg="addSp delSp modSp add mod ord modTransition">
        <pc:chgData name="Edgard Morato" userId="1da6dde4-7cd4-47d1-b037-d62d00b7d62c" providerId="ADAL" clId="{E576D054-E2E3-4F54-9472-A7B28B631E03}" dt="2024-06-19T13:49:24.347" v="5554" actId="14100"/>
        <pc:sldMkLst>
          <pc:docMk/>
          <pc:sldMk cId="2607771002" sldId="2147472045"/>
        </pc:sldMkLst>
        <pc:spChg chg="add mod">
          <ac:chgData name="Edgard Morato" userId="1da6dde4-7cd4-47d1-b037-d62d00b7d62c" providerId="ADAL" clId="{E576D054-E2E3-4F54-9472-A7B28B631E03}" dt="2024-06-11T19:40:29.210" v="4221"/>
          <ac:spMkLst>
            <pc:docMk/>
            <pc:sldMk cId="2607771002" sldId="2147472045"/>
            <ac:spMk id="10" creationId="{FCE3AE5F-C053-A66F-7D92-EE48E9D4E694}"/>
          </ac:spMkLst>
        </pc:spChg>
        <pc:spChg chg="add del mod">
          <ac:chgData name="Edgard Morato" userId="1da6dde4-7cd4-47d1-b037-d62d00b7d62c" providerId="ADAL" clId="{E576D054-E2E3-4F54-9472-A7B28B631E03}" dt="2024-06-12T15:03:16.538" v="4713"/>
          <ac:spMkLst>
            <pc:docMk/>
            <pc:sldMk cId="2607771002" sldId="2147472045"/>
            <ac:spMk id="11" creationId="{511A8B46-96E3-446C-441B-5B90D77735B7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11" creationId="{63B60203-D83B-A61B-5925-37CEB9EBB9C6}"/>
          </ac:spMkLst>
        </pc:spChg>
        <pc:spChg chg="add mod">
          <ac:chgData name="Edgard Morato" userId="1da6dde4-7cd4-47d1-b037-d62d00b7d62c" providerId="ADAL" clId="{E576D054-E2E3-4F54-9472-A7B28B631E03}" dt="2024-06-12T16:54:44.653" v="5247" actId="207"/>
          <ac:spMkLst>
            <pc:docMk/>
            <pc:sldMk cId="2607771002" sldId="2147472045"/>
            <ac:spMk id="12" creationId="{1C043F97-A206-D5A0-4427-1581829DDC58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13" creationId="{0F37D26F-6B3B-F6BF-D313-7625F9830A62}"/>
          </ac:spMkLst>
        </pc:spChg>
        <pc:spChg chg="add mod">
          <ac:chgData name="Edgard Morato" userId="1da6dde4-7cd4-47d1-b037-d62d00b7d62c" providerId="ADAL" clId="{E576D054-E2E3-4F54-9472-A7B28B631E03}" dt="2024-06-11T19:40:29.210" v="4221"/>
          <ac:spMkLst>
            <pc:docMk/>
            <pc:sldMk cId="2607771002" sldId="2147472045"/>
            <ac:spMk id="17" creationId="{666E7785-07BA-C9AC-10EC-D324DAF2B393}"/>
          </ac:spMkLst>
        </pc:spChg>
        <pc:spChg chg="add mod">
          <ac:chgData name="Edgard Morato" userId="1da6dde4-7cd4-47d1-b037-d62d00b7d62c" providerId="ADAL" clId="{E576D054-E2E3-4F54-9472-A7B28B631E03}" dt="2024-06-11T19:40:29.210" v="4221"/>
          <ac:spMkLst>
            <pc:docMk/>
            <pc:sldMk cId="2607771002" sldId="2147472045"/>
            <ac:spMk id="18" creationId="{9819A1F0-EB14-09B0-E77B-11775C24D30B}"/>
          </ac:spMkLst>
        </pc:spChg>
        <pc:spChg chg="add mod">
          <ac:chgData name="Edgard Morato" userId="1da6dde4-7cd4-47d1-b037-d62d00b7d62c" providerId="ADAL" clId="{E576D054-E2E3-4F54-9472-A7B28B631E03}" dt="2024-06-11T19:42:15.828" v="4241" actId="20577"/>
          <ac:spMkLst>
            <pc:docMk/>
            <pc:sldMk cId="2607771002" sldId="2147472045"/>
            <ac:spMk id="19" creationId="{5DDF5540-7644-CD35-32BC-8FC62BB501D6}"/>
          </ac:spMkLst>
        </pc:spChg>
        <pc:spChg chg="add mod">
          <ac:chgData name="Edgard Morato" userId="1da6dde4-7cd4-47d1-b037-d62d00b7d62c" providerId="ADAL" clId="{E576D054-E2E3-4F54-9472-A7B28B631E03}" dt="2024-06-11T19:40:29.210" v="4221"/>
          <ac:spMkLst>
            <pc:docMk/>
            <pc:sldMk cId="2607771002" sldId="2147472045"/>
            <ac:spMk id="20" creationId="{529C2969-D9ED-59D1-F4AC-B5A9565D8821}"/>
          </ac:spMkLst>
        </pc:spChg>
        <pc:spChg chg="add mod">
          <ac:chgData name="Edgard Morato" userId="1da6dde4-7cd4-47d1-b037-d62d00b7d62c" providerId="ADAL" clId="{E576D054-E2E3-4F54-9472-A7B28B631E03}" dt="2024-06-11T19:42:23.554" v="4245" actId="20577"/>
          <ac:spMkLst>
            <pc:docMk/>
            <pc:sldMk cId="2607771002" sldId="2147472045"/>
            <ac:spMk id="21" creationId="{2C660E78-C86F-9EAE-CBCD-E654BCC23DD4}"/>
          </ac:spMkLst>
        </pc:spChg>
        <pc:spChg chg="add mod">
          <ac:chgData name="Edgard Morato" userId="1da6dde4-7cd4-47d1-b037-d62d00b7d62c" providerId="ADAL" clId="{E576D054-E2E3-4F54-9472-A7B28B631E03}" dt="2024-06-11T19:40:29.210" v="4221"/>
          <ac:spMkLst>
            <pc:docMk/>
            <pc:sldMk cId="2607771002" sldId="2147472045"/>
            <ac:spMk id="22" creationId="{ED222183-DB49-A6A2-0EC0-D7C576F3A893}"/>
          </ac:spMkLst>
        </pc:spChg>
        <pc:spChg chg="add mod">
          <ac:chgData name="Edgard Morato" userId="1da6dde4-7cd4-47d1-b037-d62d00b7d62c" providerId="ADAL" clId="{E576D054-E2E3-4F54-9472-A7B28B631E03}" dt="2024-06-11T19:42:30.992" v="4249" actId="20577"/>
          <ac:spMkLst>
            <pc:docMk/>
            <pc:sldMk cId="2607771002" sldId="2147472045"/>
            <ac:spMk id="23" creationId="{5C714AC3-B7D3-A829-C3E1-5170DE58533C}"/>
          </ac:spMkLst>
        </pc:spChg>
        <pc:spChg chg="mod">
          <ac:chgData name="Edgard Morato" userId="1da6dde4-7cd4-47d1-b037-d62d00b7d62c" providerId="ADAL" clId="{E576D054-E2E3-4F54-9472-A7B28B631E03}" dt="2024-06-19T13:49:24.347" v="5554" actId="14100"/>
          <ac:spMkLst>
            <pc:docMk/>
            <pc:sldMk cId="2607771002" sldId="2147472045"/>
            <ac:spMk id="26" creationId="{42BAB51D-A006-BB7E-A75D-6C59E8E2C7E5}"/>
          </ac:spMkLst>
        </pc:spChg>
        <pc:spChg chg="mod">
          <ac:chgData name="Edgard Morato" userId="1da6dde4-7cd4-47d1-b037-d62d00b7d62c" providerId="ADAL" clId="{E576D054-E2E3-4F54-9472-A7B28B631E03}" dt="2024-06-19T13:49:21.907" v="5553" actId="1036"/>
          <ac:spMkLst>
            <pc:docMk/>
            <pc:sldMk cId="2607771002" sldId="2147472045"/>
            <ac:spMk id="29" creationId="{BC96350F-EC0A-9FDB-492A-0D5AF61C0CFA}"/>
          </ac:spMkLst>
        </pc:spChg>
        <pc:spChg chg="add mod">
          <ac:chgData name="Edgard Morato" userId="1da6dde4-7cd4-47d1-b037-d62d00b7d62c" providerId="ADAL" clId="{E576D054-E2E3-4F54-9472-A7B28B631E03}" dt="2024-06-11T19:41:13.889" v="4226" actId="14100"/>
          <ac:spMkLst>
            <pc:docMk/>
            <pc:sldMk cId="2607771002" sldId="2147472045"/>
            <ac:spMk id="33" creationId="{7EE3D6D8-7373-5D14-9727-50F5D80CA976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35" creationId="{C54FF7D3-B514-4475-99CA-87D61BB17865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36" creationId="{182BAF39-153C-9231-5EED-791B2A7B7219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37" creationId="{D33AD759-F88B-C1E1-3F28-154872DF85F1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38" creationId="{59CF7179-FD5E-8C93-A84E-5B23C2B2A1E6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39" creationId="{4648E474-FF82-E7E4-9D94-5537B913B838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40" creationId="{011AC9EF-C228-9DA9-52A6-1DCF4EFA61CE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41" creationId="{C9D2095C-B0F9-118C-EB3D-94FBBE7DC871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42" creationId="{BC30737A-C759-7B63-F365-173E81BC2A9C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43" creationId="{A981D56B-D7D3-1E00-BFC0-B8BD4B05F2DE}"/>
          </ac:spMkLst>
        </pc:spChg>
        <pc:spChg chg="add mod">
          <ac:chgData name="Edgard Morato" userId="1da6dde4-7cd4-47d1-b037-d62d00b7d62c" providerId="ADAL" clId="{E576D054-E2E3-4F54-9472-A7B28B631E03}" dt="2024-06-11T19:40:29.210" v="4221"/>
          <ac:spMkLst>
            <pc:docMk/>
            <pc:sldMk cId="2607771002" sldId="2147472045"/>
            <ac:spMk id="44" creationId="{B1D6C63B-60CF-552F-62F7-8E1A60CA3248}"/>
          </ac:spMkLst>
        </pc:spChg>
        <pc:spChg chg="add mod">
          <ac:chgData name="Edgard Morato" userId="1da6dde4-7cd4-47d1-b037-d62d00b7d62c" providerId="ADAL" clId="{E576D054-E2E3-4F54-9472-A7B28B631E03}" dt="2024-06-11T19:45:21.866" v="4299" actId="20577"/>
          <ac:spMkLst>
            <pc:docMk/>
            <pc:sldMk cId="2607771002" sldId="2147472045"/>
            <ac:spMk id="45" creationId="{BC76073D-45F5-6F1C-8843-2FF041889EE1}"/>
          </ac:spMkLst>
        </pc:spChg>
        <pc:spChg chg="add mod">
          <ac:chgData name="Edgard Morato" userId="1da6dde4-7cd4-47d1-b037-d62d00b7d62c" providerId="ADAL" clId="{E576D054-E2E3-4F54-9472-A7B28B631E03}" dt="2024-06-11T19:41:15.938" v="4227" actId="14100"/>
          <ac:spMkLst>
            <pc:docMk/>
            <pc:sldMk cId="2607771002" sldId="2147472045"/>
            <ac:spMk id="47" creationId="{0CB70D15-CC32-6132-1693-2DEB1B0540AE}"/>
          </ac:spMkLst>
        </pc:spChg>
        <pc:spChg chg="add mod">
          <ac:chgData name="Edgard Morato" userId="1da6dde4-7cd4-47d1-b037-d62d00b7d62c" providerId="ADAL" clId="{E576D054-E2E3-4F54-9472-A7B28B631E03}" dt="2024-06-11T19:45:52.293" v="4301" actId="20577"/>
          <ac:spMkLst>
            <pc:docMk/>
            <pc:sldMk cId="2607771002" sldId="2147472045"/>
            <ac:spMk id="48" creationId="{F3B3CEAE-1791-E46E-6169-A1D9BC5B0E34}"/>
          </ac:spMkLst>
        </pc:spChg>
        <pc:spChg chg="add mod">
          <ac:chgData name="Edgard Morato" userId="1da6dde4-7cd4-47d1-b037-d62d00b7d62c" providerId="ADAL" clId="{E576D054-E2E3-4F54-9472-A7B28B631E03}" dt="2024-06-11T19:40:29.210" v="4221"/>
          <ac:spMkLst>
            <pc:docMk/>
            <pc:sldMk cId="2607771002" sldId="2147472045"/>
            <ac:spMk id="49" creationId="{1CDE13B2-0908-F795-783F-5A31E26A3753}"/>
          </ac:spMkLst>
        </pc:spChg>
        <pc:spChg chg="add mod">
          <ac:chgData name="Edgard Morato" userId="1da6dde4-7cd4-47d1-b037-d62d00b7d62c" providerId="ADAL" clId="{E576D054-E2E3-4F54-9472-A7B28B631E03}" dt="2024-06-11T19:46:07.993" v="4303" actId="20577"/>
          <ac:spMkLst>
            <pc:docMk/>
            <pc:sldMk cId="2607771002" sldId="2147472045"/>
            <ac:spMk id="50" creationId="{E758506B-0132-9F8A-87B8-0BA51EB53FA4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51" creationId="{63C058D6-AD0D-8117-AFCA-71AC3B3B3B14}"/>
          </ac:spMkLst>
        </pc:spChg>
        <pc:spChg chg="add mod">
          <ac:chgData name="Edgard Morato" userId="1da6dde4-7cd4-47d1-b037-d62d00b7d62c" providerId="ADAL" clId="{E576D054-E2E3-4F54-9472-A7B28B631E03}" dt="2024-06-11T19:40:29.210" v="4221"/>
          <ac:spMkLst>
            <pc:docMk/>
            <pc:sldMk cId="2607771002" sldId="2147472045"/>
            <ac:spMk id="54" creationId="{965C8BBF-B372-FA29-8927-16B50CCED9D1}"/>
          </ac:spMkLst>
        </pc:spChg>
        <pc:spChg chg="add mod">
          <ac:chgData name="Edgard Morato" userId="1da6dde4-7cd4-47d1-b037-d62d00b7d62c" providerId="ADAL" clId="{E576D054-E2E3-4F54-9472-A7B28B631E03}" dt="2024-06-11T19:40:29.210" v="4221"/>
          <ac:spMkLst>
            <pc:docMk/>
            <pc:sldMk cId="2607771002" sldId="2147472045"/>
            <ac:spMk id="55" creationId="{A5BC8A39-AF48-66B9-4143-05A4C5842678}"/>
          </ac:spMkLst>
        </pc:spChg>
        <pc:spChg chg="add mod">
          <ac:chgData name="Edgard Morato" userId="1da6dde4-7cd4-47d1-b037-d62d00b7d62c" providerId="ADAL" clId="{E576D054-E2E3-4F54-9472-A7B28B631E03}" dt="2024-06-11T19:46:18.722" v="4307" actId="20577"/>
          <ac:spMkLst>
            <pc:docMk/>
            <pc:sldMk cId="2607771002" sldId="2147472045"/>
            <ac:spMk id="56" creationId="{36092C05-810D-2D8E-89DE-76064F00F917}"/>
          </ac:spMkLst>
        </pc:spChg>
        <pc:spChg chg="add mod">
          <ac:chgData name="Edgard Morato" userId="1da6dde4-7cd4-47d1-b037-d62d00b7d62c" providerId="ADAL" clId="{E576D054-E2E3-4F54-9472-A7B28B631E03}" dt="2024-06-11T19:41:18.817" v="4228" actId="14100"/>
          <ac:spMkLst>
            <pc:docMk/>
            <pc:sldMk cId="2607771002" sldId="2147472045"/>
            <ac:spMk id="58" creationId="{7850517C-4FD6-626F-CBCA-B31235C509D8}"/>
          </ac:spMkLst>
        </pc:spChg>
        <pc:spChg chg="add mod">
          <ac:chgData name="Edgard Morato" userId="1da6dde4-7cd4-47d1-b037-d62d00b7d62c" providerId="ADAL" clId="{E576D054-E2E3-4F54-9472-A7B28B631E03}" dt="2024-06-11T19:46:30.724" v="4309" actId="20577"/>
          <ac:spMkLst>
            <pc:docMk/>
            <pc:sldMk cId="2607771002" sldId="2147472045"/>
            <ac:spMk id="59" creationId="{F72C1727-58F9-B9C3-3A4C-E8181515C97A}"/>
          </ac:spMkLst>
        </pc:spChg>
        <pc:spChg chg="add del mod">
          <ac:chgData name="Edgard Morato" userId="1da6dde4-7cd4-47d1-b037-d62d00b7d62c" providerId="ADAL" clId="{E576D054-E2E3-4F54-9472-A7B28B631E03}" dt="2024-06-11T19:49:17.143" v="4335" actId="478"/>
          <ac:spMkLst>
            <pc:docMk/>
            <pc:sldMk cId="2607771002" sldId="2147472045"/>
            <ac:spMk id="60" creationId="{4BC2010F-C17A-CE2D-4548-7C8E5B84567F}"/>
          </ac:spMkLst>
        </pc:spChg>
        <pc:spChg chg="add del mod">
          <ac:chgData name="Edgard Morato" userId="1da6dde4-7cd4-47d1-b037-d62d00b7d62c" providerId="ADAL" clId="{E576D054-E2E3-4F54-9472-A7B28B631E03}" dt="2024-06-11T19:49:19.492" v="4336" actId="478"/>
          <ac:spMkLst>
            <pc:docMk/>
            <pc:sldMk cId="2607771002" sldId="2147472045"/>
            <ac:spMk id="61" creationId="{BBE13285-349D-6F0B-891E-7C698E3B3B61}"/>
          </ac:spMkLst>
        </pc:spChg>
        <pc:spChg chg="add mod">
          <ac:chgData name="Edgard Morato" userId="1da6dde4-7cd4-47d1-b037-d62d00b7d62c" providerId="ADAL" clId="{E576D054-E2E3-4F54-9472-A7B28B631E03}" dt="2024-06-11T19:49:47.383" v="4352" actId="1036"/>
          <ac:spMkLst>
            <pc:docMk/>
            <pc:sldMk cId="2607771002" sldId="2147472045"/>
            <ac:spMk id="62" creationId="{72FB36BA-522F-30F7-5FE7-29B6BE4927F1}"/>
          </ac:spMkLst>
        </pc:spChg>
        <pc:spChg chg="add mod">
          <ac:chgData name="Edgard Morato" userId="1da6dde4-7cd4-47d1-b037-d62d00b7d62c" providerId="ADAL" clId="{E576D054-E2E3-4F54-9472-A7B28B631E03}" dt="2024-06-11T19:40:29.210" v="4221"/>
          <ac:spMkLst>
            <pc:docMk/>
            <pc:sldMk cId="2607771002" sldId="2147472045"/>
            <ac:spMk id="65" creationId="{458CF18B-45A1-42E8-0B67-0565F1ADE2CF}"/>
          </ac:spMkLst>
        </pc:spChg>
        <pc:spChg chg="add mod">
          <ac:chgData name="Edgard Morato" userId="1da6dde4-7cd4-47d1-b037-d62d00b7d62c" providerId="ADAL" clId="{E576D054-E2E3-4F54-9472-A7B28B631E03}" dt="2024-06-11T19:41:12.056" v="4225" actId="14100"/>
          <ac:spMkLst>
            <pc:docMk/>
            <pc:sldMk cId="2607771002" sldId="2147472045"/>
            <ac:spMk id="66" creationId="{57269408-1441-106B-0E4C-64639756C5EC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67" creationId="{E13B4CBD-FE9B-DB61-CE35-8D5658192D5C}"/>
          </ac:spMkLst>
        </pc:spChg>
        <pc:spChg chg="add del mod">
          <ac:chgData name="Edgard Morato" userId="1da6dde4-7cd4-47d1-b037-d62d00b7d62c" providerId="ADAL" clId="{E576D054-E2E3-4F54-9472-A7B28B631E03}" dt="2024-06-11T19:43:12.431" v="4252" actId="478"/>
          <ac:spMkLst>
            <pc:docMk/>
            <pc:sldMk cId="2607771002" sldId="2147472045"/>
            <ac:spMk id="68" creationId="{66A8E6E5-9D42-BCFD-5193-D20D14326CAF}"/>
          </ac:spMkLst>
        </pc:spChg>
        <pc:spChg chg="add del mod">
          <ac:chgData name="Edgard Morato" userId="1da6dde4-7cd4-47d1-b037-d62d00b7d62c" providerId="ADAL" clId="{E576D054-E2E3-4F54-9472-A7B28B631E03}" dt="2024-06-11T19:43:12.431" v="4252" actId="478"/>
          <ac:spMkLst>
            <pc:docMk/>
            <pc:sldMk cId="2607771002" sldId="2147472045"/>
            <ac:spMk id="69" creationId="{A1B5512E-B46D-DA44-F04D-CFCDC1F582D0}"/>
          </ac:spMkLst>
        </pc:spChg>
        <pc:spChg chg="add del mod">
          <ac:chgData name="Edgard Morato" userId="1da6dde4-7cd4-47d1-b037-d62d00b7d62c" providerId="ADAL" clId="{E576D054-E2E3-4F54-9472-A7B28B631E03}" dt="2024-06-11T19:43:12.431" v="4252" actId="478"/>
          <ac:spMkLst>
            <pc:docMk/>
            <pc:sldMk cId="2607771002" sldId="2147472045"/>
            <ac:spMk id="70" creationId="{97EBFEB1-7CD2-F4D3-4374-F5EC80C4103F}"/>
          </ac:spMkLst>
        </pc:spChg>
        <pc:spChg chg="add del mod">
          <ac:chgData name="Edgard Morato" userId="1da6dde4-7cd4-47d1-b037-d62d00b7d62c" providerId="ADAL" clId="{E576D054-E2E3-4F54-9472-A7B28B631E03}" dt="2024-06-11T19:43:12.431" v="4252" actId="478"/>
          <ac:spMkLst>
            <pc:docMk/>
            <pc:sldMk cId="2607771002" sldId="2147472045"/>
            <ac:spMk id="71" creationId="{0973DFD5-4BD2-F4C2-857D-981EEA75825F}"/>
          </ac:spMkLst>
        </pc:spChg>
        <pc:spChg chg="add del mod">
          <ac:chgData name="Edgard Morato" userId="1da6dde4-7cd4-47d1-b037-d62d00b7d62c" providerId="ADAL" clId="{E576D054-E2E3-4F54-9472-A7B28B631E03}" dt="2024-06-11T19:43:12.431" v="4252" actId="478"/>
          <ac:spMkLst>
            <pc:docMk/>
            <pc:sldMk cId="2607771002" sldId="2147472045"/>
            <ac:spMk id="72" creationId="{42627147-BB64-B940-FD58-841194E0C72C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73" creationId="{602A6F5C-A665-80AF-3E2E-1F86D28B016D}"/>
          </ac:spMkLst>
        </pc:spChg>
        <pc:spChg chg="add del mod">
          <ac:chgData name="Edgard Morato" userId="1da6dde4-7cd4-47d1-b037-d62d00b7d62c" providerId="ADAL" clId="{E576D054-E2E3-4F54-9472-A7B28B631E03}" dt="2024-06-11T19:43:12.431" v="4252" actId="478"/>
          <ac:spMkLst>
            <pc:docMk/>
            <pc:sldMk cId="2607771002" sldId="2147472045"/>
            <ac:spMk id="74" creationId="{579C72E1-9A92-0613-37BD-35B979EDDD7B}"/>
          </ac:spMkLst>
        </pc:spChg>
        <pc:spChg chg="add del mod">
          <ac:chgData name="Edgard Morato" userId="1da6dde4-7cd4-47d1-b037-d62d00b7d62c" providerId="ADAL" clId="{E576D054-E2E3-4F54-9472-A7B28B631E03}" dt="2024-06-11T19:43:12.431" v="4252" actId="478"/>
          <ac:spMkLst>
            <pc:docMk/>
            <pc:sldMk cId="2607771002" sldId="2147472045"/>
            <ac:spMk id="75" creationId="{26F2625C-2DA2-8AA2-9818-8D6AA7195576}"/>
          </ac:spMkLst>
        </pc:spChg>
        <pc:spChg chg="add del mod">
          <ac:chgData name="Edgard Morato" userId="1da6dde4-7cd4-47d1-b037-d62d00b7d62c" providerId="ADAL" clId="{E576D054-E2E3-4F54-9472-A7B28B631E03}" dt="2024-06-11T19:43:12.431" v="4252" actId="478"/>
          <ac:spMkLst>
            <pc:docMk/>
            <pc:sldMk cId="2607771002" sldId="2147472045"/>
            <ac:spMk id="76" creationId="{89DC6CF8-F2B8-81C3-E46F-017964682012}"/>
          </ac:spMkLst>
        </pc:spChg>
        <pc:spChg chg="add del mod">
          <ac:chgData name="Edgard Morato" userId="1da6dde4-7cd4-47d1-b037-d62d00b7d62c" providerId="ADAL" clId="{E576D054-E2E3-4F54-9472-A7B28B631E03}" dt="2024-06-11T19:43:12.431" v="4252" actId="478"/>
          <ac:spMkLst>
            <pc:docMk/>
            <pc:sldMk cId="2607771002" sldId="2147472045"/>
            <ac:spMk id="77" creationId="{103A0404-3590-0DB5-0E14-C84A79137D5D}"/>
          </ac:spMkLst>
        </pc:spChg>
        <pc:spChg chg="add del mod">
          <ac:chgData name="Edgard Morato" userId="1da6dde4-7cd4-47d1-b037-d62d00b7d62c" providerId="ADAL" clId="{E576D054-E2E3-4F54-9472-A7B28B631E03}" dt="2024-06-11T19:43:12.431" v="4252" actId="478"/>
          <ac:spMkLst>
            <pc:docMk/>
            <pc:sldMk cId="2607771002" sldId="2147472045"/>
            <ac:spMk id="78" creationId="{1023EC8D-7815-55A4-3596-F6C917C2D4E1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79" creationId="{52D53871-32CE-3088-A1FC-388DDFA2759B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80" creationId="{94582794-48DE-52C9-439B-BABB52E8B343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81" creationId="{6BDC9A77-786F-663E-3E43-0DD622DC7070}"/>
          </ac:spMkLst>
        </pc:spChg>
        <pc:spChg chg="add del mod">
          <ac:chgData name="Edgard Morato" userId="1da6dde4-7cd4-47d1-b037-d62d00b7d62c" providerId="ADAL" clId="{E576D054-E2E3-4F54-9472-A7B28B631E03}" dt="2024-06-11T19:43:12.431" v="4252" actId="478"/>
          <ac:spMkLst>
            <pc:docMk/>
            <pc:sldMk cId="2607771002" sldId="2147472045"/>
            <ac:spMk id="82" creationId="{A8B5B443-169C-497F-041F-6E4D658AF97A}"/>
          </ac:spMkLst>
        </pc:spChg>
        <pc:spChg chg="add del mod">
          <ac:chgData name="Edgard Morato" userId="1da6dde4-7cd4-47d1-b037-d62d00b7d62c" providerId="ADAL" clId="{E576D054-E2E3-4F54-9472-A7B28B631E03}" dt="2024-06-11T19:43:12.431" v="4252" actId="478"/>
          <ac:spMkLst>
            <pc:docMk/>
            <pc:sldMk cId="2607771002" sldId="2147472045"/>
            <ac:spMk id="83" creationId="{16BDA177-CD6D-1465-46C1-03270EEAB1C5}"/>
          </ac:spMkLst>
        </pc:spChg>
        <pc:spChg chg="add mod">
          <ac:chgData name="Edgard Morato" userId="1da6dde4-7cd4-47d1-b037-d62d00b7d62c" providerId="ADAL" clId="{E576D054-E2E3-4F54-9472-A7B28B631E03}" dt="2024-06-11T19:44:52.296" v="4295" actId="20577"/>
          <ac:spMkLst>
            <pc:docMk/>
            <pc:sldMk cId="2607771002" sldId="2147472045"/>
            <ac:spMk id="84" creationId="{3F4F7B45-262B-7F85-DC9B-C0A0F5EC214A}"/>
          </ac:spMkLst>
        </pc:spChg>
        <pc:spChg chg="add mod">
          <ac:chgData name="Edgard Morato" userId="1da6dde4-7cd4-47d1-b037-d62d00b7d62c" providerId="ADAL" clId="{E576D054-E2E3-4F54-9472-A7B28B631E03}" dt="2024-06-11T19:40:29.210" v="4221"/>
          <ac:spMkLst>
            <pc:docMk/>
            <pc:sldMk cId="2607771002" sldId="2147472045"/>
            <ac:spMk id="85" creationId="{C2C6CC35-1793-D6ED-493E-157379EE3C81}"/>
          </ac:spMkLst>
        </pc:spChg>
        <pc:spChg chg="add mod">
          <ac:chgData name="Edgard Morato" userId="1da6dde4-7cd4-47d1-b037-d62d00b7d62c" providerId="ADAL" clId="{E576D054-E2E3-4F54-9472-A7B28B631E03}" dt="2024-06-11T19:43:55.017" v="4260" actId="20577"/>
          <ac:spMkLst>
            <pc:docMk/>
            <pc:sldMk cId="2607771002" sldId="2147472045"/>
            <ac:spMk id="86" creationId="{A04E6A41-46A2-574B-BE92-53EED5A1C775}"/>
          </ac:spMkLst>
        </pc:spChg>
        <pc:spChg chg="add mod">
          <ac:chgData name="Edgard Morato" userId="1da6dde4-7cd4-47d1-b037-d62d00b7d62c" providerId="ADAL" clId="{E576D054-E2E3-4F54-9472-A7B28B631E03}" dt="2024-06-11T19:44:37.627" v="4291" actId="20577"/>
          <ac:spMkLst>
            <pc:docMk/>
            <pc:sldMk cId="2607771002" sldId="2147472045"/>
            <ac:spMk id="87" creationId="{252F64A6-833B-EE30-186F-BD8BB34327FB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88" creationId="{9D3C09B9-0DF1-7422-CF4E-B4608740E1F5}"/>
          </ac:spMkLst>
        </pc:spChg>
        <pc:spChg chg="add mod">
          <ac:chgData name="Edgard Morato" userId="1da6dde4-7cd4-47d1-b037-d62d00b7d62c" providerId="ADAL" clId="{E576D054-E2E3-4F54-9472-A7B28B631E03}" dt="2024-06-11T19:41:09.934" v="4224" actId="14100"/>
          <ac:spMkLst>
            <pc:docMk/>
            <pc:sldMk cId="2607771002" sldId="2147472045"/>
            <ac:spMk id="91" creationId="{EEA3A307-7FD1-4543-A6EF-FB2B287BF3DD}"/>
          </ac:spMkLst>
        </pc:spChg>
        <pc:spChg chg="add mod">
          <ac:chgData name="Edgard Morato" userId="1da6dde4-7cd4-47d1-b037-d62d00b7d62c" providerId="ADAL" clId="{E576D054-E2E3-4F54-9472-A7B28B631E03}" dt="2024-06-11T19:40:29.210" v="4221"/>
          <ac:spMkLst>
            <pc:docMk/>
            <pc:sldMk cId="2607771002" sldId="2147472045"/>
            <ac:spMk id="93" creationId="{97A04740-DD04-CF4C-FB19-160EF6A522FE}"/>
          </ac:spMkLst>
        </pc:spChg>
        <pc:spChg chg="add mod">
          <ac:chgData name="Edgard Morato" userId="1da6dde4-7cd4-47d1-b037-d62d00b7d62c" providerId="ADAL" clId="{E576D054-E2E3-4F54-9472-A7B28B631E03}" dt="2024-06-11T19:42:41.376" v="4251" actId="20577"/>
          <ac:spMkLst>
            <pc:docMk/>
            <pc:sldMk cId="2607771002" sldId="2147472045"/>
            <ac:spMk id="94" creationId="{8DF1D04C-D604-EB28-EB5A-C85BAEACAB64}"/>
          </ac:spMkLst>
        </pc:spChg>
        <pc:spChg chg="add mod">
          <ac:chgData name="Edgard Morato" userId="1da6dde4-7cd4-47d1-b037-d62d00b7d62c" providerId="ADAL" clId="{E576D054-E2E3-4F54-9472-A7B28B631E03}" dt="2024-06-11T19:49:28.741" v="4337" actId="1076"/>
          <ac:spMkLst>
            <pc:docMk/>
            <pc:sldMk cId="2607771002" sldId="2147472045"/>
            <ac:spMk id="96" creationId="{B5B5CD0E-50A3-46A0-952C-9D2EA0C3F9E1}"/>
          </ac:spMkLst>
        </pc:spChg>
        <pc:spChg chg="add mod">
          <ac:chgData name="Edgard Morato" userId="1da6dde4-7cd4-47d1-b037-d62d00b7d62c" providerId="ADAL" clId="{E576D054-E2E3-4F54-9472-A7B28B631E03}" dt="2024-06-11T19:49:47.383" v="4352" actId="1036"/>
          <ac:spMkLst>
            <pc:docMk/>
            <pc:sldMk cId="2607771002" sldId="2147472045"/>
            <ac:spMk id="97" creationId="{10EB6EE4-CB79-2845-DFE2-92767029699C}"/>
          </ac:spMkLst>
        </pc:spChg>
        <pc:spChg chg="add mod">
          <ac:chgData name="Edgard Morato" userId="1da6dde4-7cd4-47d1-b037-d62d00b7d62c" providerId="ADAL" clId="{E576D054-E2E3-4F54-9472-A7B28B631E03}" dt="2024-06-11T19:40:57.828" v="4223"/>
          <ac:spMkLst>
            <pc:docMk/>
            <pc:sldMk cId="2607771002" sldId="2147472045"/>
            <ac:spMk id="98" creationId="{5AF3705E-AAAC-BF58-6061-77ACC1AD27CC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99" creationId="{571F9EFA-1E01-A1AB-DC22-DF88A83FA2D5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100" creationId="{D53C85BC-FD01-BE9A-22A5-D4DA418542C9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101" creationId="{33634030-4F74-C6C5-AF5A-38480CFE1E6E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102" creationId="{37CA9CE5-0FCE-2EB3-956A-E4585B19EEAD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103" creationId="{3534F795-E19F-49B9-B70A-3463A26B4514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104" creationId="{FEB21945-6528-3FEC-7C37-93211CE222DD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105" creationId="{598BE568-4183-FE06-EAD1-5B44BF8D530D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106" creationId="{F26F2CA4-2AAC-0121-35F4-0BDEA62CF768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107" creationId="{185B13BF-E8A0-A1E1-7A92-7B0AD3731945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108" creationId="{4B163D6F-8180-B1F7-2A9E-D39B787068E3}"/>
          </ac:spMkLst>
        </pc:spChg>
        <pc:spChg chg="add mod">
          <ac:chgData name="Edgard Morato" userId="1da6dde4-7cd4-47d1-b037-d62d00b7d62c" providerId="ADAL" clId="{E576D054-E2E3-4F54-9472-A7B28B631E03}" dt="2024-06-11T19:43:20.723" v="4256" actId="1036"/>
          <ac:spMkLst>
            <pc:docMk/>
            <pc:sldMk cId="2607771002" sldId="2147472045"/>
            <ac:spMk id="109" creationId="{B7D68194-427B-A0B4-AF91-B0D8A04BB24B}"/>
          </ac:spMkLst>
        </pc:spChg>
        <pc:spChg chg="add mod">
          <ac:chgData name="Edgard Morato" userId="1da6dde4-7cd4-47d1-b037-d62d00b7d62c" providerId="ADAL" clId="{E576D054-E2E3-4F54-9472-A7B28B631E03}" dt="2024-06-11T19:43:20.723" v="4256" actId="1036"/>
          <ac:spMkLst>
            <pc:docMk/>
            <pc:sldMk cId="2607771002" sldId="2147472045"/>
            <ac:spMk id="110" creationId="{983A9AD7-38F4-280A-E549-DA8C8DF3EA47}"/>
          </ac:spMkLst>
        </pc:spChg>
        <pc:spChg chg="del">
          <ac:chgData name="Edgard Morato" userId="1da6dde4-7cd4-47d1-b037-d62d00b7d62c" providerId="ADAL" clId="{E576D054-E2E3-4F54-9472-A7B28B631E03}" dt="2024-06-11T19:40:28.318" v="4220" actId="478"/>
          <ac:spMkLst>
            <pc:docMk/>
            <pc:sldMk cId="2607771002" sldId="2147472045"/>
            <ac:spMk id="111" creationId="{4518AA99-DBF3-B0C5-4B99-B2A55B2C952D}"/>
          </ac:spMkLst>
        </pc:spChg>
        <pc:spChg chg="add mod">
          <ac:chgData name="Edgard Morato" userId="1da6dde4-7cd4-47d1-b037-d62d00b7d62c" providerId="ADAL" clId="{E576D054-E2E3-4F54-9472-A7B28B631E03}" dt="2024-06-11T19:43:20.723" v="4256" actId="1036"/>
          <ac:spMkLst>
            <pc:docMk/>
            <pc:sldMk cId="2607771002" sldId="2147472045"/>
            <ac:spMk id="112" creationId="{322E4C4D-9428-174B-7308-5B5DA3C2F50A}"/>
          </ac:spMkLst>
        </pc:spChg>
        <pc:spChg chg="add mod">
          <ac:chgData name="Edgard Morato" userId="1da6dde4-7cd4-47d1-b037-d62d00b7d62c" providerId="ADAL" clId="{E576D054-E2E3-4F54-9472-A7B28B631E03}" dt="2024-06-11T19:43:20.723" v="4256" actId="1036"/>
          <ac:spMkLst>
            <pc:docMk/>
            <pc:sldMk cId="2607771002" sldId="2147472045"/>
            <ac:spMk id="113" creationId="{2DF53A7F-02F2-A07F-34BD-C55B23F8C0A8}"/>
          </ac:spMkLst>
        </pc:spChg>
        <pc:spChg chg="add mod">
          <ac:chgData name="Edgard Morato" userId="1da6dde4-7cd4-47d1-b037-d62d00b7d62c" providerId="ADAL" clId="{E576D054-E2E3-4F54-9472-A7B28B631E03}" dt="2024-06-11T19:43:20.723" v="4256" actId="1036"/>
          <ac:spMkLst>
            <pc:docMk/>
            <pc:sldMk cId="2607771002" sldId="2147472045"/>
            <ac:spMk id="114" creationId="{2B3DA7CA-B443-3311-F1C2-0A6C093A6781}"/>
          </ac:spMkLst>
        </pc:spChg>
        <pc:spChg chg="add mod">
          <ac:chgData name="Edgard Morato" userId="1da6dde4-7cd4-47d1-b037-d62d00b7d62c" providerId="ADAL" clId="{E576D054-E2E3-4F54-9472-A7B28B631E03}" dt="2024-06-11T19:43:20.723" v="4256" actId="1036"/>
          <ac:spMkLst>
            <pc:docMk/>
            <pc:sldMk cId="2607771002" sldId="2147472045"/>
            <ac:spMk id="115" creationId="{735C937B-57AF-DA1B-2031-A5F9971A6076}"/>
          </ac:spMkLst>
        </pc:spChg>
        <pc:spChg chg="add mod">
          <ac:chgData name="Edgard Morato" userId="1da6dde4-7cd4-47d1-b037-d62d00b7d62c" providerId="ADAL" clId="{E576D054-E2E3-4F54-9472-A7B28B631E03}" dt="2024-06-11T19:43:20.723" v="4256" actId="1036"/>
          <ac:spMkLst>
            <pc:docMk/>
            <pc:sldMk cId="2607771002" sldId="2147472045"/>
            <ac:spMk id="116" creationId="{8718949E-A40F-11A8-430C-F64C143DBC5F}"/>
          </ac:spMkLst>
        </pc:spChg>
        <pc:spChg chg="add mod">
          <ac:chgData name="Edgard Morato" userId="1da6dde4-7cd4-47d1-b037-d62d00b7d62c" providerId="ADAL" clId="{E576D054-E2E3-4F54-9472-A7B28B631E03}" dt="2024-06-11T19:43:20.723" v="4256" actId="1036"/>
          <ac:spMkLst>
            <pc:docMk/>
            <pc:sldMk cId="2607771002" sldId="2147472045"/>
            <ac:spMk id="117" creationId="{97549898-5DB1-FEF1-AEEB-18CECE076555}"/>
          </ac:spMkLst>
        </pc:spChg>
        <pc:spChg chg="add mod">
          <ac:chgData name="Edgard Morato" userId="1da6dde4-7cd4-47d1-b037-d62d00b7d62c" providerId="ADAL" clId="{E576D054-E2E3-4F54-9472-A7B28B631E03}" dt="2024-06-11T19:43:20.723" v="4256" actId="1036"/>
          <ac:spMkLst>
            <pc:docMk/>
            <pc:sldMk cId="2607771002" sldId="2147472045"/>
            <ac:spMk id="118" creationId="{3F456CD5-D585-5829-A1FF-E65D702299C7}"/>
          </ac:spMkLst>
        </pc:spChg>
        <pc:spChg chg="add mod">
          <ac:chgData name="Edgard Morato" userId="1da6dde4-7cd4-47d1-b037-d62d00b7d62c" providerId="ADAL" clId="{E576D054-E2E3-4F54-9472-A7B28B631E03}" dt="2024-06-11T19:43:20.723" v="4256" actId="1036"/>
          <ac:spMkLst>
            <pc:docMk/>
            <pc:sldMk cId="2607771002" sldId="2147472045"/>
            <ac:spMk id="119" creationId="{9BA2B4C6-1EC3-B8B6-BEAB-9DA2F8F43472}"/>
          </ac:spMkLst>
        </pc:spChg>
        <pc:spChg chg="add mod">
          <ac:chgData name="Edgard Morato" userId="1da6dde4-7cd4-47d1-b037-d62d00b7d62c" providerId="ADAL" clId="{E576D054-E2E3-4F54-9472-A7B28B631E03}" dt="2024-06-11T19:43:20.723" v="4256" actId="1036"/>
          <ac:spMkLst>
            <pc:docMk/>
            <pc:sldMk cId="2607771002" sldId="2147472045"/>
            <ac:spMk id="120" creationId="{902DB319-5010-52CE-9059-63C88E2AF19E}"/>
          </ac:spMkLst>
        </pc:spChg>
        <pc:spChg chg="add mod">
          <ac:chgData name="Edgard Morato" userId="1da6dde4-7cd4-47d1-b037-d62d00b7d62c" providerId="ADAL" clId="{E576D054-E2E3-4F54-9472-A7B28B631E03}" dt="2024-06-11T19:43:20.723" v="4256" actId="1036"/>
          <ac:spMkLst>
            <pc:docMk/>
            <pc:sldMk cId="2607771002" sldId="2147472045"/>
            <ac:spMk id="121" creationId="{A6E523DA-1D80-0E6A-7809-F1C926A6A92B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122" creationId="{0E187C8D-6539-7DFB-5DA9-F33A1DA9F539}"/>
          </ac:spMkLst>
        </pc:spChg>
        <pc:spChg chg="add mod">
          <ac:chgData name="Edgard Morato" userId="1da6dde4-7cd4-47d1-b037-d62d00b7d62c" providerId="ADAL" clId="{E576D054-E2E3-4F54-9472-A7B28B631E03}" dt="2024-06-11T19:49:47.383" v="4352" actId="1036"/>
          <ac:spMkLst>
            <pc:docMk/>
            <pc:sldMk cId="2607771002" sldId="2147472045"/>
            <ac:spMk id="123" creationId="{96C41326-C3AF-8E7D-36B8-8509FAB5E334}"/>
          </ac:spMkLst>
        </pc:spChg>
        <pc:spChg chg="add mod">
          <ac:chgData name="Edgard Morato" userId="1da6dde4-7cd4-47d1-b037-d62d00b7d62c" providerId="ADAL" clId="{E576D054-E2E3-4F54-9472-A7B28B631E03}" dt="2024-06-11T19:49:47.383" v="4352" actId="1036"/>
          <ac:spMkLst>
            <pc:docMk/>
            <pc:sldMk cId="2607771002" sldId="2147472045"/>
            <ac:spMk id="124" creationId="{395A8282-667A-BB61-3415-DEA5BC6BE069}"/>
          </ac:spMkLst>
        </pc:spChg>
        <pc:spChg chg="add mod">
          <ac:chgData name="Edgard Morato" userId="1da6dde4-7cd4-47d1-b037-d62d00b7d62c" providerId="ADAL" clId="{E576D054-E2E3-4F54-9472-A7B28B631E03}" dt="2024-06-11T19:49:47.383" v="4352" actId="1036"/>
          <ac:spMkLst>
            <pc:docMk/>
            <pc:sldMk cId="2607771002" sldId="2147472045"/>
            <ac:spMk id="125" creationId="{B575EA61-35A1-5809-4814-AF3AE905900F}"/>
          </ac:spMkLst>
        </pc:spChg>
        <pc:spChg chg="add mod">
          <ac:chgData name="Edgard Morato" userId="1da6dde4-7cd4-47d1-b037-d62d00b7d62c" providerId="ADAL" clId="{E576D054-E2E3-4F54-9472-A7B28B631E03}" dt="2024-06-11T19:49:47.383" v="4352" actId="1036"/>
          <ac:spMkLst>
            <pc:docMk/>
            <pc:sldMk cId="2607771002" sldId="2147472045"/>
            <ac:spMk id="126" creationId="{E7CA6CC7-74A7-37B4-E9C5-CFC96FED03B9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142" creationId="{14660A6A-D743-5EDF-3D37-C60463D4FB07}"/>
          </ac:spMkLst>
        </pc:spChg>
        <pc:spChg chg="del">
          <ac:chgData name="Edgard Morato" userId="1da6dde4-7cd4-47d1-b037-d62d00b7d62c" providerId="ADAL" clId="{E576D054-E2E3-4F54-9472-A7B28B631E03}" dt="2024-06-11T19:40:14.785" v="4219" actId="478"/>
          <ac:spMkLst>
            <pc:docMk/>
            <pc:sldMk cId="2607771002" sldId="2147472045"/>
            <ac:spMk id="143" creationId="{BCA47B6C-DA65-494E-C1CF-E04590D19E7E}"/>
          </ac:spMkLst>
        </pc:spChg>
        <pc:graphicFrameChg chg="del">
          <ac:chgData name="Edgard Morato" userId="1da6dde4-7cd4-47d1-b037-d62d00b7d62c" providerId="ADAL" clId="{E576D054-E2E3-4F54-9472-A7B28B631E03}" dt="2024-06-11T19:40:14.785" v="4219" actId="478"/>
          <ac:graphicFrameMkLst>
            <pc:docMk/>
            <pc:sldMk cId="2607771002" sldId="2147472045"/>
            <ac:graphicFrameMk id="12" creationId="{402C0064-2267-51E9-56D7-823195FF9AE2}"/>
          </ac:graphicFrameMkLst>
        </pc:graphicFrameChg>
        <pc:picChg chg="del">
          <ac:chgData name="Edgard Morato" userId="1da6dde4-7cd4-47d1-b037-d62d00b7d62c" providerId="ADAL" clId="{E576D054-E2E3-4F54-9472-A7B28B631E03}" dt="2024-06-11T19:40:14.785" v="4219" actId="478"/>
          <ac:picMkLst>
            <pc:docMk/>
            <pc:sldMk cId="2607771002" sldId="2147472045"/>
            <ac:picMk id="14" creationId="{B72E9E66-A850-F21B-F08C-484401831E97}"/>
          </ac:picMkLst>
        </pc:picChg>
        <pc:picChg chg="del">
          <ac:chgData name="Edgard Morato" userId="1da6dde4-7cd4-47d1-b037-d62d00b7d62c" providerId="ADAL" clId="{E576D054-E2E3-4F54-9472-A7B28B631E03}" dt="2024-06-11T19:40:14.785" v="4219" actId="478"/>
          <ac:picMkLst>
            <pc:docMk/>
            <pc:sldMk cId="2607771002" sldId="2147472045"/>
            <ac:picMk id="15" creationId="{8566078F-A4AE-2A49-C0AD-FF283919FD8D}"/>
          </ac:picMkLst>
        </pc:picChg>
        <pc:picChg chg="del">
          <ac:chgData name="Edgard Morato" userId="1da6dde4-7cd4-47d1-b037-d62d00b7d62c" providerId="ADAL" clId="{E576D054-E2E3-4F54-9472-A7B28B631E03}" dt="2024-06-11T19:40:14.785" v="4219" actId="478"/>
          <ac:picMkLst>
            <pc:docMk/>
            <pc:sldMk cId="2607771002" sldId="2147472045"/>
            <ac:picMk id="16" creationId="{C47013BC-3685-A9BD-9703-BB5B43F68E40}"/>
          </ac:picMkLst>
        </pc:picChg>
        <pc:picChg chg="add mod">
          <ac:chgData name="Edgard Morato" userId="1da6dde4-7cd4-47d1-b037-d62d00b7d62c" providerId="ADAL" clId="{E576D054-E2E3-4F54-9472-A7B28B631E03}" dt="2024-06-11T19:40:29.210" v="4221"/>
          <ac:picMkLst>
            <pc:docMk/>
            <pc:sldMk cId="2607771002" sldId="2147472045"/>
            <ac:picMk id="24" creationId="{03A8F2DC-319B-E18A-091B-9345C3968175}"/>
          </ac:picMkLst>
        </pc:picChg>
        <pc:picChg chg="add mod">
          <ac:chgData name="Edgard Morato" userId="1da6dde4-7cd4-47d1-b037-d62d00b7d62c" providerId="ADAL" clId="{E576D054-E2E3-4F54-9472-A7B28B631E03}" dt="2024-06-11T19:40:29.210" v="4221"/>
          <ac:picMkLst>
            <pc:docMk/>
            <pc:sldMk cId="2607771002" sldId="2147472045"/>
            <ac:picMk id="27" creationId="{569837B0-0C33-7744-94E7-635A777B748D}"/>
          </ac:picMkLst>
        </pc:picChg>
        <pc:picChg chg="add mod">
          <ac:chgData name="Edgard Morato" userId="1da6dde4-7cd4-47d1-b037-d62d00b7d62c" providerId="ADAL" clId="{E576D054-E2E3-4F54-9472-A7B28B631E03}" dt="2024-06-11T19:40:29.210" v="4221"/>
          <ac:picMkLst>
            <pc:docMk/>
            <pc:sldMk cId="2607771002" sldId="2147472045"/>
            <ac:picMk id="31" creationId="{6924B87F-F109-989C-4A89-11C2CA10CC25}"/>
          </ac:picMkLst>
        </pc:picChg>
        <pc:picChg chg="del">
          <ac:chgData name="Edgard Morato" userId="1da6dde4-7cd4-47d1-b037-d62d00b7d62c" providerId="ADAL" clId="{E576D054-E2E3-4F54-9472-A7B28B631E03}" dt="2024-06-11T19:40:14.785" v="4219" actId="478"/>
          <ac:picMkLst>
            <pc:docMk/>
            <pc:sldMk cId="2607771002" sldId="2147472045"/>
            <ac:picMk id="34" creationId="{EE38C63B-184F-BEC7-66BD-33D35BB334F0}"/>
          </ac:picMkLst>
        </pc:picChg>
        <pc:picChg chg="del">
          <ac:chgData name="Edgard Morato" userId="1da6dde4-7cd4-47d1-b037-d62d00b7d62c" providerId="ADAL" clId="{E576D054-E2E3-4F54-9472-A7B28B631E03}" dt="2024-06-11T19:40:14.785" v="4219" actId="478"/>
          <ac:picMkLst>
            <pc:docMk/>
            <pc:sldMk cId="2607771002" sldId="2147472045"/>
            <ac:picMk id="52" creationId="{9C14A3FA-0B4F-93B3-166E-4ABDC52B9BCE}"/>
          </ac:picMkLst>
        </pc:picChg>
        <pc:picChg chg="del">
          <ac:chgData name="Edgard Morato" userId="1da6dde4-7cd4-47d1-b037-d62d00b7d62c" providerId="ADAL" clId="{E576D054-E2E3-4F54-9472-A7B28B631E03}" dt="2024-06-11T19:40:14.785" v="4219" actId="478"/>
          <ac:picMkLst>
            <pc:docMk/>
            <pc:sldMk cId="2607771002" sldId="2147472045"/>
            <ac:picMk id="53" creationId="{A6F308F4-339C-27BB-B13B-ABAEE05D6898}"/>
          </ac:picMkLst>
        </pc:picChg>
        <pc:picChg chg="add mod">
          <ac:chgData name="Edgard Morato" userId="1da6dde4-7cd4-47d1-b037-d62d00b7d62c" providerId="ADAL" clId="{E576D054-E2E3-4F54-9472-A7B28B631E03}" dt="2024-06-11T19:40:29.210" v="4221"/>
          <ac:picMkLst>
            <pc:docMk/>
            <pc:sldMk cId="2607771002" sldId="2147472045"/>
            <ac:picMk id="92" creationId="{0B510742-406B-D954-B6B0-21CD4FA0ED3B}"/>
          </ac:picMkLst>
        </pc:picChg>
        <pc:picChg chg="add mod">
          <ac:chgData name="Edgard Morato" userId="1da6dde4-7cd4-47d1-b037-d62d00b7d62c" providerId="ADAL" clId="{E576D054-E2E3-4F54-9472-A7B28B631E03}" dt="2024-06-11T19:40:29.210" v="4221"/>
          <ac:picMkLst>
            <pc:docMk/>
            <pc:sldMk cId="2607771002" sldId="2147472045"/>
            <ac:picMk id="95" creationId="{673C2CE2-89D1-9DEA-44CF-9638208ADB4C}"/>
          </ac:picMkLst>
        </pc:picChg>
        <pc:picChg chg="del">
          <ac:chgData name="Edgard Morato" userId="1da6dde4-7cd4-47d1-b037-d62d00b7d62c" providerId="ADAL" clId="{E576D054-E2E3-4F54-9472-A7B28B631E03}" dt="2024-06-11T19:40:14.785" v="4219" actId="478"/>
          <ac:picMkLst>
            <pc:docMk/>
            <pc:sldMk cId="2607771002" sldId="2147472045"/>
            <ac:picMk id="130" creationId="{A86BF7C0-4133-2EDE-A49B-E8CDEA897D49}"/>
          </ac:picMkLst>
        </pc:picChg>
        <pc:cxnChg chg="add mod">
          <ac:chgData name="Edgard Morato" userId="1da6dde4-7cd4-47d1-b037-d62d00b7d62c" providerId="ADAL" clId="{E576D054-E2E3-4F54-9472-A7B28B631E03}" dt="2024-06-11T19:41:45.468" v="4229" actId="208"/>
          <ac:cxnSpMkLst>
            <pc:docMk/>
            <pc:sldMk cId="2607771002" sldId="2147472045"/>
            <ac:cxnSpMk id="46" creationId="{0A7C69AE-54D8-D105-13AD-6BB4B71C64DE}"/>
          </ac:cxnSpMkLst>
        </pc:cxnChg>
        <pc:cxnChg chg="add mod">
          <ac:chgData name="Edgard Morato" userId="1da6dde4-7cd4-47d1-b037-d62d00b7d62c" providerId="ADAL" clId="{E576D054-E2E3-4F54-9472-A7B28B631E03}" dt="2024-06-11T19:41:45.468" v="4229" actId="208"/>
          <ac:cxnSpMkLst>
            <pc:docMk/>
            <pc:sldMk cId="2607771002" sldId="2147472045"/>
            <ac:cxnSpMk id="57" creationId="{DB7FAB30-CCBF-B36F-9C39-7F6B73E8CFD7}"/>
          </ac:cxnSpMkLst>
        </pc:cxnChg>
        <pc:cxnChg chg="add mod">
          <ac:chgData name="Edgard Morato" userId="1da6dde4-7cd4-47d1-b037-d62d00b7d62c" providerId="ADAL" clId="{E576D054-E2E3-4F54-9472-A7B28B631E03}" dt="2024-06-11T19:41:45.468" v="4229" actId="208"/>
          <ac:cxnSpMkLst>
            <pc:docMk/>
            <pc:sldMk cId="2607771002" sldId="2147472045"/>
            <ac:cxnSpMk id="63" creationId="{3F7DE230-EAAF-5B0F-D223-BF2173BB952C}"/>
          </ac:cxnSpMkLst>
        </pc:cxnChg>
        <pc:cxnChg chg="add mod">
          <ac:chgData name="Edgard Morato" userId="1da6dde4-7cd4-47d1-b037-d62d00b7d62c" providerId="ADAL" clId="{E576D054-E2E3-4F54-9472-A7B28B631E03}" dt="2024-06-11T19:49:32.283" v="4338" actId="1076"/>
          <ac:cxnSpMkLst>
            <pc:docMk/>
            <pc:sldMk cId="2607771002" sldId="2147472045"/>
            <ac:cxnSpMk id="64" creationId="{F6F8D86A-E6E2-DD5A-4513-E73112E5456C}"/>
          </ac:cxnSpMkLst>
        </pc:cxnChg>
        <pc:cxnChg chg="add mod">
          <ac:chgData name="Edgard Morato" userId="1da6dde4-7cd4-47d1-b037-d62d00b7d62c" providerId="ADAL" clId="{E576D054-E2E3-4F54-9472-A7B28B631E03}" dt="2024-06-11T19:41:45.468" v="4229" actId="208"/>
          <ac:cxnSpMkLst>
            <pc:docMk/>
            <pc:sldMk cId="2607771002" sldId="2147472045"/>
            <ac:cxnSpMk id="89" creationId="{172787F1-B01E-F87C-FC9C-75C1F20E0A56}"/>
          </ac:cxnSpMkLst>
        </pc:cxnChg>
        <pc:cxnChg chg="add mod">
          <ac:chgData name="Edgard Morato" userId="1da6dde4-7cd4-47d1-b037-d62d00b7d62c" providerId="ADAL" clId="{E576D054-E2E3-4F54-9472-A7B28B631E03}" dt="2024-06-11T19:41:45.468" v="4229" actId="208"/>
          <ac:cxnSpMkLst>
            <pc:docMk/>
            <pc:sldMk cId="2607771002" sldId="2147472045"/>
            <ac:cxnSpMk id="90" creationId="{515C4CB4-4B7F-192C-BBA7-EFE6D6C299E3}"/>
          </ac:cxnSpMkLst>
        </pc:cxnChg>
      </pc:sldChg>
      <pc:sldChg chg="addSp delSp modSp mod">
        <pc:chgData name="Edgard Morato" userId="1da6dde4-7cd4-47d1-b037-d62d00b7d62c" providerId="ADAL" clId="{E576D054-E2E3-4F54-9472-A7B28B631E03}" dt="2024-06-19T19:22:25.036" v="5675" actId="113"/>
        <pc:sldMkLst>
          <pc:docMk/>
          <pc:sldMk cId="2368707519" sldId="2147472046"/>
        </pc:sldMkLst>
        <pc:spChg chg="add mod ord">
          <ac:chgData name="Edgard Morato" userId="1da6dde4-7cd4-47d1-b037-d62d00b7d62c" providerId="ADAL" clId="{E576D054-E2E3-4F54-9472-A7B28B631E03}" dt="2024-06-19T12:44:12.093" v="5385" actId="12788"/>
          <ac:spMkLst>
            <pc:docMk/>
            <pc:sldMk cId="2368707519" sldId="2147472046"/>
            <ac:spMk id="2" creationId="{FDCB0CD6-3BE8-FF56-AEAA-7FD05EC44091}"/>
          </ac:spMkLst>
        </pc:spChg>
        <pc:spChg chg="add mod ord">
          <ac:chgData name="Edgard Morato" userId="1da6dde4-7cd4-47d1-b037-d62d00b7d62c" providerId="ADAL" clId="{E576D054-E2E3-4F54-9472-A7B28B631E03}" dt="2024-06-19T12:44:16.956" v="5386" actId="12788"/>
          <ac:spMkLst>
            <pc:docMk/>
            <pc:sldMk cId="2368707519" sldId="2147472046"/>
            <ac:spMk id="4" creationId="{970029FA-EA71-E37D-E146-9E319764FE2B}"/>
          </ac:spMkLst>
        </pc:spChg>
        <pc:spChg chg="mod">
          <ac:chgData name="Edgard Morato" userId="1da6dde4-7cd4-47d1-b037-d62d00b7d62c" providerId="ADAL" clId="{E576D054-E2E3-4F54-9472-A7B28B631E03}" dt="2024-06-19T19:12:33.216" v="5579" actId="207"/>
          <ac:spMkLst>
            <pc:docMk/>
            <pc:sldMk cId="2368707519" sldId="2147472046"/>
            <ac:spMk id="5" creationId="{F99E87C6-5CD9-DE99-AE1F-61CFCB670D3F}"/>
          </ac:spMkLst>
        </pc:spChg>
        <pc:spChg chg="del">
          <ac:chgData name="Edgard Morato" userId="1da6dde4-7cd4-47d1-b037-d62d00b7d62c" providerId="ADAL" clId="{E576D054-E2E3-4F54-9472-A7B28B631E03}" dt="2024-06-19T12:42:03.103" v="5274" actId="478"/>
          <ac:spMkLst>
            <pc:docMk/>
            <pc:sldMk cId="2368707519" sldId="2147472046"/>
            <ac:spMk id="6" creationId="{2E4C95E4-DAEF-3C4A-F058-96DF609F5C35}"/>
          </ac:spMkLst>
        </pc:spChg>
        <pc:spChg chg="mod">
          <ac:chgData name="Edgard Morato" userId="1da6dde4-7cd4-47d1-b037-d62d00b7d62c" providerId="ADAL" clId="{E576D054-E2E3-4F54-9472-A7B28B631E03}" dt="2024-06-19T19:21:39.051" v="5669" actId="113"/>
          <ac:spMkLst>
            <pc:docMk/>
            <pc:sldMk cId="2368707519" sldId="2147472046"/>
            <ac:spMk id="7" creationId="{74637021-3240-B4DE-B20C-D22B2390D1CA}"/>
          </ac:spMkLst>
        </pc:spChg>
        <pc:spChg chg="add mod ord">
          <ac:chgData name="Edgard Morato" userId="1da6dde4-7cd4-47d1-b037-d62d00b7d62c" providerId="ADAL" clId="{E576D054-E2E3-4F54-9472-A7B28B631E03}" dt="2024-06-19T12:44:24.906" v="5387" actId="12788"/>
          <ac:spMkLst>
            <pc:docMk/>
            <pc:sldMk cId="2368707519" sldId="2147472046"/>
            <ac:spMk id="8" creationId="{C1353801-76DC-7AEB-DB93-6DA54A0F312B}"/>
          </ac:spMkLst>
        </pc:spChg>
        <pc:spChg chg="add del mod">
          <ac:chgData name="Edgard Morato" userId="1da6dde4-7cd4-47d1-b037-d62d00b7d62c" providerId="ADAL" clId="{E576D054-E2E3-4F54-9472-A7B28B631E03}" dt="2024-06-19T13:33:40.882" v="5539" actId="478"/>
          <ac:spMkLst>
            <pc:docMk/>
            <pc:sldMk cId="2368707519" sldId="2147472046"/>
            <ac:spMk id="12" creationId="{393B9028-305D-4858-98FD-299510DF9E82}"/>
          </ac:spMkLst>
        </pc:spChg>
        <pc:spChg chg="mod">
          <ac:chgData name="Edgard Morato" userId="1da6dde4-7cd4-47d1-b037-d62d00b7d62c" providerId="ADAL" clId="{E576D054-E2E3-4F54-9472-A7B28B631E03}" dt="2024-06-19T19:22:25.036" v="5675" actId="113"/>
          <ac:spMkLst>
            <pc:docMk/>
            <pc:sldMk cId="2368707519" sldId="2147472046"/>
            <ac:spMk id="13" creationId="{1126193F-0CE4-8BF8-B591-FF095F81FD47}"/>
          </ac:spMkLst>
        </pc:spChg>
        <pc:spChg chg="add del mod">
          <ac:chgData name="Edgard Morato" userId="1da6dde4-7cd4-47d1-b037-d62d00b7d62c" providerId="ADAL" clId="{E576D054-E2E3-4F54-9472-A7B28B631E03}" dt="2024-06-19T13:33:35.599" v="5538" actId="21"/>
          <ac:spMkLst>
            <pc:docMk/>
            <pc:sldMk cId="2368707519" sldId="2147472046"/>
            <ac:spMk id="14" creationId="{6237259A-9ACF-F5C8-C5F8-70A61A942B00}"/>
          </ac:spMkLst>
        </pc:spChg>
        <pc:spChg chg="add del mod">
          <ac:chgData name="Edgard Morato" userId="1da6dde4-7cd4-47d1-b037-d62d00b7d62c" providerId="ADAL" clId="{E576D054-E2E3-4F54-9472-A7B28B631E03}" dt="2024-06-19T13:33:35.599" v="5538" actId="21"/>
          <ac:spMkLst>
            <pc:docMk/>
            <pc:sldMk cId="2368707519" sldId="2147472046"/>
            <ac:spMk id="15" creationId="{4A7BBCF5-EB74-46B3-B960-04085EA31240}"/>
          </ac:spMkLst>
        </pc:spChg>
        <pc:spChg chg="mod">
          <ac:chgData name="Edgard Morato" userId="1da6dde4-7cd4-47d1-b037-d62d00b7d62c" providerId="ADAL" clId="{E576D054-E2E3-4F54-9472-A7B28B631E03}" dt="2024-06-19T19:16:20.499" v="5609" actId="1035"/>
          <ac:spMkLst>
            <pc:docMk/>
            <pc:sldMk cId="2368707519" sldId="2147472046"/>
            <ac:spMk id="17" creationId="{153887B0-C51B-FE52-C401-FEA808824B36}"/>
          </ac:spMkLst>
        </pc:spChg>
        <pc:spChg chg="add del mod">
          <ac:chgData name="Edgard Morato" userId="1da6dde4-7cd4-47d1-b037-d62d00b7d62c" providerId="ADAL" clId="{E576D054-E2E3-4F54-9472-A7B28B631E03}" dt="2024-06-19T13:33:40.882" v="5539" actId="478"/>
          <ac:spMkLst>
            <pc:docMk/>
            <pc:sldMk cId="2368707519" sldId="2147472046"/>
            <ac:spMk id="18" creationId="{DD9550C1-8838-2E9D-73E7-ADB31BEFFCD9}"/>
          </ac:spMkLst>
        </pc:spChg>
        <pc:spChg chg="add mod">
          <ac:chgData name="Edgard Morato" userId="1da6dde4-7cd4-47d1-b037-d62d00b7d62c" providerId="ADAL" clId="{E576D054-E2E3-4F54-9472-A7B28B631E03}" dt="2024-06-19T13:33:41.772" v="5540"/>
          <ac:spMkLst>
            <pc:docMk/>
            <pc:sldMk cId="2368707519" sldId="2147472046"/>
            <ac:spMk id="19" creationId="{39BB2415-CEDE-B40B-74F8-88ACA71221BC}"/>
          </ac:spMkLst>
        </pc:spChg>
        <pc:spChg chg="mod">
          <ac:chgData name="Edgard Morato" userId="1da6dde4-7cd4-47d1-b037-d62d00b7d62c" providerId="ADAL" clId="{E576D054-E2E3-4F54-9472-A7B28B631E03}" dt="2024-06-19T19:16:20.499" v="5609" actId="1035"/>
          <ac:spMkLst>
            <pc:docMk/>
            <pc:sldMk cId="2368707519" sldId="2147472046"/>
            <ac:spMk id="20" creationId="{7E13974E-0A73-936A-8DD3-4FA496EE4616}"/>
          </ac:spMkLst>
        </pc:spChg>
        <pc:spChg chg="mod">
          <ac:chgData name="Edgard Morato" userId="1da6dde4-7cd4-47d1-b037-d62d00b7d62c" providerId="ADAL" clId="{E576D054-E2E3-4F54-9472-A7B28B631E03}" dt="2024-06-19T19:16:20.499" v="5609" actId="1035"/>
          <ac:spMkLst>
            <pc:docMk/>
            <pc:sldMk cId="2368707519" sldId="2147472046"/>
            <ac:spMk id="21" creationId="{8BFEA45E-82AC-B4B9-3393-2161937996EB}"/>
          </ac:spMkLst>
        </pc:spChg>
        <pc:spChg chg="add mod">
          <ac:chgData name="Edgard Morato" userId="1da6dde4-7cd4-47d1-b037-d62d00b7d62c" providerId="ADAL" clId="{E576D054-E2E3-4F54-9472-A7B28B631E03}" dt="2024-06-19T13:33:41.772" v="5540"/>
          <ac:spMkLst>
            <pc:docMk/>
            <pc:sldMk cId="2368707519" sldId="2147472046"/>
            <ac:spMk id="22" creationId="{C31C882A-2F5C-95BD-7239-57E66B1F29ED}"/>
          </ac:spMkLst>
        </pc:spChg>
        <pc:spChg chg="del">
          <ac:chgData name="Edgard Morato" userId="1da6dde4-7cd4-47d1-b037-d62d00b7d62c" providerId="ADAL" clId="{E576D054-E2E3-4F54-9472-A7B28B631E03}" dt="2024-06-19T13:33:31.874" v="5536" actId="478"/>
          <ac:spMkLst>
            <pc:docMk/>
            <pc:sldMk cId="2368707519" sldId="2147472046"/>
            <ac:spMk id="27" creationId="{FFADC27D-93EA-F984-64CA-D540EB5AA7A9}"/>
          </ac:spMkLst>
        </pc:spChg>
        <pc:spChg chg="add del mod">
          <ac:chgData name="Edgard Morato" userId="1da6dde4-7cd4-47d1-b037-d62d00b7d62c" providerId="ADAL" clId="{E576D054-E2E3-4F54-9472-A7B28B631E03}" dt="2024-06-19T19:12:37.676" v="5580" actId="207"/>
          <ac:spMkLst>
            <pc:docMk/>
            <pc:sldMk cId="2368707519" sldId="2147472046"/>
            <ac:spMk id="36" creationId="{A5027372-1B2D-8A5E-7F4D-B386A2C068BC}"/>
          </ac:spMkLst>
        </pc:spChg>
        <pc:picChg chg="mod">
          <ac:chgData name="Edgard Morato" userId="1da6dde4-7cd4-47d1-b037-d62d00b7d62c" providerId="ADAL" clId="{E576D054-E2E3-4F54-9472-A7B28B631E03}" dt="2024-06-19T12:41:48.246" v="5273" actId="14826"/>
          <ac:picMkLst>
            <pc:docMk/>
            <pc:sldMk cId="2368707519" sldId="2147472046"/>
            <ac:picMk id="10" creationId="{90F1F0DC-E076-DBCE-4AD5-8DF24D3FFB2E}"/>
          </ac:picMkLst>
        </pc:picChg>
        <pc:picChg chg="add mod">
          <ac:chgData name="Edgard Morato" userId="1da6dde4-7cd4-47d1-b037-d62d00b7d62c" providerId="ADAL" clId="{E576D054-E2E3-4F54-9472-A7B28B631E03}" dt="2024-06-19T19:21:24.609" v="5664" actId="14100"/>
          <ac:picMkLst>
            <pc:docMk/>
            <pc:sldMk cId="2368707519" sldId="2147472046"/>
            <ac:picMk id="23" creationId="{9DB3B79F-D501-A168-FD72-2B3B7AB714EA}"/>
          </ac:picMkLst>
        </pc:picChg>
        <pc:picChg chg="add mod">
          <ac:chgData name="Edgard Morato" userId="1da6dde4-7cd4-47d1-b037-d62d00b7d62c" providerId="ADAL" clId="{E576D054-E2E3-4F54-9472-A7B28B631E03}" dt="2024-06-19T19:21:27.651" v="5667" actId="1037"/>
          <ac:picMkLst>
            <pc:docMk/>
            <pc:sldMk cId="2368707519" sldId="2147472046"/>
            <ac:picMk id="24" creationId="{E8B5B17D-935A-B20D-B523-80346DC0C1FE}"/>
          </ac:picMkLst>
        </pc:picChg>
        <pc:picChg chg="add mod">
          <ac:chgData name="Edgard Morato" userId="1da6dde4-7cd4-47d1-b037-d62d00b7d62c" providerId="ADAL" clId="{E576D054-E2E3-4F54-9472-A7B28B631E03}" dt="2024-06-19T19:21:21.752" v="5662" actId="1036"/>
          <ac:picMkLst>
            <pc:docMk/>
            <pc:sldMk cId="2368707519" sldId="2147472046"/>
            <ac:picMk id="25" creationId="{AC63D5BB-6289-347A-70DF-51D9C56EFEF4}"/>
          </ac:picMkLst>
        </pc:picChg>
      </pc:sldChg>
      <pc:sldMasterChg chg="delSldLayout">
        <pc:chgData name="Edgard Morato" userId="1da6dde4-7cd4-47d1-b037-d62d00b7d62c" providerId="ADAL" clId="{E576D054-E2E3-4F54-9472-A7B28B631E03}" dt="2024-06-11T20:03:24.703" v="4558" actId="47"/>
        <pc:sldMasterMkLst>
          <pc:docMk/>
          <pc:sldMasterMk cId="2424699095" sldId="2147483744"/>
        </pc:sldMasterMkLst>
        <pc:sldLayoutChg chg="del">
          <pc:chgData name="Edgard Morato" userId="1da6dde4-7cd4-47d1-b037-d62d00b7d62c" providerId="ADAL" clId="{E576D054-E2E3-4F54-9472-A7B28B631E03}" dt="2024-06-11T20:03:24.703" v="4558" actId="47"/>
          <pc:sldLayoutMkLst>
            <pc:docMk/>
            <pc:sldMasterMk cId="2424699095" sldId="2147483744"/>
            <pc:sldLayoutMk cId="790820793" sldId="2147483778"/>
          </pc:sldLayoutMkLst>
        </pc:sldLayoutChg>
      </pc:sldMasterChg>
    </pc:docChg>
  </pc:docChgLst>
  <pc:docChgLst>
    <pc:chgData name="Edgard Morato" userId="1da6dde4-7cd4-47d1-b037-d62d00b7d62c" providerId="ADAL" clId="{39007A7E-3457-4959-B272-7449A146E856}"/>
    <pc:docChg chg="custSel modSld">
      <pc:chgData name="Edgard Morato" userId="1da6dde4-7cd4-47d1-b037-d62d00b7d62c" providerId="ADAL" clId="{39007A7E-3457-4959-B272-7449A146E856}" dt="2024-08-15T15:02:31.762" v="23" actId="6549"/>
      <pc:docMkLst>
        <pc:docMk/>
      </pc:docMkLst>
      <pc:sldChg chg="addSp delSp modSp mod">
        <pc:chgData name="Edgard Morato" userId="1da6dde4-7cd4-47d1-b037-d62d00b7d62c" providerId="ADAL" clId="{39007A7E-3457-4959-B272-7449A146E856}" dt="2024-08-15T13:54:35.378" v="20" actId="34135"/>
        <pc:sldMkLst>
          <pc:docMk/>
          <pc:sldMk cId="3950321292" sldId="2147471826"/>
        </pc:sldMkLst>
        <pc:picChg chg="add mod">
          <ac:chgData name="Edgard Morato" userId="1da6dde4-7cd4-47d1-b037-d62d00b7d62c" providerId="ADAL" clId="{39007A7E-3457-4959-B272-7449A146E856}" dt="2024-08-15T13:33:30.807" v="4" actId="34135"/>
          <ac:picMkLst>
            <pc:docMk/>
            <pc:sldMk cId="3950321292" sldId="2147471826"/>
            <ac:picMk id="3" creationId="{795C8B20-DDE4-A19B-EDA9-A5976369C411}"/>
          </ac:picMkLst>
        </pc:picChg>
        <pc:picChg chg="del">
          <ac:chgData name="Edgard Morato" userId="1da6dde4-7cd4-47d1-b037-d62d00b7d62c" providerId="ADAL" clId="{39007A7E-3457-4959-B272-7449A146E856}" dt="2024-08-15T13:32:56.515" v="0" actId="478"/>
          <ac:picMkLst>
            <pc:docMk/>
            <pc:sldMk cId="3950321292" sldId="2147471826"/>
            <ac:picMk id="4" creationId="{733C7F91-5B08-B536-182D-DC46F2999B7F}"/>
          </ac:picMkLst>
        </pc:picChg>
        <pc:cxnChg chg="add mod">
          <ac:chgData name="Edgard Morato" userId="1da6dde4-7cd4-47d1-b037-d62d00b7d62c" providerId="ADAL" clId="{39007A7E-3457-4959-B272-7449A146E856}" dt="2024-08-15T13:54:35.378" v="20" actId="34135"/>
          <ac:cxnSpMkLst>
            <pc:docMk/>
            <pc:sldMk cId="3950321292" sldId="2147471826"/>
            <ac:cxnSpMk id="2" creationId="{FE2234A1-62CB-087A-B8E2-D4B2AFA03868}"/>
          </ac:cxnSpMkLst>
        </pc:cxnChg>
        <pc:cxnChg chg="add mod">
          <ac:chgData name="Edgard Morato" userId="1da6dde4-7cd4-47d1-b037-d62d00b7d62c" providerId="ADAL" clId="{39007A7E-3457-4959-B272-7449A146E856}" dt="2024-08-15T13:54:35.378" v="20" actId="34135"/>
          <ac:cxnSpMkLst>
            <pc:docMk/>
            <pc:sldMk cId="3950321292" sldId="2147471826"/>
            <ac:cxnSpMk id="4" creationId="{CE8B3D9D-10C7-6791-7AB9-48E5D09CCB03}"/>
          </ac:cxnSpMkLst>
        </pc:cxnChg>
        <pc:cxnChg chg="add mod">
          <ac:chgData name="Edgard Morato" userId="1da6dde4-7cd4-47d1-b037-d62d00b7d62c" providerId="ADAL" clId="{39007A7E-3457-4959-B272-7449A146E856}" dt="2024-08-15T13:54:35.378" v="20" actId="34135"/>
          <ac:cxnSpMkLst>
            <pc:docMk/>
            <pc:sldMk cId="3950321292" sldId="2147471826"/>
            <ac:cxnSpMk id="5" creationId="{F42ED354-5BDB-EA55-3C65-3B1F88A308CD}"/>
          </ac:cxnSpMkLst>
        </pc:cxnChg>
        <pc:cxnChg chg="add mod">
          <ac:chgData name="Edgard Morato" userId="1da6dde4-7cd4-47d1-b037-d62d00b7d62c" providerId="ADAL" clId="{39007A7E-3457-4959-B272-7449A146E856}" dt="2024-08-15T13:54:35.378" v="20" actId="34135"/>
          <ac:cxnSpMkLst>
            <pc:docMk/>
            <pc:sldMk cId="3950321292" sldId="2147471826"/>
            <ac:cxnSpMk id="6" creationId="{52D9E43E-40AF-1EA9-167A-32E7C59A8E4E}"/>
          </ac:cxnSpMkLst>
        </pc:cxnChg>
        <pc:cxnChg chg="add mod">
          <ac:chgData name="Edgard Morato" userId="1da6dde4-7cd4-47d1-b037-d62d00b7d62c" providerId="ADAL" clId="{39007A7E-3457-4959-B272-7449A146E856}" dt="2024-08-15T13:54:35.378" v="20" actId="34135"/>
          <ac:cxnSpMkLst>
            <pc:docMk/>
            <pc:sldMk cId="3950321292" sldId="2147471826"/>
            <ac:cxnSpMk id="7" creationId="{92A13A2E-12CF-F77E-9806-BC656526C9F9}"/>
          </ac:cxnSpMkLst>
        </pc:cxnChg>
        <pc:cxnChg chg="add mod">
          <ac:chgData name="Edgard Morato" userId="1da6dde4-7cd4-47d1-b037-d62d00b7d62c" providerId="ADAL" clId="{39007A7E-3457-4959-B272-7449A146E856}" dt="2024-08-15T13:54:35.378" v="20" actId="34135"/>
          <ac:cxnSpMkLst>
            <pc:docMk/>
            <pc:sldMk cId="3950321292" sldId="2147471826"/>
            <ac:cxnSpMk id="8" creationId="{BF26D5E3-A5AF-C1F7-BD61-8A59B0BFBB37}"/>
          </ac:cxnSpMkLst>
        </pc:cxnChg>
        <pc:cxnChg chg="add mod">
          <ac:chgData name="Edgard Morato" userId="1da6dde4-7cd4-47d1-b037-d62d00b7d62c" providerId="ADAL" clId="{39007A7E-3457-4959-B272-7449A146E856}" dt="2024-08-15T13:54:35.378" v="20" actId="34135"/>
          <ac:cxnSpMkLst>
            <pc:docMk/>
            <pc:sldMk cId="3950321292" sldId="2147471826"/>
            <ac:cxnSpMk id="9" creationId="{EBFF491E-F999-A935-AF92-928280D8EC43}"/>
          </ac:cxnSpMkLst>
        </pc:cxnChg>
        <pc:cxnChg chg="add mod">
          <ac:chgData name="Edgard Morato" userId="1da6dde4-7cd4-47d1-b037-d62d00b7d62c" providerId="ADAL" clId="{39007A7E-3457-4959-B272-7449A146E856}" dt="2024-08-15T13:54:35.378" v="20" actId="34135"/>
          <ac:cxnSpMkLst>
            <pc:docMk/>
            <pc:sldMk cId="3950321292" sldId="2147471826"/>
            <ac:cxnSpMk id="10" creationId="{A49DC6A7-77AA-574F-FE2D-70BFA6AEE895}"/>
          </ac:cxnSpMkLst>
        </pc:cxnChg>
        <pc:cxnChg chg="add mod">
          <ac:chgData name="Edgard Morato" userId="1da6dde4-7cd4-47d1-b037-d62d00b7d62c" providerId="ADAL" clId="{39007A7E-3457-4959-B272-7449A146E856}" dt="2024-08-15T13:54:35.378" v="20" actId="34135"/>
          <ac:cxnSpMkLst>
            <pc:docMk/>
            <pc:sldMk cId="3950321292" sldId="2147471826"/>
            <ac:cxnSpMk id="11" creationId="{8C7B0E76-DE78-65B8-A293-70D3EB548E7D}"/>
          </ac:cxnSpMkLst>
        </pc:cxnChg>
        <pc:cxnChg chg="add mod">
          <ac:chgData name="Edgard Morato" userId="1da6dde4-7cd4-47d1-b037-d62d00b7d62c" providerId="ADAL" clId="{39007A7E-3457-4959-B272-7449A146E856}" dt="2024-08-15T13:54:35.378" v="20" actId="34135"/>
          <ac:cxnSpMkLst>
            <pc:docMk/>
            <pc:sldMk cId="3950321292" sldId="2147471826"/>
            <ac:cxnSpMk id="12" creationId="{46A81EFF-E7CE-5C94-EA7F-39DAA655D577}"/>
          </ac:cxnSpMkLst>
        </pc:cxnChg>
        <pc:cxnChg chg="add mod">
          <ac:chgData name="Edgard Morato" userId="1da6dde4-7cd4-47d1-b037-d62d00b7d62c" providerId="ADAL" clId="{39007A7E-3457-4959-B272-7449A146E856}" dt="2024-08-15T13:54:35.378" v="20" actId="34135"/>
          <ac:cxnSpMkLst>
            <pc:docMk/>
            <pc:sldMk cId="3950321292" sldId="2147471826"/>
            <ac:cxnSpMk id="13" creationId="{8C442BC5-5358-01D0-2143-ACB275164D30}"/>
          </ac:cxnSpMkLst>
        </pc:cxnChg>
        <pc:cxnChg chg="add mod">
          <ac:chgData name="Edgard Morato" userId="1da6dde4-7cd4-47d1-b037-d62d00b7d62c" providerId="ADAL" clId="{39007A7E-3457-4959-B272-7449A146E856}" dt="2024-08-15T13:54:35.378" v="20" actId="34135"/>
          <ac:cxnSpMkLst>
            <pc:docMk/>
            <pc:sldMk cId="3950321292" sldId="2147471826"/>
            <ac:cxnSpMk id="14" creationId="{6F6B8B3C-CF6F-ADF7-392F-D721F8A35FB9}"/>
          </ac:cxnSpMkLst>
        </pc:cxnChg>
        <pc:cxnChg chg="add mod">
          <ac:chgData name="Edgard Morato" userId="1da6dde4-7cd4-47d1-b037-d62d00b7d62c" providerId="ADAL" clId="{39007A7E-3457-4959-B272-7449A146E856}" dt="2024-08-15T13:54:35.378" v="20" actId="34135"/>
          <ac:cxnSpMkLst>
            <pc:docMk/>
            <pc:sldMk cId="3950321292" sldId="2147471826"/>
            <ac:cxnSpMk id="15" creationId="{5E237C56-60AF-202F-9F96-9CF352D13BF6}"/>
          </ac:cxnSpMkLst>
        </pc:cxnChg>
      </pc:sldChg>
      <pc:sldChg chg="modNotesTx">
        <pc:chgData name="Edgard Morato" userId="1da6dde4-7cd4-47d1-b037-d62d00b7d62c" providerId="ADAL" clId="{39007A7E-3457-4959-B272-7449A146E856}" dt="2024-08-15T15:02:01.722" v="21" actId="6549"/>
        <pc:sldMkLst>
          <pc:docMk/>
          <pc:sldMk cId="4023122470" sldId="2147471831"/>
        </pc:sldMkLst>
      </pc:sldChg>
      <pc:sldChg chg="modNotesTx">
        <pc:chgData name="Edgard Morato" userId="1da6dde4-7cd4-47d1-b037-d62d00b7d62c" providerId="ADAL" clId="{39007A7E-3457-4959-B272-7449A146E856}" dt="2024-08-15T15:02:31.762" v="23" actId="6549"/>
        <pc:sldMkLst>
          <pc:docMk/>
          <pc:sldMk cId="124008438" sldId="2147472012"/>
        </pc:sldMkLst>
      </pc:sldChg>
      <pc:sldChg chg="modNotesTx">
        <pc:chgData name="Edgard Morato" userId="1da6dde4-7cd4-47d1-b037-d62d00b7d62c" providerId="ADAL" clId="{39007A7E-3457-4959-B272-7449A146E856}" dt="2024-08-15T15:02:27.796" v="22" actId="6549"/>
        <pc:sldMkLst>
          <pc:docMk/>
          <pc:sldMk cId="578931800" sldId="2147472039"/>
        </pc:sldMkLst>
      </pc:sldChg>
    </pc:docChg>
  </pc:docChgLst>
  <pc:docChgLst>
    <pc:chgData name="Edgard Morato" userId="1da6dde4-7cd4-47d1-b037-d62d00b7d62c" providerId="ADAL" clId="{A94541C3-F9EA-4A8F-A120-DA49CFC4AE7A}"/>
    <pc:docChg chg="undo custSel modSld">
      <pc:chgData name="Edgard Morato" userId="1da6dde4-7cd4-47d1-b037-d62d00b7d62c" providerId="ADAL" clId="{A94541C3-F9EA-4A8F-A120-DA49CFC4AE7A}" dt="2024-04-29T19:36:49.337" v="652"/>
      <pc:docMkLst>
        <pc:docMk/>
      </pc:docMkLst>
      <pc:sldChg chg="addSp modSp mod">
        <pc:chgData name="Edgard Morato" userId="1da6dde4-7cd4-47d1-b037-d62d00b7d62c" providerId="ADAL" clId="{A94541C3-F9EA-4A8F-A120-DA49CFC4AE7A}" dt="2024-04-29T18:49:21.928" v="83" actId="1076"/>
        <pc:sldMkLst>
          <pc:docMk/>
          <pc:sldMk cId="3319366197" sldId="397"/>
        </pc:sldMkLst>
        <pc:spChg chg="add mod">
          <ac:chgData name="Edgard Morato" userId="1da6dde4-7cd4-47d1-b037-d62d00b7d62c" providerId="ADAL" clId="{A94541C3-F9EA-4A8F-A120-DA49CFC4AE7A}" dt="2024-04-29T18:49:21.928" v="83" actId="1076"/>
          <ac:spMkLst>
            <pc:docMk/>
            <pc:sldMk cId="3319366197" sldId="397"/>
            <ac:spMk id="2" creationId="{E9694C20-F507-7109-D666-D909BE918CCE}"/>
          </ac:spMkLst>
        </pc:spChg>
      </pc:sldChg>
      <pc:sldChg chg="addSp delSp modSp mod">
        <pc:chgData name="Edgard Morato" userId="1da6dde4-7cd4-47d1-b037-d62d00b7d62c" providerId="ADAL" clId="{A94541C3-F9EA-4A8F-A120-DA49CFC4AE7A}" dt="2024-04-29T18:47:48.285" v="56" actId="1036"/>
        <pc:sldMkLst>
          <pc:docMk/>
          <pc:sldMk cId="2671093986" sldId="2147471883"/>
        </pc:sldMkLst>
        <pc:spChg chg="add del mod">
          <ac:chgData name="Edgard Morato" userId="1da6dde4-7cd4-47d1-b037-d62d00b7d62c" providerId="ADAL" clId="{A94541C3-F9EA-4A8F-A120-DA49CFC4AE7A}" dt="2024-04-29T18:47:04.765" v="25" actId="478"/>
          <ac:spMkLst>
            <pc:docMk/>
            <pc:sldMk cId="2671093986" sldId="2147471883"/>
            <ac:spMk id="4" creationId="{EF79F9B4-8C40-0C6A-1999-3D8BD75278F2}"/>
          </ac:spMkLst>
        </pc:spChg>
        <pc:spChg chg="mod">
          <ac:chgData name="Edgard Morato" userId="1da6dde4-7cd4-47d1-b037-d62d00b7d62c" providerId="ADAL" clId="{A94541C3-F9EA-4A8F-A120-DA49CFC4AE7A}" dt="2024-04-29T18:47:17.151" v="40" actId="20577"/>
          <ac:spMkLst>
            <pc:docMk/>
            <pc:sldMk cId="2671093986" sldId="2147471883"/>
            <ac:spMk id="15" creationId="{4A060A70-F163-277E-67EA-7A55428C8FBB}"/>
          </ac:spMkLst>
        </pc:spChg>
        <pc:picChg chg="add del mod">
          <ac:chgData name="Edgard Morato" userId="1da6dde4-7cd4-47d1-b037-d62d00b7d62c" providerId="ADAL" clId="{A94541C3-F9EA-4A8F-A120-DA49CFC4AE7A}" dt="2024-04-29T18:46:50.092" v="21" actId="21"/>
          <ac:picMkLst>
            <pc:docMk/>
            <pc:sldMk cId="2671093986" sldId="2147471883"/>
            <ac:picMk id="2" creationId="{B248F30C-C4B1-E0C4-0FD1-D37ACC165FA9}"/>
          </ac:picMkLst>
        </pc:picChg>
        <pc:picChg chg="del">
          <ac:chgData name="Edgard Morato" userId="1da6dde4-7cd4-47d1-b037-d62d00b7d62c" providerId="ADAL" clId="{A94541C3-F9EA-4A8F-A120-DA49CFC4AE7A}" dt="2024-04-29T18:46:52.467" v="22" actId="478"/>
          <ac:picMkLst>
            <pc:docMk/>
            <pc:sldMk cId="2671093986" sldId="2147471883"/>
            <ac:picMk id="3" creationId="{8658CAF6-3A4B-6F8A-ED1E-E28BC1798066}"/>
          </ac:picMkLst>
        </pc:picChg>
        <pc:picChg chg="add mod ord modCrop">
          <ac:chgData name="Edgard Morato" userId="1da6dde4-7cd4-47d1-b037-d62d00b7d62c" providerId="ADAL" clId="{A94541C3-F9EA-4A8F-A120-DA49CFC4AE7A}" dt="2024-04-29T18:47:48.285" v="56" actId="1036"/>
          <ac:picMkLst>
            <pc:docMk/>
            <pc:sldMk cId="2671093986" sldId="2147471883"/>
            <ac:picMk id="6" creationId="{2180AD9B-CCB0-293A-7C66-F28848D76E90}"/>
          </ac:picMkLst>
        </pc:picChg>
      </pc:sldChg>
      <pc:sldChg chg="addSp delSp modSp mod">
        <pc:chgData name="Edgard Morato" userId="1da6dde4-7cd4-47d1-b037-d62d00b7d62c" providerId="ADAL" clId="{A94541C3-F9EA-4A8F-A120-DA49CFC4AE7A}" dt="2024-04-29T18:50:51.139" v="129" actId="1035"/>
        <pc:sldMkLst>
          <pc:docMk/>
          <pc:sldMk cId="3578510256" sldId="2147471939"/>
        </pc:sldMkLst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3" creationId="{30DCEDAA-6D98-5695-5608-B93BCA2BC6C3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5" creationId="{E8DB7765-2B56-2330-FCBF-0DE643ABCB68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6" creationId="{AEC04A1D-9A32-7E18-C0CD-D10E39CBD915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7" creationId="{9ED7752A-21F7-4622-E901-50DF3D855EBE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8" creationId="{E2FCC89E-F7CD-0560-13A2-302C2D031B51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9" creationId="{6E1052F3-DA42-5CB9-AC66-BCE149525A47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0" creationId="{9394F1F9-96D5-9E83-829D-9A48B6F65F20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1" creationId="{82E6DCC4-07AA-BCED-F382-46D8203779A1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2" creationId="{0DF4C36C-ABED-DBE1-FB0D-4B764950C33A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3" creationId="{3E533ACA-35A2-9B9F-BD59-2327BC54BBFA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4" creationId="{4275AD5B-3F51-D093-F646-2BCA9EBE6AF4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5" creationId="{C6F03B13-B25F-9D63-668A-1AE4E71B6A0C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6" creationId="{62FB47F5-9B15-CA63-AD3D-BA432474B68B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8" creationId="{0C1F3176-87A5-4FD4-5A66-323D5BEFF310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9" creationId="{53D4401B-D299-E0A3-F756-D08E1D16C3EC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0" creationId="{C5B80B2A-48E5-547C-075B-A5C4B2F9EAD7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1" creationId="{74CEC047-1F42-3E57-C794-2BFAAACA0838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2" creationId="{52CE8C19-AD7C-983D-42D2-F2B3821CF80D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3" creationId="{535176D7-C5AE-1D98-ADE6-4C67234C9B82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4" creationId="{BF9E9CB1-8153-1AA8-9D19-35AD267FAE4B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5" creationId="{6F6E0AF8-05C2-CE0E-88C5-CBE78A9F6AF4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6" creationId="{99CD5C10-576F-E9CE-F56E-06EBA5F8C35B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7" creationId="{F0E93104-3EBC-4F52-2116-5100DEB8611C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8" creationId="{1E5EC42B-6774-DDFB-96A7-977A99D61F00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9" creationId="{078D7903-A1A8-9018-32AB-A62BE7B5D1EF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0" creationId="{8FBEE9A2-15E9-AD96-A118-8619E13903C7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31" creationId="{4A6FEEFD-0177-5EDC-54D0-4E6CC55DF771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2" creationId="{15B6B6D7-A879-DD7D-3774-DEF18D1D3B1D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3" creationId="{DC523B8F-2D2E-1DF0-3BA3-17B906EDCD36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4" creationId="{5C635A33-91DB-76D3-1B54-24475454B94E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5" creationId="{1BCE0692-3C46-DFFF-A313-A66088749F60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6" creationId="{FD986B57-FE32-3E07-B15E-C05E350E70B9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7" creationId="{940D02B6-4D1D-AE68-D872-910A6D5C3233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38" creationId="{6A39F777-DEC8-724D-58AE-7C7BE84654DD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39" creationId="{7E024B9A-A56A-98DD-7C10-7CA714188172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40" creationId="{B375A108-F75E-5386-3C6E-37BAAA743CD2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41" creationId="{B5BC5FDB-FC78-25CD-7ADE-84A8BC0A915A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42" creationId="{27483E54-6B37-D3AE-EE29-97D294699DB9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43" creationId="{ED06583D-AA25-4B03-B3E4-A13D3E0C328A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44" creationId="{DC0C3570-2D98-C60C-4E8E-0173FF0687FF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45" creationId="{E4BE0C6E-0F84-A513-55F9-38EF3B620444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46" creationId="{906FF6F0-EE36-DC8B-8F75-B986DBB00758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47" creationId="{25346BF3-CA0E-1C78-98FF-C49028555C23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48" creationId="{8CB5D209-AC28-C4FD-3E99-9DAC2D3A8F13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49" creationId="{A36EADBD-127E-9D86-0F03-998692479276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50" creationId="{0C2C1F5E-328F-2B39-4B05-67CF9C1DC235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51" creationId="{AF291A81-CC45-AB85-9DF5-EF660C5F1FF1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52" creationId="{19BC3AFE-16FC-B278-4210-D8A22881C586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53" creationId="{711FBF93-3E1E-F338-E174-34E1532B76E2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54" creationId="{A3A86744-4CEE-8F2D-D05E-F458A6457942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57" creationId="{A7492C49-67F7-5AF6-2A13-346EE1807BA0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58" creationId="{FFC7E36F-8722-FE30-FAA9-BCC4D877BAA6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59" creationId="{85A460E5-37C5-827B-5039-AA1B61B2F2BE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60" creationId="{7D662881-C5BC-810C-D95F-406D3B1A69FD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61" creationId="{5047F7E1-CEAC-CEC8-EF1E-8138B79CB08D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62" creationId="{1F7D525B-3654-6AF9-26F1-E9D45DE83E7D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63" creationId="{6ACC394A-AF32-3F71-4A31-815DB50F02BA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64" creationId="{004BA82E-66D5-A200-7144-99AEA79E8023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65" creationId="{2BA22054-3AC0-A2C3-0B89-B964DEED7794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66" creationId="{997EC49A-6CBE-7AB5-7949-B0E5875BCC1C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67" creationId="{C40D5A7E-833C-475C-E467-0E3182D04500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68" creationId="{208A6520-8A08-28CD-0D8B-08DF173245CF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69" creationId="{9F576E2B-CDE4-21E6-8117-2AE91A87D24E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70" creationId="{36C10418-6DE3-E673-FFBA-8FC57391C553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71" creationId="{D198532A-081F-AD6E-2DF7-397BE36878B1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72" creationId="{C7CE36E8-0F90-F9DF-9A7C-788B962DC984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73" creationId="{9EEEDBD6-5B7F-E01E-B77D-6A2AB72137AB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74" creationId="{AA6ED5ED-CE3A-7A72-7E00-1384C444B4F9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75" creationId="{073C5F16-45CC-EA03-4ADD-ADEB46EE1112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76" creationId="{B33866F6-D8D4-D78E-7A7B-514711F1D073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77" creationId="{AF478572-AE1C-346E-4CA6-B3B222416D51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78" creationId="{58E4E561-B3F3-6E78-17B4-0CAC55EF14BF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79" creationId="{051F8D4F-51C3-76A8-D93D-C1503309344A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80" creationId="{7235D18D-DB88-9981-6DBC-B9C233E448F2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81" creationId="{310E9B28-E0C5-3B41-F4AA-D174DDF9EA30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82" creationId="{F3DDB06A-ED27-5E95-6680-B2E3B17CCB6B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83" creationId="{D1188409-6A0D-8B94-0079-1B2EA5C9B41B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84" creationId="{A4F874D3-B975-6B6F-02F1-33DB28A0EDBD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85" creationId="{6BFB6F04-416E-1F89-6019-9E38CE7EF157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86" creationId="{E21D98FF-6AEB-5891-F387-B74D1724805F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87" creationId="{96E6B0C2-C5B8-C8DD-6AED-F763F5C1E445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88" creationId="{69ED4F99-1744-7436-DAFF-4EC4C198A595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89" creationId="{F184D343-AEF4-D8DC-E241-232A40D1F770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90" creationId="{17EA7CD3-EDDA-F8BE-4537-7EA388030A40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91" creationId="{C068B098-D356-4A95-04DA-7A2D54AD825A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92" creationId="{617B61B8-39C8-37B1-7B69-AC51D192620A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93" creationId="{2C0D332A-436D-D325-5B44-D492389A7200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94" creationId="{F2A58871-01B9-6E06-CFCE-0F34E130C767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95" creationId="{B71F9B2C-1284-24FF-F030-E82ED0538D09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96" creationId="{159F926B-0661-F355-D83E-FC93D339AD6A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97" creationId="{F6A78DA4-F3E0-FC66-3A61-9C8E25E8BC46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98" creationId="{D5A8C16E-CF97-470F-A548-A0114881580C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99" creationId="{CC8188C3-C2E6-76B6-B8E5-3943A718A8A2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00" creationId="{FECAF0A8-5023-824D-2AA2-332D23B7AD06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01" creationId="{ADC3578A-86D3-452C-0C76-D839A031488A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02" creationId="{B1151420-B2C3-9981-9BCD-C999AAE3C2E7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03" creationId="{5F4E13FA-D0BE-BAB5-5423-4DC201530210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04" creationId="{EE27B1C5-5CD4-665F-5971-2C697550D697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05" creationId="{106629B2-914F-DFD9-7501-7089BF55E30A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06" creationId="{21F33914-80E8-5848-08F7-175EC0744A59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07" creationId="{0ACE8269-F92B-88D9-5EEF-E766CBB23E51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08" creationId="{2F84AC7B-3059-07E6-F82D-715E45698814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09" creationId="{D542FC97-8C16-4059-B7EA-FC09BC477CD4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10" creationId="{5EAD86A4-D2AC-2D08-6FF1-A936B8C9CA76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11" creationId="{351B2AE5-F227-4BB4-FAC1-998215088B4D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12" creationId="{A5C0C9A0-90FC-17F3-A021-7E7DA3E7DE92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13" creationId="{F268F625-F3FD-3102-6F6C-B914C60356F8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14" creationId="{3428D98B-38D2-7FBA-BC1E-5BA7D1DD6FEB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15" creationId="{54BB0D8E-050F-5AAB-A4A1-9CC9CF76F09C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16" creationId="{44F993CC-8ACE-44D7-E5D3-B91466D732F8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17" creationId="{BB0BDEB5-F15A-6CC1-E8C5-4368D531769F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18" creationId="{BACAB5EA-098D-67FF-AB12-12CD4E898A5E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19" creationId="{0CE271AA-0601-0BD2-0AA2-EC8DE88E2587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20" creationId="{DB82D21E-C11A-C9B2-5D6C-11EB88A0654C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23" creationId="{9E35AB69-F626-A854-18E7-76293E87A05C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24" creationId="{7B5D427F-3E8D-F537-1995-487C2E3812FA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25" creationId="{C31A257C-8DBE-933B-1274-156A3E57A75F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26" creationId="{4BD76832-753D-39C6-F3EB-F73645B95F24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27" creationId="{4F05712F-CE3B-C509-456A-73D425B1D062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28" creationId="{43AE1826-ED60-28DB-48DF-B7C7A3AE3787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29" creationId="{AF5FFA14-159D-7737-B18C-9A57DD25BD5D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30" creationId="{494F91F9-0320-6F04-949A-45297914EA5C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31" creationId="{B2DBAB9F-76FA-32D8-472C-19F5A3992527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32" creationId="{612BB7D4-E320-E2CF-C995-609B09763CDC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33" creationId="{5F4C5CAE-75FC-E520-BF49-49F848E1C65E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34" creationId="{BEFC2159-2520-1770-66FD-6478ACC83367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35" creationId="{160070BC-37FC-87B2-9861-08D46FD9BAA1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36" creationId="{D7299F23-EC48-49A1-1ED7-B3BF3088D34D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37" creationId="{C039FFAD-D40A-7DB4-6CCA-146B6D77F4F9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38" creationId="{8393C955-3626-ACD5-9318-BC7D4EDA4750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39" creationId="{7555C40C-AEDA-7F29-B877-45D4CC35514B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40" creationId="{7267E90A-7578-EF79-AC6A-2B8BEB6BC905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41" creationId="{C1E02823-3DCF-A04F-4865-81F78037A886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42" creationId="{A9B575F8-6AFC-D043-8E12-59586DECDDC7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43" creationId="{81ED4FE8-3351-545B-D5AB-336B8ECA0B21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44" creationId="{936800B0-2203-31D2-8B04-E9BE3EC0829E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45" creationId="{89EAA3F9-20F8-CD13-6643-F78F80237C56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46" creationId="{71151E99-ED35-6747-26ED-D308D9DB69D3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47" creationId="{DC3B4E75-9A18-C6E0-D5C9-C57BF07EBF3E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48" creationId="{E547BF9A-1AC7-74B4-307D-56BB0E31A6AE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49" creationId="{349136AA-DEFE-2FA8-C539-1F449EC13144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50" creationId="{6ABDED7A-2FB8-CC92-A5A5-43BD5FAC4985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51" creationId="{0647FDC2-4E5A-8DB3-CEE7-A0F0A3096EF7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52" creationId="{BF6C6469-5C00-AD41-65B2-14814BEBAD29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53" creationId="{BE13BE3E-E6F3-A02B-8460-DEE0EDEE0A5E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54" creationId="{2454A986-E8CC-8EA7-ECC0-30B34CBB57D9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55" creationId="{CB0CBFE3-15DD-B006-1BD4-3D140F53E00E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56" creationId="{81B7E3B2-7124-CC14-16C8-969F25CEDEB4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57" creationId="{CFAE6F68-BA38-6D79-08B4-34E66638BBDC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58" creationId="{7385AE10-3F5C-C3EE-69E8-C07608619B79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59" creationId="{2729D87A-2BB0-DD20-2A44-B38A0AE1EEB3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60" creationId="{D245F6FD-C485-E34C-7009-FD5641790F2D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61" creationId="{406062B6-037E-E28F-B86C-620E3B7C3B6E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62" creationId="{67E4F0B8-6E36-6612-0448-83518E7DEA40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63" creationId="{FA2C76C8-4252-3CB5-64A2-02C3592F5C40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64" creationId="{97E8D9A8-F233-CC52-2E2A-D5781537590C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65" creationId="{815AE1D0-5640-AD48-0CC2-445992E04EE7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66" creationId="{95C9BC17-F4DF-DF34-FCF7-4DD996D337AC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67" creationId="{7A0BC5E5-C864-ACA1-A14D-86C79A9840F0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68" creationId="{FD7A7889-70C6-D030-B1AD-5D652A561CDF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69" creationId="{FD5F7391-6374-FB02-C26C-345E8A473241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70" creationId="{5D7583F9-C067-0F44-0C4C-0C604387890C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71" creationId="{C0195376-B32C-9FC5-5CBD-9E5448244C62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72" creationId="{7A1C4208-4D01-0E17-BA27-37DFA1B59006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73" creationId="{0F7DF847-882D-C55B-E7E5-01E7CB13CA67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74" creationId="{C2E38878-50C3-CB83-88D7-B6DE4F9C39CB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75" creationId="{1D8C7A36-4368-B89A-657E-A5991460E716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76" creationId="{8423AE90-EB54-2759-81E2-A0B7B69CD2E6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77" creationId="{6F6DE5D5-07B4-0169-B81C-22324D141A82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78" creationId="{33CC23CB-CFAE-F00A-0576-D95D6643C1A5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79" creationId="{2A67967B-29D5-756A-2ED4-EF216F894A93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80" creationId="{FF1EE690-1D7C-2A9A-12FC-A1FFF81233CD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81" creationId="{2DC75096-CAA7-2025-12D2-6236624B5718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82" creationId="{7DF8105B-5F25-423E-F76A-C37E63184FE4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83" creationId="{68B06A53-FF42-EF1D-EEB8-56D6EF52889A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84" creationId="{2C2A2469-6EF3-F19B-F3AC-88F4FE5E47A8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85" creationId="{FAAA0A5E-9AC2-4449-18FD-89B1CC2061D2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86" creationId="{B9BE0E30-9207-CC95-9B89-D9084398CD0E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87" creationId="{878EEAEA-E45B-FD3D-1E59-0C72D98CFDF5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88" creationId="{89B3C7E7-604C-11D0-8D64-F7BBA4D10A9B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89" creationId="{070A4226-EDC9-5CB8-12AA-36E3A331EAF6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90" creationId="{563B997A-435D-423E-1496-428E061A30E6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91" creationId="{91D85506-E464-77AB-5101-9C53F1F98055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92" creationId="{5B257713-D414-808A-3EFA-468417AA4A02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93" creationId="{D53A5101-9CC9-1B77-7169-B2DAAB247FF1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94" creationId="{46C711AD-EA1F-AA19-E703-C110BFC915D8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95" creationId="{87A1BE92-D138-85FC-C9F9-33C2E921A2D6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96" creationId="{7E948EDB-9BD1-B5C7-C8C1-6EEDCD2C59FA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97" creationId="{B8B70544-743B-6262-4C27-8B564C133AAA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198" creationId="{6BA730C5-0FD0-6C19-218F-F6A9AC0AAAEB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199" creationId="{A9FD4236-7CB4-7CBC-C407-79C4EB40AA47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00" creationId="{DC8249CB-CA51-8DDA-6ACF-9CD0B5E291F8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01" creationId="{FBB69D21-15AE-8F11-C5EC-5ACE6099D173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02" creationId="{09E14C75-B83D-E67B-2D51-4DA309912C28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03" creationId="{E095A457-EA60-E945-DD15-3C8B812B5895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04" creationId="{91BE06FE-7D1D-517B-B1E5-98FFDD252CCD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05" creationId="{54719863-B101-F6FB-AA07-4FA23D669BDA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06" creationId="{417CB0FF-B846-2010-C68C-508EE864CF29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07" creationId="{8023C7FD-46DE-8D32-A874-8CFC4833DF7F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08" creationId="{A9F1693A-A69D-09F2-988F-CE23D35F9B10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09" creationId="{5379BB45-0856-644A-8963-4423844F242F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10" creationId="{55674840-45C6-3EFC-B1DD-108175A3F9D8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11" creationId="{B907CC42-7E5B-D7A5-8C5B-DE02CB54C982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12" creationId="{C4F52340-CB1E-4BB8-AB2B-A7075961D66E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13" creationId="{8FD4BEF8-5641-5B31-C148-BA350C4413D8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14" creationId="{AAE84715-4D92-B72D-F1B8-04A2695292D0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15" creationId="{5BDC150A-F4F4-6AB1-3908-56AD7C7EFECF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16" creationId="{BA7975D1-1F22-A3CD-5D9C-8C42822F6FF0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17" creationId="{10856145-5496-6569-8D58-D279DC278881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18" creationId="{B92AA04C-517A-1CB7-2867-4E673E9C5CAE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19" creationId="{5E98AF29-2B2D-C59A-20D6-D6DD0A7E562B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20" creationId="{C1FF2B1B-EDCD-E009-6948-CD50FC4F8E0A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21" creationId="{BFABC4BD-A0E7-E770-94BF-98FB5C2A2F27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22" creationId="{33B1430A-1A3C-76F8-988F-F11388D7CCDE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23" creationId="{7D81EE2A-920D-496D-9FBD-9F8A2A2CE84F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24" creationId="{5B332065-15DD-34E8-62EA-32E783B25510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25" creationId="{110E70DB-AD09-A1C2-9661-72E07412755A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26" creationId="{BF160D80-027D-3C1C-102F-F9849B60EB05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27" creationId="{6763A9D1-3ACA-D1F7-5F2B-FEE165985A26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28" creationId="{7B265DBD-0622-F933-1C71-5E0611D3760D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29" creationId="{D277344A-A5C8-2F94-1CD9-5D2BF59EBC72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30" creationId="{876D2B85-F117-7485-C796-6003A3C05134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31" creationId="{5C0A5282-D75F-291E-229D-BEE01A97DD89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32" creationId="{13511DF5-8888-8F7A-F3C6-69DCD10B200C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33" creationId="{15C807F2-5CB1-53FB-135A-1D58F96D693E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34" creationId="{94447F63-0892-DE2E-BFA9-35E0B1A72641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35" creationId="{6020A97C-D9A1-6333-0323-C6E1D8313B17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36" creationId="{6D60A37D-B1C0-BD73-B503-C934835A2313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37" creationId="{B982C337-9BFE-6742-19B0-C83712F69224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38" creationId="{48ACEBF6-4C3E-A781-6E6F-69D8994AD264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39" creationId="{684F7912-17B1-D0A3-C44E-1BD4B3E5C0A0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40" creationId="{B80E30A4-F00C-C46B-5437-5C8414CA1717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41" creationId="{AE29FD80-FFA1-A2FD-F656-A0B00E0A0D1F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42" creationId="{386CE0E7-19FE-573F-F45B-549C05FE0848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43" creationId="{76902308-C49B-0AFA-CC79-6D25CB7AF06A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44" creationId="{654F3D9E-70CD-DA21-222F-E7FE91E7959A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45" creationId="{728A418C-1273-FF19-3D16-B54AA43062B4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46" creationId="{7C0906AA-253D-1F45-0AAA-6D4BCDFFF117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47" creationId="{05EE3B15-7870-C79B-C353-EC3B73DC85F9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48" creationId="{CD1EDE18-BB2B-954F-C02B-362C113803C9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49" creationId="{5F5799A1-FB15-CE71-24C6-5F0B15CFCB39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50" creationId="{6F8FD74E-62CF-2572-B586-477C91AABC0A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51" creationId="{883491A3-4767-AFFA-1F44-685BE68D3BCB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52" creationId="{1D439A19-2503-1357-96E6-EEC99BA091E8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53" creationId="{8F8F810D-DAA5-A0D4-86CE-3DC136AB8C54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54" creationId="{6FAD7D23-9BAE-3597-F399-D989BCFA38BA}"/>
          </ac:spMkLst>
        </pc:spChg>
        <pc:spChg chg="add mod">
          <ac:chgData name="Edgard Morato" userId="1da6dde4-7cd4-47d1-b037-d62d00b7d62c" providerId="ADAL" clId="{A94541C3-F9EA-4A8F-A120-DA49CFC4AE7A}" dt="2024-04-29T18:50:51.139" v="129" actId="1035"/>
          <ac:spMkLst>
            <pc:docMk/>
            <pc:sldMk cId="3578510256" sldId="2147471939"/>
            <ac:spMk id="255" creationId="{097BB04A-C9CE-8BF6-4581-EA4D35823621}"/>
          </ac:spMkLst>
        </pc:spChg>
        <pc:spChg chg="add mod">
          <ac:chgData name="Edgard Morato" userId="1da6dde4-7cd4-47d1-b037-d62d00b7d62c" providerId="ADAL" clId="{A94541C3-F9EA-4A8F-A120-DA49CFC4AE7A}" dt="2024-04-29T18:50:51.139" v="129" actId="1035"/>
          <ac:spMkLst>
            <pc:docMk/>
            <pc:sldMk cId="3578510256" sldId="2147471939"/>
            <ac:spMk id="256" creationId="{6BA3BBDB-5C50-9040-79DF-DC892CC4492C}"/>
          </ac:spMkLst>
        </pc:spChg>
        <pc:spChg chg="add mod">
          <ac:chgData name="Edgard Morato" userId="1da6dde4-7cd4-47d1-b037-d62d00b7d62c" providerId="ADAL" clId="{A94541C3-F9EA-4A8F-A120-DA49CFC4AE7A}" dt="2024-04-29T18:50:51.139" v="129" actId="1035"/>
          <ac:spMkLst>
            <pc:docMk/>
            <pc:sldMk cId="3578510256" sldId="2147471939"/>
            <ac:spMk id="257" creationId="{76DE061C-8515-3A1D-84E9-0D8C70F46A0B}"/>
          </ac:spMkLst>
        </pc:spChg>
        <pc:spChg chg="add mod">
          <ac:chgData name="Edgard Morato" userId="1da6dde4-7cd4-47d1-b037-d62d00b7d62c" providerId="ADAL" clId="{A94541C3-F9EA-4A8F-A120-DA49CFC4AE7A}" dt="2024-04-29T18:50:51.139" v="129" actId="1035"/>
          <ac:spMkLst>
            <pc:docMk/>
            <pc:sldMk cId="3578510256" sldId="2147471939"/>
            <ac:spMk id="258" creationId="{A71224A4-14C1-67CC-1FCC-8CD97BC75D04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59" creationId="{9BB38109-7F22-701E-A38C-24FBA0F380B0}"/>
          </ac:spMkLst>
        </pc:spChg>
        <pc:spChg chg="add mod">
          <ac:chgData name="Edgard Morato" userId="1da6dde4-7cd4-47d1-b037-d62d00b7d62c" providerId="ADAL" clId="{A94541C3-F9EA-4A8F-A120-DA49CFC4AE7A}" dt="2024-04-29T18:50:42.945" v="109" actId="1035"/>
          <ac:spMkLst>
            <pc:docMk/>
            <pc:sldMk cId="3578510256" sldId="2147471939"/>
            <ac:spMk id="260" creationId="{D9437A0D-6038-503C-2478-443F4507F469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70" creationId="{3555BB7B-3A72-CD57-B217-3B03C25F3A99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71" creationId="{F0381430-B476-6703-5676-71098E24D788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72" creationId="{E38BAF58-B6E9-358E-BFAA-C8CB055FDEA0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74" creationId="{F35A8D3C-43F9-87C7-881C-5FE6DB7BC342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75" creationId="{26F232D8-5C4B-3698-302B-E4303D290C8F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77" creationId="{1B252E3B-A8A0-FDAC-6608-DDB7AD3C145E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78" creationId="{1D9A7593-8DEA-00C3-8791-12620461399A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79" creationId="{7E63FA52-8E6D-9226-6C1E-8C470F7072CB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80" creationId="{D967FC4A-6655-A902-44C6-ACFCCB08967D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81" creationId="{34A3E0E9-B9C7-CDB6-310F-C1A764FF05E2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82" creationId="{52D4151C-8434-0ED6-4D8A-0624A3E6A59B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83" creationId="{9B5138CA-9D03-FD37-9A75-81323489B75E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84" creationId="{2EB47393-E916-9BAC-A5EB-5297B9C06826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86" creationId="{99EC3432-9ABE-76A3-A43B-66CA8731E9D3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87" creationId="{EFD1ABB0-FEB5-5770-AB0B-48107508B1D6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89" creationId="{E9099193-5070-1373-F8C3-8A870ADAD36E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90" creationId="{2B7E7EB4-D6B0-DF7C-195B-73BB37FD9A32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92" creationId="{4669063C-C43C-E278-F6A9-A2A0A6686A3C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93" creationId="{9715FB4D-A72F-CEB2-4448-2A92DC58490B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94" creationId="{3AC6DB38-1D30-6FEA-ED46-D5CFDF34002B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298" creationId="{60498ADE-AFA2-220A-45DE-05AA7B906E59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21" creationId="{C7405595-818A-65A0-2B95-9604A1F99D2C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22" creationId="{A98DC13F-B7DA-0A8D-3AEB-8F50D8FFCD23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23" creationId="{88F54933-60B1-E311-61EE-742F071777D3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24" creationId="{2194052E-C4C0-1E31-CA5B-77986CF18053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25" creationId="{BC324BFF-6719-8A91-1764-01DE9EE33163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26" creationId="{6A2D10CB-29BD-8762-A25A-859B935E5C39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27" creationId="{66908C17-87D3-8F90-0759-3D120B0EE31C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28" creationId="{A354FC93-E8B7-1B92-FDE5-7F37088EF5F7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29" creationId="{92E0F501-03F2-75B7-0C42-5C6C2FBDBEB2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30" creationId="{D8D38170-4C25-13C8-B373-F5108DBC0D12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31" creationId="{3BE2D338-9C7C-1D19-1B4B-2D909EC26F43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32" creationId="{3054971E-337B-CF63-636E-D1820597E0D6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33" creationId="{66F394AE-AAE7-F5BF-7B31-89BB2530CC1D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34" creationId="{4897B370-FFB2-6DB5-A5D4-3F72156DF80E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35" creationId="{ACF03EC7-513A-7156-D807-7CABFF850E26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36" creationId="{5D581CA8-03E3-03CE-EB69-0F187436E734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37" creationId="{95D53676-A1EA-4144-B71D-1B7577884FC4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38" creationId="{9DBF4BD7-49A9-74E5-A0CA-ED17AE30BF2C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39" creationId="{9644D584-B122-5C57-D1D1-110F3FEAD4EB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43" creationId="{08DCBAEC-165C-1EC1-58EC-E4CC5A306DAA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44" creationId="{E019F41C-C96D-97BA-16E2-F8718A941100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45" creationId="{201BDCCA-0CEA-6F14-92F7-991202E80F53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46" creationId="{2CA3A0DF-74F5-3446-6CCE-752400F70039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49" creationId="{69FA2082-6F06-E98B-5FAA-5C2E8EAFD8E5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53" creationId="{7A5F840F-0947-015B-9077-F6A8F51910AE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54" creationId="{0ABD8666-63AC-E0AF-A808-17EC327839A2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55" creationId="{90589760-DB92-4399-94F0-A3ED5CED1BDF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56" creationId="{C31E4B42-1DA9-58FF-8CC5-71D870780BB3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57" creationId="{ECDDB22D-BB71-C3C5-8042-A7297892F6B3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58" creationId="{2CC722A0-C5B0-BBA5-CA48-3C18AF0EF1F7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59" creationId="{FFFAF698-8F94-090D-C21F-867DC44C0882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60" creationId="{B7997256-FBD9-3BC9-9BBE-61D6BE7F5E78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61" creationId="{B6E9402F-80CE-5C7C-A465-88E1FE22A420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62" creationId="{B20DCF6D-5636-C8B6-C3E0-1DA80D4C146D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63" creationId="{260809AB-43E7-7957-E9E9-99C39706BCB6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64" creationId="{7E768584-C2F8-5260-E33D-23093DB8C844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65" creationId="{1807AA58-B6ED-1C31-1962-45D775EBA743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66" creationId="{1BA72DC2-CFA8-CD1E-A6B5-D319CCE09AAF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67" creationId="{ED1A2632-7544-DE14-5274-1990C811FFE8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68" creationId="{585E8541-0BBB-1AAB-62B7-398D4CD2CE77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69" creationId="{A39B1D12-710F-73D4-71E6-2A208DAD43A6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70" creationId="{2C9D66A0-D113-94CF-C0AE-0224415764A0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71" creationId="{90084593-7EF4-9EE6-391D-BAE7DB99014E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72" creationId="{25A857FA-96C7-5C97-1B75-8782B9DB76EA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73" creationId="{13290B90-73D7-47E3-3768-9F9AC41C7BD6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74" creationId="{5D8A16AA-007A-F13F-D300-8D2849641A1E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75" creationId="{BCD47F0F-38FA-8235-81C4-7DCA4C5C0F4D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76" creationId="{A7D657AD-C1B4-48C0-DCD7-70A7B74821A5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77" creationId="{634D6EFA-1758-6F00-3959-0D6E9A4B45A4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78" creationId="{F4E0B602-E447-E71A-17E0-DBD40FC62034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79" creationId="{B84A4E13-4AF8-7D3D-B243-8851F0497D0F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80" creationId="{9090C048-F2E4-00EB-BB01-FA8B0182A95E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81" creationId="{A139D610-00B8-5CD9-3E42-5FE6BF615E55}"/>
          </ac:spMkLst>
        </pc:spChg>
        <pc:spChg chg="del">
          <ac:chgData name="Edgard Morato" userId="1da6dde4-7cd4-47d1-b037-d62d00b7d62c" providerId="ADAL" clId="{A94541C3-F9EA-4A8F-A120-DA49CFC4AE7A}" dt="2024-04-29T18:50:28.814" v="84" actId="478"/>
          <ac:spMkLst>
            <pc:docMk/>
            <pc:sldMk cId="3578510256" sldId="2147471939"/>
            <ac:spMk id="382" creationId="{34CE3368-FF1E-AC72-7BF0-349C99D47109}"/>
          </ac:spMkLst>
        </pc:spChg>
        <pc:cxnChg chg="add mod">
          <ac:chgData name="Edgard Morato" userId="1da6dde4-7cd4-47d1-b037-d62d00b7d62c" providerId="ADAL" clId="{A94541C3-F9EA-4A8F-A120-DA49CFC4AE7A}" dt="2024-04-29T18:50:42.945" v="109" actId="1035"/>
          <ac:cxnSpMkLst>
            <pc:docMk/>
            <pc:sldMk cId="3578510256" sldId="2147471939"/>
            <ac:cxnSpMk id="55" creationId="{D8ABBB33-3CEF-CBA5-F282-E79B50097A34}"/>
          </ac:cxnSpMkLst>
        </pc:cxnChg>
        <pc:cxnChg chg="add mod">
          <ac:chgData name="Edgard Morato" userId="1da6dde4-7cd4-47d1-b037-d62d00b7d62c" providerId="ADAL" clId="{A94541C3-F9EA-4A8F-A120-DA49CFC4AE7A}" dt="2024-04-29T18:50:42.945" v="109" actId="1035"/>
          <ac:cxnSpMkLst>
            <pc:docMk/>
            <pc:sldMk cId="3578510256" sldId="2147471939"/>
            <ac:cxnSpMk id="56" creationId="{E7090B81-026E-6971-925A-9BD4E35419AD}"/>
          </ac:cxnSpMkLst>
        </pc:cxnChg>
        <pc:cxnChg chg="del">
          <ac:chgData name="Edgard Morato" userId="1da6dde4-7cd4-47d1-b037-d62d00b7d62c" providerId="ADAL" clId="{A94541C3-F9EA-4A8F-A120-DA49CFC4AE7A}" dt="2024-04-29T18:50:28.814" v="84" actId="478"/>
          <ac:cxnSpMkLst>
            <pc:docMk/>
            <pc:sldMk cId="3578510256" sldId="2147471939"/>
            <ac:cxnSpMk id="121" creationId="{AA1739C6-DCBA-38B5-DEEC-B71271515524}"/>
          </ac:cxnSpMkLst>
        </pc:cxnChg>
        <pc:cxnChg chg="del">
          <ac:chgData name="Edgard Morato" userId="1da6dde4-7cd4-47d1-b037-d62d00b7d62c" providerId="ADAL" clId="{A94541C3-F9EA-4A8F-A120-DA49CFC4AE7A}" dt="2024-04-29T18:50:28.814" v="84" actId="478"/>
          <ac:cxnSpMkLst>
            <pc:docMk/>
            <pc:sldMk cId="3578510256" sldId="2147471939"/>
            <ac:cxnSpMk id="122" creationId="{66820373-EC66-C421-9348-026887D6DCF4}"/>
          </ac:cxnSpMkLst>
        </pc:cxnChg>
      </pc:sldChg>
      <pc:sldChg chg="modSp mod">
        <pc:chgData name="Edgard Morato" userId="1da6dde4-7cd4-47d1-b037-d62d00b7d62c" providerId="ADAL" clId="{A94541C3-F9EA-4A8F-A120-DA49CFC4AE7A}" dt="2024-04-29T19:03:09.015" v="317" actId="207"/>
        <pc:sldMkLst>
          <pc:docMk/>
          <pc:sldMk cId="2749184785" sldId="2147471976"/>
        </pc:sldMkLst>
        <pc:spChg chg="mod">
          <ac:chgData name="Edgard Morato" userId="1da6dde4-7cd4-47d1-b037-d62d00b7d62c" providerId="ADAL" clId="{A94541C3-F9EA-4A8F-A120-DA49CFC4AE7A}" dt="2024-04-29T19:03:09.015" v="317" actId="207"/>
          <ac:spMkLst>
            <pc:docMk/>
            <pc:sldMk cId="2749184785" sldId="2147471976"/>
            <ac:spMk id="10" creationId="{01837661-6018-8D98-3A31-1C44517A28A2}"/>
          </ac:spMkLst>
        </pc:spChg>
      </pc:sldChg>
      <pc:sldChg chg="addSp modSp mod">
        <pc:chgData name="Edgard Morato" userId="1da6dde4-7cd4-47d1-b037-d62d00b7d62c" providerId="ADAL" clId="{A94541C3-F9EA-4A8F-A120-DA49CFC4AE7A}" dt="2024-04-29T18:53:22.173" v="152" actId="1076"/>
        <pc:sldMkLst>
          <pc:docMk/>
          <pc:sldMk cId="887918165" sldId="2147472010"/>
        </pc:sldMkLst>
        <pc:spChg chg="add mod">
          <ac:chgData name="Edgard Morato" userId="1da6dde4-7cd4-47d1-b037-d62d00b7d62c" providerId="ADAL" clId="{A94541C3-F9EA-4A8F-A120-DA49CFC4AE7A}" dt="2024-04-29T18:53:22.173" v="152" actId="1076"/>
          <ac:spMkLst>
            <pc:docMk/>
            <pc:sldMk cId="887918165" sldId="2147472010"/>
            <ac:spMk id="3" creationId="{D58F2CF2-0E6C-C110-981C-9EF225A60103}"/>
          </ac:spMkLst>
        </pc:spChg>
      </pc:sldChg>
      <pc:sldChg chg="addSp delSp modSp mod">
        <pc:chgData name="Edgard Morato" userId="1da6dde4-7cd4-47d1-b037-d62d00b7d62c" providerId="ADAL" clId="{A94541C3-F9EA-4A8F-A120-DA49CFC4AE7A}" dt="2024-04-29T19:04:11.345" v="335" actId="20577"/>
        <pc:sldMkLst>
          <pc:docMk/>
          <pc:sldMk cId="2969751399" sldId="2147472016"/>
        </pc:sldMkLst>
        <pc:spChg chg="mod">
          <ac:chgData name="Edgard Morato" userId="1da6dde4-7cd4-47d1-b037-d62d00b7d62c" providerId="ADAL" clId="{A94541C3-F9EA-4A8F-A120-DA49CFC4AE7A}" dt="2024-04-29T19:04:11.345" v="335" actId="20577"/>
          <ac:spMkLst>
            <pc:docMk/>
            <pc:sldMk cId="2969751399" sldId="2147472016"/>
            <ac:spMk id="4" creationId="{D1AD52F7-C628-3BD8-A9D4-E19510B8EA1D}"/>
          </ac:spMkLst>
        </pc:spChg>
        <pc:spChg chg="add mod">
          <ac:chgData name="Edgard Morato" userId="1da6dde4-7cd4-47d1-b037-d62d00b7d62c" providerId="ADAL" clId="{A94541C3-F9EA-4A8F-A120-DA49CFC4AE7A}" dt="2024-04-29T19:04:05.358" v="325" actId="1076"/>
          <ac:spMkLst>
            <pc:docMk/>
            <pc:sldMk cId="2969751399" sldId="2147472016"/>
            <ac:spMk id="5" creationId="{9CA5641E-E7D6-833A-0616-DE034FD7FBB7}"/>
          </ac:spMkLst>
        </pc:spChg>
        <pc:spChg chg="del">
          <ac:chgData name="Edgard Morato" userId="1da6dde4-7cd4-47d1-b037-d62d00b7d62c" providerId="ADAL" clId="{A94541C3-F9EA-4A8F-A120-DA49CFC4AE7A}" dt="2024-04-29T18:48:12.466" v="57" actId="478"/>
          <ac:spMkLst>
            <pc:docMk/>
            <pc:sldMk cId="2969751399" sldId="2147472016"/>
            <ac:spMk id="6" creationId="{151B3EE1-7AC5-C5A0-0792-1418226D1D91}"/>
          </ac:spMkLst>
        </pc:spChg>
        <pc:spChg chg="del">
          <ac:chgData name="Edgard Morato" userId="1da6dde4-7cd4-47d1-b037-d62d00b7d62c" providerId="ADAL" clId="{A94541C3-F9EA-4A8F-A120-DA49CFC4AE7A}" dt="2024-04-29T18:48:12.466" v="57" actId="478"/>
          <ac:spMkLst>
            <pc:docMk/>
            <pc:sldMk cId="2969751399" sldId="2147472016"/>
            <ac:spMk id="8" creationId="{F165E506-09A1-D4AA-8A8D-6F2F2D7923B3}"/>
          </ac:spMkLst>
        </pc:spChg>
        <pc:spChg chg="del">
          <ac:chgData name="Edgard Morato" userId="1da6dde4-7cd4-47d1-b037-d62d00b7d62c" providerId="ADAL" clId="{A94541C3-F9EA-4A8F-A120-DA49CFC4AE7A}" dt="2024-04-29T18:48:12.466" v="57" actId="478"/>
          <ac:spMkLst>
            <pc:docMk/>
            <pc:sldMk cId="2969751399" sldId="2147472016"/>
            <ac:spMk id="9" creationId="{7DF2D26F-D827-F40F-A12A-CD01A6EB4C7F}"/>
          </ac:spMkLst>
        </pc:spChg>
        <pc:spChg chg="del">
          <ac:chgData name="Edgard Morato" userId="1da6dde4-7cd4-47d1-b037-d62d00b7d62c" providerId="ADAL" clId="{A94541C3-F9EA-4A8F-A120-DA49CFC4AE7A}" dt="2024-04-29T18:48:12.466" v="57" actId="478"/>
          <ac:spMkLst>
            <pc:docMk/>
            <pc:sldMk cId="2969751399" sldId="2147472016"/>
            <ac:spMk id="10" creationId="{26AE52CF-20C9-E18C-90AE-3A000534D0D3}"/>
          </ac:spMkLst>
        </pc:spChg>
        <pc:spChg chg="del">
          <ac:chgData name="Edgard Morato" userId="1da6dde4-7cd4-47d1-b037-d62d00b7d62c" providerId="ADAL" clId="{A94541C3-F9EA-4A8F-A120-DA49CFC4AE7A}" dt="2024-04-29T18:48:12.466" v="57" actId="478"/>
          <ac:spMkLst>
            <pc:docMk/>
            <pc:sldMk cId="2969751399" sldId="2147472016"/>
            <ac:spMk id="11" creationId="{480A7039-6FFC-64D9-2A74-4D1FB1F45B11}"/>
          </ac:spMkLst>
        </pc:spChg>
        <pc:spChg chg="del">
          <ac:chgData name="Edgard Morato" userId="1da6dde4-7cd4-47d1-b037-d62d00b7d62c" providerId="ADAL" clId="{A94541C3-F9EA-4A8F-A120-DA49CFC4AE7A}" dt="2024-04-29T18:48:12.466" v="57" actId="478"/>
          <ac:spMkLst>
            <pc:docMk/>
            <pc:sldMk cId="2969751399" sldId="2147472016"/>
            <ac:spMk id="12" creationId="{69495668-58D7-8625-93A9-481409475F9C}"/>
          </ac:spMkLst>
        </pc:spChg>
        <pc:spChg chg="del">
          <ac:chgData name="Edgard Morato" userId="1da6dde4-7cd4-47d1-b037-d62d00b7d62c" providerId="ADAL" clId="{A94541C3-F9EA-4A8F-A120-DA49CFC4AE7A}" dt="2024-04-29T18:48:12.466" v="57" actId="478"/>
          <ac:spMkLst>
            <pc:docMk/>
            <pc:sldMk cId="2969751399" sldId="2147472016"/>
            <ac:spMk id="16" creationId="{F4B9455B-71C1-E7DC-6D35-2AC3BA319F55}"/>
          </ac:spMkLst>
        </pc:spChg>
        <pc:spChg chg="del">
          <ac:chgData name="Edgard Morato" userId="1da6dde4-7cd4-47d1-b037-d62d00b7d62c" providerId="ADAL" clId="{A94541C3-F9EA-4A8F-A120-DA49CFC4AE7A}" dt="2024-04-29T18:48:12.466" v="57" actId="478"/>
          <ac:spMkLst>
            <pc:docMk/>
            <pc:sldMk cId="2969751399" sldId="2147472016"/>
            <ac:spMk id="20" creationId="{72CA10CD-9C15-7696-DC00-D6C6F232FA25}"/>
          </ac:spMkLst>
        </pc:spChg>
        <pc:spChg chg="del">
          <ac:chgData name="Edgard Morato" userId="1da6dde4-7cd4-47d1-b037-d62d00b7d62c" providerId="ADAL" clId="{A94541C3-F9EA-4A8F-A120-DA49CFC4AE7A}" dt="2024-04-29T18:48:12.466" v="57" actId="478"/>
          <ac:spMkLst>
            <pc:docMk/>
            <pc:sldMk cId="2969751399" sldId="2147472016"/>
            <ac:spMk id="21" creationId="{40505A21-3D76-27C2-DDBB-35452E49C3B0}"/>
          </ac:spMkLst>
        </pc:spChg>
        <pc:spChg chg="del">
          <ac:chgData name="Edgard Morato" userId="1da6dde4-7cd4-47d1-b037-d62d00b7d62c" providerId="ADAL" clId="{A94541C3-F9EA-4A8F-A120-DA49CFC4AE7A}" dt="2024-04-29T18:48:12.466" v="57" actId="478"/>
          <ac:spMkLst>
            <pc:docMk/>
            <pc:sldMk cId="2969751399" sldId="2147472016"/>
            <ac:spMk id="22" creationId="{DD740D45-D1A8-690D-8ADA-ECC441297869}"/>
          </ac:spMkLst>
        </pc:spChg>
        <pc:spChg chg="del">
          <ac:chgData name="Edgard Morato" userId="1da6dde4-7cd4-47d1-b037-d62d00b7d62c" providerId="ADAL" clId="{A94541C3-F9EA-4A8F-A120-DA49CFC4AE7A}" dt="2024-04-29T18:48:12.466" v="57" actId="478"/>
          <ac:spMkLst>
            <pc:docMk/>
            <pc:sldMk cId="2969751399" sldId="2147472016"/>
            <ac:spMk id="26" creationId="{6678FB3F-C53C-ED53-B247-D786E6997706}"/>
          </ac:spMkLst>
        </pc:spChg>
        <pc:picChg chg="del">
          <ac:chgData name="Edgard Morato" userId="1da6dde4-7cd4-47d1-b037-d62d00b7d62c" providerId="ADAL" clId="{A94541C3-F9EA-4A8F-A120-DA49CFC4AE7A}" dt="2024-04-29T18:48:12.466" v="57" actId="478"/>
          <ac:picMkLst>
            <pc:docMk/>
            <pc:sldMk cId="2969751399" sldId="2147472016"/>
            <ac:picMk id="13" creationId="{8AEA3099-09EB-3539-2138-8D4A04CAD911}"/>
          </ac:picMkLst>
        </pc:picChg>
        <pc:picChg chg="del">
          <ac:chgData name="Edgard Morato" userId="1da6dde4-7cd4-47d1-b037-d62d00b7d62c" providerId="ADAL" clId="{A94541C3-F9EA-4A8F-A120-DA49CFC4AE7A}" dt="2024-04-29T18:48:12.466" v="57" actId="478"/>
          <ac:picMkLst>
            <pc:docMk/>
            <pc:sldMk cId="2969751399" sldId="2147472016"/>
            <ac:picMk id="14" creationId="{05755C98-DDE7-7E48-0134-975F9D07DB00}"/>
          </ac:picMkLst>
        </pc:picChg>
        <pc:picChg chg="del">
          <ac:chgData name="Edgard Morato" userId="1da6dde4-7cd4-47d1-b037-d62d00b7d62c" providerId="ADAL" clId="{A94541C3-F9EA-4A8F-A120-DA49CFC4AE7A}" dt="2024-04-29T18:48:12.466" v="57" actId="478"/>
          <ac:picMkLst>
            <pc:docMk/>
            <pc:sldMk cId="2969751399" sldId="2147472016"/>
            <ac:picMk id="15" creationId="{F6915347-8DE6-4017-9A68-FD5905229867}"/>
          </ac:picMkLst>
        </pc:picChg>
        <pc:picChg chg="del">
          <ac:chgData name="Edgard Morato" userId="1da6dde4-7cd4-47d1-b037-d62d00b7d62c" providerId="ADAL" clId="{A94541C3-F9EA-4A8F-A120-DA49CFC4AE7A}" dt="2024-04-29T18:48:12.466" v="57" actId="478"/>
          <ac:picMkLst>
            <pc:docMk/>
            <pc:sldMk cId="2969751399" sldId="2147472016"/>
            <ac:picMk id="18" creationId="{FAF23FDB-DCE5-3F04-A0BE-99E3C212D946}"/>
          </ac:picMkLst>
        </pc:picChg>
        <pc:picChg chg="del">
          <ac:chgData name="Edgard Morato" userId="1da6dde4-7cd4-47d1-b037-d62d00b7d62c" providerId="ADAL" clId="{A94541C3-F9EA-4A8F-A120-DA49CFC4AE7A}" dt="2024-04-29T18:48:12.466" v="57" actId="478"/>
          <ac:picMkLst>
            <pc:docMk/>
            <pc:sldMk cId="2969751399" sldId="2147472016"/>
            <ac:picMk id="23" creationId="{73AD0E45-7839-C297-9FAB-E594A92191FE}"/>
          </ac:picMkLst>
        </pc:picChg>
        <pc:picChg chg="del">
          <ac:chgData name="Edgard Morato" userId="1da6dde4-7cd4-47d1-b037-d62d00b7d62c" providerId="ADAL" clId="{A94541C3-F9EA-4A8F-A120-DA49CFC4AE7A}" dt="2024-04-29T18:48:12.466" v="57" actId="478"/>
          <ac:picMkLst>
            <pc:docMk/>
            <pc:sldMk cId="2969751399" sldId="2147472016"/>
            <ac:picMk id="24" creationId="{6C26E776-7A02-1693-C7C4-925C4F1B9349}"/>
          </ac:picMkLst>
        </pc:picChg>
        <pc:picChg chg="del">
          <ac:chgData name="Edgard Morato" userId="1da6dde4-7cd4-47d1-b037-d62d00b7d62c" providerId="ADAL" clId="{A94541C3-F9EA-4A8F-A120-DA49CFC4AE7A}" dt="2024-04-29T18:48:12.466" v="57" actId="478"/>
          <ac:picMkLst>
            <pc:docMk/>
            <pc:sldMk cId="2969751399" sldId="2147472016"/>
            <ac:picMk id="25" creationId="{8FFE6CCB-3BC1-A3E9-2D13-3E7300BAB841}"/>
          </ac:picMkLst>
        </pc:picChg>
        <pc:picChg chg="del">
          <ac:chgData name="Edgard Morato" userId="1da6dde4-7cd4-47d1-b037-d62d00b7d62c" providerId="ADAL" clId="{A94541C3-F9EA-4A8F-A120-DA49CFC4AE7A}" dt="2024-04-29T18:48:12.466" v="57" actId="478"/>
          <ac:picMkLst>
            <pc:docMk/>
            <pc:sldMk cId="2969751399" sldId="2147472016"/>
            <ac:picMk id="28" creationId="{21BB9665-141B-1E72-25D9-CC211E758D0F}"/>
          </ac:picMkLst>
        </pc:picChg>
      </pc:sldChg>
      <pc:sldChg chg="addSp modSp mod">
        <pc:chgData name="Edgard Morato" userId="1da6dde4-7cd4-47d1-b037-d62d00b7d62c" providerId="ADAL" clId="{A94541C3-F9EA-4A8F-A120-DA49CFC4AE7A}" dt="2024-04-29T19:06:56.427" v="359" actId="208"/>
        <pc:sldMkLst>
          <pc:docMk/>
          <pc:sldMk cId="2681122682" sldId="2147472019"/>
        </pc:sldMkLst>
        <pc:spChg chg="mod">
          <ac:chgData name="Edgard Morato" userId="1da6dde4-7cd4-47d1-b037-d62d00b7d62c" providerId="ADAL" clId="{A94541C3-F9EA-4A8F-A120-DA49CFC4AE7A}" dt="2024-04-29T19:03:15.928" v="318" actId="207"/>
          <ac:spMkLst>
            <pc:docMk/>
            <pc:sldMk cId="2681122682" sldId="2147472019"/>
            <ac:spMk id="6" creationId="{1E9EB96A-697C-FD0D-9BE2-4A122D7F4C57}"/>
          </ac:spMkLst>
        </pc:spChg>
        <pc:spChg chg="add mod">
          <ac:chgData name="Edgard Morato" userId="1da6dde4-7cd4-47d1-b037-d62d00b7d62c" providerId="ADAL" clId="{A94541C3-F9EA-4A8F-A120-DA49CFC4AE7A}" dt="2024-04-29T19:04:25.078" v="337" actId="1076"/>
          <ac:spMkLst>
            <pc:docMk/>
            <pc:sldMk cId="2681122682" sldId="2147472019"/>
            <ac:spMk id="8" creationId="{762ECD00-E41F-ACF2-5177-897232E07A3D}"/>
          </ac:spMkLst>
        </pc:spChg>
        <pc:spChg chg="mod">
          <ac:chgData name="Edgard Morato" userId="1da6dde4-7cd4-47d1-b037-d62d00b7d62c" providerId="ADAL" clId="{A94541C3-F9EA-4A8F-A120-DA49CFC4AE7A}" dt="2024-04-29T19:03:27.043" v="319" actId="207"/>
          <ac:spMkLst>
            <pc:docMk/>
            <pc:sldMk cId="2681122682" sldId="2147472019"/>
            <ac:spMk id="10" creationId="{C453695F-EFEB-A764-19E9-C4E64C8A0AF6}"/>
          </ac:spMkLst>
        </pc:spChg>
        <pc:spChg chg="mod">
          <ac:chgData name="Edgard Morato" userId="1da6dde4-7cd4-47d1-b037-d62d00b7d62c" providerId="ADAL" clId="{A94541C3-F9EA-4A8F-A120-DA49CFC4AE7A}" dt="2024-04-29T19:06:56.427" v="359" actId="208"/>
          <ac:spMkLst>
            <pc:docMk/>
            <pc:sldMk cId="2681122682" sldId="2147472019"/>
            <ac:spMk id="17" creationId="{E89A9ED9-7F2D-8509-3F21-BC902C0E25C8}"/>
          </ac:spMkLst>
        </pc:spChg>
        <pc:spChg chg="mod">
          <ac:chgData name="Edgard Morato" userId="1da6dde4-7cd4-47d1-b037-d62d00b7d62c" providerId="ADAL" clId="{A94541C3-F9EA-4A8F-A120-DA49CFC4AE7A}" dt="2024-04-29T19:06:46.817" v="357" actId="207"/>
          <ac:spMkLst>
            <pc:docMk/>
            <pc:sldMk cId="2681122682" sldId="2147472019"/>
            <ac:spMk id="20" creationId="{53D33D25-23BD-213B-34BE-877B33682CC2}"/>
          </ac:spMkLst>
        </pc:spChg>
        <pc:spChg chg="mod">
          <ac:chgData name="Edgard Morato" userId="1da6dde4-7cd4-47d1-b037-d62d00b7d62c" providerId="ADAL" clId="{A94541C3-F9EA-4A8F-A120-DA49CFC4AE7A}" dt="2024-04-29T19:06:52.278" v="358" actId="207"/>
          <ac:spMkLst>
            <pc:docMk/>
            <pc:sldMk cId="2681122682" sldId="2147472019"/>
            <ac:spMk id="22" creationId="{71F68BA5-D493-A438-934E-F783300FBA1C}"/>
          </ac:spMkLst>
        </pc:spChg>
        <pc:spChg chg="mod">
          <ac:chgData name="Edgard Morato" userId="1da6dde4-7cd4-47d1-b037-d62d00b7d62c" providerId="ADAL" clId="{A94541C3-F9EA-4A8F-A120-DA49CFC4AE7A}" dt="2024-04-29T19:03:35.698" v="321" actId="207"/>
          <ac:spMkLst>
            <pc:docMk/>
            <pc:sldMk cId="2681122682" sldId="2147472019"/>
            <ac:spMk id="73" creationId="{602A6F5C-A665-80AF-3E2E-1F86D28B016D}"/>
          </ac:spMkLst>
        </pc:spChg>
        <pc:spChg chg="mod">
          <ac:chgData name="Edgard Morato" userId="1da6dde4-7cd4-47d1-b037-d62d00b7d62c" providerId="ADAL" clId="{A94541C3-F9EA-4A8F-A120-DA49CFC4AE7A}" dt="2024-04-29T19:03:35.698" v="321" actId="207"/>
          <ac:spMkLst>
            <pc:docMk/>
            <pc:sldMk cId="2681122682" sldId="2147472019"/>
            <ac:spMk id="122" creationId="{0E187C8D-6539-7DFB-5DA9-F33A1DA9F539}"/>
          </ac:spMkLst>
        </pc:spChg>
        <pc:spChg chg="mod">
          <ac:chgData name="Edgard Morato" userId="1da6dde4-7cd4-47d1-b037-d62d00b7d62c" providerId="ADAL" clId="{A94541C3-F9EA-4A8F-A120-DA49CFC4AE7A}" dt="2024-04-29T19:05:03.475" v="342" actId="13926"/>
          <ac:spMkLst>
            <pc:docMk/>
            <pc:sldMk cId="2681122682" sldId="2147472019"/>
            <ac:spMk id="125" creationId="{6DB33F53-E7F7-6C89-C676-DA8091315EBD}"/>
          </ac:spMkLst>
        </pc:spChg>
        <pc:spChg chg="mod">
          <ac:chgData name="Edgard Morato" userId="1da6dde4-7cd4-47d1-b037-d62d00b7d62c" providerId="ADAL" clId="{A94541C3-F9EA-4A8F-A120-DA49CFC4AE7A}" dt="2024-04-29T19:05:39.418" v="349" actId="207"/>
          <ac:spMkLst>
            <pc:docMk/>
            <pc:sldMk cId="2681122682" sldId="2147472019"/>
            <ac:spMk id="126" creationId="{0E43F9E5-4C7F-E196-ED35-5ABBB4F73D7A}"/>
          </ac:spMkLst>
        </pc:spChg>
        <pc:spChg chg="mod">
          <ac:chgData name="Edgard Morato" userId="1da6dde4-7cd4-47d1-b037-d62d00b7d62c" providerId="ADAL" clId="{A94541C3-F9EA-4A8F-A120-DA49CFC4AE7A}" dt="2024-04-29T19:06:04.371" v="354" actId="13926"/>
          <ac:spMkLst>
            <pc:docMk/>
            <pc:sldMk cId="2681122682" sldId="2147472019"/>
            <ac:spMk id="131" creationId="{41A8BF7D-8909-7E29-06ED-E6971274171D}"/>
          </ac:spMkLst>
        </pc:spChg>
        <pc:spChg chg="mod">
          <ac:chgData name="Edgard Morato" userId="1da6dde4-7cd4-47d1-b037-d62d00b7d62c" providerId="ADAL" clId="{A94541C3-F9EA-4A8F-A120-DA49CFC4AE7A}" dt="2024-04-29T19:05:22.192" v="345" actId="207"/>
          <ac:spMkLst>
            <pc:docMk/>
            <pc:sldMk cId="2681122682" sldId="2147472019"/>
            <ac:spMk id="133" creationId="{A1646633-F300-D238-D802-2C1CE92D5B0A}"/>
          </ac:spMkLst>
        </pc:spChg>
        <pc:spChg chg="mod">
          <ac:chgData name="Edgard Morato" userId="1da6dde4-7cd4-47d1-b037-d62d00b7d62c" providerId="ADAL" clId="{A94541C3-F9EA-4A8F-A120-DA49CFC4AE7A}" dt="2024-04-29T19:05:51.370" v="352" actId="13926"/>
          <ac:spMkLst>
            <pc:docMk/>
            <pc:sldMk cId="2681122682" sldId="2147472019"/>
            <ac:spMk id="134" creationId="{2F12D8BF-1913-9686-1EFA-F964DCBF681A}"/>
          </ac:spMkLst>
        </pc:spChg>
        <pc:graphicFrameChg chg="mod">
          <ac:chgData name="Edgard Morato" userId="1da6dde4-7cd4-47d1-b037-d62d00b7d62c" providerId="ADAL" clId="{A94541C3-F9EA-4A8F-A120-DA49CFC4AE7A}" dt="2024-04-29T19:04:34.168" v="338"/>
          <ac:graphicFrameMkLst>
            <pc:docMk/>
            <pc:sldMk cId="2681122682" sldId="2147472019"/>
            <ac:graphicFrameMk id="128" creationId="{EB18C7E5-97BE-6552-5434-B1C1CD40266B}"/>
          </ac:graphicFrameMkLst>
        </pc:graphicFrameChg>
      </pc:sldChg>
      <pc:sldChg chg="addSp modSp mod">
        <pc:chgData name="Edgard Morato" userId="1da6dde4-7cd4-47d1-b037-d62d00b7d62c" providerId="ADAL" clId="{A94541C3-F9EA-4A8F-A120-DA49CFC4AE7A}" dt="2024-04-29T19:13:17.657" v="419"/>
        <pc:sldMkLst>
          <pc:docMk/>
          <pc:sldMk cId="1613986099" sldId="2147472025"/>
        </pc:sldMkLst>
        <pc:spChg chg="add mod">
          <ac:chgData name="Edgard Morato" userId="1da6dde4-7cd4-47d1-b037-d62d00b7d62c" providerId="ADAL" clId="{A94541C3-F9EA-4A8F-A120-DA49CFC4AE7A}" dt="2024-04-29T19:13:17.657" v="419"/>
          <ac:spMkLst>
            <pc:docMk/>
            <pc:sldMk cId="1613986099" sldId="2147472025"/>
            <ac:spMk id="6" creationId="{19C24310-50F2-360B-F61F-6BDAB19E6AD1}"/>
          </ac:spMkLst>
        </pc:spChg>
        <pc:spChg chg="mod">
          <ac:chgData name="Edgard Morato" userId="1da6dde4-7cd4-47d1-b037-d62d00b7d62c" providerId="ADAL" clId="{A94541C3-F9EA-4A8F-A120-DA49CFC4AE7A}" dt="2024-04-29T19:10:08.990" v="390" actId="207"/>
          <ac:spMkLst>
            <pc:docMk/>
            <pc:sldMk cId="1613986099" sldId="2147472025"/>
            <ac:spMk id="9" creationId="{135360B1-BF37-0EA4-9393-76B6D8A7CD17}"/>
          </ac:spMkLst>
        </pc:spChg>
        <pc:spChg chg="mod">
          <ac:chgData name="Edgard Morato" userId="1da6dde4-7cd4-47d1-b037-d62d00b7d62c" providerId="ADAL" clId="{A94541C3-F9EA-4A8F-A120-DA49CFC4AE7A}" dt="2024-04-29T19:10:05.171" v="389" actId="207"/>
          <ac:spMkLst>
            <pc:docMk/>
            <pc:sldMk cId="1613986099" sldId="2147472025"/>
            <ac:spMk id="10" creationId="{C453695F-EFEB-A764-19E9-C4E64C8A0AF6}"/>
          </ac:spMkLst>
        </pc:spChg>
        <pc:spChg chg="mod">
          <ac:chgData name="Edgard Morato" userId="1da6dde4-7cd4-47d1-b037-d62d00b7d62c" providerId="ADAL" clId="{A94541C3-F9EA-4A8F-A120-DA49CFC4AE7A}" dt="2024-04-29T19:11:14.188" v="399" actId="207"/>
          <ac:spMkLst>
            <pc:docMk/>
            <pc:sldMk cId="1613986099" sldId="2147472025"/>
            <ac:spMk id="15" creationId="{93B40BDF-7F4E-3632-ED1D-E95944D23E8E}"/>
          </ac:spMkLst>
        </pc:spChg>
        <pc:spChg chg="mod">
          <ac:chgData name="Edgard Morato" userId="1da6dde4-7cd4-47d1-b037-d62d00b7d62c" providerId="ADAL" clId="{A94541C3-F9EA-4A8F-A120-DA49CFC4AE7A}" dt="2024-04-29T19:11:14.188" v="399" actId="207"/>
          <ac:spMkLst>
            <pc:docMk/>
            <pc:sldMk cId="1613986099" sldId="2147472025"/>
            <ac:spMk id="16" creationId="{058A54CF-1AF4-5561-A0C6-9895FF4140E3}"/>
          </ac:spMkLst>
        </pc:spChg>
        <pc:spChg chg="mod">
          <ac:chgData name="Edgard Morato" userId="1da6dde4-7cd4-47d1-b037-d62d00b7d62c" providerId="ADAL" clId="{A94541C3-F9EA-4A8F-A120-DA49CFC4AE7A}" dt="2024-04-29T19:11:14.188" v="399" actId="207"/>
          <ac:spMkLst>
            <pc:docMk/>
            <pc:sldMk cId="1613986099" sldId="2147472025"/>
            <ac:spMk id="17" creationId="{5D8BE8BD-B369-667E-671A-E49159AFDDE6}"/>
          </ac:spMkLst>
        </pc:spChg>
        <pc:spChg chg="mod">
          <ac:chgData name="Edgard Morato" userId="1da6dde4-7cd4-47d1-b037-d62d00b7d62c" providerId="ADAL" clId="{A94541C3-F9EA-4A8F-A120-DA49CFC4AE7A}" dt="2024-04-29T19:11:14.188" v="399" actId="207"/>
          <ac:spMkLst>
            <pc:docMk/>
            <pc:sldMk cId="1613986099" sldId="2147472025"/>
            <ac:spMk id="18" creationId="{48D53FE0-1803-0FE2-C602-67D1654F4D18}"/>
          </ac:spMkLst>
        </pc:spChg>
        <pc:spChg chg="mod">
          <ac:chgData name="Edgard Morato" userId="1da6dde4-7cd4-47d1-b037-d62d00b7d62c" providerId="ADAL" clId="{A94541C3-F9EA-4A8F-A120-DA49CFC4AE7A}" dt="2024-04-29T19:10:55.503" v="397" actId="208"/>
          <ac:spMkLst>
            <pc:docMk/>
            <pc:sldMk cId="1613986099" sldId="2147472025"/>
            <ac:spMk id="20" creationId="{5FEB9541-81A8-E1E3-E2A5-7E3AFDB80ECB}"/>
          </ac:spMkLst>
        </pc:spChg>
        <pc:spChg chg="mod">
          <ac:chgData name="Edgard Morato" userId="1da6dde4-7cd4-47d1-b037-d62d00b7d62c" providerId="ADAL" clId="{A94541C3-F9EA-4A8F-A120-DA49CFC4AE7A}" dt="2024-04-29T19:10:52.487" v="396" actId="207"/>
          <ac:spMkLst>
            <pc:docMk/>
            <pc:sldMk cId="1613986099" sldId="2147472025"/>
            <ac:spMk id="25" creationId="{00851713-1D34-FAF4-0E82-341B3A467DF4}"/>
          </ac:spMkLst>
        </pc:spChg>
        <pc:spChg chg="mod">
          <ac:chgData name="Edgard Morato" userId="1da6dde4-7cd4-47d1-b037-d62d00b7d62c" providerId="ADAL" clId="{A94541C3-F9EA-4A8F-A120-DA49CFC4AE7A}" dt="2024-04-29T19:11:26.590" v="401" actId="13926"/>
          <ac:spMkLst>
            <pc:docMk/>
            <pc:sldMk cId="1613986099" sldId="2147472025"/>
            <ac:spMk id="26" creationId="{31ABAD89-F702-94CB-E4CE-69E044A3BEE6}"/>
          </ac:spMkLst>
        </pc:spChg>
        <pc:spChg chg="mod">
          <ac:chgData name="Edgard Morato" userId="1da6dde4-7cd4-47d1-b037-d62d00b7d62c" providerId="ADAL" clId="{A94541C3-F9EA-4A8F-A120-DA49CFC4AE7A}" dt="2024-04-29T19:10:46.732" v="395" actId="14100"/>
          <ac:spMkLst>
            <pc:docMk/>
            <pc:sldMk cId="1613986099" sldId="2147472025"/>
            <ac:spMk id="29" creationId="{966FFA32-D5A2-0F1F-7704-91708198252C}"/>
          </ac:spMkLst>
        </pc:spChg>
        <pc:spChg chg="mod">
          <ac:chgData name="Edgard Morato" userId="1da6dde4-7cd4-47d1-b037-d62d00b7d62c" providerId="ADAL" clId="{A94541C3-F9EA-4A8F-A120-DA49CFC4AE7A}" dt="2024-04-29T19:10:23.549" v="392" actId="207"/>
          <ac:spMkLst>
            <pc:docMk/>
            <pc:sldMk cId="1613986099" sldId="2147472025"/>
            <ac:spMk id="73" creationId="{602A6F5C-A665-80AF-3E2E-1F86D28B016D}"/>
          </ac:spMkLst>
        </pc:spChg>
        <pc:spChg chg="mod">
          <ac:chgData name="Edgard Morato" userId="1da6dde4-7cd4-47d1-b037-d62d00b7d62c" providerId="ADAL" clId="{A94541C3-F9EA-4A8F-A120-DA49CFC4AE7A}" dt="2024-04-29T19:10:23.549" v="392" actId="207"/>
          <ac:spMkLst>
            <pc:docMk/>
            <pc:sldMk cId="1613986099" sldId="2147472025"/>
            <ac:spMk id="122" creationId="{0E187C8D-6539-7DFB-5DA9-F33A1DA9F539}"/>
          </ac:spMkLst>
        </pc:spChg>
        <pc:graphicFrameChg chg="mod">
          <ac:chgData name="Edgard Morato" userId="1da6dde4-7cd4-47d1-b037-d62d00b7d62c" providerId="ADAL" clId="{A94541C3-F9EA-4A8F-A120-DA49CFC4AE7A}" dt="2024-04-29T19:11:08.299" v="398"/>
          <ac:graphicFrameMkLst>
            <pc:docMk/>
            <pc:sldMk cId="1613986099" sldId="2147472025"/>
            <ac:graphicFrameMk id="128" creationId="{EB18C7E5-97BE-6552-5434-B1C1CD40266B}"/>
          </ac:graphicFrameMkLst>
        </pc:graphicFrameChg>
      </pc:sldChg>
      <pc:sldChg chg="addSp modSp mod">
        <pc:chgData name="Edgard Morato" userId="1da6dde4-7cd4-47d1-b037-d62d00b7d62c" providerId="ADAL" clId="{A94541C3-F9EA-4A8F-A120-DA49CFC4AE7A}" dt="2024-04-29T19:13:20.063" v="420"/>
        <pc:sldMkLst>
          <pc:docMk/>
          <pc:sldMk cId="2577907363" sldId="2147472026"/>
        </pc:sldMkLst>
        <pc:spChg chg="mod">
          <ac:chgData name="Edgard Morato" userId="1da6dde4-7cd4-47d1-b037-d62d00b7d62c" providerId="ADAL" clId="{A94541C3-F9EA-4A8F-A120-DA49CFC4AE7A}" dt="2024-04-29T19:11:47.598" v="405" actId="207"/>
          <ac:spMkLst>
            <pc:docMk/>
            <pc:sldMk cId="2577907363" sldId="2147472026"/>
            <ac:spMk id="2" creationId="{5915A7F0-78C3-B2A1-7E49-7E38AEFA92F1}"/>
          </ac:spMkLst>
        </pc:spChg>
        <pc:spChg chg="add mod">
          <ac:chgData name="Edgard Morato" userId="1da6dde4-7cd4-47d1-b037-d62d00b7d62c" providerId="ADAL" clId="{A94541C3-F9EA-4A8F-A120-DA49CFC4AE7A}" dt="2024-04-29T19:13:20.063" v="420"/>
          <ac:spMkLst>
            <pc:docMk/>
            <pc:sldMk cId="2577907363" sldId="2147472026"/>
            <ac:spMk id="6" creationId="{CA1B19D5-7395-40A9-41F6-D5326FAF8726}"/>
          </ac:spMkLst>
        </pc:spChg>
        <pc:spChg chg="mod">
          <ac:chgData name="Edgard Morato" userId="1da6dde4-7cd4-47d1-b037-d62d00b7d62c" providerId="ADAL" clId="{A94541C3-F9EA-4A8F-A120-DA49CFC4AE7A}" dt="2024-04-29T19:12:39.255" v="413" actId="13926"/>
          <ac:spMkLst>
            <pc:docMk/>
            <pc:sldMk cId="2577907363" sldId="2147472026"/>
            <ac:spMk id="9" creationId="{2FF45960-910A-97B3-5A4A-B7F93BA6A09D}"/>
          </ac:spMkLst>
        </pc:spChg>
        <pc:spChg chg="mod">
          <ac:chgData name="Edgard Morato" userId="1da6dde4-7cd4-47d1-b037-d62d00b7d62c" providerId="ADAL" clId="{A94541C3-F9EA-4A8F-A120-DA49CFC4AE7A}" dt="2024-04-29T19:11:42.723" v="404" actId="207"/>
          <ac:spMkLst>
            <pc:docMk/>
            <pc:sldMk cId="2577907363" sldId="2147472026"/>
            <ac:spMk id="10" creationId="{C453695F-EFEB-A764-19E9-C4E64C8A0AF6}"/>
          </ac:spMkLst>
        </pc:spChg>
        <pc:spChg chg="mod">
          <ac:chgData name="Edgard Morato" userId="1da6dde4-7cd4-47d1-b037-d62d00b7d62c" providerId="ADAL" clId="{A94541C3-F9EA-4A8F-A120-DA49CFC4AE7A}" dt="2024-04-29T19:13:07.374" v="418" actId="208"/>
          <ac:spMkLst>
            <pc:docMk/>
            <pc:sldMk cId="2577907363" sldId="2147472026"/>
            <ac:spMk id="12" creationId="{18D089CC-CC02-45D7-214A-8B647C0079F6}"/>
          </ac:spMkLst>
        </pc:spChg>
        <pc:spChg chg="mod">
          <ac:chgData name="Edgard Morato" userId="1da6dde4-7cd4-47d1-b037-d62d00b7d62c" providerId="ADAL" clId="{A94541C3-F9EA-4A8F-A120-DA49CFC4AE7A}" dt="2024-04-29T19:13:00.538" v="417" actId="207"/>
          <ac:spMkLst>
            <pc:docMk/>
            <pc:sldMk cId="2577907363" sldId="2147472026"/>
            <ac:spMk id="14" creationId="{7CA0309C-F4AF-927C-A2F8-CE718745E311}"/>
          </ac:spMkLst>
        </pc:spChg>
        <pc:spChg chg="mod">
          <ac:chgData name="Edgard Morato" userId="1da6dde4-7cd4-47d1-b037-d62d00b7d62c" providerId="ADAL" clId="{A94541C3-F9EA-4A8F-A120-DA49CFC4AE7A}" dt="2024-04-29T19:12:57.020" v="416" actId="14100"/>
          <ac:spMkLst>
            <pc:docMk/>
            <pc:sldMk cId="2577907363" sldId="2147472026"/>
            <ac:spMk id="18" creationId="{92B0D6B5-1420-D66D-D412-9698C6D78563}"/>
          </ac:spMkLst>
        </pc:spChg>
        <pc:spChg chg="mod">
          <ac:chgData name="Edgard Morato" userId="1da6dde4-7cd4-47d1-b037-d62d00b7d62c" providerId="ADAL" clId="{A94541C3-F9EA-4A8F-A120-DA49CFC4AE7A}" dt="2024-04-29T19:11:54.785" v="407" actId="207"/>
          <ac:spMkLst>
            <pc:docMk/>
            <pc:sldMk cId="2577907363" sldId="2147472026"/>
            <ac:spMk id="73" creationId="{602A6F5C-A665-80AF-3E2E-1F86D28B016D}"/>
          </ac:spMkLst>
        </pc:spChg>
        <pc:spChg chg="mod">
          <ac:chgData name="Edgard Morato" userId="1da6dde4-7cd4-47d1-b037-d62d00b7d62c" providerId="ADAL" clId="{A94541C3-F9EA-4A8F-A120-DA49CFC4AE7A}" dt="2024-04-29T19:11:54.785" v="407" actId="207"/>
          <ac:spMkLst>
            <pc:docMk/>
            <pc:sldMk cId="2577907363" sldId="2147472026"/>
            <ac:spMk id="122" creationId="{0E187C8D-6539-7DFB-5DA9-F33A1DA9F539}"/>
          </ac:spMkLst>
        </pc:spChg>
        <pc:graphicFrameChg chg="mod">
          <ac:chgData name="Edgard Morato" userId="1da6dde4-7cd4-47d1-b037-d62d00b7d62c" providerId="ADAL" clId="{A94541C3-F9EA-4A8F-A120-DA49CFC4AE7A}" dt="2024-04-29T19:12:02.879" v="408"/>
          <ac:graphicFrameMkLst>
            <pc:docMk/>
            <pc:sldMk cId="2577907363" sldId="2147472026"/>
            <ac:graphicFrameMk id="128" creationId="{EB18C7E5-97BE-6552-5434-B1C1CD40266B}"/>
          </ac:graphicFrameMkLst>
        </pc:graphicFrameChg>
      </pc:sldChg>
      <pc:sldChg chg="addSp delSp modSp mod">
        <pc:chgData name="Edgard Morato" userId="1da6dde4-7cd4-47d1-b037-d62d00b7d62c" providerId="ADAL" clId="{A94541C3-F9EA-4A8F-A120-DA49CFC4AE7A}" dt="2024-04-29T19:13:46.859" v="424" actId="27918"/>
        <pc:sldMkLst>
          <pc:docMk/>
          <pc:sldMk cId="3189149199" sldId="2147472027"/>
        </pc:sldMkLst>
        <pc:spChg chg="add mod">
          <ac:chgData name="Edgard Morato" userId="1da6dde4-7cd4-47d1-b037-d62d00b7d62c" providerId="ADAL" clId="{A94541C3-F9EA-4A8F-A120-DA49CFC4AE7A}" dt="2024-04-29T19:07:34.923" v="361"/>
          <ac:spMkLst>
            <pc:docMk/>
            <pc:sldMk cId="3189149199" sldId="2147472027"/>
            <ac:spMk id="4" creationId="{F391A03C-EBB2-6F8B-1220-BB1769B4E3BB}"/>
          </ac:spMkLst>
        </pc:spChg>
        <pc:spChg chg="add mod">
          <ac:chgData name="Edgard Morato" userId="1da6dde4-7cd4-47d1-b037-d62d00b7d62c" providerId="ADAL" clId="{A94541C3-F9EA-4A8F-A120-DA49CFC4AE7A}" dt="2024-04-29T19:07:34.923" v="361"/>
          <ac:spMkLst>
            <pc:docMk/>
            <pc:sldMk cId="3189149199" sldId="2147472027"/>
            <ac:spMk id="6" creationId="{8874E26D-DC40-1BF5-D46F-216E8048219F}"/>
          </ac:spMkLst>
        </pc:spChg>
        <pc:spChg chg="mod">
          <ac:chgData name="Edgard Morato" userId="1da6dde4-7cd4-47d1-b037-d62d00b7d62c" providerId="ADAL" clId="{A94541C3-F9EA-4A8F-A120-DA49CFC4AE7A}" dt="2024-04-29T19:07:58.337" v="367" actId="207"/>
          <ac:spMkLst>
            <pc:docMk/>
            <pc:sldMk cId="3189149199" sldId="2147472027"/>
            <ac:spMk id="8" creationId="{F33224ED-ADB1-5A67-36B7-F545880818B9}"/>
          </ac:spMkLst>
        </pc:spChg>
        <pc:spChg chg="mod">
          <ac:chgData name="Edgard Morato" userId="1da6dde4-7cd4-47d1-b037-d62d00b7d62c" providerId="ADAL" clId="{A94541C3-F9EA-4A8F-A120-DA49CFC4AE7A}" dt="2024-04-29T19:07:58.337" v="367" actId="207"/>
          <ac:spMkLst>
            <pc:docMk/>
            <pc:sldMk cId="3189149199" sldId="2147472027"/>
            <ac:spMk id="9" creationId="{3EAA8459-AAD7-C11D-D06A-12441E8ACF50}"/>
          </ac:spMkLst>
        </pc:spChg>
        <pc:spChg chg="add mod">
          <ac:chgData name="Edgard Morato" userId="1da6dde4-7cd4-47d1-b037-d62d00b7d62c" providerId="ADAL" clId="{A94541C3-F9EA-4A8F-A120-DA49CFC4AE7A}" dt="2024-04-29T19:07:34.923" v="361"/>
          <ac:spMkLst>
            <pc:docMk/>
            <pc:sldMk cId="3189149199" sldId="2147472027"/>
            <ac:spMk id="10" creationId="{78BD082C-5AFD-22AA-5C4F-004184B6163D}"/>
          </ac:spMkLst>
        </pc:spChg>
        <pc:spChg chg="mod">
          <ac:chgData name="Edgard Morato" userId="1da6dde4-7cd4-47d1-b037-d62d00b7d62c" providerId="ADAL" clId="{A94541C3-F9EA-4A8F-A120-DA49CFC4AE7A}" dt="2024-04-29T19:08:13.369" v="370" actId="13926"/>
          <ac:spMkLst>
            <pc:docMk/>
            <pc:sldMk cId="3189149199" sldId="2147472027"/>
            <ac:spMk id="14" creationId="{18B2F2B2-4540-B938-075B-A892D8F539CF}"/>
          </ac:spMkLst>
        </pc:spChg>
        <pc:spChg chg="mod">
          <ac:chgData name="Edgard Morato" userId="1da6dde4-7cd4-47d1-b037-d62d00b7d62c" providerId="ADAL" clId="{A94541C3-F9EA-4A8F-A120-DA49CFC4AE7A}" dt="2024-04-29T19:08:19.174" v="372" actId="13926"/>
          <ac:spMkLst>
            <pc:docMk/>
            <pc:sldMk cId="3189149199" sldId="2147472027"/>
            <ac:spMk id="15" creationId="{DC8D748E-07B5-CAF3-120B-69656A498978}"/>
          </ac:spMkLst>
        </pc:spChg>
        <pc:spChg chg="mod">
          <ac:chgData name="Edgard Morato" userId="1da6dde4-7cd4-47d1-b037-d62d00b7d62c" providerId="ADAL" clId="{A94541C3-F9EA-4A8F-A120-DA49CFC4AE7A}" dt="2024-04-29T19:08:24.342" v="374" actId="13926"/>
          <ac:spMkLst>
            <pc:docMk/>
            <pc:sldMk cId="3189149199" sldId="2147472027"/>
            <ac:spMk id="16" creationId="{4E61EE48-7F13-EF58-53D9-89941026D506}"/>
          </ac:spMkLst>
        </pc:spChg>
        <pc:spChg chg="mod">
          <ac:chgData name="Edgard Morato" userId="1da6dde4-7cd4-47d1-b037-d62d00b7d62c" providerId="ADAL" clId="{A94541C3-F9EA-4A8F-A120-DA49CFC4AE7A}" dt="2024-04-29T19:08:30.208" v="376" actId="13926"/>
          <ac:spMkLst>
            <pc:docMk/>
            <pc:sldMk cId="3189149199" sldId="2147472027"/>
            <ac:spMk id="17" creationId="{0365FCBB-64D3-BB25-F7A6-4CB568DDA1AF}"/>
          </ac:spMkLst>
        </pc:spChg>
        <pc:spChg chg="mod">
          <ac:chgData name="Edgard Morato" userId="1da6dde4-7cd4-47d1-b037-d62d00b7d62c" providerId="ADAL" clId="{A94541C3-F9EA-4A8F-A120-DA49CFC4AE7A}" dt="2024-04-29T19:09:24.025" v="386" actId="207"/>
          <ac:spMkLst>
            <pc:docMk/>
            <pc:sldMk cId="3189149199" sldId="2147472027"/>
            <ac:spMk id="19" creationId="{CB2778AA-8028-EBFE-AF57-4926513460E8}"/>
          </ac:spMkLst>
        </pc:spChg>
        <pc:spChg chg="mod">
          <ac:chgData name="Edgard Morato" userId="1da6dde4-7cd4-47d1-b037-d62d00b7d62c" providerId="ADAL" clId="{A94541C3-F9EA-4A8F-A120-DA49CFC4AE7A}" dt="2024-04-29T19:07:48.281" v="363" actId="207"/>
          <ac:spMkLst>
            <pc:docMk/>
            <pc:sldMk cId="3189149199" sldId="2147472027"/>
            <ac:spMk id="20" creationId="{69C98A66-CECD-FB7E-B5B8-D3A2E99BB62F}"/>
          </ac:spMkLst>
        </pc:spChg>
        <pc:spChg chg="del">
          <ac:chgData name="Edgard Morato" userId="1da6dde4-7cd4-47d1-b037-d62d00b7d62c" providerId="ADAL" clId="{A94541C3-F9EA-4A8F-A120-DA49CFC4AE7A}" dt="2024-04-29T19:07:33.768" v="360" actId="478"/>
          <ac:spMkLst>
            <pc:docMk/>
            <pc:sldMk cId="3189149199" sldId="2147472027"/>
            <ac:spMk id="22" creationId="{C488C092-8470-4D72-DE97-AEEFC8C5FCF7}"/>
          </ac:spMkLst>
        </pc:spChg>
        <pc:spChg chg="add mod">
          <ac:chgData name="Edgard Morato" userId="1da6dde4-7cd4-47d1-b037-d62d00b7d62c" providerId="ADAL" clId="{A94541C3-F9EA-4A8F-A120-DA49CFC4AE7A}" dt="2024-04-29T19:13:29.388" v="421"/>
          <ac:spMkLst>
            <pc:docMk/>
            <pc:sldMk cId="3189149199" sldId="2147472027"/>
            <ac:spMk id="27" creationId="{ACB2EE5E-9E13-C7A0-1306-00BD7B5F21E1}"/>
          </ac:spMkLst>
        </pc:spChg>
        <pc:spChg chg="mod">
          <ac:chgData name="Edgard Morato" userId="1da6dde4-7cd4-47d1-b037-d62d00b7d62c" providerId="ADAL" clId="{A94541C3-F9EA-4A8F-A120-DA49CFC4AE7A}" dt="2024-04-29T19:08:35.939" v="378" actId="13926"/>
          <ac:spMkLst>
            <pc:docMk/>
            <pc:sldMk cId="3189149199" sldId="2147472027"/>
            <ac:spMk id="28" creationId="{CB7A3897-CABC-6E80-40D2-70741BEE5288}"/>
          </ac:spMkLst>
        </pc:spChg>
        <pc:spChg chg="del">
          <ac:chgData name="Edgard Morato" userId="1da6dde4-7cd4-47d1-b037-d62d00b7d62c" providerId="ADAL" clId="{A94541C3-F9EA-4A8F-A120-DA49CFC4AE7A}" dt="2024-04-29T19:07:33.768" v="360" actId="478"/>
          <ac:spMkLst>
            <pc:docMk/>
            <pc:sldMk cId="3189149199" sldId="2147472027"/>
            <ac:spMk id="29" creationId="{FC2B0D5D-8A63-C96D-6C16-E7F4B60E6638}"/>
          </ac:spMkLst>
        </pc:spChg>
        <pc:spChg chg="mod">
          <ac:chgData name="Edgard Morato" userId="1da6dde4-7cd4-47d1-b037-d62d00b7d62c" providerId="ADAL" clId="{A94541C3-F9EA-4A8F-A120-DA49CFC4AE7A}" dt="2024-04-29T19:09:01.687" v="384" actId="13926"/>
          <ac:spMkLst>
            <pc:docMk/>
            <pc:sldMk cId="3189149199" sldId="2147472027"/>
            <ac:spMk id="30" creationId="{D19029D4-CDCE-D551-03BB-5C5D24F29B8D}"/>
          </ac:spMkLst>
        </pc:spChg>
        <pc:spChg chg="mod">
          <ac:chgData name="Edgard Morato" userId="1da6dde4-7cd4-47d1-b037-d62d00b7d62c" providerId="ADAL" clId="{A94541C3-F9EA-4A8F-A120-DA49CFC4AE7A}" dt="2024-04-29T19:08:44.229" v="380" actId="13926"/>
          <ac:spMkLst>
            <pc:docMk/>
            <pc:sldMk cId="3189149199" sldId="2147472027"/>
            <ac:spMk id="31" creationId="{D6BA53BD-5275-28F4-2C61-7FDCA0F77689}"/>
          </ac:spMkLst>
        </pc:spChg>
        <pc:spChg chg="mod">
          <ac:chgData name="Edgard Morato" userId="1da6dde4-7cd4-47d1-b037-d62d00b7d62c" providerId="ADAL" clId="{A94541C3-F9EA-4A8F-A120-DA49CFC4AE7A}" dt="2024-04-29T19:09:07.360" v="385" actId="13926"/>
          <ac:spMkLst>
            <pc:docMk/>
            <pc:sldMk cId="3189149199" sldId="2147472027"/>
            <ac:spMk id="32" creationId="{BCE91FB7-98D3-E73C-6E0D-83F74E0A1581}"/>
          </ac:spMkLst>
        </pc:spChg>
        <pc:spChg chg="del">
          <ac:chgData name="Edgard Morato" userId="1da6dde4-7cd4-47d1-b037-d62d00b7d62c" providerId="ADAL" clId="{A94541C3-F9EA-4A8F-A120-DA49CFC4AE7A}" dt="2024-04-29T19:07:33.768" v="360" actId="478"/>
          <ac:spMkLst>
            <pc:docMk/>
            <pc:sldMk cId="3189149199" sldId="2147472027"/>
            <ac:spMk id="33" creationId="{61D26419-76E0-5EB3-F588-5CBB1B5454B8}"/>
          </ac:spMkLst>
        </pc:spChg>
        <pc:spChg chg="mod">
          <ac:chgData name="Edgard Morato" userId="1da6dde4-7cd4-47d1-b037-d62d00b7d62c" providerId="ADAL" clId="{A94541C3-F9EA-4A8F-A120-DA49CFC4AE7A}" dt="2024-04-29T19:07:41.542" v="362" actId="207"/>
          <ac:spMkLst>
            <pc:docMk/>
            <pc:sldMk cId="3189149199" sldId="2147472027"/>
            <ac:spMk id="35" creationId="{25A2A68E-BE8D-3A0C-BB0F-FEA0089867E8}"/>
          </ac:spMkLst>
        </pc:spChg>
        <pc:spChg chg="mod">
          <ac:chgData name="Edgard Morato" userId="1da6dde4-7cd4-47d1-b037-d62d00b7d62c" providerId="ADAL" clId="{A94541C3-F9EA-4A8F-A120-DA49CFC4AE7A}" dt="2024-04-29T19:08:02.099" v="368" actId="1076"/>
          <ac:spMkLst>
            <pc:docMk/>
            <pc:sldMk cId="3189149199" sldId="2147472027"/>
            <ac:spMk id="111" creationId="{4518AA99-DBF3-B0C5-4B99-B2A55B2C952D}"/>
          </ac:spMkLst>
        </pc:spChg>
        <pc:spChg chg="mod">
          <ac:chgData name="Edgard Morato" userId="1da6dde4-7cd4-47d1-b037-d62d00b7d62c" providerId="ADAL" clId="{A94541C3-F9EA-4A8F-A120-DA49CFC4AE7A}" dt="2024-04-29T19:07:58.337" v="367" actId="207"/>
          <ac:spMkLst>
            <pc:docMk/>
            <pc:sldMk cId="3189149199" sldId="2147472027"/>
            <ac:spMk id="122" creationId="{0E187C8D-6539-7DFB-5DA9-F33A1DA9F539}"/>
          </ac:spMkLst>
        </pc:spChg>
        <pc:graphicFrameChg chg="mod">
          <ac:chgData name="Edgard Morato" userId="1da6dde4-7cd4-47d1-b037-d62d00b7d62c" providerId="ADAL" clId="{A94541C3-F9EA-4A8F-A120-DA49CFC4AE7A}" dt="2024-04-29T19:09:30.964" v="387"/>
          <ac:graphicFrameMkLst>
            <pc:docMk/>
            <pc:sldMk cId="3189149199" sldId="2147472027"/>
            <ac:graphicFrameMk id="12" creationId="{3BD4C4FC-B5AA-CE0E-F5B0-C12C7107F395}"/>
          </ac:graphicFrameMkLst>
        </pc:graphicFrameChg>
        <pc:graphicFrameChg chg="mod">
          <ac:chgData name="Edgard Morato" userId="1da6dde4-7cd4-47d1-b037-d62d00b7d62c" providerId="ADAL" clId="{A94541C3-F9EA-4A8F-A120-DA49CFC4AE7A}" dt="2024-04-29T19:09:41.134" v="388"/>
          <ac:graphicFrameMkLst>
            <pc:docMk/>
            <pc:sldMk cId="3189149199" sldId="2147472027"/>
            <ac:graphicFrameMk id="25" creationId="{0BC4A26B-02DC-0964-5AC2-82BE94F6D15E}"/>
          </ac:graphicFrameMkLst>
        </pc:graphicFrameChg>
      </pc:sldChg>
      <pc:sldChg chg="addSp modSp mod">
        <pc:chgData name="Edgard Morato" userId="1da6dde4-7cd4-47d1-b037-d62d00b7d62c" providerId="ADAL" clId="{A94541C3-F9EA-4A8F-A120-DA49CFC4AE7A}" dt="2024-04-29T19:36:30.341" v="642"/>
        <pc:sldMkLst>
          <pc:docMk/>
          <pc:sldMk cId="1888475743" sldId="2147472028"/>
        </pc:sldMkLst>
        <pc:spChg chg="add mod">
          <ac:chgData name="Edgard Morato" userId="1da6dde4-7cd4-47d1-b037-d62d00b7d62c" providerId="ADAL" clId="{A94541C3-F9EA-4A8F-A120-DA49CFC4AE7A}" dt="2024-04-29T19:36:30.341" v="642"/>
          <ac:spMkLst>
            <pc:docMk/>
            <pc:sldMk cId="1888475743" sldId="2147472028"/>
            <ac:spMk id="2" creationId="{1AB19239-FD3D-C803-BD3D-F58C444B7B86}"/>
          </ac:spMkLst>
        </pc:spChg>
        <pc:spChg chg="mod">
          <ac:chgData name="Edgard Morato" userId="1da6dde4-7cd4-47d1-b037-d62d00b7d62c" providerId="ADAL" clId="{A94541C3-F9EA-4A8F-A120-DA49CFC4AE7A}" dt="2024-04-29T19:16:11.819" v="450" actId="208"/>
          <ac:spMkLst>
            <pc:docMk/>
            <pc:sldMk cId="1888475743" sldId="2147472028"/>
            <ac:spMk id="9" creationId="{D1CD1DCD-0899-2570-7CEF-F46C41440E22}"/>
          </ac:spMkLst>
        </pc:spChg>
        <pc:spChg chg="mod">
          <ac:chgData name="Edgard Morato" userId="1da6dde4-7cd4-47d1-b037-d62d00b7d62c" providerId="ADAL" clId="{A94541C3-F9EA-4A8F-A120-DA49CFC4AE7A}" dt="2024-04-29T19:14:28.104" v="426" actId="207"/>
          <ac:spMkLst>
            <pc:docMk/>
            <pc:sldMk cId="1888475743" sldId="2147472028"/>
            <ac:spMk id="10" creationId="{C453695F-EFEB-A764-19E9-C4E64C8A0AF6}"/>
          </ac:spMkLst>
        </pc:spChg>
        <pc:spChg chg="mod">
          <ac:chgData name="Edgard Morato" userId="1da6dde4-7cd4-47d1-b037-d62d00b7d62c" providerId="ADAL" clId="{A94541C3-F9EA-4A8F-A120-DA49CFC4AE7A}" dt="2024-04-29T19:14:58.153" v="431" actId="13926"/>
          <ac:spMkLst>
            <pc:docMk/>
            <pc:sldMk cId="1888475743" sldId="2147472028"/>
            <ac:spMk id="14" creationId="{0081FD56-8242-D5BE-8848-12C5A5C73A5D}"/>
          </ac:spMkLst>
        </pc:spChg>
        <pc:spChg chg="mod">
          <ac:chgData name="Edgard Morato" userId="1da6dde4-7cd4-47d1-b037-d62d00b7d62c" providerId="ADAL" clId="{A94541C3-F9EA-4A8F-A120-DA49CFC4AE7A}" dt="2024-04-29T19:15:20.668" v="439" actId="13926"/>
          <ac:spMkLst>
            <pc:docMk/>
            <pc:sldMk cId="1888475743" sldId="2147472028"/>
            <ac:spMk id="15" creationId="{96A654D7-9BDB-D01A-82C2-856BA7DD1A5B}"/>
          </ac:spMkLst>
        </pc:spChg>
        <pc:spChg chg="mod">
          <ac:chgData name="Edgard Morato" userId="1da6dde4-7cd4-47d1-b037-d62d00b7d62c" providerId="ADAL" clId="{A94541C3-F9EA-4A8F-A120-DA49CFC4AE7A}" dt="2024-04-29T19:15:30.595" v="443" actId="13926"/>
          <ac:spMkLst>
            <pc:docMk/>
            <pc:sldMk cId="1888475743" sldId="2147472028"/>
            <ac:spMk id="16" creationId="{BBF87A77-22C8-7FB1-265F-04A3E1743F86}"/>
          </ac:spMkLst>
        </pc:spChg>
        <pc:spChg chg="mod">
          <ac:chgData name="Edgard Morato" userId="1da6dde4-7cd4-47d1-b037-d62d00b7d62c" providerId="ADAL" clId="{A94541C3-F9EA-4A8F-A120-DA49CFC4AE7A}" dt="2024-04-29T19:14:39.939" v="428" actId="207"/>
          <ac:spMkLst>
            <pc:docMk/>
            <pc:sldMk cId="1888475743" sldId="2147472028"/>
            <ac:spMk id="17" creationId="{E29B04F8-B6F8-E979-3F37-12DA0F5121CF}"/>
          </ac:spMkLst>
        </pc:spChg>
        <pc:spChg chg="mod">
          <ac:chgData name="Edgard Morato" userId="1da6dde4-7cd4-47d1-b037-d62d00b7d62c" providerId="ADAL" clId="{A94541C3-F9EA-4A8F-A120-DA49CFC4AE7A}" dt="2024-04-29T19:15:36.807" v="445" actId="13926"/>
          <ac:spMkLst>
            <pc:docMk/>
            <pc:sldMk cId="1888475743" sldId="2147472028"/>
            <ac:spMk id="18" creationId="{CD9F3309-46A5-7543-8103-54EB0ACA190F}"/>
          </ac:spMkLst>
        </pc:spChg>
        <pc:spChg chg="mod">
          <ac:chgData name="Edgard Morato" userId="1da6dde4-7cd4-47d1-b037-d62d00b7d62c" providerId="ADAL" clId="{A94541C3-F9EA-4A8F-A120-DA49CFC4AE7A}" dt="2024-04-29T19:15:43.665" v="447" actId="13926"/>
          <ac:spMkLst>
            <pc:docMk/>
            <pc:sldMk cId="1888475743" sldId="2147472028"/>
            <ac:spMk id="20" creationId="{AAD2EDFE-44E8-1256-F5D5-5E59F292220E}"/>
          </ac:spMkLst>
        </pc:spChg>
        <pc:spChg chg="mod">
          <ac:chgData name="Edgard Morato" userId="1da6dde4-7cd4-47d1-b037-d62d00b7d62c" providerId="ADAL" clId="{A94541C3-F9EA-4A8F-A120-DA49CFC4AE7A}" dt="2024-04-29T19:16:01.599" v="449" actId="207"/>
          <ac:spMkLst>
            <pc:docMk/>
            <pc:sldMk cId="1888475743" sldId="2147472028"/>
            <ac:spMk id="21" creationId="{9FC2E2C7-6D8E-1A3E-120A-6C0CC1A58594}"/>
          </ac:spMkLst>
        </pc:spChg>
        <pc:spChg chg="mod">
          <ac:chgData name="Edgard Morato" userId="1da6dde4-7cd4-47d1-b037-d62d00b7d62c" providerId="ADAL" clId="{A94541C3-F9EA-4A8F-A120-DA49CFC4AE7A}" dt="2024-04-29T19:15:14.616" v="437" actId="13926"/>
          <ac:spMkLst>
            <pc:docMk/>
            <pc:sldMk cId="1888475743" sldId="2147472028"/>
            <ac:spMk id="22" creationId="{614322C9-2479-70D1-A430-CA64FB9D93C5}"/>
          </ac:spMkLst>
        </pc:spChg>
        <pc:spChg chg="mod">
          <ac:chgData name="Edgard Morato" userId="1da6dde4-7cd4-47d1-b037-d62d00b7d62c" providerId="ADAL" clId="{A94541C3-F9EA-4A8F-A120-DA49CFC4AE7A}" dt="2024-04-29T19:15:25.269" v="441" actId="13926"/>
          <ac:spMkLst>
            <pc:docMk/>
            <pc:sldMk cId="1888475743" sldId="2147472028"/>
            <ac:spMk id="23" creationId="{E4C1D981-B97B-84D5-CB72-334481E03445}"/>
          </ac:spMkLst>
        </pc:spChg>
        <pc:spChg chg="mod">
          <ac:chgData name="Edgard Morato" userId="1da6dde4-7cd4-47d1-b037-d62d00b7d62c" providerId="ADAL" clId="{A94541C3-F9EA-4A8F-A120-DA49CFC4AE7A}" dt="2024-04-29T19:16:24.530" v="451" actId="207"/>
          <ac:spMkLst>
            <pc:docMk/>
            <pc:sldMk cId="1888475743" sldId="2147472028"/>
            <ac:spMk id="25" creationId="{739689F8-37DF-FBA7-99E0-D0BC68513D9A}"/>
          </ac:spMkLst>
        </pc:spChg>
        <pc:spChg chg="mod">
          <ac:chgData name="Edgard Morato" userId="1da6dde4-7cd4-47d1-b037-d62d00b7d62c" providerId="ADAL" clId="{A94541C3-F9EA-4A8F-A120-DA49CFC4AE7A}" dt="2024-04-29T19:14:21.346" v="425" actId="207"/>
          <ac:spMkLst>
            <pc:docMk/>
            <pc:sldMk cId="1888475743" sldId="2147472028"/>
            <ac:spMk id="26" creationId="{D5AF1234-BD8D-8443-69CD-4103CBF6374D}"/>
          </ac:spMkLst>
        </pc:spChg>
        <pc:spChg chg="mod">
          <ac:chgData name="Edgard Morato" userId="1da6dde4-7cd4-47d1-b037-d62d00b7d62c" providerId="ADAL" clId="{A94541C3-F9EA-4A8F-A120-DA49CFC4AE7A}" dt="2024-04-29T19:14:39.939" v="428" actId="207"/>
          <ac:spMkLst>
            <pc:docMk/>
            <pc:sldMk cId="1888475743" sldId="2147472028"/>
            <ac:spMk id="73" creationId="{602A6F5C-A665-80AF-3E2E-1F86D28B016D}"/>
          </ac:spMkLst>
        </pc:spChg>
        <pc:spChg chg="mod">
          <ac:chgData name="Edgard Morato" userId="1da6dde4-7cd4-47d1-b037-d62d00b7d62c" providerId="ADAL" clId="{A94541C3-F9EA-4A8F-A120-DA49CFC4AE7A}" dt="2024-04-29T19:14:39.939" v="428" actId="207"/>
          <ac:spMkLst>
            <pc:docMk/>
            <pc:sldMk cId="1888475743" sldId="2147472028"/>
            <ac:spMk id="122" creationId="{0E187C8D-6539-7DFB-5DA9-F33A1DA9F539}"/>
          </ac:spMkLst>
        </pc:spChg>
        <pc:graphicFrameChg chg="mod">
          <ac:chgData name="Edgard Morato" userId="1da6dde4-7cd4-47d1-b037-d62d00b7d62c" providerId="ADAL" clId="{A94541C3-F9EA-4A8F-A120-DA49CFC4AE7A}" dt="2024-04-29T19:14:48.284" v="429"/>
          <ac:graphicFrameMkLst>
            <pc:docMk/>
            <pc:sldMk cId="1888475743" sldId="2147472028"/>
            <ac:graphicFrameMk id="128" creationId="{EB18C7E5-97BE-6552-5434-B1C1CD40266B}"/>
          </ac:graphicFrameMkLst>
        </pc:graphicFrameChg>
      </pc:sldChg>
      <pc:sldChg chg="addSp modSp mod">
        <pc:chgData name="Edgard Morato" userId="1da6dde4-7cd4-47d1-b037-d62d00b7d62c" providerId="ADAL" clId="{A94541C3-F9EA-4A8F-A120-DA49CFC4AE7A}" dt="2024-04-29T19:36:35.137" v="644"/>
        <pc:sldMkLst>
          <pc:docMk/>
          <pc:sldMk cId="242079711" sldId="2147472029"/>
        </pc:sldMkLst>
        <pc:spChg chg="add mod">
          <ac:chgData name="Edgard Morato" userId="1da6dde4-7cd4-47d1-b037-d62d00b7d62c" providerId="ADAL" clId="{A94541C3-F9EA-4A8F-A120-DA49CFC4AE7A}" dt="2024-04-29T19:36:35.137" v="644"/>
          <ac:spMkLst>
            <pc:docMk/>
            <pc:sldMk cId="242079711" sldId="2147472029"/>
            <ac:spMk id="4" creationId="{AC7F4798-F8BB-0D18-A743-F5C08A74BBAA}"/>
          </ac:spMkLst>
        </pc:spChg>
        <pc:spChg chg="mod">
          <ac:chgData name="Edgard Morato" userId="1da6dde4-7cd4-47d1-b037-d62d00b7d62c" providerId="ADAL" clId="{A94541C3-F9EA-4A8F-A120-DA49CFC4AE7A}" dt="2024-04-29T19:21:04.882" v="490" actId="208"/>
          <ac:spMkLst>
            <pc:docMk/>
            <pc:sldMk cId="242079711" sldId="2147472029"/>
            <ac:spMk id="11" creationId="{3425012E-2C9F-FDA2-CC28-207856272A9D}"/>
          </ac:spMkLst>
        </pc:spChg>
        <pc:spChg chg="mod">
          <ac:chgData name="Edgard Morato" userId="1da6dde4-7cd4-47d1-b037-d62d00b7d62c" providerId="ADAL" clId="{A94541C3-F9EA-4A8F-A120-DA49CFC4AE7A}" dt="2024-04-29T19:21:00.906" v="489" actId="207"/>
          <ac:spMkLst>
            <pc:docMk/>
            <pc:sldMk cId="242079711" sldId="2147472029"/>
            <ac:spMk id="13" creationId="{E89F54D6-9A02-ECAE-8AA5-50B6EE0487D8}"/>
          </ac:spMkLst>
        </pc:spChg>
        <pc:spChg chg="mod">
          <ac:chgData name="Edgard Morato" userId="1da6dde4-7cd4-47d1-b037-d62d00b7d62c" providerId="ADAL" clId="{A94541C3-F9EA-4A8F-A120-DA49CFC4AE7A}" dt="2024-04-29T19:19:39.411" v="479" actId="207"/>
          <ac:spMkLst>
            <pc:docMk/>
            <pc:sldMk cId="242079711" sldId="2147472029"/>
            <ac:spMk id="14" creationId="{6F10A4D4-BA26-9DFC-AF06-8DB889913059}"/>
          </ac:spMkLst>
        </pc:spChg>
        <pc:spChg chg="mod">
          <ac:chgData name="Edgard Morato" userId="1da6dde4-7cd4-47d1-b037-d62d00b7d62c" providerId="ADAL" clId="{A94541C3-F9EA-4A8F-A120-DA49CFC4AE7A}" dt="2024-04-29T19:20:15.726" v="483" actId="207"/>
          <ac:spMkLst>
            <pc:docMk/>
            <pc:sldMk cId="242079711" sldId="2147472029"/>
            <ac:spMk id="16" creationId="{AF364DC0-D8F0-7C65-F576-0FDF3BAE9796}"/>
          </ac:spMkLst>
        </pc:spChg>
        <pc:spChg chg="mod">
          <ac:chgData name="Edgard Morato" userId="1da6dde4-7cd4-47d1-b037-d62d00b7d62c" providerId="ADAL" clId="{A94541C3-F9EA-4A8F-A120-DA49CFC4AE7A}" dt="2024-04-29T19:19:35.525" v="478" actId="207"/>
          <ac:spMkLst>
            <pc:docMk/>
            <pc:sldMk cId="242079711" sldId="2147472029"/>
            <ac:spMk id="17" creationId="{C94BD71D-DCC5-8201-8486-D3EE667DBF7E}"/>
          </ac:spMkLst>
        </pc:spChg>
        <pc:spChg chg="mod">
          <ac:chgData name="Edgard Morato" userId="1da6dde4-7cd4-47d1-b037-d62d00b7d62c" providerId="ADAL" clId="{A94541C3-F9EA-4A8F-A120-DA49CFC4AE7A}" dt="2024-04-29T19:20:15.726" v="483" actId="207"/>
          <ac:spMkLst>
            <pc:docMk/>
            <pc:sldMk cId="242079711" sldId="2147472029"/>
            <ac:spMk id="23" creationId="{C027936F-A480-EBF4-96AA-D880B3A368CA}"/>
          </ac:spMkLst>
        </pc:spChg>
        <pc:spChg chg="mod">
          <ac:chgData name="Edgard Morato" userId="1da6dde4-7cd4-47d1-b037-d62d00b7d62c" providerId="ADAL" clId="{A94541C3-F9EA-4A8F-A120-DA49CFC4AE7A}" dt="2024-04-29T19:20:15.726" v="483" actId="207"/>
          <ac:spMkLst>
            <pc:docMk/>
            <pc:sldMk cId="242079711" sldId="2147472029"/>
            <ac:spMk id="26" creationId="{A2C9E341-144D-0784-06B4-F0BA3098F9E8}"/>
          </ac:spMkLst>
        </pc:spChg>
        <pc:spChg chg="mod">
          <ac:chgData name="Edgard Morato" userId="1da6dde4-7cd4-47d1-b037-d62d00b7d62c" providerId="ADAL" clId="{A94541C3-F9EA-4A8F-A120-DA49CFC4AE7A}" dt="2024-04-29T19:19:48.823" v="481" actId="207"/>
          <ac:spMkLst>
            <pc:docMk/>
            <pc:sldMk cId="242079711" sldId="2147472029"/>
            <ac:spMk id="38" creationId="{EFD0DB98-5F60-928C-BBC2-0E9E9C47FD86}"/>
          </ac:spMkLst>
        </pc:spChg>
        <pc:spChg chg="mod">
          <ac:chgData name="Edgard Morato" userId="1da6dde4-7cd4-47d1-b037-d62d00b7d62c" providerId="ADAL" clId="{A94541C3-F9EA-4A8F-A120-DA49CFC4AE7A}" dt="2024-04-29T19:20:15.726" v="483" actId="207"/>
          <ac:spMkLst>
            <pc:docMk/>
            <pc:sldMk cId="242079711" sldId="2147472029"/>
            <ac:spMk id="40" creationId="{00789930-0E1C-FEC1-3B7E-935494CFEEAF}"/>
          </ac:spMkLst>
        </pc:spChg>
        <pc:spChg chg="mod">
          <ac:chgData name="Edgard Morato" userId="1da6dde4-7cd4-47d1-b037-d62d00b7d62c" providerId="ADAL" clId="{A94541C3-F9EA-4A8F-A120-DA49CFC4AE7A}" dt="2024-04-29T19:20:15.726" v="483" actId="207"/>
          <ac:spMkLst>
            <pc:docMk/>
            <pc:sldMk cId="242079711" sldId="2147472029"/>
            <ac:spMk id="43" creationId="{7FB17549-F7EA-722A-2C9D-8BD8F516693F}"/>
          </ac:spMkLst>
        </pc:spChg>
        <pc:spChg chg="mod">
          <ac:chgData name="Edgard Morato" userId="1da6dde4-7cd4-47d1-b037-d62d00b7d62c" providerId="ADAL" clId="{A94541C3-F9EA-4A8F-A120-DA49CFC4AE7A}" dt="2024-04-29T19:20:15.726" v="483" actId="207"/>
          <ac:spMkLst>
            <pc:docMk/>
            <pc:sldMk cId="242079711" sldId="2147472029"/>
            <ac:spMk id="45" creationId="{ACE00805-71A6-C32E-F9A5-BDF103A502FB}"/>
          </ac:spMkLst>
        </pc:spChg>
        <pc:spChg chg="mod">
          <ac:chgData name="Edgard Morato" userId="1da6dde4-7cd4-47d1-b037-d62d00b7d62c" providerId="ADAL" clId="{A94541C3-F9EA-4A8F-A120-DA49CFC4AE7A}" dt="2024-04-29T19:19:48.823" v="481" actId="207"/>
          <ac:spMkLst>
            <pc:docMk/>
            <pc:sldMk cId="242079711" sldId="2147472029"/>
            <ac:spMk id="46" creationId="{4A771D9B-C4A8-F859-8D0D-024D72D15DE3}"/>
          </ac:spMkLst>
        </pc:spChg>
        <pc:spChg chg="mod">
          <ac:chgData name="Edgard Morato" userId="1da6dde4-7cd4-47d1-b037-d62d00b7d62c" providerId="ADAL" clId="{A94541C3-F9EA-4A8F-A120-DA49CFC4AE7A}" dt="2024-04-29T19:20:42.568" v="485" actId="13926"/>
          <ac:spMkLst>
            <pc:docMk/>
            <pc:sldMk cId="242079711" sldId="2147472029"/>
            <ac:spMk id="47" creationId="{A93730F0-C41D-BD23-6A4F-95DF3921B21C}"/>
          </ac:spMkLst>
        </pc:spChg>
        <pc:spChg chg="mod">
          <ac:chgData name="Edgard Morato" userId="1da6dde4-7cd4-47d1-b037-d62d00b7d62c" providerId="ADAL" clId="{A94541C3-F9EA-4A8F-A120-DA49CFC4AE7A}" dt="2024-04-29T19:20:15.726" v="483" actId="207"/>
          <ac:spMkLst>
            <pc:docMk/>
            <pc:sldMk cId="242079711" sldId="2147472029"/>
            <ac:spMk id="54" creationId="{CB164A93-B541-B615-8DB2-C64C2F68E492}"/>
          </ac:spMkLst>
        </pc:spChg>
        <pc:spChg chg="mod">
          <ac:chgData name="Edgard Morato" userId="1da6dde4-7cd4-47d1-b037-d62d00b7d62c" providerId="ADAL" clId="{A94541C3-F9EA-4A8F-A120-DA49CFC4AE7A}" dt="2024-04-29T19:20:15.726" v="483" actId="207"/>
          <ac:spMkLst>
            <pc:docMk/>
            <pc:sldMk cId="242079711" sldId="2147472029"/>
            <ac:spMk id="57" creationId="{5DEDDECC-0C52-71FB-A779-1D552D46ECA0}"/>
          </ac:spMkLst>
        </pc:spChg>
        <pc:spChg chg="mod">
          <ac:chgData name="Edgard Morato" userId="1da6dde4-7cd4-47d1-b037-d62d00b7d62c" providerId="ADAL" clId="{A94541C3-F9EA-4A8F-A120-DA49CFC4AE7A}" dt="2024-04-29T19:20:15.726" v="483" actId="207"/>
          <ac:spMkLst>
            <pc:docMk/>
            <pc:sldMk cId="242079711" sldId="2147472029"/>
            <ac:spMk id="60" creationId="{E962DAB7-2A11-38F9-B978-5A0A9AA32D68}"/>
          </ac:spMkLst>
        </pc:spChg>
        <pc:spChg chg="mod">
          <ac:chgData name="Edgard Morato" userId="1da6dde4-7cd4-47d1-b037-d62d00b7d62c" providerId="ADAL" clId="{A94541C3-F9EA-4A8F-A120-DA49CFC4AE7A}" dt="2024-04-29T19:20:15.726" v="483" actId="207"/>
          <ac:spMkLst>
            <pc:docMk/>
            <pc:sldMk cId="242079711" sldId="2147472029"/>
            <ac:spMk id="63" creationId="{F754BFBA-F820-8733-718E-F165ACDE4619}"/>
          </ac:spMkLst>
        </pc:spChg>
        <pc:spChg chg="mod">
          <ac:chgData name="Edgard Morato" userId="1da6dde4-7cd4-47d1-b037-d62d00b7d62c" providerId="ADAL" clId="{A94541C3-F9EA-4A8F-A120-DA49CFC4AE7A}" dt="2024-04-29T19:20:57.346" v="488" actId="14100"/>
          <ac:spMkLst>
            <pc:docMk/>
            <pc:sldMk cId="242079711" sldId="2147472029"/>
            <ac:spMk id="72" creationId="{879A8DB3-CBB2-F2FE-C1E8-594733AEB9FA}"/>
          </ac:spMkLst>
        </pc:spChg>
        <pc:spChg chg="mod">
          <ac:chgData name="Edgard Morato" userId="1da6dde4-7cd4-47d1-b037-d62d00b7d62c" providerId="ADAL" clId="{A94541C3-F9EA-4A8F-A120-DA49CFC4AE7A}" dt="2024-04-29T19:19:48.823" v="481" actId="207"/>
          <ac:spMkLst>
            <pc:docMk/>
            <pc:sldMk cId="242079711" sldId="2147472029"/>
            <ac:spMk id="73" creationId="{602A6F5C-A665-80AF-3E2E-1F86D28B016D}"/>
          </ac:spMkLst>
        </pc:spChg>
        <pc:spChg chg="mod">
          <ac:chgData name="Edgard Morato" userId="1da6dde4-7cd4-47d1-b037-d62d00b7d62c" providerId="ADAL" clId="{A94541C3-F9EA-4A8F-A120-DA49CFC4AE7A}" dt="2024-04-29T19:19:48.823" v="481" actId="207"/>
          <ac:spMkLst>
            <pc:docMk/>
            <pc:sldMk cId="242079711" sldId="2147472029"/>
            <ac:spMk id="122" creationId="{0E187C8D-6539-7DFB-5DA9-F33A1DA9F539}"/>
          </ac:spMkLst>
        </pc:spChg>
        <pc:graphicFrameChg chg="mod">
          <ac:chgData name="Edgard Morato" userId="1da6dde4-7cd4-47d1-b037-d62d00b7d62c" providerId="ADAL" clId="{A94541C3-F9EA-4A8F-A120-DA49CFC4AE7A}" dt="2024-04-29T19:20:01.688" v="482"/>
          <ac:graphicFrameMkLst>
            <pc:docMk/>
            <pc:sldMk cId="242079711" sldId="2147472029"/>
            <ac:graphicFrameMk id="128" creationId="{EB18C7E5-97BE-6552-5434-B1C1CD40266B}"/>
          </ac:graphicFrameMkLst>
        </pc:graphicFrameChg>
      </pc:sldChg>
      <pc:sldChg chg="addSp modSp mod">
        <pc:chgData name="Edgard Morato" userId="1da6dde4-7cd4-47d1-b037-d62d00b7d62c" providerId="ADAL" clId="{A94541C3-F9EA-4A8F-A120-DA49CFC4AE7A}" dt="2024-04-29T19:36:32.262" v="643"/>
        <pc:sldMkLst>
          <pc:docMk/>
          <pc:sldMk cId="1437185283" sldId="2147472030"/>
        </pc:sldMkLst>
        <pc:spChg chg="add mod">
          <ac:chgData name="Edgard Morato" userId="1da6dde4-7cd4-47d1-b037-d62d00b7d62c" providerId="ADAL" clId="{A94541C3-F9EA-4A8F-A120-DA49CFC4AE7A}" dt="2024-04-29T19:36:32.262" v="643"/>
          <ac:spMkLst>
            <pc:docMk/>
            <pc:sldMk cId="1437185283" sldId="2147472030"/>
            <ac:spMk id="4" creationId="{BB72D972-0C8F-429F-4BA2-956E31CBB84F}"/>
          </ac:spMkLst>
        </pc:spChg>
        <pc:spChg chg="mod">
          <ac:chgData name="Edgard Morato" userId="1da6dde4-7cd4-47d1-b037-d62d00b7d62c" providerId="ADAL" clId="{A94541C3-F9EA-4A8F-A120-DA49CFC4AE7A}" dt="2024-04-29T19:17:38.916" v="462" actId="13926"/>
          <ac:spMkLst>
            <pc:docMk/>
            <pc:sldMk cId="1437185283" sldId="2147472030"/>
            <ac:spMk id="11" creationId="{8E4063B0-5555-551F-31EC-0B91A6C84A59}"/>
          </ac:spMkLst>
        </pc:spChg>
        <pc:spChg chg="mod">
          <ac:chgData name="Edgard Morato" userId="1da6dde4-7cd4-47d1-b037-d62d00b7d62c" providerId="ADAL" clId="{A94541C3-F9EA-4A8F-A120-DA49CFC4AE7A}" dt="2024-04-29T19:17:48.946" v="466" actId="13926"/>
          <ac:spMkLst>
            <pc:docMk/>
            <pc:sldMk cId="1437185283" sldId="2147472030"/>
            <ac:spMk id="12" creationId="{5BB7CB99-0366-546A-FA42-3A1B31102131}"/>
          </ac:spMkLst>
        </pc:spChg>
        <pc:spChg chg="mod">
          <ac:chgData name="Edgard Morato" userId="1da6dde4-7cd4-47d1-b037-d62d00b7d62c" providerId="ADAL" clId="{A94541C3-F9EA-4A8F-A120-DA49CFC4AE7A}" dt="2024-04-29T19:18:19.748" v="473" actId="13926"/>
          <ac:spMkLst>
            <pc:docMk/>
            <pc:sldMk cId="1437185283" sldId="2147472030"/>
            <ac:spMk id="13" creationId="{BCC1B0EE-092D-D101-EE61-DF2233A20102}"/>
          </ac:spMkLst>
        </pc:spChg>
        <pc:spChg chg="mod">
          <ac:chgData name="Edgard Morato" userId="1da6dde4-7cd4-47d1-b037-d62d00b7d62c" providerId="ADAL" clId="{A94541C3-F9EA-4A8F-A120-DA49CFC4AE7A}" dt="2024-04-29T19:18:33.644" v="476" actId="207"/>
          <ac:spMkLst>
            <pc:docMk/>
            <pc:sldMk cId="1437185283" sldId="2147472030"/>
            <ac:spMk id="18" creationId="{0A616A52-1238-A585-21D3-6B14A2AE5E01}"/>
          </ac:spMkLst>
        </pc:spChg>
        <pc:spChg chg="mod">
          <ac:chgData name="Edgard Morato" userId="1da6dde4-7cd4-47d1-b037-d62d00b7d62c" providerId="ADAL" clId="{A94541C3-F9EA-4A8F-A120-DA49CFC4AE7A}" dt="2024-04-29T19:17:00.343" v="455" actId="208"/>
          <ac:spMkLst>
            <pc:docMk/>
            <pc:sldMk cId="1437185283" sldId="2147472030"/>
            <ac:spMk id="22" creationId="{D9A60AB2-366B-B5AD-A16E-A57B3A296B2A}"/>
          </ac:spMkLst>
        </pc:spChg>
        <pc:spChg chg="mod">
          <ac:chgData name="Edgard Morato" userId="1da6dde4-7cd4-47d1-b037-d62d00b7d62c" providerId="ADAL" clId="{A94541C3-F9EA-4A8F-A120-DA49CFC4AE7A}" dt="2024-04-29T19:18:33.644" v="476" actId="207"/>
          <ac:spMkLst>
            <pc:docMk/>
            <pc:sldMk cId="1437185283" sldId="2147472030"/>
            <ac:spMk id="24" creationId="{3E2EBDDD-F498-441F-31D6-47782FE2889D}"/>
          </ac:spMkLst>
        </pc:spChg>
        <pc:spChg chg="mod">
          <ac:chgData name="Edgard Morato" userId="1da6dde4-7cd4-47d1-b037-d62d00b7d62c" providerId="ADAL" clId="{A94541C3-F9EA-4A8F-A120-DA49CFC4AE7A}" dt="2024-04-29T19:16:55.437" v="454" actId="207"/>
          <ac:spMkLst>
            <pc:docMk/>
            <pc:sldMk cId="1437185283" sldId="2147472030"/>
            <ac:spMk id="28" creationId="{E8700976-C15C-DE3F-4FC3-33D576F9E5D4}"/>
          </ac:spMkLst>
        </pc:spChg>
        <pc:spChg chg="mod">
          <ac:chgData name="Edgard Morato" userId="1da6dde4-7cd4-47d1-b037-d62d00b7d62c" providerId="ADAL" clId="{A94541C3-F9EA-4A8F-A120-DA49CFC4AE7A}" dt="2024-04-29T19:18:36.638" v="477" actId="207"/>
          <ac:spMkLst>
            <pc:docMk/>
            <pc:sldMk cId="1437185283" sldId="2147472030"/>
            <ac:spMk id="30" creationId="{9DD0426D-9096-9AD8-2D7B-FC63D44C607B}"/>
          </ac:spMkLst>
        </pc:spChg>
        <pc:spChg chg="mod">
          <ac:chgData name="Edgard Morato" userId="1da6dde4-7cd4-47d1-b037-d62d00b7d62c" providerId="ADAL" clId="{A94541C3-F9EA-4A8F-A120-DA49CFC4AE7A}" dt="2024-04-29T19:17:43.962" v="464" actId="13926"/>
          <ac:spMkLst>
            <pc:docMk/>
            <pc:sldMk cId="1437185283" sldId="2147472030"/>
            <ac:spMk id="31" creationId="{F68595F4-E7A1-8FF7-882D-BA02588F4F23}"/>
          </ac:spMkLst>
        </pc:spChg>
        <pc:spChg chg="mod">
          <ac:chgData name="Edgard Morato" userId="1da6dde4-7cd4-47d1-b037-d62d00b7d62c" providerId="ADAL" clId="{A94541C3-F9EA-4A8F-A120-DA49CFC4AE7A}" dt="2024-04-29T19:17:53.782" v="468" actId="13926"/>
          <ac:spMkLst>
            <pc:docMk/>
            <pc:sldMk cId="1437185283" sldId="2147472030"/>
            <ac:spMk id="32" creationId="{CEC79223-AF33-E363-E0A3-CF504B565018}"/>
          </ac:spMkLst>
        </pc:spChg>
        <pc:spChg chg="mod">
          <ac:chgData name="Edgard Morato" userId="1da6dde4-7cd4-47d1-b037-d62d00b7d62c" providerId="ADAL" clId="{A94541C3-F9EA-4A8F-A120-DA49CFC4AE7A}" dt="2024-04-29T19:18:26.082" v="475" actId="13926"/>
          <ac:spMkLst>
            <pc:docMk/>
            <pc:sldMk cId="1437185283" sldId="2147472030"/>
            <ac:spMk id="33" creationId="{261369F6-5F83-587D-3404-5C55C68B3406}"/>
          </ac:spMkLst>
        </pc:spChg>
        <pc:spChg chg="mod">
          <ac:chgData name="Edgard Morato" userId="1da6dde4-7cd4-47d1-b037-d62d00b7d62c" providerId="ADAL" clId="{A94541C3-F9EA-4A8F-A120-DA49CFC4AE7A}" dt="2024-04-29T19:16:48.558" v="453" actId="14100"/>
          <ac:spMkLst>
            <pc:docMk/>
            <pc:sldMk cId="1437185283" sldId="2147472030"/>
            <ac:spMk id="35" creationId="{3EAC3C01-0004-7670-7010-F163D51EB1DE}"/>
          </ac:spMkLst>
        </pc:spChg>
        <pc:spChg chg="mod">
          <ac:chgData name="Edgard Morato" userId="1da6dde4-7cd4-47d1-b037-d62d00b7d62c" providerId="ADAL" clId="{A94541C3-F9EA-4A8F-A120-DA49CFC4AE7A}" dt="2024-04-29T19:17:21.921" v="459" actId="207"/>
          <ac:spMkLst>
            <pc:docMk/>
            <pc:sldMk cId="1437185283" sldId="2147472030"/>
            <ac:spMk id="36" creationId="{07B8F6D2-BCE5-F629-C3D0-C11A948E6BA4}"/>
          </ac:spMkLst>
        </pc:spChg>
        <pc:spChg chg="mod">
          <ac:chgData name="Edgard Morato" userId="1da6dde4-7cd4-47d1-b037-d62d00b7d62c" providerId="ADAL" clId="{A94541C3-F9EA-4A8F-A120-DA49CFC4AE7A}" dt="2024-04-29T19:17:31.838" v="460" actId="207"/>
          <ac:spMkLst>
            <pc:docMk/>
            <pc:sldMk cId="1437185283" sldId="2147472030"/>
            <ac:spMk id="38" creationId="{D27FD0B0-048E-45CF-EE61-E6480048BC8B}"/>
          </ac:spMkLst>
        </pc:spChg>
        <pc:spChg chg="mod">
          <ac:chgData name="Edgard Morato" userId="1da6dde4-7cd4-47d1-b037-d62d00b7d62c" providerId="ADAL" clId="{A94541C3-F9EA-4A8F-A120-DA49CFC4AE7A}" dt="2024-04-29T19:17:08.797" v="457" actId="207"/>
          <ac:spMkLst>
            <pc:docMk/>
            <pc:sldMk cId="1437185283" sldId="2147472030"/>
            <ac:spMk id="73" creationId="{602A6F5C-A665-80AF-3E2E-1F86D28B016D}"/>
          </ac:spMkLst>
        </pc:spChg>
        <pc:spChg chg="mod">
          <ac:chgData name="Edgard Morato" userId="1da6dde4-7cd4-47d1-b037-d62d00b7d62c" providerId="ADAL" clId="{A94541C3-F9EA-4A8F-A120-DA49CFC4AE7A}" dt="2024-04-29T19:17:08.797" v="457" actId="207"/>
          <ac:spMkLst>
            <pc:docMk/>
            <pc:sldMk cId="1437185283" sldId="2147472030"/>
            <ac:spMk id="122" creationId="{0E187C8D-6539-7DFB-5DA9-F33A1DA9F539}"/>
          </ac:spMkLst>
        </pc:spChg>
        <pc:graphicFrameChg chg="mod">
          <ac:chgData name="Edgard Morato" userId="1da6dde4-7cd4-47d1-b037-d62d00b7d62c" providerId="ADAL" clId="{A94541C3-F9EA-4A8F-A120-DA49CFC4AE7A}" dt="2024-04-29T19:17:17.596" v="458"/>
          <ac:graphicFrameMkLst>
            <pc:docMk/>
            <pc:sldMk cId="1437185283" sldId="2147472030"/>
            <ac:graphicFrameMk id="128" creationId="{EB18C7E5-97BE-6552-5434-B1C1CD40266B}"/>
          </ac:graphicFrameMkLst>
        </pc:graphicFrameChg>
      </pc:sldChg>
      <pc:sldChg chg="addSp modSp mod">
        <pc:chgData name="Edgard Morato" userId="1da6dde4-7cd4-47d1-b037-d62d00b7d62c" providerId="ADAL" clId="{A94541C3-F9EA-4A8F-A120-DA49CFC4AE7A}" dt="2024-04-29T19:36:36.864" v="645"/>
        <pc:sldMkLst>
          <pc:docMk/>
          <pc:sldMk cId="2796178238" sldId="2147472031"/>
        </pc:sldMkLst>
        <pc:spChg chg="add mod">
          <ac:chgData name="Edgard Morato" userId="1da6dde4-7cd4-47d1-b037-d62d00b7d62c" providerId="ADAL" clId="{A94541C3-F9EA-4A8F-A120-DA49CFC4AE7A}" dt="2024-04-29T19:36:36.864" v="645"/>
          <ac:spMkLst>
            <pc:docMk/>
            <pc:sldMk cId="2796178238" sldId="2147472031"/>
            <ac:spMk id="4" creationId="{9DED4C65-53C6-DEED-8BB6-2C08645DC337}"/>
          </ac:spMkLst>
        </pc:spChg>
        <pc:spChg chg="mod">
          <ac:chgData name="Edgard Morato" userId="1da6dde4-7cd4-47d1-b037-d62d00b7d62c" providerId="ADAL" clId="{A94541C3-F9EA-4A8F-A120-DA49CFC4AE7A}" dt="2024-04-29T19:22:24.376" v="500" actId="207"/>
          <ac:spMkLst>
            <pc:docMk/>
            <pc:sldMk cId="2796178238" sldId="2147472031"/>
            <ac:spMk id="17" creationId="{C6C70112-ED1E-744F-5DC7-1EA5A32ADE2B}"/>
          </ac:spMkLst>
        </pc:spChg>
        <pc:spChg chg="mod">
          <ac:chgData name="Edgard Morato" userId="1da6dde4-7cd4-47d1-b037-d62d00b7d62c" providerId="ADAL" clId="{A94541C3-F9EA-4A8F-A120-DA49CFC4AE7A}" dt="2024-04-29T19:22:24.376" v="500" actId="207"/>
          <ac:spMkLst>
            <pc:docMk/>
            <pc:sldMk cId="2796178238" sldId="2147472031"/>
            <ac:spMk id="21" creationId="{7720074A-92F5-7112-0886-16AD6F8CD0E3}"/>
          </ac:spMkLst>
        </pc:spChg>
        <pc:spChg chg="mod">
          <ac:chgData name="Edgard Morato" userId="1da6dde4-7cd4-47d1-b037-d62d00b7d62c" providerId="ADAL" clId="{A94541C3-F9EA-4A8F-A120-DA49CFC4AE7A}" dt="2024-04-29T19:22:24.376" v="500" actId="207"/>
          <ac:spMkLst>
            <pc:docMk/>
            <pc:sldMk cId="2796178238" sldId="2147472031"/>
            <ac:spMk id="25" creationId="{AB3B5311-DD03-247C-3B66-5D4EFAD1FC29}"/>
          </ac:spMkLst>
        </pc:spChg>
        <pc:spChg chg="mod">
          <ac:chgData name="Edgard Morato" userId="1da6dde4-7cd4-47d1-b037-d62d00b7d62c" providerId="ADAL" clId="{A94541C3-F9EA-4A8F-A120-DA49CFC4AE7A}" dt="2024-04-29T19:22:24.376" v="500" actId="207"/>
          <ac:spMkLst>
            <pc:docMk/>
            <pc:sldMk cId="2796178238" sldId="2147472031"/>
            <ac:spMk id="30" creationId="{75208679-DCD0-D3EC-577F-A746CD50585A}"/>
          </ac:spMkLst>
        </pc:spChg>
        <pc:spChg chg="mod">
          <ac:chgData name="Edgard Morato" userId="1da6dde4-7cd4-47d1-b037-d62d00b7d62c" providerId="ADAL" clId="{A94541C3-F9EA-4A8F-A120-DA49CFC4AE7A}" dt="2024-04-29T19:22:39.462" v="504" actId="13926"/>
          <ac:spMkLst>
            <pc:docMk/>
            <pc:sldMk cId="2796178238" sldId="2147472031"/>
            <ac:spMk id="31" creationId="{2841BDA9-193A-FB12-979D-1D42997642DE}"/>
          </ac:spMkLst>
        </pc:spChg>
        <pc:spChg chg="mod">
          <ac:chgData name="Edgard Morato" userId="1da6dde4-7cd4-47d1-b037-d62d00b7d62c" providerId="ADAL" clId="{A94541C3-F9EA-4A8F-A120-DA49CFC4AE7A}" dt="2024-04-29T19:23:21.576" v="512" actId="208"/>
          <ac:spMkLst>
            <pc:docMk/>
            <pc:sldMk cId="2796178238" sldId="2147472031"/>
            <ac:spMk id="32" creationId="{9A468720-EEDC-E578-3EF4-9635854DDF54}"/>
          </ac:spMkLst>
        </pc:spChg>
        <pc:spChg chg="mod">
          <ac:chgData name="Edgard Morato" userId="1da6dde4-7cd4-47d1-b037-d62d00b7d62c" providerId="ADAL" clId="{A94541C3-F9EA-4A8F-A120-DA49CFC4AE7A}" dt="2024-04-29T19:22:45.174" v="506" actId="13926"/>
          <ac:spMkLst>
            <pc:docMk/>
            <pc:sldMk cId="2796178238" sldId="2147472031"/>
            <ac:spMk id="33" creationId="{98DDCA4B-7EFD-82D5-2F77-A565387367AA}"/>
          </ac:spMkLst>
        </pc:spChg>
        <pc:spChg chg="mod">
          <ac:chgData name="Edgard Morato" userId="1da6dde4-7cd4-47d1-b037-d62d00b7d62c" providerId="ADAL" clId="{A94541C3-F9EA-4A8F-A120-DA49CFC4AE7A}" dt="2024-04-29T19:22:51.053" v="508" actId="13926"/>
          <ac:spMkLst>
            <pc:docMk/>
            <pc:sldMk cId="2796178238" sldId="2147472031"/>
            <ac:spMk id="34" creationId="{AD72496B-FE34-117A-B40E-CFFF179BC6EB}"/>
          </ac:spMkLst>
        </pc:spChg>
        <pc:spChg chg="mod">
          <ac:chgData name="Edgard Morato" userId="1da6dde4-7cd4-47d1-b037-d62d00b7d62c" providerId="ADAL" clId="{A94541C3-F9EA-4A8F-A120-DA49CFC4AE7A}" dt="2024-04-29T19:22:30.710" v="502" actId="13926"/>
          <ac:spMkLst>
            <pc:docMk/>
            <pc:sldMk cId="2796178238" sldId="2147472031"/>
            <ac:spMk id="35" creationId="{30DF5BAF-0A66-F990-E355-7096EB2FDD6B}"/>
          </ac:spMkLst>
        </pc:spChg>
        <pc:spChg chg="mod">
          <ac:chgData name="Edgard Morato" userId="1da6dde4-7cd4-47d1-b037-d62d00b7d62c" providerId="ADAL" clId="{A94541C3-F9EA-4A8F-A120-DA49CFC4AE7A}" dt="2024-04-29T19:23:10.472" v="510" actId="14100"/>
          <ac:spMkLst>
            <pc:docMk/>
            <pc:sldMk cId="2796178238" sldId="2147472031"/>
            <ac:spMk id="37" creationId="{DE033B90-AF1C-37A4-DACE-39A248999A76}"/>
          </ac:spMkLst>
        </pc:spChg>
        <pc:spChg chg="mod">
          <ac:chgData name="Edgard Morato" userId="1da6dde4-7cd4-47d1-b037-d62d00b7d62c" providerId="ADAL" clId="{A94541C3-F9EA-4A8F-A120-DA49CFC4AE7A}" dt="2024-04-29T19:23:16.671" v="511" actId="207"/>
          <ac:spMkLst>
            <pc:docMk/>
            <pc:sldMk cId="2796178238" sldId="2147472031"/>
            <ac:spMk id="38" creationId="{06DF0134-D458-5E4E-5175-F9C00B71058D}"/>
          </ac:spMkLst>
        </pc:spChg>
        <pc:spChg chg="mod">
          <ac:chgData name="Edgard Morato" userId="1da6dde4-7cd4-47d1-b037-d62d00b7d62c" providerId="ADAL" clId="{A94541C3-F9EA-4A8F-A120-DA49CFC4AE7A}" dt="2024-04-29T19:21:50.340" v="492" actId="207"/>
          <ac:spMkLst>
            <pc:docMk/>
            <pc:sldMk cId="2796178238" sldId="2147472031"/>
            <ac:spMk id="39" creationId="{40A94504-A0F0-10B4-27A2-28FBCFBD37EF}"/>
          </ac:spMkLst>
        </pc:spChg>
        <pc:spChg chg="mod">
          <ac:chgData name="Edgard Morato" userId="1da6dde4-7cd4-47d1-b037-d62d00b7d62c" providerId="ADAL" clId="{A94541C3-F9EA-4A8F-A120-DA49CFC4AE7A}" dt="2024-04-29T19:21:44.196" v="491" actId="207"/>
          <ac:spMkLst>
            <pc:docMk/>
            <pc:sldMk cId="2796178238" sldId="2147472031"/>
            <ac:spMk id="41" creationId="{835424FC-2DB3-F127-EACD-7D0413A7FABF}"/>
          </ac:spMkLst>
        </pc:spChg>
        <pc:spChg chg="mod">
          <ac:chgData name="Edgard Morato" userId="1da6dde4-7cd4-47d1-b037-d62d00b7d62c" providerId="ADAL" clId="{A94541C3-F9EA-4A8F-A120-DA49CFC4AE7A}" dt="2024-04-29T19:22:02.704" v="498" actId="207"/>
          <ac:spMkLst>
            <pc:docMk/>
            <pc:sldMk cId="2796178238" sldId="2147472031"/>
            <ac:spMk id="73" creationId="{602A6F5C-A665-80AF-3E2E-1F86D28B016D}"/>
          </ac:spMkLst>
        </pc:spChg>
        <pc:spChg chg="mod">
          <ac:chgData name="Edgard Morato" userId="1da6dde4-7cd4-47d1-b037-d62d00b7d62c" providerId="ADAL" clId="{A94541C3-F9EA-4A8F-A120-DA49CFC4AE7A}" dt="2024-04-29T19:22:02.704" v="498" actId="207"/>
          <ac:spMkLst>
            <pc:docMk/>
            <pc:sldMk cId="2796178238" sldId="2147472031"/>
            <ac:spMk id="122" creationId="{0E187C8D-6539-7DFB-5DA9-F33A1DA9F539}"/>
          </ac:spMkLst>
        </pc:spChg>
        <pc:graphicFrameChg chg="mod">
          <ac:chgData name="Edgard Morato" userId="1da6dde4-7cd4-47d1-b037-d62d00b7d62c" providerId="ADAL" clId="{A94541C3-F9EA-4A8F-A120-DA49CFC4AE7A}" dt="2024-04-29T19:22:15.643" v="499"/>
          <ac:graphicFrameMkLst>
            <pc:docMk/>
            <pc:sldMk cId="2796178238" sldId="2147472031"/>
            <ac:graphicFrameMk id="12" creationId="{DD28B2A0-7C4C-D49E-D184-F9632030C2C8}"/>
          </ac:graphicFrameMkLst>
        </pc:graphicFrameChg>
      </pc:sldChg>
      <pc:sldChg chg="addSp modSp mod">
        <pc:chgData name="Edgard Morato" userId="1da6dde4-7cd4-47d1-b037-d62d00b7d62c" providerId="ADAL" clId="{A94541C3-F9EA-4A8F-A120-DA49CFC4AE7A}" dt="2024-04-29T19:36:38.220" v="646"/>
        <pc:sldMkLst>
          <pc:docMk/>
          <pc:sldMk cId="2435323701" sldId="2147472032"/>
        </pc:sldMkLst>
        <pc:spChg chg="add mod">
          <ac:chgData name="Edgard Morato" userId="1da6dde4-7cd4-47d1-b037-d62d00b7d62c" providerId="ADAL" clId="{A94541C3-F9EA-4A8F-A120-DA49CFC4AE7A}" dt="2024-04-29T19:36:38.220" v="646"/>
          <ac:spMkLst>
            <pc:docMk/>
            <pc:sldMk cId="2435323701" sldId="2147472032"/>
            <ac:spMk id="4" creationId="{D912FAE1-B62E-9F0F-8CE1-FA52331B1191}"/>
          </ac:spMkLst>
        </pc:spChg>
        <pc:spChg chg="mod">
          <ac:chgData name="Edgard Morato" userId="1da6dde4-7cd4-47d1-b037-d62d00b7d62c" providerId="ADAL" clId="{A94541C3-F9EA-4A8F-A120-DA49CFC4AE7A}" dt="2024-04-29T19:24:34.939" v="524" actId="13926"/>
          <ac:spMkLst>
            <pc:docMk/>
            <pc:sldMk cId="2435323701" sldId="2147472032"/>
            <ac:spMk id="14" creationId="{026DC13C-16B4-479E-C181-4CFF605A7F5E}"/>
          </ac:spMkLst>
        </pc:spChg>
        <pc:spChg chg="mod">
          <ac:chgData name="Edgard Morato" userId="1da6dde4-7cd4-47d1-b037-d62d00b7d62c" providerId="ADAL" clId="{A94541C3-F9EA-4A8F-A120-DA49CFC4AE7A}" dt="2024-04-29T19:24:39.655" v="526" actId="13926"/>
          <ac:spMkLst>
            <pc:docMk/>
            <pc:sldMk cId="2435323701" sldId="2147472032"/>
            <ac:spMk id="15" creationId="{61E0F34D-59E0-CBC0-BA35-3C807261B426}"/>
          </ac:spMkLst>
        </pc:spChg>
        <pc:spChg chg="mod">
          <ac:chgData name="Edgard Morato" userId="1da6dde4-7cd4-47d1-b037-d62d00b7d62c" providerId="ADAL" clId="{A94541C3-F9EA-4A8F-A120-DA49CFC4AE7A}" dt="2024-04-29T19:24:14.530" v="519" actId="208"/>
          <ac:spMkLst>
            <pc:docMk/>
            <pc:sldMk cId="2435323701" sldId="2147472032"/>
            <ac:spMk id="16" creationId="{0E4BBC4D-8AF6-A383-6DB6-91CAE1C52F3F}"/>
          </ac:spMkLst>
        </pc:spChg>
        <pc:spChg chg="mod">
          <ac:chgData name="Edgard Morato" userId="1da6dde4-7cd4-47d1-b037-d62d00b7d62c" providerId="ADAL" clId="{A94541C3-F9EA-4A8F-A120-DA49CFC4AE7A}" dt="2024-04-29T19:25:10.825" v="535" actId="207"/>
          <ac:spMkLst>
            <pc:docMk/>
            <pc:sldMk cId="2435323701" sldId="2147472032"/>
            <ac:spMk id="20" creationId="{985D33C3-A716-6B31-E2F8-E8398CAA3224}"/>
          </ac:spMkLst>
        </pc:spChg>
        <pc:spChg chg="mod">
          <ac:chgData name="Edgard Morato" userId="1da6dde4-7cd4-47d1-b037-d62d00b7d62c" providerId="ADAL" clId="{A94541C3-F9EA-4A8F-A120-DA49CFC4AE7A}" dt="2024-04-29T19:25:10.825" v="535" actId="207"/>
          <ac:spMkLst>
            <pc:docMk/>
            <pc:sldMk cId="2435323701" sldId="2147472032"/>
            <ac:spMk id="25" creationId="{D9FDEB36-882B-7239-6F85-7DFEEE383198}"/>
          </ac:spMkLst>
        </pc:spChg>
        <pc:spChg chg="mod">
          <ac:chgData name="Edgard Morato" userId="1da6dde4-7cd4-47d1-b037-d62d00b7d62c" providerId="ADAL" clId="{A94541C3-F9EA-4A8F-A120-DA49CFC4AE7A}" dt="2024-04-29T19:25:10.825" v="535" actId="207"/>
          <ac:spMkLst>
            <pc:docMk/>
            <pc:sldMk cId="2435323701" sldId="2147472032"/>
            <ac:spMk id="30" creationId="{AC3AAD60-CB7E-3D57-7B31-1BCF069438E4}"/>
          </ac:spMkLst>
        </pc:spChg>
        <pc:spChg chg="mod">
          <ac:chgData name="Edgard Morato" userId="1da6dde4-7cd4-47d1-b037-d62d00b7d62c" providerId="ADAL" clId="{A94541C3-F9EA-4A8F-A120-DA49CFC4AE7A}" dt="2024-04-29T19:24:21.221" v="521" actId="207"/>
          <ac:spMkLst>
            <pc:docMk/>
            <pc:sldMk cId="2435323701" sldId="2147472032"/>
            <ac:spMk id="31" creationId="{EC7F6301-DECD-C214-BE11-F1B8E896AB14}"/>
          </ac:spMkLst>
        </pc:spChg>
        <pc:spChg chg="mod">
          <ac:chgData name="Edgard Morato" userId="1da6dde4-7cd4-47d1-b037-d62d00b7d62c" providerId="ADAL" clId="{A94541C3-F9EA-4A8F-A120-DA49CFC4AE7A}" dt="2024-04-29T19:23:36.869" v="514" actId="207"/>
          <ac:spMkLst>
            <pc:docMk/>
            <pc:sldMk cId="2435323701" sldId="2147472032"/>
            <ac:spMk id="32" creationId="{F1406CF1-8500-14B6-BE2D-6A10095A8833}"/>
          </ac:spMkLst>
        </pc:spChg>
        <pc:spChg chg="mod">
          <ac:chgData name="Edgard Morato" userId="1da6dde4-7cd4-47d1-b037-d62d00b7d62c" providerId="ADAL" clId="{A94541C3-F9EA-4A8F-A120-DA49CFC4AE7A}" dt="2024-04-29T19:23:32.611" v="513" actId="207"/>
          <ac:spMkLst>
            <pc:docMk/>
            <pc:sldMk cId="2435323701" sldId="2147472032"/>
            <ac:spMk id="34" creationId="{6E84AD04-6AE9-5C6A-C076-AFD89216F48E}"/>
          </ac:spMkLst>
        </pc:spChg>
        <pc:spChg chg="mod">
          <ac:chgData name="Edgard Morato" userId="1da6dde4-7cd4-47d1-b037-d62d00b7d62c" providerId="ADAL" clId="{A94541C3-F9EA-4A8F-A120-DA49CFC4AE7A}" dt="2024-04-29T19:25:10.825" v="535" actId="207"/>
          <ac:spMkLst>
            <pc:docMk/>
            <pc:sldMk cId="2435323701" sldId="2147472032"/>
            <ac:spMk id="38" creationId="{ACE51C2F-08AD-0CF8-E6DC-2DC2B0E04E53}"/>
          </ac:spMkLst>
        </pc:spChg>
        <pc:spChg chg="mod">
          <ac:chgData name="Edgard Morato" userId="1da6dde4-7cd4-47d1-b037-d62d00b7d62c" providerId="ADAL" clId="{A94541C3-F9EA-4A8F-A120-DA49CFC4AE7A}" dt="2024-04-29T19:25:10.825" v="535" actId="207"/>
          <ac:spMkLst>
            <pc:docMk/>
            <pc:sldMk cId="2435323701" sldId="2147472032"/>
            <ac:spMk id="42" creationId="{06FE109B-3F5F-D9C6-25AC-4493695CD36C}"/>
          </ac:spMkLst>
        </pc:spChg>
        <pc:spChg chg="mod">
          <ac:chgData name="Edgard Morato" userId="1da6dde4-7cd4-47d1-b037-d62d00b7d62c" providerId="ADAL" clId="{A94541C3-F9EA-4A8F-A120-DA49CFC4AE7A}" dt="2024-04-29T19:25:10.825" v="535" actId="207"/>
          <ac:spMkLst>
            <pc:docMk/>
            <pc:sldMk cId="2435323701" sldId="2147472032"/>
            <ac:spMk id="46" creationId="{8EB73AAD-99B1-9E6C-E1CA-75D2629B54B4}"/>
          </ac:spMkLst>
        </pc:spChg>
        <pc:spChg chg="mod">
          <ac:chgData name="Edgard Morato" userId="1da6dde4-7cd4-47d1-b037-d62d00b7d62c" providerId="ADAL" clId="{A94541C3-F9EA-4A8F-A120-DA49CFC4AE7A}" dt="2024-04-29T19:25:10.825" v="535" actId="207"/>
          <ac:spMkLst>
            <pc:docMk/>
            <pc:sldMk cId="2435323701" sldId="2147472032"/>
            <ac:spMk id="50" creationId="{76A4DE54-628E-6BFB-A98C-8E883F44A931}"/>
          </ac:spMkLst>
        </pc:spChg>
        <pc:spChg chg="mod">
          <ac:chgData name="Edgard Morato" userId="1da6dde4-7cd4-47d1-b037-d62d00b7d62c" providerId="ADAL" clId="{A94541C3-F9EA-4A8F-A120-DA49CFC4AE7A}" dt="2024-04-29T19:24:49.834" v="530" actId="13926"/>
          <ac:spMkLst>
            <pc:docMk/>
            <pc:sldMk cId="2435323701" sldId="2147472032"/>
            <ac:spMk id="51" creationId="{4E74CA0E-759C-5EC0-F335-50E4C4654F6F}"/>
          </ac:spMkLst>
        </pc:spChg>
        <pc:spChg chg="mod">
          <ac:chgData name="Edgard Morato" userId="1da6dde4-7cd4-47d1-b037-d62d00b7d62c" providerId="ADAL" clId="{A94541C3-F9EA-4A8F-A120-DA49CFC4AE7A}" dt="2024-04-29T19:24:54.798" v="532" actId="13926"/>
          <ac:spMkLst>
            <pc:docMk/>
            <pc:sldMk cId="2435323701" sldId="2147472032"/>
            <ac:spMk id="52" creationId="{D9B8A240-9BBE-09D8-AE9B-8331E1D21BA4}"/>
          </ac:spMkLst>
        </pc:spChg>
        <pc:spChg chg="mod">
          <ac:chgData name="Edgard Morato" userId="1da6dde4-7cd4-47d1-b037-d62d00b7d62c" providerId="ADAL" clId="{A94541C3-F9EA-4A8F-A120-DA49CFC4AE7A}" dt="2024-04-29T19:24:59.690" v="534" actId="13926"/>
          <ac:spMkLst>
            <pc:docMk/>
            <pc:sldMk cId="2435323701" sldId="2147472032"/>
            <ac:spMk id="53" creationId="{048C245C-4CBD-7EF4-DAE5-67F3EB9613D9}"/>
          </ac:spMkLst>
        </pc:spChg>
        <pc:spChg chg="mod">
          <ac:chgData name="Edgard Morato" userId="1da6dde4-7cd4-47d1-b037-d62d00b7d62c" providerId="ADAL" clId="{A94541C3-F9EA-4A8F-A120-DA49CFC4AE7A}" dt="2024-04-29T19:24:44.769" v="528" actId="13926"/>
          <ac:spMkLst>
            <pc:docMk/>
            <pc:sldMk cId="2435323701" sldId="2147472032"/>
            <ac:spMk id="62" creationId="{7A9343B4-732C-5EA0-65F1-8DA3819C9934}"/>
          </ac:spMkLst>
        </pc:spChg>
        <pc:spChg chg="mod">
          <ac:chgData name="Edgard Morato" userId="1da6dde4-7cd4-47d1-b037-d62d00b7d62c" providerId="ADAL" clId="{A94541C3-F9EA-4A8F-A120-DA49CFC4AE7A}" dt="2024-04-29T19:23:43.600" v="517" actId="207"/>
          <ac:spMkLst>
            <pc:docMk/>
            <pc:sldMk cId="2435323701" sldId="2147472032"/>
            <ac:spMk id="66" creationId="{9451B5F7-FF76-A527-E9C3-B10DE0244EDC}"/>
          </ac:spMkLst>
        </pc:spChg>
        <pc:spChg chg="mod">
          <ac:chgData name="Edgard Morato" userId="1da6dde4-7cd4-47d1-b037-d62d00b7d62c" providerId="ADAL" clId="{A94541C3-F9EA-4A8F-A120-DA49CFC4AE7A}" dt="2024-04-29T19:24:27.517" v="522" actId="207"/>
          <ac:spMkLst>
            <pc:docMk/>
            <pc:sldMk cId="2435323701" sldId="2147472032"/>
            <ac:spMk id="68" creationId="{BD9325E8-A923-6988-80C1-1BAB3F2B9336}"/>
          </ac:spMkLst>
        </pc:spChg>
        <pc:spChg chg="mod">
          <ac:chgData name="Edgard Morato" userId="1da6dde4-7cd4-47d1-b037-d62d00b7d62c" providerId="ADAL" clId="{A94541C3-F9EA-4A8F-A120-DA49CFC4AE7A}" dt="2024-04-29T19:23:43.600" v="517" actId="207"/>
          <ac:spMkLst>
            <pc:docMk/>
            <pc:sldMk cId="2435323701" sldId="2147472032"/>
            <ac:spMk id="73" creationId="{602A6F5C-A665-80AF-3E2E-1F86D28B016D}"/>
          </ac:spMkLst>
        </pc:spChg>
        <pc:spChg chg="mod">
          <ac:chgData name="Edgard Morato" userId="1da6dde4-7cd4-47d1-b037-d62d00b7d62c" providerId="ADAL" clId="{A94541C3-F9EA-4A8F-A120-DA49CFC4AE7A}" dt="2024-04-29T19:23:43.600" v="517" actId="207"/>
          <ac:spMkLst>
            <pc:docMk/>
            <pc:sldMk cId="2435323701" sldId="2147472032"/>
            <ac:spMk id="122" creationId="{0E187C8D-6539-7DFB-5DA9-F33A1DA9F539}"/>
          </ac:spMkLst>
        </pc:spChg>
        <pc:graphicFrameChg chg="mod">
          <ac:chgData name="Edgard Morato" userId="1da6dde4-7cd4-47d1-b037-d62d00b7d62c" providerId="ADAL" clId="{A94541C3-F9EA-4A8F-A120-DA49CFC4AE7A}" dt="2024-04-29T19:23:54.425" v="518"/>
          <ac:graphicFrameMkLst>
            <pc:docMk/>
            <pc:sldMk cId="2435323701" sldId="2147472032"/>
            <ac:graphicFrameMk id="12" creationId="{EF33796A-7312-2A1B-9A11-3771746FABC7}"/>
          </ac:graphicFrameMkLst>
        </pc:graphicFrameChg>
      </pc:sldChg>
      <pc:sldChg chg="addSp modSp mod">
        <pc:chgData name="Edgard Morato" userId="1da6dde4-7cd4-47d1-b037-d62d00b7d62c" providerId="ADAL" clId="{A94541C3-F9EA-4A8F-A120-DA49CFC4AE7A}" dt="2024-04-29T19:36:39.710" v="647"/>
        <pc:sldMkLst>
          <pc:docMk/>
          <pc:sldMk cId="826301543" sldId="2147472033"/>
        </pc:sldMkLst>
        <pc:spChg chg="add mod">
          <ac:chgData name="Edgard Morato" userId="1da6dde4-7cd4-47d1-b037-d62d00b7d62c" providerId="ADAL" clId="{A94541C3-F9EA-4A8F-A120-DA49CFC4AE7A}" dt="2024-04-29T19:36:39.710" v="647"/>
          <ac:spMkLst>
            <pc:docMk/>
            <pc:sldMk cId="826301543" sldId="2147472033"/>
            <ac:spMk id="4" creationId="{ACD585DA-CFEE-FA66-DE17-97F52413FE36}"/>
          </ac:spMkLst>
        </pc:spChg>
        <pc:spChg chg="mod">
          <ac:chgData name="Edgard Morato" userId="1da6dde4-7cd4-47d1-b037-d62d00b7d62c" providerId="ADAL" clId="{A94541C3-F9EA-4A8F-A120-DA49CFC4AE7A}" dt="2024-04-29T19:26:00.686" v="545" actId="13926"/>
          <ac:spMkLst>
            <pc:docMk/>
            <pc:sldMk cId="826301543" sldId="2147472033"/>
            <ac:spMk id="14" creationId="{B22D53C8-D205-BF5B-51B1-D717EA230834}"/>
          </ac:spMkLst>
        </pc:spChg>
        <pc:spChg chg="mod">
          <ac:chgData name="Edgard Morato" userId="1da6dde4-7cd4-47d1-b037-d62d00b7d62c" providerId="ADAL" clId="{A94541C3-F9EA-4A8F-A120-DA49CFC4AE7A}" dt="2024-04-29T19:26:05.591" v="547" actId="13926"/>
          <ac:spMkLst>
            <pc:docMk/>
            <pc:sldMk cId="826301543" sldId="2147472033"/>
            <ac:spMk id="16" creationId="{F70456A1-289F-C0D3-E2B4-AB4B0E78C1A2}"/>
          </ac:spMkLst>
        </pc:spChg>
        <pc:spChg chg="mod">
          <ac:chgData name="Edgard Morato" userId="1da6dde4-7cd4-47d1-b037-d62d00b7d62c" providerId="ADAL" clId="{A94541C3-F9EA-4A8F-A120-DA49CFC4AE7A}" dt="2024-04-29T19:25:32.930" v="540" actId="207"/>
          <ac:spMkLst>
            <pc:docMk/>
            <pc:sldMk cId="826301543" sldId="2147472033"/>
            <ac:spMk id="18" creationId="{8186E53F-A058-CF68-C7B5-07821F070904}"/>
          </ac:spMkLst>
        </pc:spChg>
        <pc:spChg chg="mod">
          <ac:chgData name="Edgard Morato" userId="1da6dde4-7cd4-47d1-b037-d62d00b7d62c" providerId="ADAL" clId="{A94541C3-F9EA-4A8F-A120-DA49CFC4AE7A}" dt="2024-04-29T19:26:10.305" v="549" actId="13926"/>
          <ac:spMkLst>
            <pc:docMk/>
            <pc:sldMk cId="826301543" sldId="2147472033"/>
            <ac:spMk id="19" creationId="{B86DFB2F-DDC1-B25A-8D11-B15A003D1FA6}"/>
          </ac:spMkLst>
        </pc:spChg>
        <pc:spChg chg="mod">
          <ac:chgData name="Edgard Morato" userId="1da6dde4-7cd4-47d1-b037-d62d00b7d62c" providerId="ADAL" clId="{A94541C3-F9EA-4A8F-A120-DA49CFC4AE7A}" dt="2024-04-29T19:26:18.169" v="551" actId="13926"/>
          <ac:spMkLst>
            <pc:docMk/>
            <pc:sldMk cId="826301543" sldId="2147472033"/>
            <ac:spMk id="20" creationId="{7C9513C1-7AB3-151E-2CA3-24B70A991F32}"/>
          </ac:spMkLst>
        </pc:spChg>
        <pc:spChg chg="mod">
          <ac:chgData name="Edgard Morato" userId="1da6dde4-7cd4-47d1-b037-d62d00b7d62c" providerId="ADAL" clId="{A94541C3-F9EA-4A8F-A120-DA49CFC4AE7A}" dt="2024-04-29T19:26:56.881" v="559" actId="208"/>
          <ac:spMkLst>
            <pc:docMk/>
            <pc:sldMk cId="826301543" sldId="2147472033"/>
            <ac:spMk id="21" creationId="{05D7DE80-A0F4-C2CD-C7DC-C98842C71493}"/>
          </ac:spMkLst>
        </pc:spChg>
        <pc:spChg chg="mod">
          <ac:chgData name="Edgard Morato" userId="1da6dde4-7cd4-47d1-b037-d62d00b7d62c" providerId="ADAL" clId="{A94541C3-F9EA-4A8F-A120-DA49CFC4AE7A}" dt="2024-04-29T19:26:24.351" v="553" actId="13926"/>
          <ac:spMkLst>
            <pc:docMk/>
            <pc:sldMk cId="826301543" sldId="2147472033"/>
            <ac:spMk id="23" creationId="{D4E151CD-642E-AAE9-0A61-642144EF69B1}"/>
          </ac:spMkLst>
        </pc:spChg>
        <pc:spChg chg="mod">
          <ac:chgData name="Edgard Morato" userId="1da6dde4-7cd4-47d1-b037-d62d00b7d62c" providerId="ADAL" clId="{A94541C3-F9EA-4A8F-A120-DA49CFC4AE7A}" dt="2024-04-29T19:26:52.796" v="558" actId="207"/>
          <ac:spMkLst>
            <pc:docMk/>
            <pc:sldMk cId="826301543" sldId="2147472033"/>
            <ac:spMk id="24" creationId="{6A89F999-E03E-34CE-5D0C-BE82B6E12DD8}"/>
          </ac:spMkLst>
        </pc:spChg>
        <pc:spChg chg="mod">
          <ac:chgData name="Edgard Morato" userId="1da6dde4-7cd4-47d1-b037-d62d00b7d62c" providerId="ADAL" clId="{A94541C3-F9EA-4A8F-A120-DA49CFC4AE7A}" dt="2024-04-29T19:26:46.757" v="557" actId="14100"/>
          <ac:spMkLst>
            <pc:docMk/>
            <pc:sldMk cId="826301543" sldId="2147472033"/>
            <ac:spMk id="25" creationId="{D6AE4570-6008-2DD9-E15F-B3E7451346A5}"/>
          </ac:spMkLst>
        </pc:spChg>
        <pc:spChg chg="mod">
          <ac:chgData name="Edgard Morato" userId="1da6dde4-7cd4-47d1-b037-d62d00b7d62c" providerId="ADAL" clId="{A94541C3-F9EA-4A8F-A120-DA49CFC4AE7A}" dt="2024-04-29T19:25:25.557" v="538" actId="207"/>
          <ac:spMkLst>
            <pc:docMk/>
            <pc:sldMk cId="826301543" sldId="2147472033"/>
            <ac:spMk id="26" creationId="{D0B9AF38-E20F-D1EA-AC9B-4074D09A2CBA}"/>
          </ac:spMkLst>
        </pc:spChg>
        <pc:spChg chg="mod">
          <ac:chgData name="Edgard Morato" userId="1da6dde4-7cd4-47d1-b037-d62d00b7d62c" providerId="ADAL" clId="{A94541C3-F9EA-4A8F-A120-DA49CFC4AE7A}" dt="2024-04-29T19:25:21.175" v="536" actId="207"/>
          <ac:spMkLst>
            <pc:docMk/>
            <pc:sldMk cId="826301543" sldId="2147472033"/>
            <ac:spMk id="29" creationId="{C79AF1DE-6E80-D1B4-BD1A-E96D80982C5B}"/>
          </ac:spMkLst>
        </pc:spChg>
        <pc:spChg chg="mod">
          <ac:chgData name="Edgard Morato" userId="1da6dde4-7cd4-47d1-b037-d62d00b7d62c" providerId="ADAL" clId="{A94541C3-F9EA-4A8F-A120-DA49CFC4AE7A}" dt="2024-04-29T19:25:32.930" v="540" actId="207"/>
          <ac:spMkLst>
            <pc:docMk/>
            <pc:sldMk cId="826301543" sldId="2147472033"/>
            <ac:spMk id="73" creationId="{602A6F5C-A665-80AF-3E2E-1F86D28B016D}"/>
          </ac:spMkLst>
        </pc:spChg>
        <pc:spChg chg="mod">
          <ac:chgData name="Edgard Morato" userId="1da6dde4-7cd4-47d1-b037-d62d00b7d62c" providerId="ADAL" clId="{A94541C3-F9EA-4A8F-A120-DA49CFC4AE7A}" dt="2024-04-29T19:25:21.990" v="537" actId="1076"/>
          <ac:spMkLst>
            <pc:docMk/>
            <pc:sldMk cId="826301543" sldId="2147472033"/>
            <ac:spMk id="111" creationId="{4518AA99-DBF3-B0C5-4B99-B2A55B2C952D}"/>
          </ac:spMkLst>
        </pc:spChg>
        <pc:spChg chg="mod">
          <ac:chgData name="Edgard Morato" userId="1da6dde4-7cd4-47d1-b037-d62d00b7d62c" providerId="ADAL" clId="{A94541C3-F9EA-4A8F-A120-DA49CFC4AE7A}" dt="2024-04-29T19:25:32.930" v="540" actId="207"/>
          <ac:spMkLst>
            <pc:docMk/>
            <pc:sldMk cId="826301543" sldId="2147472033"/>
            <ac:spMk id="122" creationId="{0E187C8D-6539-7DFB-5DA9-F33A1DA9F539}"/>
          </ac:spMkLst>
        </pc:spChg>
        <pc:graphicFrameChg chg="mod">
          <ac:chgData name="Edgard Morato" userId="1da6dde4-7cd4-47d1-b037-d62d00b7d62c" providerId="ADAL" clId="{A94541C3-F9EA-4A8F-A120-DA49CFC4AE7A}" dt="2024-04-29T19:25:52.271" v="543"/>
          <ac:graphicFrameMkLst>
            <pc:docMk/>
            <pc:sldMk cId="826301543" sldId="2147472033"/>
            <ac:graphicFrameMk id="12" creationId="{E2662E91-A8A8-B159-DE38-6F3B1BB824A8}"/>
          </ac:graphicFrameMkLst>
        </pc:graphicFrameChg>
      </pc:sldChg>
      <pc:sldChg chg="addSp delSp modSp mod">
        <pc:chgData name="Edgard Morato" userId="1da6dde4-7cd4-47d1-b037-d62d00b7d62c" providerId="ADAL" clId="{A94541C3-F9EA-4A8F-A120-DA49CFC4AE7A}" dt="2024-04-29T19:36:41.229" v="648"/>
        <pc:sldMkLst>
          <pc:docMk/>
          <pc:sldMk cId="169107594" sldId="2147472034"/>
        </pc:sldMkLst>
        <pc:spChg chg="mod">
          <ac:chgData name="Edgard Morato" userId="1da6dde4-7cd4-47d1-b037-d62d00b7d62c" providerId="ADAL" clId="{A94541C3-F9EA-4A8F-A120-DA49CFC4AE7A}" dt="2024-04-29T19:27:17.682" v="562" actId="14100"/>
          <ac:spMkLst>
            <pc:docMk/>
            <pc:sldMk cId="169107594" sldId="2147472034"/>
            <ac:spMk id="2" creationId="{9B6F3DD8-80B0-1DA3-09AE-F3E0190F5FE0}"/>
          </ac:spMkLst>
        </pc:spChg>
        <pc:spChg chg="add mod">
          <ac:chgData name="Edgard Morato" userId="1da6dde4-7cd4-47d1-b037-d62d00b7d62c" providerId="ADAL" clId="{A94541C3-F9EA-4A8F-A120-DA49CFC4AE7A}" dt="2024-04-29T19:36:41.229" v="648"/>
          <ac:spMkLst>
            <pc:docMk/>
            <pc:sldMk cId="169107594" sldId="2147472034"/>
            <ac:spMk id="4" creationId="{C784512D-F426-909E-231C-5B1763275350}"/>
          </ac:spMkLst>
        </pc:spChg>
        <pc:spChg chg="mod">
          <ac:chgData name="Edgard Morato" userId="1da6dde4-7cd4-47d1-b037-d62d00b7d62c" providerId="ADAL" clId="{A94541C3-F9EA-4A8F-A120-DA49CFC4AE7A}" dt="2024-04-29T19:27:40.785" v="566" actId="207"/>
          <ac:spMkLst>
            <pc:docMk/>
            <pc:sldMk cId="169107594" sldId="2147472034"/>
            <ac:spMk id="26" creationId="{DC36F161-10AE-41AD-0F08-0EA7CE80AC38}"/>
          </ac:spMkLst>
        </pc:spChg>
        <pc:spChg chg="mod">
          <ac:chgData name="Edgard Morato" userId="1da6dde4-7cd4-47d1-b037-d62d00b7d62c" providerId="ADAL" clId="{A94541C3-F9EA-4A8F-A120-DA49CFC4AE7A}" dt="2024-04-29T19:29:32.027" v="580" actId="13926"/>
          <ac:spMkLst>
            <pc:docMk/>
            <pc:sldMk cId="169107594" sldId="2147472034"/>
            <ac:spMk id="28" creationId="{8F954B0E-A58F-5BFB-5187-3F8EB1722100}"/>
          </ac:spMkLst>
        </pc:spChg>
        <pc:spChg chg="mod">
          <ac:chgData name="Edgard Morato" userId="1da6dde4-7cd4-47d1-b037-d62d00b7d62c" providerId="ADAL" clId="{A94541C3-F9EA-4A8F-A120-DA49CFC4AE7A}" dt="2024-04-29T19:27:52.788" v="569" actId="208"/>
          <ac:spMkLst>
            <pc:docMk/>
            <pc:sldMk cId="169107594" sldId="2147472034"/>
            <ac:spMk id="33" creationId="{07777E5A-973A-E7E5-E614-45BB00D24150}"/>
          </ac:spMkLst>
        </pc:spChg>
        <pc:spChg chg="mod">
          <ac:chgData name="Edgard Morato" userId="1da6dde4-7cd4-47d1-b037-d62d00b7d62c" providerId="ADAL" clId="{A94541C3-F9EA-4A8F-A120-DA49CFC4AE7A}" dt="2024-04-29T19:27:20.750" v="563" actId="207"/>
          <ac:spMkLst>
            <pc:docMk/>
            <pc:sldMk cId="169107594" sldId="2147472034"/>
            <ac:spMk id="34" creationId="{33696342-5D62-9A93-A1BE-8A923135EE78}"/>
          </ac:spMkLst>
        </pc:spChg>
        <pc:spChg chg="mod">
          <ac:chgData name="Edgard Morato" userId="1da6dde4-7cd4-47d1-b037-d62d00b7d62c" providerId="ADAL" clId="{A94541C3-F9EA-4A8F-A120-DA49CFC4AE7A}" dt="2024-04-29T19:29:39.305" v="582" actId="13926"/>
          <ac:spMkLst>
            <pc:docMk/>
            <pc:sldMk cId="169107594" sldId="2147472034"/>
            <ac:spMk id="35" creationId="{9ED7EC0F-2E52-BFB3-9A6C-350E1AB895EC}"/>
          </ac:spMkLst>
        </pc:spChg>
        <pc:spChg chg="mod topLvl">
          <ac:chgData name="Edgard Morato" userId="1da6dde4-7cd4-47d1-b037-d62d00b7d62c" providerId="ADAL" clId="{A94541C3-F9EA-4A8F-A120-DA49CFC4AE7A}" dt="2024-04-29T19:28:13.585" v="571" actId="165"/>
          <ac:spMkLst>
            <pc:docMk/>
            <pc:sldMk cId="169107594" sldId="2147472034"/>
            <ac:spMk id="46" creationId="{D41B98E1-2E63-B417-EAA5-65A11E1B1F92}"/>
          </ac:spMkLst>
        </pc:spChg>
        <pc:spChg chg="mod topLvl">
          <ac:chgData name="Edgard Morato" userId="1da6dde4-7cd4-47d1-b037-d62d00b7d62c" providerId="ADAL" clId="{A94541C3-F9EA-4A8F-A120-DA49CFC4AE7A}" dt="2024-04-29T19:28:25.761" v="572" actId="207"/>
          <ac:spMkLst>
            <pc:docMk/>
            <pc:sldMk cId="169107594" sldId="2147472034"/>
            <ac:spMk id="47" creationId="{90CE9A14-AA24-1718-5FA3-4E17CA4402CE}"/>
          </ac:spMkLst>
        </pc:spChg>
        <pc:spChg chg="mod">
          <ac:chgData name="Edgard Morato" userId="1da6dde4-7cd4-47d1-b037-d62d00b7d62c" providerId="ADAL" clId="{A94541C3-F9EA-4A8F-A120-DA49CFC4AE7A}" dt="2024-04-29T19:27:36.052" v="565" actId="207"/>
          <ac:spMkLst>
            <pc:docMk/>
            <pc:sldMk cId="169107594" sldId="2147472034"/>
            <ac:spMk id="48" creationId="{EEA00772-72CD-6293-5490-B936D065BEA0}"/>
          </ac:spMkLst>
        </pc:spChg>
        <pc:spChg chg="mod topLvl">
          <ac:chgData name="Edgard Morato" userId="1da6dde4-7cd4-47d1-b037-d62d00b7d62c" providerId="ADAL" clId="{A94541C3-F9EA-4A8F-A120-DA49CFC4AE7A}" dt="2024-04-29T19:28:13.585" v="571" actId="165"/>
          <ac:spMkLst>
            <pc:docMk/>
            <pc:sldMk cId="169107594" sldId="2147472034"/>
            <ac:spMk id="49" creationId="{32B76C4C-4049-9DBC-2A81-65A9DDD62AF5}"/>
          </ac:spMkLst>
        </pc:spChg>
        <pc:spChg chg="mod topLvl">
          <ac:chgData name="Edgard Morato" userId="1da6dde4-7cd4-47d1-b037-d62d00b7d62c" providerId="ADAL" clId="{A94541C3-F9EA-4A8F-A120-DA49CFC4AE7A}" dt="2024-04-29T19:28:25.761" v="572" actId="207"/>
          <ac:spMkLst>
            <pc:docMk/>
            <pc:sldMk cId="169107594" sldId="2147472034"/>
            <ac:spMk id="50" creationId="{A7B8FC54-A459-C700-73C1-1A5088782249}"/>
          </ac:spMkLst>
        </pc:spChg>
        <pc:spChg chg="mod topLvl">
          <ac:chgData name="Edgard Morato" userId="1da6dde4-7cd4-47d1-b037-d62d00b7d62c" providerId="ADAL" clId="{A94541C3-F9EA-4A8F-A120-DA49CFC4AE7A}" dt="2024-04-29T19:28:13.585" v="571" actId="165"/>
          <ac:spMkLst>
            <pc:docMk/>
            <pc:sldMk cId="169107594" sldId="2147472034"/>
            <ac:spMk id="53" creationId="{0C36504E-8E30-89D3-FE4A-EAE55A71DB9A}"/>
          </ac:spMkLst>
        </pc:spChg>
        <pc:spChg chg="mod topLvl">
          <ac:chgData name="Edgard Morato" userId="1da6dde4-7cd4-47d1-b037-d62d00b7d62c" providerId="ADAL" clId="{A94541C3-F9EA-4A8F-A120-DA49CFC4AE7A}" dt="2024-04-29T19:28:25.761" v="572" actId="207"/>
          <ac:spMkLst>
            <pc:docMk/>
            <pc:sldMk cId="169107594" sldId="2147472034"/>
            <ac:spMk id="54" creationId="{AAF41C3F-0A06-B0CA-24C2-DCB4608ED001}"/>
          </ac:spMkLst>
        </pc:spChg>
        <pc:spChg chg="mod topLvl">
          <ac:chgData name="Edgard Morato" userId="1da6dde4-7cd4-47d1-b037-d62d00b7d62c" providerId="ADAL" clId="{A94541C3-F9EA-4A8F-A120-DA49CFC4AE7A}" dt="2024-04-29T19:28:13.585" v="571" actId="165"/>
          <ac:spMkLst>
            <pc:docMk/>
            <pc:sldMk cId="169107594" sldId="2147472034"/>
            <ac:spMk id="57" creationId="{42D36C33-99A6-707D-0ED5-1FE14C200102}"/>
          </ac:spMkLst>
        </pc:spChg>
        <pc:spChg chg="mod topLvl">
          <ac:chgData name="Edgard Morato" userId="1da6dde4-7cd4-47d1-b037-d62d00b7d62c" providerId="ADAL" clId="{A94541C3-F9EA-4A8F-A120-DA49CFC4AE7A}" dt="2024-04-29T19:28:25.761" v="572" actId="207"/>
          <ac:spMkLst>
            <pc:docMk/>
            <pc:sldMk cId="169107594" sldId="2147472034"/>
            <ac:spMk id="58" creationId="{E077D3E2-3261-5569-F481-6A08F3C1BB15}"/>
          </ac:spMkLst>
        </pc:spChg>
        <pc:spChg chg="mod topLvl">
          <ac:chgData name="Edgard Morato" userId="1da6dde4-7cd4-47d1-b037-d62d00b7d62c" providerId="ADAL" clId="{A94541C3-F9EA-4A8F-A120-DA49CFC4AE7A}" dt="2024-04-29T19:28:13.585" v="571" actId="165"/>
          <ac:spMkLst>
            <pc:docMk/>
            <pc:sldMk cId="169107594" sldId="2147472034"/>
            <ac:spMk id="61" creationId="{83570B61-4546-AE92-9FC5-EB3D19CE95B4}"/>
          </ac:spMkLst>
        </pc:spChg>
        <pc:spChg chg="mod topLvl">
          <ac:chgData name="Edgard Morato" userId="1da6dde4-7cd4-47d1-b037-d62d00b7d62c" providerId="ADAL" clId="{A94541C3-F9EA-4A8F-A120-DA49CFC4AE7A}" dt="2024-04-29T19:28:25.761" v="572" actId="207"/>
          <ac:spMkLst>
            <pc:docMk/>
            <pc:sldMk cId="169107594" sldId="2147472034"/>
            <ac:spMk id="62" creationId="{5904A1DF-137E-A8F8-95F8-83B0BC94967B}"/>
          </ac:spMkLst>
        </pc:spChg>
        <pc:spChg chg="mod topLvl">
          <ac:chgData name="Edgard Morato" userId="1da6dde4-7cd4-47d1-b037-d62d00b7d62c" providerId="ADAL" clId="{A94541C3-F9EA-4A8F-A120-DA49CFC4AE7A}" dt="2024-04-29T19:28:13.585" v="571" actId="165"/>
          <ac:spMkLst>
            <pc:docMk/>
            <pc:sldMk cId="169107594" sldId="2147472034"/>
            <ac:spMk id="65" creationId="{FE582D86-FF14-8866-6C3E-5E0BC3858448}"/>
          </ac:spMkLst>
        </pc:spChg>
        <pc:spChg chg="mod topLvl">
          <ac:chgData name="Edgard Morato" userId="1da6dde4-7cd4-47d1-b037-d62d00b7d62c" providerId="ADAL" clId="{A94541C3-F9EA-4A8F-A120-DA49CFC4AE7A}" dt="2024-04-29T19:28:25.761" v="572" actId="207"/>
          <ac:spMkLst>
            <pc:docMk/>
            <pc:sldMk cId="169107594" sldId="2147472034"/>
            <ac:spMk id="66" creationId="{1CB4E407-FBBA-126D-FD98-8A28BB991BF4}"/>
          </ac:spMkLst>
        </pc:spChg>
        <pc:spChg chg="mod topLvl">
          <ac:chgData name="Edgard Morato" userId="1da6dde4-7cd4-47d1-b037-d62d00b7d62c" providerId="ADAL" clId="{A94541C3-F9EA-4A8F-A120-DA49CFC4AE7A}" dt="2024-04-29T19:28:13.585" v="571" actId="165"/>
          <ac:spMkLst>
            <pc:docMk/>
            <pc:sldMk cId="169107594" sldId="2147472034"/>
            <ac:spMk id="70" creationId="{F6F9BC77-DA45-2CE0-C83F-0A9FCD464CD5}"/>
          </ac:spMkLst>
        </pc:spChg>
        <pc:spChg chg="mod topLvl">
          <ac:chgData name="Edgard Morato" userId="1da6dde4-7cd4-47d1-b037-d62d00b7d62c" providerId="ADAL" clId="{A94541C3-F9EA-4A8F-A120-DA49CFC4AE7A}" dt="2024-04-29T19:28:25.761" v="572" actId="207"/>
          <ac:spMkLst>
            <pc:docMk/>
            <pc:sldMk cId="169107594" sldId="2147472034"/>
            <ac:spMk id="71" creationId="{5B17CC63-7261-CBC5-4397-650D530619DD}"/>
          </ac:spMkLst>
        </pc:spChg>
        <pc:spChg chg="mod">
          <ac:chgData name="Edgard Morato" userId="1da6dde4-7cd4-47d1-b037-d62d00b7d62c" providerId="ADAL" clId="{A94541C3-F9EA-4A8F-A120-DA49CFC4AE7A}" dt="2024-04-29T19:27:46.544" v="568" actId="207"/>
          <ac:spMkLst>
            <pc:docMk/>
            <pc:sldMk cId="169107594" sldId="2147472034"/>
            <ac:spMk id="73" creationId="{602A6F5C-A665-80AF-3E2E-1F86D28B016D}"/>
          </ac:spMkLst>
        </pc:spChg>
        <pc:spChg chg="mod topLvl">
          <ac:chgData name="Edgard Morato" userId="1da6dde4-7cd4-47d1-b037-d62d00b7d62c" providerId="ADAL" clId="{A94541C3-F9EA-4A8F-A120-DA49CFC4AE7A}" dt="2024-04-29T19:28:13.585" v="571" actId="165"/>
          <ac:spMkLst>
            <pc:docMk/>
            <pc:sldMk cId="169107594" sldId="2147472034"/>
            <ac:spMk id="77" creationId="{042AB069-75F0-B96C-736A-A129A2DD828F}"/>
          </ac:spMkLst>
        </pc:spChg>
        <pc:spChg chg="mod topLvl">
          <ac:chgData name="Edgard Morato" userId="1da6dde4-7cd4-47d1-b037-d62d00b7d62c" providerId="ADAL" clId="{A94541C3-F9EA-4A8F-A120-DA49CFC4AE7A}" dt="2024-04-29T19:28:25.761" v="572" actId="207"/>
          <ac:spMkLst>
            <pc:docMk/>
            <pc:sldMk cId="169107594" sldId="2147472034"/>
            <ac:spMk id="78" creationId="{3E76414C-67CF-94C1-D847-AAAA2150E3C9}"/>
          </ac:spMkLst>
        </pc:spChg>
        <pc:spChg chg="mod topLvl">
          <ac:chgData name="Edgard Morato" userId="1da6dde4-7cd4-47d1-b037-d62d00b7d62c" providerId="ADAL" clId="{A94541C3-F9EA-4A8F-A120-DA49CFC4AE7A}" dt="2024-04-29T19:28:42.888" v="573" actId="165"/>
          <ac:spMkLst>
            <pc:docMk/>
            <pc:sldMk cId="169107594" sldId="2147472034"/>
            <ac:spMk id="89" creationId="{35EB803D-7F21-33CF-7970-1428C83FC500}"/>
          </ac:spMkLst>
        </pc:spChg>
        <pc:spChg chg="mod topLvl">
          <ac:chgData name="Edgard Morato" userId="1da6dde4-7cd4-47d1-b037-d62d00b7d62c" providerId="ADAL" clId="{A94541C3-F9EA-4A8F-A120-DA49CFC4AE7A}" dt="2024-04-29T19:28:58.450" v="575" actId="207"/>
          <ac:spMkLst>
            <pc:docMk/>
            <pc:sldMk cId="169107594" sldId="2147472034"/>
            <ac:spMk id="90" creationId="{82B44E55-8563-7F17-007D-BABD28359F82}"/>
          </ac:spMkLst>
        </pc:spChg>
        <pc:spChg chg="mod topLvl">
          <ac:chgData name="Edgard Morato" userId="1da6dde4-7cd4-47d1-b037-d62d00b7d62c" providerId="ADAL" clId="{A94541C3-F9EA-4A8F-A120-DA49CFC4AE7A}" dt="2024-04-29T19:28:42.888" v="573" actId="165"/>
          <ac:spMkLst>
            <pc:docMk/>
            <pc:sldMk cId="169107594" sldId="2147472034"/>
            <ac:spMk id="92" creationId="{F70DA745-2AC0-0EC7-E46F-02860F07A3EC}"/>
          </ac:spMkLst>
        </pc:spChg>
        <pc:spChg chg="mod topLvl">
          <ac:chgData name="Edgard Morato" userId="1da6dde4-7cd4-47d1-b037-d62d00b7d62c" providerId="ADAL" clId="{A94541C3-F9EA-4A8F-A120-DA49CFC4AE7A}" dt="2024-04-29T19:28:58.450" v="575" actId="207"/>
          <ac:spMkLst>
            <pc:docMk/>
            <pc:sldMk cId="169107594" sldId="2147472034"/>
            <ac:spMk id="93" creationId="{F00AA706-F93C-1E46-1D82-11291A153DC0}"/>
          </ac:spMkLst>
        </pc:spChg>
        <pc:spChg chg="mod topLvl">
          <ac:chgData name="Edgard Morato" userId="1da6dde4-7cd4-47d1-b037-d62d00b7d62c" providerId="ADAL" clId="{A94541C3-F9EA-4A8F-A120-DA49CFC4AE7A}" dt="2024-04-29T19:28:42.888" v="573" actId="165"/>
          <ac:spMkLst>
            <pc:docMk/>
            <pc:sldMk cId="169107594" sldId="2147472034"/>
            <ac:spMk id="96" creationId="{9E6D077C-911D-CB14-F3FA-5CC1FD4FF128}"/>
          </ac:spMkLst>
        </pc:spChg>
        <pc:spChg chg="mod topLvl">
          <ac:chgData name="Edgard Morato" userId="1da6dde4-7cd4-47d1-b037-d62d00b7d62c" providerId="ADAL" clId="{A94541C3-F9EA-4A8F-A120-DA49CFC4AE7A}" dt="2024-04-29T19:28:58.450" v="575" actId="207"/>
          <ac:spMkLst>
            <pc:docMk/>
            <pc:sldMk cId="169107594" sldId="2147472034"/>
            <ac:spMk id="97" creationId="{764B0794-9B30-3689-C803-D44E4B740D73}"/>
          </ac:spMkLst>
        </pc:spChg>
        <pc:spChg chg="mod topLvl">
          <ac:chgData name="Edgard Morato" userId="1da6dde4-7cd4-47d1-b037-d62d00b7d62c" providerId="ADAL" clId="{A94541C3-F9EA-4A8F-A120-DA49CFC4AE7A}" dt="2024-04-29T19:28:42.888" v="573" actId="165"/>
          <ac:spMkLst>
            <pc:docMk/>
            <pc:sldMk cId="169107594" sldId="2147472034"/>
            <ac:spMk id="99" creationId="{A65598AD-ACD7-2D25-1882-201B553C584C}"/>
          </ac:spMkLst>
        </pc:spChg>
        <pc:spChg chg="mod topLvl">
          <ac:chgData name="Edgard Morato" userId="1da6dde4-7cd4-47d1-b037-d62d00b7d62c" providerId="ADAL" clId="{A94541C3-F9EA-4A8F-A120-DA49CFC4AE7A}" dt="2024-04-29T19:28:58.450" v="575" actId="207"/>
          <ac:spMkLst>
            <pc:docMk/>
            <pc:sldMk cId="169107594" sldId="2147472034"/>
            <ac:spMk id="100" creationId="{66291296-A6D2-F4F6-F2DE-912EE0A920A2}"/>
          </ac:spMkLst>
        </pc:spChg>
        <pc:spChg chg="mod topLvl">
          <ac:chgData name="Edgard Morato" userId="1da6dde4-7cd4-47d1-b037-d62d00b7d62c" providerId="ADAL" clId="{A94541C3-F9EA-4A8F-A120-DA49CFC4AE7A}" dt="2024-04-29T19:28:42.888" v="573" actId="165"/>
          <ac:spMkLst>
            <pc:docMk/>
            <pc:sldMk cId="169107594" sldId="2147472034"/>
            <ac:spMk id="102" creationId="{942711E9-7F33-AB92-556F-A37E250E68F1}"/>
          </ac:spMkLst>
        </pc:spChg>
        <pc:spChg chg="mod topLvl">
          <ac:chgData name="Edgard Morato" userId="1da6dde4-7cd4-47d1-b037-d62d00b7d62c" providerId="ADAL" clId="{A94541C3-F9EA-4A8F-A120-DA49CFC4AE7A}" dt="2024-04-29T19:28:50.083" v="574" actId="207"/>
          <ac:spMkLst>
            <pc:docMk/>
            <pc:sldMk cId="169107594" sldId="2147472034"/>
            <ac:spMk id="103" creationId="{263D0B2C-B362-1C34-4013-27AC12A16E78}"/>
          </ac:spMkLst>
        </pc:spChg>
        <pc:spChg chg="mod topLvl">
          <ac:chgData name="Edgard Morato" userId="1da6dde4-7cd4-47d1-b037-d62d00b7d62c" providerId="ADAL" clId="{A94541C3-F9EA-4A8F-A120-DA49CFC4AE7A}" dt="2024-04-29T19:28:42.888" v="573" actId="165"/>
          <ac:spMkLst>
            <pc:docMk/>
            <pc:sldMk cId="169107594" sldId="2147472034"/>
            <ac:spMk id="112" creationId="{EFA7B3F2-E034-8A58-905A-53E7EAE8F586}"/>
          </ac:spMkLst>
        </pc:spChg>
        <pc:spChg chg="mod topLvl">
          <ac:chgData name="Edgard Morato" userId="1da6dde4-7cd4-47d1-b037-d62d00b7d62c" providerId="ADAL" clId="{A94541C3-F9EA-4A8F-A120-DA49CFC4AE7A}" dt="2024-04-29T19:28:58.450" v="575" actId="207"/>
          <ac:spMkLst>
            <pc:docMk/>
            <pc:sldMk cId="169107594" sldId="2147472034"/>
            <ac:spMk id="114" creationId="{2D80947C-CCC8-1705-F942-3BD89CE6C84E}"/>
          </ac:spMkLst>
        </pc:spChg>
        <pc:spChg chg="mod topLvl">
          <ac:chgData name="Edgard Morato" userId="1da6dde4-7cd4-47d1-b037-d62d00b7d62c" providerId="ADAL" clId="{A94541C3-F9EA-4A8F-A120-DA49CFC4AE7A}" dt="2024-04-29T19:28:42.888" v="573" actId="165"/>
          <ac:spMkLst>
            <pc:docMk/>
            <pc:sldMk cId="169107594" sldId="2147472034"/>
            <ac:spMk id="121" creationId="{DAE4D732-3811-7EC9-7336-52EAD79B1B7B}"/>
          </ac:spMkLst>
        </pc:spChg>
        <pc:spChg chg="mod">
          <ac:chgData name="Edgard Morato" userId="1da6dde4-7cd4-47d1-b037-d62d00b7d62c" providerId="ADAL" clId="{A94541C3-F9EA-4A8F-A120-DA49CFC4AE7A}" dt="2024-04-29T19:27:46.544" v="568" actId="207"/>
          <ac:spMkLst>
            <pc:docMk/>
            <pc:sldMk cId="169107594" sldId="2147472034"/>
            <ac:spMk id="122" creationId="{0E187C8D-6539-7DFB-5DA9-F33A1DA9F539}"/>
          </ac:spMkLst>
        </pc:spChg>
        <pc:spChg chg="mod topLvl">
          <ac:chgData name="Edgard Morato" userId="1da6dde4-7cd4-47d1-b037-d62d00b7d62c" providerId="ADAL" clId="{A94541C3-F9EA-4A8F-A120-DA49CFC4AE7A}" dt="2024-04-29T19:28:50.083" v="574" actId="207"/>
          <ac:spMkLst>
            <pc:docMk/>
            <pc:sldMk cId="169107594" sldId="2147472034"/>
            <ac:spMk id="123" creationId="{C4864AE9-48DB-DAC7-4907-11CFF2459E00}"/>
          </ac:spMkLst>
        </pc:spChg>
        <pc:spChg chg="mod">
          <ac:chgData name="Edgard Morato" userId="1da6dde4-7cd4-47d1-b037-d62d00b7d62c" providerId="ADAL" clId="{A94541C3-F9EA-4A8F-A120-DA49CFC4AE7A}" dt="2024-04-29T19:29:54.600" v="586" actId="13926"/>
          <ac:spMkLst>
            <pc:docMk/>
            <pc:sldMk cId="169107594" sldId="2147472034"/>
            <ac:spMk id="127" creationId="{FEDE42D5-8404-724A-DE20-829455B91824}"/>
          </ac:spMkLst>
        </pc:spChg>
        <pc:spChg chg="mod">
          <ac:chgData name="Edgard Morato" userId="1da6dde4-7cd4-47d1-b037-d62d00b7d62c" providerId="ADAL" clId="{A94541C3-F9EA-4A8F-A120-DA49CFC4AE7A}" dt="2024-04-29T19:30:30.960" v="588" actId="13926"/>
          <ac:spMkLst>
            <pc:docMk/>
            <pc:sldMk cId="169107594" sldId="2147472034"/>
            <ac:spMk id="128" creationId="{0977F3F0-CE98-2F37-B491-2E176A48DC93}"/>
          </ac:spMkLst>
        </pc:spChg>
        <pc:grpChg chg="del">
          <ac:chgData name="Edgard Morato" userId="1da6dde4-7cd4-47d1-b037-d62d00b7d62c" providerId="ADAL" clId="{A94541C3-F9EA-4A8F-A120-DA49CFC4AE7A}" dt="2024-04-29T19:28:13.585" v="571" actId="165"/>
          <ac:grpSpMkLst>
            <pc:docMk/>
            <pc:sldMk cId="169107594" sldId="2147472034"/>
            <ac:grpSpMk id="11" creationId="{0F8E1A00-AD57-45E5-4A8D-302F7C3326C0}"/>
          </ac:grpSpMkLst>
        </pc:grpChg>
        <pc:grpChg chg="del">
          <ac:chgData name="Edgard Morato" userId="1da6dde4-7cd4-47d1-b037-d62d00b7d62c" providerId="ADAL" clId="{A94541C3-F9EA-4A8F-A120-DA49CFC4AE7A}" dt="2024-04-29T19:28:13.585" v="571" actId="165"/>
          <ac:grpSpMkLst>
            <pc:docMk/>
            <pc:sldMk cId="169107594" sldId="2147472034"/>
            <ac:grpSpMk id="12" creationId="{C867C036-B2EA-DB48-12DA-21A5E2C5D0AC}"/>
          </ac:grpSpMkLst>
        </pc:grpChg>
        <pc:grpChg chg="del">
          <ac:chgData name="Edgard Morato" userId="1da6dde4-7cd4-47d1-b037-d62d00b7d62c" providerId="ADAL" clId="{A94541C3-F9EA-4A8F-A120-DA49CFC4AE7A}" dt="2024-04-29T19:28:13.585" v="571" actId="165"/>
          <ac:grpSpMkLst>
            <pc:docMk/>
            <pc:sldMk cId="169107594" sldId="2147472034"/>
            <ac:grpSpMk id="13" creationId="{C9F248BB-ACB8-64FE-112F-627DDEC8E996}"/>
          </ac:grpSpMkLst>
        </pc:grpChg>
        <pc:grpChg chg="del">
          <ac:chgData name="Edgard Morato" userId="1da6dde4-7cd4-47d1-b037-d62d00b7d62c" providerId="ADAL" clId="{A94541C3-F9EA-4A8F-A120-DA49CFC4AE7A}" dt="2024-04-29T19:28:13.585" v="571" actId="165"/>
          <ac:grpSpMkLst>
            <pc:docMk/>
            <pc:sldMk cId="169107594" sldId="2147472034"/>
            <ac:grpSpMk id="14" creationId="{4AC7D31F-4F0E-119A-812C-0A43A05869E5}"/>
          </ac:grpSpMkLst>
        </pc:grpChg>
        <pc:grpChg chg="del">
          <ac:chgData name="Edgard Morato" userId="1da6dde4-7cd4-47d1-b037-d62d00b7d62c" providerId="ADAL" clId="{A94541C3-F9EA-4A8F-A120-DA49CFC4AE7A}" dt="2024-04-29T19:28:13.585" v="571" actId="165"/>
          <ac:grpSpMkLst>
            <pc:docMk/>
            <pc:sldMk cId="169107594" sldId="2147472034"/>
            <ac:grpSpMk id="15" creationId="{1EA09BF2-5AAD-2AA0-2E65-1FCB5D14DFAD}"/>
          </ac:grpSpMkLst>
        </pc:grpChg>
        <pc:grpChg chg="del">
          <ac:chgData name="Edgard Morato" userId="1da6dde4-7cd4-47d1-b037-d62d00b7d62c" providerId="ADAL" clId="{A94541C3-F9EA-4A8F-A120-DA49CFC4AE7A}" dt="2024-04-29T19:28:13.585" v="571" actId="165"/>
          <ac:grpSpMkLst>
            <pc:docMk/>
            <pc:sldMk cId="169107594" sldId="2147472034"/>
            <ac:grpSpMk id="16" creationId="{F76D85ED-6D25-7D7F-538C-EF4C71C068B0}"/>
          </ac:grpSpMkLst>
        </pc:grpChg>
        <pc:grpChg chg="del">
          <ac:chgData name="Edgard Morato" userId="1da6dde4-7cd4-47d1-b037-d62d00b7d62c" providerId="ADAL" clId="{A94541C3-F9EA-4A8F-A120-DA49CFC4AE7A}" dt="2024-04-29T19:28:13.585" v="571" actId="165"/>
          <ac:grpSpMkLst>
            <pc:docMk/>
            <pc:sldMk cId="169107594" sldId="2147472034"/>
            <ac:grpSpMk id="17" creationId="{5144F560-B308-75B1-F401-4EA31CC1D200}"/>
          </ac:grpSpMkLst>
        </pc:grpChg>
        <pc:grpChg chg="del">
          <ac:chgData name="Edgard Morato" userId="1da6dde4-7cd4-47d1-b037-d62d00b7d62c" providerId="ADAL" clId="{A94541C3-F9EA-4A8F-A120-DA49CFC4AE7A}" dt="2024-04-29T19:28:13.585" v="571" actId="165"/>
          <ac:grpSpMkLst>
            <pc:docMk/>
            <pc:sldMk cId="169107594" sldId="2147472034"/>
            <ac:grpSpMk id="18" creationId="{140E1EB4-E683-FC23-5CA9-78180580FB23}"/>
          </ac:grpSpMkLst>
        </pc:grpChg>
        <pc:grpChg chg="del">
          <ac:chgData name="Edgard Morato" userId="1da6dde4-7cd4-47d1-b037-d62d00b7d62c" providerId="ADAL" clId="{A94541C3-F9EA-4A8F-A120-DA49CFC4AE7A}" dt="2024-04-29T19:28:42.888" v="573" actId="165"/>
          <ac:grpSpMkLst>
            <pc:docMk/>
            <pc:sldMk cId="169107594" sldId="2147472034"/>
            <ac:grpSpMk id="19" creationId="{4B5CD7CB-6F03-ECDE-61E4-5564F9AA0177}"/>
          </ac:grpSpMkLst>
        </pc:grpChg>
        <pc:grpChg chg="del">
          <ac:chgData name="Edgard Morato" userId="1da6dde4-7cd4-47d1-b037-d62d00b7d62c" providerId="ADAL" clId="{A94541C3-F9EA-4A8F-A120-DA49CFC4AE7A}" dt="2024-04-29T19:28:42.888" v="573" actId="165"/>
          <ac:grpSpMkLst>
            <pc:docMk/>
            <pc:sldMk cId="169107594" sldId="2147472034"/>
            <ac:grpSpMk id="20" creationId="{2554ED13-5822-E112-3364-37C6A1D174B1}"/>
          </ac:grpSpMkLst>
        </pc:grpChg>
        <pc:grpChg chg="del">
          <ac:chgData name="Edgard Morato" userId="1da6dde4-7cd4-47d1-b037-d62d00b7d62c" providerId="ADAL" clId="{A94541C3-F9EA-4A8F-A120-DA49CFC4AE7A}" dt="2024-04-29T19:28:42.888" v="573" actId="165"/>
          <ac:grpSpMkLst>
            <pc:docMk/>
            <pc:sldMk cId="169107594" sldId="2147472034"/>
            <ac:grpSpMk id="21" creationId="{292D894D-6D0E-124D-545A-40DA738BB5F4}"/>
          </ac:grpSpMkLst>
        </pc:grpChg>
        <pc:grpChg chg="del">
          <ac:chgData name="Edgard Morato" userId="1da6dde4-7cd4-47d1-b037-d62d00b7d62c" providerId="ADAL" clId="{A94541C3-F9EA-4A8F-A120-DA49CFC4AE7A}" dt="2024-04-29T19:28:42.888" v="573" actId="165"/>
          <ac:grpSpMkLst>
            <pc:docMk/>
            <pc:sldMk cId="169107594" sldId="2147472034"/>
            <ac:grpSpMk id="22" creationId="{7DB02537-7D6A-A4B0-66B0-67922F8EC343}"/>
          </ac:grpSpMkLst>
        </pc:grpChg>
        <pc:grpChg chg="del">
          <ac:chgData name="Edgard Morato" userId="1da6dde4-7cd4-47d1-b037-d62d00b7d62c" providerId="ADAL" clId="{A94541C3-F9EA-4A8F-A120-DA49CFC4AE7A}" dt="2024-04-29T19:28:42.888" v="573" actId="165"/>
          <ac:grpSpMkLst>
            <pc:docMk/>
            <pc:sldMk cId="169107594" sldId="2147472034"/>
            <ac:grpSpMk id="23" creationId="{E81EA8F5-2233-6624-28AD-2C354648D677}"/>
          </ac:grpSpMkLst>
        </pc:grpChg>
        <pc:grpChg chg="del">
          <ac:chgData name="Edgard Morato" userId="1da6dde4-7cd4-47d1-b037-d62d00b7d62c" providerId="ADAL" clId="{A94541C3-F9EA-4A8F-A120-DA49CFC4AE7A}" dt="2024-04-29T19:28:42.888" v="573" actId="165"/>
          <ac:grpSpMkLst>
            <pc:docMk/>
            <pc:sldMk cId="169107594" sldId="2147472034"/>
            <ac:grpSpMk id="24" creationId="{353BB180-B205-B722-5C42-CFEE2121E1A5}"/>
          </ac:grpSpMkLst>
        </pc:grpChg>
        <pc:grpChg chg="del">
          <ac:chgData name="Edgard Morato" userId="1da6dde4-7cd4-47d1-b037-d62d00b7d62c" providerId="ADAL" clId="{A94541C3-F9EA-4A8F-A120-DA49CFC4AE7A}" dt="2024-04-29T19:28:42.888" v="573" actId="165"/>
          <ac:grpSpMkLst>
            <pc:docMk/>
            <pc:sldMk cId="169107594" sldId="2147472034"/>
            <ac:grpSpMk id="25" creationId="{86BFA377-6F57-5CE5-2EC6-BB95AE5823AE}"/>
          </ac:grpSpMkLst>
        </pc:grpChg>
        <pc:graphicFrameChg chg="mod">
          <ac:chgData name="Edgard Morato" userId="1da6dde4-7cd4-47d1-b037-d62d00b7d62c" providerId="ADAL" clId="{A94541C3-F9EA-4A8F-A120-DA49CFC4AE7A}" dt="2024-04-29T19:27:59.708" v="570"/>
          <ac:graphicFrameMkLst>
            <pc:docMk/>
            <pc:sldMk cId="169107594" sldId="2147472034"/>
            <ac:graphicFrameMk id="30" creationId="{48764E80-958F-0962-51CA-069E5C7A00F4}"/>
          </ac:graphicFrameMkLst>
        </pc:graphicFrameChg>
      </pc:sldChg>
      <pc:sldChg chg="addSp modSp mod">
        <pc:chgData name="Edgard Morato" userId="1da6dde4-7cd4-47d1-b037-d62d00b7d62c" providerId="ADAL" clId="{A94541C3-F9EA-4A8F-A120-DA49CFC4AE7A}" dt="2024-04-29T19:36:43.265" v="649"/>
        <pc:sldMkLst>
          <pc:docMk/>
          <pc:sldMk cId="1872459422" sldId="2147472035"/>
        </pc:sldMkLst>
        <pc:spChg chg="mod">
          <ac:chgData name="Edgard Morato" userId="1da6dde4-7cd4-47d1-b037-d62d00b7d62c" providerId="ADAL" clId="{A94541C3-F9EA-4A8F-A120-DA49CFC4AE7A}" dt="2024-04-29T19:31:42.122" v="601" actId="207"/>
          <ac:spMkLst>
            <pc:docMk/>
            <pc:sldMk cId="1872459422" sldId="2147472035"/>
            <ac:spMk id="2" creationId="{3C2D23EF-C15D-489C-327C-529BB399ECF8}"/>
          </ac:spMkLst>
        </pc:spChg>
        <pc:spChg chg="add mod">
          <ac:chgData name="Edgard Morato" userId="1da6dde4-7cd4-47d1-b037-d62d00b7d62c" providerId="ADAL" clId="{A94541C3-F9EA-4A8F-A120-DA49CFC4AE7A}" dt="2024-04-29T19:36:43.265" v="649"/>
          <ac:spMkLst>
            <pc:docMk/>
            <pc:sldMk cId="1872459422" sldId="2147472035"/>
            <ac:spMk id="4" creationId="{FA8AD7F4-AEE0-7916-4FBF-57F5E0312A56}"/>
          </ac:spMkLst>
        </pc:spChg>
        <pc:spChg chg="mod">
          <ac:chgData name="Edgard Morato" userId="1da6dde4-7cd4-47d1-b037-d62d00b7d62c" providerId="ADAL" clId="{A94541C3-F9EA-4A8F-A120-DA49CFC4AE7A}" dt="2024-04-29T19:30:50.614" v="590" actId="207"/>
          <ac:spMkLst>
            <pc:docMk/>
            <pc:sldMk cId="1872459422" sldId="2147472035"/>
            <ac:spMk id="25" creationId="{B96BC26A-F2A0-D063-48CC-874C172924E9}"/>
          </ac:spMkLst>
        </pc:spChg>
        <pc:spChg chg="mod">
          <ac:chgData name="Edgard Morato" userId="1da6dde4-7cd4-47d1-b037-d62d00b7d62c" providerId="ADAL" clId="{A94541C3-F9EA-4A8F-A120-DA49CFC4AE7A}" dt="2024-04-29T19:31:50.990" v="603" actId="208"/>
          <ac:spMkLst>
            <pc:docMk/>
            <pc:sldMk cId="1872459422" sldId="2147472035"/>
            <ac:spMk id="28" creationId="{1FAEBD4B-D01B-DD0B-6156-4F0B9DA88B83}"/>
          </ac:spMkLst>
        </pc:spChg>
        <pc:spChg chg="mod">
          <ac:chgData name="Edgard Morato" userId="1da6dde4-7cd4-47d1-b037-d62d00b7d62c" providerId="ADAL" clId="{A94541C3-F9EA-4A8F-A120-DA49CFC4AE7A}" dt="2024-04-29T19:31:45.938" v="602" actId="207"/>
          <ac:spMkLst>
            <pc:docMk/>
            <pc:sldMk cId="1872459422" sldId="2147472035"/>
            <ac:spMk id="29" creationId="{BC96350F-EC0A-9FDB-492A-0D5AF61C0CFA}"/>
          </ac:spMkLst>
        </pc:spChg>
        <pc:spChg chg="mod">
          <ac:chgData name="Edgard Morato" userId="1da6dde4-7cd4-47d1-b037-d62d00b7d62c" providerId="ADAL" clId="{A94541C3-F9EA-4A8F-A120-DA49CFC4AE7A}" dt="2024-04-29T19:30:46.652" v="589" actId="207"/>
          <ac:spMkLst>
            <pc:docMk/>
            <pc:sldMk cId="1872459422" sldId="2147472035"/>
            <ac:spMk id="32" creationId="{76F5930B-9F2D-2B07-DD5F-466FF880B300}"/>
          </ac:spMkLst>
        </pc:spChg>
        <pc:spChg chg="mod">
          <ac:chgData name="Edgard Morato" userId="1da6dde4-7cd4-47d1-b037-d62d00b7d62c" providerId="ADAL" clId="{A94541C3-F9EA-4A8F-A120-DA49CFC4AE7A}" dt="2024-04-29T19:31:29.709" v="599" actId="207"/>
          <ac:spMkLst>
            <pc:docMk/>
            <pc:sldMk cId="1872459422" sldId="2147472035"/>
            <ac:spMk id="36" creationId="{182BAF39-153C-9231-5EED-791B2A7B7219}"/>
          </ac:spMkLst>
        </pc:spChg>
        <pc:spChg chg="mod">
          <ac:chgData name="Edgard Morato" userId="1da6dde4-7cd4-47d1-b037-d62d00b7d62c" providerId="ADAL" clId="{A94541C3-F9EA-4A8F-A120-DA49CFC4AE7A}" dt="2024-04-29T19:31:29.709" v="599" actId="207"/>
          <ac:spMkLst>
            <pc:docMk/>
            <pc:sldMk cId="1872459422" sldId="2147472035"/>
            <ac:spMk id="38" creationId="{59CF7179-FD5E-8C93-A84E-5B23C2B2A1E6}"/>
          </ac:spMkLst>
        </pc:spChg>
        <pc:spChg chg="mod">
          <ac:chgData name="Edgard Morato" userId="1da6dde4-7cd4-47d1-b037-d62d00b7d62c" providerId="ADAL" clId="{A94541C3-F9EA-4A8F-A120-DA49CFC4AE7A}" dt="2024-04-29T19:31:29.709" v="599" actId="207"/>
          <ac:spMkLst>
            <pc:docMk/>
            <pc:sldMk cId="1872459422" sldId="2147472035"/>
            <ac:spMk id="40" creationId="{011AC9EF-C228-9DA9-52A6-1DCF4EFA61CE}"/>
          </ac:spMkLst>
        </pc:spChg>
        <pc:spChg chg="mod">
          <ac:chgData name="Edgard Morato" userId="1da6dde4-7cd4-47d1-b037-d62d00b7d62c" providerId="ADAL" clId="{A94541C3-F9EA-4A8F-A120-DA49CFC4AE7A}" dt="2024-04-29T19:31:00.304" v="595" actId="207"/>
          <ac:spMkLst>
            <pc:docMk/>
            <pc:sldMk cId="1872459422" sldId="2147472035"/>
            <ac:spMk id="44" creationId="{D42D20BB-280F-8F2C-D230-65F615AAB7A3}"/>
          </ac:spMkLst>
        </pc:spChg>
        <pc:spChg chg="mod">
          <ac:chgData name="Edgard Morato" userId="1da6dde4-7cd4-47d1-b037-d62d00b7d62c" providerId="ADAL" clId="{A94541C3-F9EA-4A8F-A120-DA49CFC4AE7A}" dt="2024-04-29T19:31:29.709" v="599" actId="207"/>
          <ac:spMkLst>
            <pc:docMk/>
            <pc:sldMk cId="1872459422" sldId="2147472035"/>
            <ac:spMk id="46" creationId="{9B0E2246-3B9D-B2E9-B817-2D8BCD1820C2}"/>
          </ac:spMkLst>
        </pc:spChg>
        <pc:spChg chg="mod">
          <ac:chgData name="Edgard Morato" userId="1da6dde4-7cd4-47d1-b037-d62d00b7d62c" providerId="ADAL" clId="{A94541C3-F9EA-4A8F-A120-DA49CFC4AE7A}" dt="2024-04-29T19:31:29.709" v="599" actId="207"/>
          <ac:spMkLst>
            <pc:docMk/>
            <pc:sldMk cId="1872459422" sldId="2147472035"/>
            <ac:spMk id="48" creationId="{63DD9173-EF08-EB0D-3CE9-ED3DAB07ED8B}"/>
          </ac:spMkLst>
        </pc:spChg>
        <pc:spChg chg="mod">
          <ac:chgData name="Edgard Morato" userId="1da6dde4-7cd4-47d1-b037-d62d00b7d62c" providerId="ADAL" clId="{A94541C3-F9EA-4A8F-A120-DA49CFC4AE7A}" dt="2024-04-29T19:31:29.709" v="599" actId="207"/>
          <ac:spMkLst>
            <pc:docMk/>
            <pc:sldMk cId="1872459422" sldId="2147472035"/>
            <ac:spMk id="50" creationId="{BE7A51FE-CAFD-F46F-303E-41C087A01A2E}"/>
          </ac:spMkLst>
        </pc:spChg>
        <pc:spChg chg="mod">
          <ac:chgData name="Edgard Morato" userId="1da6dde4-7cd4-47d1-b037-d62d00b7d62c" providerId="ADAL" clId="{A94541C3-F9EA-4A8F-A120-DA49CFC4AE7A}" dt="2024-04-29T19:31:29.709" v="599" actId="207"/>
          <ac:spMkLst>
            <pc:docMk/>
            <pc:sldMk cId="1872459422" sldId="2147472035"/>
            <ac:spMk id="55" creationId="{D3F30B46-8235-AE85-E6D5-CFE7B7D9CFBC}"/>
          </ac:spMkLst>
        </pc:spChg>
        <pc:spChg chg="mod">
          <ac:chgData name="Edgard Morato" userId="1da6dde4-7cd4-47d1-b037-d62d00b7d62c" providerId="ADAL" clId="{A94541C3-F9EA-4A8F-A120-DA49CFC4AE7A}" dt="2024-04-29T19:31:29.709" v="599" actId="207"/>
          <ac:spMkLst>
            <pc:docMk/>
            <pc:sldMk cId="1872459422" sldId="2147472035"/>
            <ac:spMk id="57" creationId="{18BDB925-70EC-E8EF-A60D-3D0EBAAF61B8}"/>
          </ac:spMkLst>
        </pc:spChg>
        <pc:spChg chg="mod">
          <ac:chgData name="Edgard Morato" userId="1da6dde4-7cd4-47d1-b037-d62d00b7d62c" providerId="ADAL" clId="{A94541C3-F9EA-4A8F-A120-DA49CFC4AE7A}" dt="2024-04-29T19:31:29.709" v="599" actId="207"/>
          <ac:spMkLst>
            <pc:docMk/>
            <pc:sldMk cId="1872459422" sldId="2147472035"/>
            <ac:spMk id="59" creationId="{884BD0FE-AFA8-161B-E003-604D3DB8DF8B}"/>
          </ac:spMkLst>
        </pc:spChg>
        <pc:spChg chg="mod">
          <ac:chgData name="Edgard Morato" userId="1da6dde4-7cd4-47d1-b037-d62d00b7d62c" providerId="ADAL" clId="{A94541C3-F9EA-4A8F-A120-DA49CFC4AE7A}" dt="2024-04-29T19:31:29.709" v="599" actId="207"/>
          <ac:spMkLst>
            <pc:docMk/>
            <pc:sldMk cId="1872459422" sldId="2147472035"/>
            <ac:spMk id="61" creationId="{65019001-2CA9-5018-71BF-FC5063B405E0}"/>
          </ac:spMkLst>
        </pc:spChg>
        <pc:spChg chg="mod">
          <ac:chgData name="Edgard Morato" userId="1da6dde4-7cd4-47d1-b037-d62d00b7d62c" providerId="ADAL" clId="{A94541C3-F9EA-4A8F-A120-DA49CFC4AE7A}" dt="2024-04-29T19:31:29.709" v="599" actId="207"/>
          <ac:spMkLst>
            <pc:docMk/>
            <pc:sldMk cId="1872459422" sldId="2147472035"/>
            <ac:spMk id="63" creationId="{06E82A0B-7C54-438E-7D62-1ED5495CAFB2}"/>
          </ac:spMkLst>
        </pc:spChg>
        <pc:spChg chg="mod">
          <ac:chgData name="Edgard Morato" userId="1da6dde4-7cd4-47d1-b037-d62d00b7d62c" providerId="ADAL" clId="{A94541C3-F9EA-4A8F-A120-DA49CFC4AE7A}" dt="2024-04-29T19:31:00.304" v="595" actId="207"/>
          <ac:spMkLst>
            <pc:docMk/>
            <pc:sldMk cId="1872459422" sldId="2147472035"/>
            <ac:spMk id="73" creationId="{602A6F5C-A665-80AF-3E2E-1F86D28B016D}"/>
          </ac:spMkLst>
        </pc:spChg>
        <pc:spChg chg="mod">
          <ac:chgData name="Edgard Morato" userId="1da6dde4-7cd4-47d1-b037-d62d00b7d62c" providerId="ADAL" clId="{A94541C3-F9EA-4A8F-A120-DA49CFC4AE7A}" dt="2024-04-29T19:31:03.342" v="597" actId="1076"/>
          <ac:spMkLst>
            <pc:docMk/>
            <pc:sldMk cId="1872459422" sldId="2147472035"/>
            <ac:spMk id="111" creationId="{4518AA99-DBF3-B0C5-4B99-B2A55B2C952D}"/>
          </ac:spMkLst>
        </pc:spChg>
        <pc:spChg chg="mod">
          <ac:chgData name="Edgard Morato" userId="1da6dde4-7cd4-47d1-b037-d62d00b7d62c" providerId="ADAL" clId="{A94541C3-F9EA-4A8F-A120-DA49CFC4AE7A}" dt="2024-04-29T19:31:00.304" v="595" actId="207"/>
          <ac:spMkLst>
            <pc:docMk/>
            <pc:sldMk cId="1872459422" sldId="2147472035"/>
            <ac:spMk id="122" creationId="{0E187C8D-6539-7DFB-5DA9-F33A1DA9F539}"/>
          </ac:spMkLst>
        </pc:spChg>
        <pc:graphicFrameChg chg="mod">
          <ac:chgData name="Edgard Morato" userId="1da6dde4-7cd4-47d1-b037-d62d00b7d62c" providerId="ADAL" clId="{A94541C3-F9EA-4A8F-A120-DA49CFC4AE7A}" dt="2024-04-29T19:31:12.839" v="598"/>
          <ac:graphicFrameMkLst>
            <pc:docMk/>
            <pc:sldMk cId="1872459422" sldId="2147472035"/>
            <ac:graphicFrameMk id="12" creationId="{402C0064-2267-51E9-56D7-823195FF9AE2}"/>
          </ac:graphicFrameMkLst>
        </pc:graphicFrameChg>
      </pc:sldChg>
      <pc:sldChg chg="addSp modSp mod">
        <pc:chgData name="Edgard Morato" userId="1da6dde4-7cd4-47d1-b037-d62d00b7d62c" providerId="ADAL" clId="{A94541C3-F9EA-4A8F-A120-DA49CFC4AE7A}" dt="2024-04-29T19:36:45.207" v="650"/>
        <pc:sldMkLst>
          <pc:docMk/>
          <pc:sldMk cId="3159637875" sldId="2147472036"/>
        </pc:sldMkLst>
        <pc:spChg chg="mod">
          <ac:chgData name="Edgard Morato" userId="1da6dde4-7cd4-47d1-b037-d62d00b7d62c" providerId="ADAL" clId="{A94541C3-F9EA-4A8F-A120-DA49CFC4AE7A}" dt="2024-04-29T19:33:18.015" v="612" actId="207"/>
          <ac:spMkLst>
            <pc:docMk/>
            <pc:sldMk cId="3159637875" sldId="2147472036"/>
            <ac:spMk id="2" creationId="{1F915DCC-B72B-E1DC-F033-5E813AC36608}"/>
          </ac:spMkLst>
        </pc:spChg>
        <pc:spChg chg="add mod">
          <ac:chgData name="Edgard Morato" userId="1da6dde4-7cd4-47d1-b037-d62d00b7d62c" providerId="ADAL" clId="{A94541C3-F9EA-4A8F-A120-DA49CFC4AE7A}" dt="2024-04-29T19:36:45.207" v="650"/>
          <ac:spMkLst>
            <pc:docMk/>
            <pc:sldMk cId="3159637875" sldId="2147472036"/>
            <ac:spMk id="4" creationId="{9CDCC478-B978-F68E-1AA3-9AF1904AB169}"/>
          </ac:spMkLst>
        </pc:spChg>
        <pc:spChg chg="mod">
          <ac:chgData name="Edgard Morato" userId="1da6dde4-7cd4-47d1-b037-d62d00b7d62c" providerId="ADAL" clId="{A94541C3-F9EA-4A8F-A120-DA49CFC4AE7A}" dt="2024-04-29T19:32:58.270" v="609" actId="207"/>
          <ac:spMkLst>
            <pc:docMk/>
            <pc:sldMk cId="3159637875" sldId="2147472036"/>
            <ac:spMk id="12" creationId="{9723CF12-7A32-FAE8-5D61-43FA1AF12F54}"/>
          </ac:spMkLst>
        </pc:spChg>
        <pc:spChg chg="mod">
          <ac:chgData name="Edgard Morato" userId="1da6dde4-7cd4-47d1-b037-d62d00b7d62c" providerId="ADAL" clId="{A94541C3-F9EA-4A8F-A120-DA49CFC4AE7A}" dt="2024-04-29T19:32:58.270" v="609" actId="207"/>
          <ac:spMkLst>
            <pc:docMk/>
            <pc:sldMk cId="3159637875" sldId="2147472036"/>
            <ac:spMk id="14" creationId="{AB4A0F2A-D3E9-BDF9-110B-759920BB2ACE}"/>
          </ac:spMkLst>
        </pc:spChg>
        <pc:spChg chg="mod">
          <ac:chgData name="Edgard Morato" userId="1da6dde4-7cd4-47d1-b037-d62d00b7d62c" providerId="ADAL" clId="{A94541C3-F9EA-4A8F-A120-DA49CFC4AE7A}" dt="2024-04-29T19:32:58.270" v="609" actId="207"/>
          <ac:spMkLst>
            <pc:docMk/>
            <pc:sldMk cId="3159637875" sldId="2147472036"/>
            <ac:spMk id="15" creationId="{C716A13A-BA03-8556-194F-CCFD745811C7}"/>
          </ac:spMkLst>
        </pc:spChg>
        <pc:spChg chg="mod">
          <ac:chgData name="Edgard Morato" userId="1da6dde4-7cd4-47d1-b037-d62d00b7d62c" providerId="ADAL" clId="{A94541C3-F9EA-4A8F-A120-DA49CFC4AE7A}" dt="2024-04-29T19:33:30.486" v="616" actId="208"/>
          <ac:spMkLst>
            <pc:docMk/>
            <pc:sldMk cId="3159637875" sldId="2147472036"/>
            <ac:spMk id="18" creationId="{BC042B97-A1AA-5FEC-7AE6-AA0EBF15B107}"/>
          </ac:spMkLst>
        </pc:spChg>
        <pc:spChg chg="mod">
          <ac:chgData name="Edgard Morato" userId="1da6dde4-7cd4-47d1-b037-d62d00b7d62c" providerId="ADAL" clId="{A94541C3-F9EA-4A8F-A120-DA49CFC4AE7A}" dt="2024-04-29T19:32:58.270" v="609" actId="207"/>
          <ac:spMkLst>
            <pc:docMk/>
            <pc:sldMk cId="3159637875" sldId="2147472036"/>
            <ac:spMk id="23" creationId="{970A9D2D-BD90-D66C-C2AA-3E397BCA748C}"/>
          </ac:spMkLst>
        </pc:spChg>
        <pc:spChg chg="mod">
          <ac:chgData name="Edgard Morato" userId="1da6dde4-7cd4-47d1-b037-d62d00b7d62c" providerId="ADAL" clId="{A94541C3-F9EA-4A8F-A120-DA49CFC4AE7A}" dt="2024-04-29T19:33:25.586" v="613" actId="207"/>
          <ac:spMkLst>
            <pc:docMk/>
            <pc:sldMk cId="3159637875" sldId="2147472036"/>
            <ac:spMk id="24" creationId="{8DE4261E-6B73-A683-909C-2F40EE73B29E}"/>
          </ac:spMkLst>
        </pc:spChg>
        <pc:spChg chg="mod">
          <ac:chgData name="Edgard Morato" userId="1da6dde4-7cd4-47d1-b037-d62d00b7d62c" providerId="ADAL" clId="{A94541C3-F9EA-4A8F-A120-DA49CFC4AE7A}" dt="2024-04-29T19:32:12.300" v="607" actId="207"/>
          <ac:spMkLst>
            <pc:docMk/>
            <pc:sldMk cId="3159637875" sldId="2147472036"/>
            <ac:spMk id="26" creationId="{A894A0E3-8439-E9F8-F16D-1740259A51F0}"/>
          </ac:spMkLst>
        </pc:spChg>
        <pc:spChg chg="mod">
          <ac:chgData name="Edgard Morato" userId="1da6dde4-7cd4-47d1-b037-d62d00b7d62c" providerId="ADAL" clId="{A94541C3-F9EA-4A8F-A120-DA49CFC4AE7A}" dt="2024-04-29T19:32:05.553" v="605" actId="207"/>
          <ac:spMkLst>
            <pc:docMk/>
            <pc:sldMk cId="3159637875" sldId="2147472036"/>
            <ac:spMk id="41" creationId="{D9AAF04C-35AF-9C6B-6B7B-A5562272AB1F}"/>
          </ac:spMkLst>
        </pc:spChg>
        <pc:spChg chg="mod">
          <ac:chgData name="Edgard Morato" userId="1da6dde4-7cd4-47d1-b037-d62d00b7d62c" providerId="ADAL" clId="{A94541C3-F9EA-4A8F-A120-DA49CFC4AE7A}" dt="2024-04-29T19:32:01.283" v="604" actId="207"/>
          <ac:spMkLst>
            <pc:docMk/>
            <pc:sldMk cId="3159637875" sldId="2147472036"/>
            <ac:spMk id="43" creationId="{FB34EBD8-09E9-E2BB-DAC2-2DAD8045FE02}"/>
          </ac:spMkLst>
        </pc:spChg>
        <pc:spChg chg="mod">
          <ac:chgData name="Edgard Morato" userId="1da6dde4-7cd4-47d1-b037-d62d00b7d62c" providerId="ADAL" clId="{A94541C3-F9EA-4A8F-A120-DA49CFC4AE7A}" dt="2024-04-29T19:32:58.270" v="609" actId="207"/>
          <ac:spMkLst>
            <pc:docMk/>
            <pc:sldMk cId="3159637875" sldId="2147472036"/>
            <ac:spMk id="56" creationId="{C5C303E8-97EE-5DE0-2739-B7A670F55F00}"/>
          </ac:spMkLst>
        </pc:spChg>
        <pc:spChg chg="mod">
          <ac:chgData name="Edgard Morato" userId="1da6dde4-7cd4-47d1-b037-d62d00b7d62c" providerId="ADAL" clId="{A94541C3-F9EA-4A8F-A120-DA49CFC4AE7A}" dt="2024-04-29T19:32:58.270" v="609" actId="207"/>
          <ac:spMkLst>
            <pc:docMk/>
            <pc:sldMk cId="3159637875" sldId="2147472036"/>
            <ac:spMk id="58" creationId="{C47C59DB-A8AC-5002-49AC-564996CABA38}"/>
          </ac:spMkLst>
        </pc:spChg>
        <pc:spChg chg="mod">
          <ac:chgData name="Edgard Morato" userId="1da6dde4-7cd4-47d1-b037-d62d00b7d62c" providerId="ADAL" clId="{A94541C3-F9EA-4A8F-A120-DA49CFC4AE7A}" dt="2024-04-29T19:32:58.270" v="609" actId="207"/>
          <ac:spMkLst>
            <pc:docMk/>
            <pc:sldMk cId="3159637875" sldId="2147472036"/>
            <ac:spMk id="59" creationId="{816F66E2-B5E2-D0A5-F928-6FA9B664FCA9}"/>
          </ac:spMkLst>
        </pc:spChg>
        <pc:spChg chg="mod">
          <ac:chgData name="Edgard Morato" userId="1da6dde4-7cd4-47d1-b037-d62d00b7d62c" providerId="ADAL" clId="{A94541C3-F9EA-4A8F-A120-DA49CFC4AE7A}" dt="2024-04-29T19:32:58.270" v="609" actId="207"/>
          <ac:spMkLst>
            <pc:docMk/>
            <pc:sldMk cId="3159637875" sldId="2147472036"/>
            <ac:spMk id="61" creationId="{6ADC48C8-3369-75B6-3E3C-E0BD7A2619AC}"/>
          </ac:spMkLst>
        </pc:spChg>
        <pc:spChg chg="mod">
          <ac:chgData name="Edgard Morato" userId="1da6dde4-7cd4-47d1-b037-d62d00b7d62c" providerId="ADAL" clId="{A94541C3-F9EA-4A8F-A120-DA49CFC4AE7A}" dt="2024-04-29T19:32:58.270" v="609" actId="207"/>
          <ac:spMkLst>
            <pc:docMk/>
            <pc:sldMk cId="3159637875" sldId="2147472036"/>
            <ac:spMk id="63" creationId="{C4B9873F-1400-B27D-3E7D-6AE15BC552BE}"/>
          </ac:spMkLst>
        </pc:spChg>
        <pc:spChg chg="mod">
          <ac:chgData name="Edgard Morato" userId="1da6dde4-7cd4-47d1-b037-d62d00b7d62c" providerId="ADAL" clId="{A94541C3-F9EA-4A8F-A120-DA49CFC4AE7A}" dt="2024-04-29T19:32:58.270" v="609" actId="207"/>
          <ac:spMkLst>
            <pc:docMk/>
            <pc:sldMk cId="3159637875" sldId="2147472036"/>
            <ac:spMk id="65" creationId="{1090512B-B88A-3FDB-7A18-808D457E30FB}"/>
          </ac:spMkLst>
        </pc:spChg>
        <pc:spChg chg="mod">
          <ac:chgData name="Edgard Morato" userId="1da6dde4-7cd4-47d1-b037-d62d00b7d62c" providerId="ADAL" clId="{A94541C3-F9EA-4A8F-A120-DA49CFC4AE7A}" dt="2024-04-29T19:32:58.270" v="609" actId="207"/>
          <ac:spMkLst>
            <pc:docMk/>
            <pc:sldMk cId="3159637875" sldId="2147472036"/>
            <ac:spMk id="67" creationId="{27CEBACB-08AB-AC1A-E803-56A3F6849BAD}"/>
          </ac:spMkLst>
        </pc:spChg>
        <pc:spChg chg="mod">
          <ac:chgData name="Edgard Morato" userId="1da6dde4-7cd4-47d1-b037-d62d00b7d62c" providerId="ADAL" clId="{A94541C3-F9EA-4A8F-A120-DA49CFC4AE7A}" dt="2024-04-29T19:32:36.596" v="608" actId="14100"/>
          <ac:spMkLst>
            <pc:docMk/>
            <pc:sldMk cId="3159637875" sldId="2147472036"/>
            <ac:spMk id="122" creationId="{0E187C8D-6539-7DFB-5DA9-F33A1DA9F539}"/>
          </ac:spMkLst>
        </pc:spChg>
      </pc:sldChg>
      <pc:sldChg chg="addSp modSp mod">
        <pc:chgData name="Edgard Morato" userId="1da6dde4-7cd4-47d1-b037-d62d00b7d62c" providerId="ADAL" clId="{A94541C3-F9EA-4A8F-A120-DA49CFC4AE7A}" dt="2024-04-29T19:36:49.337" v="652"/>
        <pc:sldMkLst>
          <pc:docMk/>
          <pc:sldMk cId="2067644752" sldId="2147472037"/>
        </pc:sldMkLst>
        <pc:spChg chg="add mod">
          <ac:chgData name="Edgard Morato" userId="1da6dde4-7cd4-47d1-b037-d62d00b7d62c" providerId="ADAL" clId="{A94541C3-F9EA-4A8F-A120-DA49CFC4AE7A}" dt="2024-04-29T19:36:49.337" v="652"/>
          <ac:spMkLst>
            <pc:docMk/>
            <pc:sldMk cId="2067644752" sldId="2147472037"/>
            <ac:spMk id="4" creationId="{C492C56C-C104-70AC-7E46-1D2713AC6967}"/>
          </ac:spMkLst>
        </pc:spChg>
        <pc:spChg chg="mod">
          <ac:chgData name="Edgard Morato" userId="1da6dde4-7cd4-47d1-b037-d62d00b7d62c" providerId="ADAL" clId="{A94541C3-F9EA-4A8F-A120-DA49CFC4AE7A}" dt="2024-04-29T19:35:05.163" v="625" actId="208"/>
          <ac:spMkLst>
            <pc:docMk/>
            <pc:sldMk cId="2067644752" sldId="2147472037"/>
            <ac:spMk id="11" creationId="{61EAF921-A9E8-B03D-DEF4-3871AEF31D4A}"/>
          </ac:spMkLst>
        </pc:spChg>
        <pc:spChg chg="mod">
          <ac:chgData name="Edgard Morato" userId="1da6dde4-7cd4-47d1-b037-d62d00b7d62c" providerId="ADAL" clId="{A94541C3-F9EA-4A8F-A120-DA49CFC4AE7A}" dt="2024-04-29T19:35:08.158" v="626" actId="207"/>
          <ac:spMkLst>
            <pc:docMk/>
            <pc:sldMk cId="2067644752" sldId="2147472037"/>
            <ac:spMk id="12" creationId="{62D32158-D1A7-0021-5A13-0440F550655A}"/>
          </ac:spMkLst>
        </pc:spChg>
        <pc:spChg chg="mod">
          <ac:chgData name="Edgard Morato" userId="1da6dde4-7cd4-47d1-b037-d62d00b7d62c" providerId="ADAL" clId="{A94541C3-F9EA-4A8F-A120-DA49CFC4AE7A}" dt="2024-04-29T19:35:25.778" v="629" actId="207"/>
          <ac:spMkLst>
            <pc:docMk/>
            <pc:sldMk cId="2067644752" sldId="2147472037"/>
            <ac:spMk id="14" creationId="{FD4430A3-2B27-AC6D-37CC-0331EB66E298}"/>
          </ac:spMkLst>
        </pc:spChg>
        <pc:spChg chg="mod">
          <ac:chgData name="Edgard Morato" userId="1da6dde4-7cd4-47d1-b037-d62d00b7d62c" providerId="ADAL" clId="{A94541C3-F9EA-4A8F-A120-DA49CFC4AE7A}" dt="2024-04-29T19:35:22.889" v="628" actId="207"/>
          <ac:spMkLst>
            <pc:docMk/>
            <pc:sldMk cId="2067644752" sldId="2147472037"/>
            <ac:spMk id="16" creationId="{FB67094E-47ED-D344-5988-B58C7CC60CA9}"/>
          </ac:spMkLst>
        </pc:spChg>
        <pc:spChg chg="mod">
          <ac:chgData name="Edgard Morato" userId="1da6dde4-7cd4-47d1-b037-d62d00b7d62c" providerId="ADAL" clId="{A94541C3-F9EA-4A8F-A120-DA49CFC4AE7A}" dt="2024-04-29T19:35:36.809" v="633" actId="207"/>
          <ac:spMkLst>
            <pc:docMk/>
            <pc:sldMk cId="2067644752" sldId="2147472037"/>
            <ac:spMk id="26" creationId="{8B533695-1228-CFDA-00F1-7BCEE52858D8}"/>
          </ac:spMkLst>
        </pc:spChg>
        <pc:spChg chg="mod">
          <ac:chgData name="Edgard Morato" userId="1da6dde4-7cd4-47d1-b037-d62d00b7d62c" providerId="ADAL" clId="{A94541C3-F9EA-4A8F-A120-DA49CFC4AE7A}" dt="2024-04-29T19:35:36.809" v="633" actId="207"/>
          <ac:spMkLst>
            <pc:docMk/>
            <pc:sldMk cId="2067644752" sldId="2147472037"/>
            <ac:spMk id="28" creationId="{15FBB547-56B0-6D99-B899-C7C9D896F374}"/>
          </ac:spMkLst>
        </pc:spChg>
        <pc:spChg chg="mod">
          <ac:chgData name="Edgard Morato" userId="1da6dde4-7cd4-47d1-b037-d62d00b7d62c" providerId="ADAL" clId="{A94541C3-F9EA-4A8F-A120-DA49CFC4AE7A}" dt="2024-04-29T19:36:19.767" v="641" actId="207"/>
          <ac:spMkLst>
            <pc:docMk/>
            <pc:sldMk cId="2067644752" sldId="2147472037"/>
            <ac:spMk id="33" creationId="{A9E3DA43-7FE2-ED00-87C0-A82A66C2E142}"/>
          </ac:spMkLst>
        </pc:spChg>
        <pc:spChg chg="mod">
          <ac:chgData name="Edgard Morato" userId="1da6dde4-7cd4-47d1-b037-d62d00b7d62c" providerId="ADAL" clId="{A94541C3-F9EA-4A8F-A120-DA49CFC4AE7A}" dt="2024-04-29T19:36:19.767" v="641" actId="207"/>
          <ac:spMkLst>
            <pc:docMk/>
            <pc:sldMk cId="2067644752" sldId="2147472037"/>
            <ac:spMk id="35" creationId="{797AE9B7-AC66-164D-29AC-8F5A70032691}"/>
          </ac:spMkLst>
        </pc:spChg>
        <pc:spChg chg="mod">
          <ac:chgData name="Edgard Morato" userId="1da6dde4-7cd4-47d1-b037-d62d00b7d62c" providerId="ADAL" clId="{A94541C3-F9EA-4A8F-A120-DA49CFC4AE7A}" dt="2024-04-29T19:36:19.767" v="641" actId="207"/>
          <ac:spMkLst>
            <pc:docMk/>
            <pc:sldMk cId="2067644752" sldId="2147472037"/>
            <ac:spMk id="37" creationId="{6CD11949-F9A7-2166-6EF5-0C5A4DA40C6B}"/>
          </ac:spMkLst>
        </pc:spChg>
        <pc:spChg chg="mod">
          <ac:chgData name="Edgard Morato" userId="1da6dde4-7cd4-47d1-b037-d62d00b7d62c" providerId="ADAL" clId="{A94541C3-F9EA-4A8F-A120-DA49CFC4AE7A}" dt="2024-04-29T19:35:36.809" v="633" actId="207"/>
          <ac:spMkLst>
            <pc:docMk/>
            <pc:sldMk cId="2067644752" sldId="2147472037"/>
            <ac:spMk id="38" creationId="{21ADD6AB-5578-4EE0-6FA3-5C280C524610}"/>
          </ac:spMkLst>
        </pc:spChg>
        <pc:spChg chg="mod">
          <ac:chgData name="Edgard Morato" userId="1da6dde4-7cd4-47d1-b037-d62d00b7d62c" providerId="ADAL" clId="{A94541C3-F9EA-4A8F-A120-DA49CFC4AE7A}" dt="2024-04-29T19:35:15.577" v="627" actId="207"/>
          <ac:spMkLst>
            <pc:docMk/>
            <pc:sldMk cId="2067644752" sldId="2147472037"/>
            <ac:spMk id="40" creationId="{10C89798-5FF8-7D2E-A553-0990AE9B0BD9}"/>
          </ac:spMkLst>
        </pc:spChg>
        <pc:spChg chg="mod">
          <ac:chgData name="Edgard Morato" userId="1da6dde4-7cd4-47d1-b037-d62d00b7d62c" providerId="ADAL" clId="{A94541C3-F9EA-4A8F-A120-DA49CFC4AE7A}" dt="2024-04-29T19:36:19.767" v="641" actId="207"/>
          <ac:spMkLst>
            <pc:docMk/>
            <pc:sldMk cId="2067644752" sldId="2147472037"/>
            <ac:spMk id="41" creationId="{41CFE275-ACC2-5BAC-889B-60EE21550D4A}"/>
          </ac:spMkLst>
        </pc:spChg>
        <pc:spChg chg="mod">
          <ac:chgData name="Edgard Morato" userId="1da6dde4-7cd4-47d1-b037-d62d00b7d62c" providerId="ADAL" clId="{A94541C3-F9EA-4A8F-A120-DA49CFC4AE7A}" dt="2024-04-29T19:36:19.767" v="641" actId="207"/>
          <ac:spMkLst>
            <pc:docMk/>
            <pc:sldMk cId="2067644752" sldId="2147472037"/>
            <ac:spMk id="44" creationId="{4A9BCC3F-84F1-1290-A061-3084BFBF8511}"/>
          </ac:spMkLst>
        </pc:spChg>
        <pc:spChg chg="mod">
          <ac:chgData name="Edgard Morato" userId="1da6dde4-7cd4-47d1-b037-d62d00b7d62c" providerId="ADAL" clId="{A94541C3-F9EA-4A8F-A120-DA49CFC4AE7A}" dt="2024-04-29T19:35:36.809" v="633" actId="207"/>
          <ac:spMkLst>
            <pc:docMk/>
            <pc:sldMk cId="2067644752" sldId="2147472037"/>
            <ac:spMk id="47" creationId="{064E2D04-015C-3FE1-FF44-DF355E9F9957}"/>
          </ac:spMkLst>
        </pc:spChg>
        <pc:spChg chg="mod">
          <ac:chgData name="Edgard Morato" userId="1da6dde4-7cd4-47d1-b037-d62d00b7d62c" providerId="ADAL" clId="{A94541C3-F9EA-4A8F-A120-DA49CFC4AE7A}" dt="2024-04-29T19:35:47.188" v="635" actId="13926"/>
          <ac:spMkLst>
            <pc:docMk/>
            <pc:sldMk cId="2067644752" sldId="2147472037"/>
            <ac:spMk id="48" creationId="{FEFE26C0-A155-FE84-B78A-2FB6B6AB104E}"/>
          </ac:spMkLst>
        </pc:spChg>
        <pc:spChg chg="mod">
          <ac:chgData name="Edgard Morato" userId="1da6dde4-7cd4-47d1-b037-d62d00b7d62c" providerId="ADAL" clId="{A94541C3-F9EA-4A8F-A120-DA49CFC4AE7A}" dt="2024-04-29T19:36:04.189" v="639" actId="13926"/>
          <ac:spMkLst>
            <pc:docMk/>
            <pc:sldMk cId="2067644752" sldId="2147472037"/>
            <ac:spMk id="66" creationId="{9D7B20CF-F9A5-4980-57BF-3D3D1D924D75}"/>
          </ac:spMkLst>
        </pc:spChg>
        <pc:graphicFrameChg chg="mod">
          <ac:chgData name="Edgard Morato" userId="1da6dde4-7cd4-47d1-b037-d62d00b7d62c" providerId="ADAL" clId="{A94541C3-F9EA-4A8F-A120-DA49CFC4AE7A}" dt="2024-04-29T19:36:11.641" v="640"/>
          <ac:graphicFrameMkLst>
            <pc:docMk/>
            <pc:sldMk cId="2067644752" sldId="2147472037"/>
            <ac:graphicFrameMk id="30" creationId="{9C70F7FD-B049-00AB-F55C-DB09A18D4A2E}"/>
          </ac:graphicFrameMkLst>
        </pc:graphicFrameChg>
      </pc:sldChg>
      <pc:sldChg chg="addSp modSp mod">
        <pc:chgData name="Edgard Morato" userId="1da6dde4-7cd4-47d1-b037-d62d00b7d62c" providerId="ADAL" clId="{A94541C3-F9EA-4A8F-A120-DA49CFC4AE7A}" dt="2024-04-29T19:36:47.378" v="651"/>
        <pc:sldMkLst>
          <pc:docMk/>
          <pc:sldMk cId="294797820" sldId="2147472038"/>
        </pc:sldMkLst>
        <pc:spChg chg="mod">
          <ac:chgData name="Edgard Morato" userId="1da6dde4-7cd4-47d1-b037-d62d00b7d62c" providerId="ADAL" clId="{A94541C3-F9EA-4A8F-A120-DA49CFC4AE7A}" dt="2024-04-29T19:34:45.283" v="622" actId="207"/>
          <ac:spMkLst>
            <pc:docMk/>
            <pc:sldMk cId="294797820" sldId="2147472038"/>
            <ac:spMk id="2" creationId="{1F915DCC-B72B-E1DC-F033-5E813AC36608}"/>
          </ac:spMkLst>
        </pc:spChg>
        <pc:spChg chg="add mod">
          <ac:chgData name="Edgard Morato" userId="1da6dde4-7cd4-47d1-b037-d62d00b7d62c" providerId="ADAL" clId="{A94541C3-F9EA-4A8F-A120-DA49CFC4AE7A}" dt="2024-04-29T19:36:47.378" v="651"/>
          <ac:spMkLst>
            <pc:docMk/>
            <pc:sldMk cId="294797820" sldId="2147472038"/>
            <ac:spMk id="4" creationId="{B866ADE4-0234-1FF2-D774-05F029887D8D}"/>
          </ac:spMkLst>
        </pc:spChg>
        <pc:spChg chg="mod">
          <ac:chgData name="Edgard Morato" userId="1da6dde4-7cd4-47d1-b037-d62d00b7d62c" providerId="ADAL" clId="{A94541C3-F9EA-4A8F-A120-DA49CFC4AE7A}" dt="2024-04-29T19:34:34.320" v="621" actId="207"/>
          <ac:spMkLst>
            <pc:docMk/>
            <pc:sldMk cId="294797820" sldId="2147472038"/>
            <ac:spMk id="12" creationId="{9723CF12-7A32-FAE8-5D61-43FA1AF12F54}"/>
          </ac:spMkLst>
        </pc:spChg>
        <pc:spChg chg="mod">
          <ac:chgData name="Edgard Morato" userId="1da6dde4-7cd4-47d1-b037-d62d00b7d62c" providerId="ADAL" clId="{A94541C3-F9EA-4A8F-A120-DA49CFC4AE7A}" dt="2024-04-29T19:34:34.320" v="621" actId="207"/>
          <ac:spMkLst>
            <pc:docMk/>
            <pc:sldMk cId="294797820" sldId="2147472038"/>
            <ac:spMk id="14" creationId="{AB4A0F2A-D3E9-BDF9-110B-759920BB2ACE}"/>
          </ac:spMkLst>
        </pc:spChg>
        <pc:spChg chg="mod">
          <ac:chgData name="Edgard Morato" userId="1da6dde4-7cd4-47d1-b037-d62d00b7d62c" providerId="ADAL" clId="{A94541C3-F9EA-4A8F-A120-DA49CFC4AE7A}" dt="2024-04-29T19:34:18.500" v="618" actId="207"/>
          <ac:spMkLst>
            <pc:docMk/>
            <pc:sldMk cId="294797820" sldId="2147472038"/>
            <ac:spMk id="16" creationId="{A3C33D08-A6DA-6ED4-665D-42A72D42E916}"/>
          </ac:spMkLst>
        </pc:spChg>
        <pc:spChg chg="mod">
          <ac:chgData name="Edgard Morato" userId="1da6dde4-7cd4-47d1-b037-d62d00b7d62c" providerId="ADAL" clId="{A94541C3-F9EA-4A8F-A120-DA49CFC4AE7A}" dt="2024-04-29T19:34:34.320" v="621" actId="207"/>
          <ac:spMkLst>
            <pc:docMk/>
            <pc:sldMk cId="294797820" sldId="2147472038"/>
            <ac:spMk id="23" creationId="{5320B1B2-5504-D78F-AC4B-5F577F5DD4E5}"/>
          </ac:spMkLst>
        </pc:spChg>
        <pc:spChg chg="mod">
          <ac:chgData name="Edgard Morato" userId="1da6dde4-7cd4-47d1-b037-d62d00b7d62c" providerId="ADAL" clId="{A94541C3-F9EA-4A8F-A120-DA49CFC4AE7A}" dt="2024-04-29T19:34:54.943" v="624" actId="208"/>
          <ac:spMkLst>
            <pc:docMk/>
            <pc:sldMk cId="294797820" sldId="2147472038"/>
            <ac:spMk id="24" creationId="{64CC7FD5-B739-5378-2520-114F5D86B093}"/>
          </ac:spMkLst>
        </pc:spChg>
        <pc:spChg chg="mod">
          <ac:chgData name="Edgard Morato" userId="1da6dde4-7cd4-47d1-b037-d62d00b7d62c" providerId="ADAL" clId="{A94541C3-F9EA-4A8F-A120-DA49CFC4AE7A}" dt="2024-04-29T19:34:23.952" v="620" actId="207"/>
          <ac:spMkLst>
            <pc:docMk/>
            <pc:sldMk cId="294797820" sldId="2147472038"/>
            <ac:spMk id="25" creationId="{47AB9564-4461-F714-8DD5-3705C8173A91}"/>
          </ac:spMkLst>
        </pc:spChg>
        <pc:spChg chg="mod">
          <ac:chgData name="Edgard Morato" userId="1da6dde4-7cd4-47d1-b037-d62d00b7d62c" providerId="ADAL" clId="{A94541C3-F9EA-4A8F-A120-DA49CFC4AE7A}" dt="2024-04-29T19:34:34.320" v="621" actId="207"/>
          <ac:spMkLst>
            <pc:docMk/>
            <pc:sldMk cId="294797820" sldId="2147472038"/>
            <ac:spMk id="28" creationId="{625FB657-6DF3-CAB4-790C-0B2F20057A11}"/>
          </ac:spMkLst>
        </pc:spChg>
        <pc:spChg chg="mod">
          <ac:chgData name="Edgard Morato" userId="1da6dde4-7cd4-47d1-b037-d62d00b7d62c" providerId="ADAL" clId="{A94541C3-F9EA-4A8F-A120-DA49CFC4AE7A}" dt="2024-04-29T19:34:34.320" v="621" actId="207"/>
          <ac:spMkLst>
            <pc:docMk/>
            <pc:sldMk cId="294797820" sldId="2147472038"/>
            <ac:spMk id="30" creationId="{71BA23FF-B682-393F-016A-96651BF76E82}"/>
          </ac:spMkLst>
        </pc:spChg>
        <pc:spChg chg="mod">
          <ac:chgData name="Edgard Morato" userId="1da6dde4-7cd4-47d1-b037-d62d00b7d62c" providerId="ADAL" clId="{A94541C3-F9EA-4A8F-A120-DA49CFC4AE7A}" dt="2024-04-29T19:34:48.981" v="623" actId="207"/>
          <ac:spMkLst>
            <pc:docMk/>
            <pc:sldMk cId="294797820" sldId="2147472038"/>
            <ac:spMk id="31" creationId="{46281C17-3EC3-CCCB-27D7-D1E868B470F1}"/>
          </ac:spMkLst>
        </pc:spChg>
        <pc:spChg chg="mod">
          <ac:chgData name="Edgard Morato" userId="1da6dde4-7cd4-47d1-b037-d62d00b7d62c" providerId="ADAL" clId="{A94541C3-F9EA-4A8F-A120-DA49CFC4AE7A}" dt="2024-04-29T19:34:34.320" v="621" actId="207"/>
          <ac:spMkLst>
            <pc:docMk/>
            <pc:sldMk cId="294797820" sldId="2147472038"/>
            <ac:spMk id="33" creationId="{F76CF040-82B6-31BD-C48D-AC42EE50D8D3}"/>
          </ac:spMkLst>
        </pc:spChg>
        <pc:spChg chg="mod">
          <ac:chgData name="Edgard Morato" userId="1da6dde4-7cd4-47d1-b037-d62d00b7d62c" providerId="ADAL" clId="{A94541C3-F9EA-4A8F-A120-DA49CFC4AE7A}" dt="2024-04-29T19:34:34.320" v="621" actId="207"/>
          <ac:spMkLst>
            <pc:docMk/>
            <pc:sldMk cId="294797820" sldId="2147472038"/>
            <ac:spMk id="35" creationId="{31628A88-E20D-E839-371C-8EB8D6A2A6CC}"/>
          </ac:spMkLst>
        </pc:spChg>
        <pc:spChg chg="mod">
          <ac:chgData name="Edgard Morato" userId="1da6dde4-7cd4-47d1-b037-d62d00b7d62c" providerId="ADAL" clId="{A94541C3-F9EA-4A8F-A120-DA49CFC4AE7A}" dt="2024-04-29T19:34:15.578" v="617" actId="207"/>
          <ac:spMkLst>
            <pc:docMk/>
            <pc:sldMk cId="294797820" sldId="2147472038"/>
            <ac:spMk id="42" creationId="{107D13FB-98FC-9099-4A06-2D1041E477F0}"/>
          </ac:spMkLst>
        </pc:spChg>
        <pc:spChg chg="mod">
          <ac:chgData name="Edgard Morato" userId="1da6dde4-7cd4-47d1-b037-d62d00b7d62c" providerId="ADAL" clId="{A94541C3-F9EA-4A8F-A120-DA49CFC4AE7A}" dt="2024-04-29T19:34:23.952" v="620" actId="207"/>
          <ac:spMkLst>
            <pc:docMk/>
            <pc:sldMk cId="294797820" sldId="2147472038"/>
            <ac:spMk id="122" creationId="{0E187C8D-6539-7DFB-5DA9-F33A1DA9F539}"/>
          </ac:spMkLst>
        </pc:spChg>
      </pc:sldChg>
      <pc:sldChg chg="addSp delSp modSp mod">
        <pc:chgData name="Edgard Morato" userId="1da6dde4-7cd4-47d1-b037-d62d00b7d62c" providerId="ADAL" clId="{A94541C3-F9EA-4A8F-A120-DA49CFC4AE7A}" dt="2024-04-29T19:02:30.184" v="312" actId="478"/>
        <pc:sldMkLst>
          <pc:docMk/>
          <pc:sldMk cId="578931800" sldId="2147472039"/>
        </pc:sldMkLst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5" creationId="{CB1D31DE-A99E-51DF-387B-37154ABDD931}"/>
          </ac:spMkLst>
        </pc:spChg>
        <pc:spChg chg="add del mod">
          <ac:chgData name="Edgard Morato" userId="1da6dde4-7cd4-47d1-b037-d62d00b7d62c" providerId="ADAL" clId="{A94541C3-F9EA-4A8F-A120-DA49CFC4AE7A}" dt="2024-04-29T18:55:40.491" v="194" actId="478"/>
          <ac:spMkLst>
            <pc:docMk/>
            <pc:sldMk cId="578931800" sldId="2147472039"/>
            <ac:spMk id="6" creationId="{B8CE6BFA-A645-79C7-F120-312D60D4D278}"/>
          </ac:spMkLst>
        </pc:spChg>
        <pc:spChg chg="add del mod">
          <ac:chgData name="Edgard Morato" userId="1da6dde4-7cd4-47d1-b037-d62d00b7d62c" providerId="ADAL" clId="{A94541C3-F9EA-4A8F-A120-DA49CFC4AE7A}" dt="2024-04-29T18:55:40.491" v="194" actId="478"/>
          <ac:spMkLst>
            <pc:docMk/>
            <pc:sldMk cId="578931800" sldId="2147472039"/>
            <ac:spMk id="7" creationId="{91C226B3-6814-5353-16F8-6E35DAB6C317}"/>
          </ac:spMkLst>
        </pc:spChg>
        <pc:spChg chg="add del mod">
          <ac:chgData name="Edgard Morato" userId="1da6dde4-7cd4-47d1-b037-d62d00b7d62c" providerId="ADAL" clId="{A94541C3-F9EA-4A8F-A120-DA49CFC4AE7A}" dt="2024-04-29T18:55:40.491" v="194" actId="478"/>
          <ac:spMkLst>
            <pc:docMk/>
            <pc:sldMk cId="578931800" sldId="2147472039"/>
            <ac:spMk id="8" creationId="{1B8ADB62-0509-F231-8E82-FB962DC393FE}"/>
          </ac:spMkLst>
        </pc:spChg>
        <pc:spChg chg="add del mod">
          <ac:chgData name="Edgard Morato" userId="1da6dde4-7cd4-47d1-b037-d62d00b7d62c" providerId="ADAL" clId="{A94541C3-F9EA-4A8F-A120-DA49CFC4AE7A}" dt="2024-04-29T18:55:40.491" v="194" actId="478"/>
          <ac:spMkLst>
            <pc:docMk/>
            <pc:sldMk cId="578931800" sldId="2147472039"/>
            <ac:spMk id="9" creationId="{5DD0529E-0BA7-FBB0-A41B-C89133ADFD89}"/>
          </ac:spMkLst>
        </pc:spChg>
        <pc:spChg chg="add del mod">
          <ac:chgData name="Edgard Morato" userId="1da6dde4-7cd4-47d1-b037-d62d00b7d62c" providerId="ADAL" clId="{A94541C3-F9EA-4A8F-A120-DA49CFC4AE7A}" dt="2024-04-29T18:55:40.491" v="194" actId="478"/>
          <ac:spMkLst>
            <pc:docMk/>
            <pc:sldMk cId="578931800" sldId="2147472039"/>
            <ac:spMk id="10" creationId="{C31DA6CF-41F1-CF4F-BDDB-B05C1B66DFE6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11" creationId="{0C0A90B4-FBF6-9768-0BD4-FCF64CA8712D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13" creationId="{3A1A3D98-D462-290A-6BEF-151C18BE05A3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14" creationId="{A4454E4E-4A18-903C-FA5D-AC6CA55CB5A4}"/>
          </ac:spMkLst>
        </pc:spChg>
        <pc:spChg chg="add del mod">
          <ac:chgData name="Edgard Morato" userId="1da6dde4-7cd4-47d1-b037-d62d00b7d62c" providerId="ADAL" clId="{A94541C3-F9EA-4A8F-A120-DA49CFC4AE7A}" dt="2024-04-29T18:55:37.813" v="193" actId="478"/>
          <ac:spMkLst>
            <pc:docMk/>
            <pc:sldMk cId="578931800" sldId="2147472039"/>
            <ac:spMk id="19" creationId="{EE36F718-CB6B-0441-6E0B-833D1FF49225}"/>
          </ac:spMkLst>
        </pc:spChg>
        <pc:spChg chg="add del mod">
          <ac:chgData name="Edgard Morato" userId="1da6dde4-7cd4-47d1-b037-d62d00b7d62c" providerId="ADAL" clId="{A94541C3-F9EA-4A8F-A120-DA49CFC4AE7A}" dt="2024-04-29T18:55:37.813" v="193" actId="478"/>
          <ac:spMkLst>
            <pc:docMk/>
            <pc:sldMk cId="578931800" sldId="2147472039"/>
            <ac:spMk id="20" creationId="{F0CD05C3-5641-1579-A884-101F861F84F2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22" creationId="{2DF9549D-A2E8-365A-091D-DF65FE908C2D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23" creationId="{87B7B6DD-2541-ED9F-0C34-DB9CF1057C10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24" creationId="{83F99A80-AAAE-8965-830F-9B39F7C738D1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25" creationId="{3DB02348-984D-52BE-FA2C-A6BABA4D71C8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26" creationId="{1D4BCCB2-7135-F324-E72F-3D995A62AE69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27" creationId="{28CF2BA3-9462-DBC7-090C-7C6C4A9CD1DB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29" creationId="{C514FF47-DDC8-153B-ED3A-9D4103715067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30" creationId="{92CCA3F4-D6A7-2F5B-D1EA-26686FF80790}"/>
          </ac:spMkLst>
        </pc:spChg>
        <pc:spChg chg="add del mod">
          <ac:chgData name="Edgard Morato" userId="1da6dde4-7cd4-47d1-b037-d62d00b7d62c" providerId="ADAL" clId="{A94541C3-F9EA-4A8F-A120-DA49CFC4AE7A}" dt="2024-04-29T18:55:37.813" v="193" actId="478"/>
          <ac:spMkLst>
            <pc:docMk/>
            <pc:sldMk cId="578931800" sldId="2147472039"/>
            <ac:spMk id="32" creationId="{A5A3A0DC-4D96-5544-5F42-C6469DD552A4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33" creationId="{D029F744-6F2F-050F-B1CE-CF70CD1BB56B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35" creationId="{7BBE71A6-917A-0E34-F499-AFA71A60048F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36" creationId="{B644D2CE-C55C-A212-8A71-2A8F63389426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38" creationId="{A338D6EF-6C7B-F717-7056-D4006EF6D4D3}"/>
          </ac:spMkLst>
        </pc:spChg>
        <pc:spChg chg="add del mod">
          <ac:chgData name="Edgard Morato" userId="1da6dde4-7cd4-47d1-b037-d62d00b7d62c" providerId="ADAL" clId="{A94541C3-F9EA-4A8F-A120-DA49CFC4AE7A}" dt="2024-04-29T18:55:37.813" v="193" actId="478"/>
          <ac:spMkLst>
            <pc:docMk/>
            <pc:sldMk cId="578931800" sldId="2147472039"/>
            <ac:spMk id="39" creationId="{8F808784-D0FC-49C4-3C33-DC32C0398DDD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41" creationId="{079BB954-A5A3-053D-4E5B-72532EB5C282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42" creationId="{828A8125-9A09-1B00-3270-7CE4A05F10DD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43" creationId="{C64A8F11-99DD-F60E-E0A8-818C8C638841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44" creationId="{A538AB67-68D2-9623-1697-6682D5ABE7C3}"/>
          </ac:spMkLst>
        </pc:spChg>
        <pc:spChg chg="add del mod">
          <ac:chgData name="Edgard Morato" userId="1da6dde4-7cd4-47d1-b037-d62d00b7d62c" providerId="ADAL" clId="{A94541C3-F9EA-4A8F-A120-DA49CFC4AE7A}" dt="2024-04-29T18:55:37.813" v="193" actId="478"/>
          <ac:spMkLst>
            <pc:docMk/>
            <pc:sldMk cId="578931800" sldId="2147472039"/>
            <ac:spMk id="45" creationId="{8CA0588B-FB3E-4D9D-6BAA-74D0C7CD23CC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57" creationId="{37D893A9-6EBA-756A-82D4-8EC1BBB6649E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58" creationId="{1401324F-7D0C-E56D-4CE9-5E2119F2280D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61" creationId="{D12F6068-B5C2-EB35-FAC9-4C28FA398098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66" creationId="{38A15B0A-5042-DEE6-6B2C-6ED1913C2428}"/>
          </ac:spMkLst>
        </pc:spChg>
        <pc:spChg chg="add del mod">
          <ac:chgData name="Edgard Morato" userId="1da6dde4-7cd4-47d1-b037-d62d00b7d62c" providerId="ADAL" clId="{A94541C3-F9EA-4A8F-A120-DA49CFC4AE7A}" dt="2024-04-29T18:55:37.813" v="193" actId="478"/>
          <ac:spMkLst>
            <pc:docMk/>
            <pc:sldMk cId="578931800" sldId="2147472039"/>
            <ac:spMk id="67" creationId="{348E1539-67B1-0367-F830-A096E3E1C006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71" creationId="{7F5FA4A2-44CF-C8C1-6AB9-54054865D4C7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72" creationId="{B202809C-84B3-E8D9-ECBE-42F0E1E08CFF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76" creationId="{BB312335-6E1A-1508-F61C-E2B71F97F03B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77" creationId="{7E74101E-10B9-B437-E043-7520381472DA}"/>
          </ac:spMkLst>
        </pc:spChg>
        <pc:spChg chg="add del mod">
          <ac:chgData name="Edgard Morato" userId="1da6dde4-7cd4-47d1-b037-d62d00b7d62c" providerId="ADAL" clId="{A94541C3-F9EA-4A8F-A120-DA49CFC4AE7A}" dt="2024-04-29T18:55:37.813" v="193" actId="478"/>
          <ac:spMkLst>
            <pc:docMk/>
            <pc:sldMk cId="578931800" sldId="2147472039"/>
            <ac:spMk id="81" creationId="{62C39998-F340-2D5E-BCB9-C981B2F50A3E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82" creationId="{E9891C46-E19B-7100-FC49-8AC5060990F7}"/>
          </ac:spMkLst>
        </pc:spChg>
        <pc:spChg chg="add del mod">
          <ac:chgData name="Edgard Morato" userId="1da6dde4-7cd4-47d1-b037-d62d00b7d62c" providerId="ADAL" clId="{A94541C3-F9EA-4A8F-A120-DA49CFC4AE7A}" dt="2024-04-29T18:55:36.038" v="192" actId="478"/>
          <ac:spMkLst>
            <pc:docMk/>
            <pc:sldMk cId="578931800" sldId="2147472039"/>
            <ac:spMk id="87" creationId="{E6D12088-CC78-98DF-D7A8-D8B09489B3F2}"/>
          </ac:spMkLst>
        </pc:spChg>
        <pc:spChg chg="mod">
          <ac:chgData name="Edgard Morato" userId="1da6dde4-7cd4-47d1-b037-d62d00b7d62c" providerId="ADAL" clId="{A94541C3-F9EA-4A8F-A120-DA49CFC4AE7A}" dt="2024-04-29T19:00:57.360" v="302" actId="20577"/>
          <ac:spMkLst>
            <pc:docMk/>
            <pc:sldMk cId="578931800" sldId="2147472039"/>
            <ac:spMk id="92" creationId="{CCAF06A8-BC63-CB80-B46A-8618046AFB4A}"/>
          </ac:spMkLst>
        </pc:spChg>
        <pc:spChg chg="mod">
          <ac:chgData name="Edgard Morato" userId="1da6dde4-7cd4-47d1-b037-d62d00b7d62c" providerId="ADAL" clId="{A94541C3-F9EA-4A8F-A120-DA49CFC4AE7A}" dt="2024-04-29T18:52:43.724" v="148" actId="207"/>
          <ac:spMkLst>
            <pc:docMk/>
            <pc:sldMk cId="578931800" sldId="2147472039"/>
            <ac:spMk id="93" creationId="{76843DD3-03E6-6F55-94D2-0F400A22A58B}"/>
          </ac:spMkLst>
        </pc:spChg>
        <pc:spChg chg="mod">
          <ac:chgData name="Edgard Morato" userId="1da6dde4-7cd4-47d1-b037-d62d00b7d62c" providerId="ADAL" clId="{A94541C3-F9EA-4A8F-A120-DA49CFC4AE7A}" dt="2024-04-29T18:51:16.114" v="139" actId="20577"/>
          <ac:spMkLst>
            <pc:docMk/>
            <pc:sldMk cId="578931800" sldId="2147472039"/>
            <ac:spMk id="94" creationId="{1A7123AD-A610-3C76-6095-ACBFD7D22D07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95" creationId="{2FA0DB62-000F-8FBE-0DBD-EE7F50E1F0BD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96" creationId="{4C202F51-65E4-DBCE-2BF0-C415D261BA16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97" creationId="{75DB694E-1B22-D4CD-059D-EC31D3A49A5E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98" creationId="{ED70E647-D040-5825-F504-2BA68B43D28E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99" creationId="{11001244-4846-CF75-048F-3FC7DC1CBD7B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00" creationId="{C6A2800D-8E19-3A64-E2AB-F079A3B9E431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01" creationId="{F4D4841C-47BB-9B60-F431-C817039A8A3D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02" creationId="{991C65F3-3CD0-6B75-EB00-043D1A9CAB1F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03" creationId="{E3006DA0-F648-99A4-C920-F6679BF47CFB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04" creationId="{CF23BD94-7510-078C-20CB-871A1FB2B5DA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05" creationId="{71CEFC8D-D15A-CD30-B638-846DBDEE4EBE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06" creationId="{ECD921CA-D52E-27CA-E2DE-CB57664FE06F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07" creationId="{33510856-8DC3-E44E-F078-AAAADEAE9498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08" creationId="{DC347CA3-302D-78C1-40DE-0CDDD8A99C65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09" creationId="{807431C0-3C6D-BA75-350C-C425860E1138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10" creationId="{667732C2-40F0-619B-3F7A-CC8CEC36E83D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11" creationId="{3806FFDD-0773-0919-81B6-7A4DCE8CAD54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12" creationId="{7E18B7BF-138E-2EED-FBC7-45EF548801C6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13" creationId="{41F0C2A0-8EFC-0E12-BA24-D6D238CA7C37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14" creationId="{AB1B9E67-2125-784F-FA48-4C71C641C7C5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15" creationId="{878CBAA3-4571-E378-81A9-5CCE7970F6BF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16" creationId="{90B7765A-6ED9-2C10-3789-13476859D683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17" creationId="{4C6C0F46-0CF4-BDC7-9BAB-8C63E72BD78E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18" creationId="{37CC6FCC-C71F-C6E1-DA9F-C6A2B819B271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19" creationId="{38AEDAAC-0DCD-5199-A53C-90033C61E577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20" creationId="{B65B0297-92AD-2D23-8239-E0E5F6760F8D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21" creationId="{BB37AA15-C71E-3345-83BE-7778822C7709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22" creationId="{C1D1B091-58D9-F279-85E5-B92C448DE8F9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23" creationId="{7D3C2E53-B695-B665-A072-CCA3E6935944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24" creationId="{7B06AD56-C7AE-FFDD-6560-1F0521FB2308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25" creationId="{A6A895FB-22BB-4438-1EE7-E9EEFE846F84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26" creationId="{50796A24-9064-1E47-0114-52A6785CC9A6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27" creationId="{5E2786BA-CD78-A401-14ED-24AC0F1B5C42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28" creationId="{48BA08C3-18DE-62E4-12DA-83C6AE766405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29" creationId="{0403E0EC-4A40-AE98-F030-2744831507E4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30" creationId="{D751C26F-A7E4-18F0-1AF9-CFCB968940DC}"/>
          </ac:spMkLst>
        </pc:spChg>
        <pc:spChg chg="mod">
          <ac:chgData name="Edgard Morato" userId="1da6dde4-7cd4-47d1-b037-d62d00b7d62c" providerId="ADAL" clId="{A94541C3-F9EA-4A8F-A120-DA49CFC4AE7A}" dt="2024-04-29T18:54:26.373" v="155" actId="2710"/>
          <ac:spMkLst>
            <pc:docMk/>
            <pc:sldMk cId="578931800" sldId="2147472039"/>
            <ac:spMk id="131" creationId="{2A4A35E6-674A-803B-F44A-D781B28EC707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33" creationId="{BEFC0FE5-5EA4-4413-1327-344A739CA38C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35" creationId="{21CAA8E8-6494-092D-EBA3-25BE59F2C475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36" creationId="{9BE0C815-2246-4BCC-DF11-C4B51B4A3759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37" creationId="{2552CCD2-9A11-C3D1-33E1-6B34DC5504B2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38" creationId="{D613229E-D444-BE89-D3AC-030875614ECD}"/>
          </ac:spMkLst>
        </pc:spChg>
        <pc:spChg chg="add del mod">
          <ac:chgData name="Edgard Morato" userId="1da6dde4-7cd4-47d1-b037-d62d00b7d62c" providerId="ADAL" clId="{A94541C3-F9EA-4A8F-A120-DA49CFC4AE7A}" dt="2024-04-29T18:59:24.269" v="233"/>
          <ac:spMkLst>
            <pc:docMk/>
            <pc:sldMk cId="578931800" sldId="2147472039"/>
            <ac:spMk id="139" creationId="{69805089-19C0-A06B-EE56-803B314CAF09}"/>
          </ac:spMkLst>
        </pc:spChg>
        <pc:spChg chg="add del mod">
          <ac:chgData name="Edgard Morato" userId="1da6dde4-7cd4-47d1-b037-d62d00b7d62c" providerId="ADAL" clId="{A94541C3-F9EA-4A8F-A120-DA49CFC4AE7A}" dt="2024-04-29T19:00:09.935" v="285" actId="21"/>
          <ac:spMkLst>
            <pc:docMk/>
            <pc:sldMk cId="578931800" sldId="2147472039"/>
            <ac:spMk id="140" creationId="{7AAF86DB-6D45-4575-E807-79199A3578EC}"/>
          </ac:spMkLst>
        </pc:spChg>
        <pc:spChg chg="add mod">
          <ac:chgData name="Edgard Morato" userId="1da6dde4-7cd4-47d1-b037-d62d00b7d62c" providerId="ADAL" clId="{A94541C3-F9EA-4A8F-A120-DA49CFC4AE7A}" dt="2024-04-29T19:00:14.679" v="287"/>
          <ac:spMkLst>
            <pc:docMk/>
            <pc:sldMk cId="578931800" sldId="2147472039"/>
            <ac:spMk id="141" creationId="{344551E7-5547-BD4B-8C02-25051EEE2342}"/>
          </ac:spMkLst>
        </pc:spChg>
        <pc:spChg chg="mod">
          <ac:chgData name="Edgard Morato" userId="1da6dde4-7cd4-47d1-b037-d62d00b7d62c" providerId="ADAL" clId="{A94541C3-F9EA-4A8F-A120-DA49CFC4AE7A}" dt="2024-04-29T19:01:37.498" v="303"/>
          <ac:spMkLst>
            <pc:docMk/>
            <pc:sldMk cId="578931800" sldId="2147472039"/>
            <ac:spMk id="144" creationId="{C8D34E28-3C8A-95F0-5CB3-AE730106FA49}"/>
          </ac:spMkLst>
        </pc:spChg>
        <pc:spChg chg="mod">
          <ac:chgData name="Edgard Morato" userId="1da6dde4-7cd4-47d1-b037-d62d00b7d62c" providerId="ADAL" clId="{A94541C3-F9EA-4A8F-A120-DA49CFC4AE7A}" dt="2024-04-29T19:01:37.498" v="303"/>
          <ac:spMkLst>
            <pc:docMk/>
            <pc:sldMk cId="578931800" sldId="2147472039"/>
            <ac:spMk id="146" creationId="{28175DBF-B078-C0D5-A721-4D28C23F5ED8}"/>
          </ac:spMkLst>
        </pc:spChg>
        <pc:spChg chg="mod">
          <ac:chgData name="Edgard Morato" userId="1da6dde4-7cd4-47d1-b037-d62d00b7d62c" providerId="ADAL" clId="{A94541C3-F9EA-4A8F-A120-DA49CFC4AE7A}" dt="2024-04-29T19:01:37.498" v="303"/>
          <ac:spMkLst>
            <pc:docMk/>
            <pc:sldMk cId="578931800" sldId="2147472039"/>
            <ac:spMk id="147" creationId="{EDABC5F9-2EBC-A63F-0E40-237786A4B638}"/>
          </ac:spMkLst>
        </pc:spChg>
        <pc:spChg chg="mod">
          <ac:chgData name="Edgard Morato" userId="1da6dde4-7cd4-47d1-b037-d62d00b7d62c" providerId="ADAL" clId="{A94541C3-F9EA-4A8F-A120-DA49CFC4AE7A}" dt="2024-04-29T18:52:48.811" v="149" actId="207"/>
          <ac:spMkLst>
            <pc:docMk/>
            <pc:sldMk cId="578931800" sldId="2147472039"/>
            <ac:spMk id="148" creationId="{CCDD3AA1-E1A3-F64B-9FD0-3E8CCA147FC1}"/>
          </ac:spMkLst>
        </pc:spChg>
        <pc:spChg chg="mod">
          <ac:chgData name="Edgard Morato" userId="1da6dde4-7cd4-47d1-b037-d62d00b7d62c" providerId="ADAL" clId="{A94541C3-F9EA-4A8F-A120-DA49CFC4AE7A}" dt="2024-04-29T18:56:10.675" v="204" actId="207"/>
          <ac:spMkLst>
            <pc:docMk/>
            <pc:sldMk cId="578931800" sldId="2147472039"/>
            <ac:spMk id="159" creationId="{00AA612B-035A-CC10-0C88-8BEBD9CDABB0}"/>
          </ac:spMkLst>
        </pc:spChg>
        <pc:spChg chg="mod">
          <ac:chgData name="Edgard Morato" userId="1da6dde4-7cd4-47d1-b037-d62d00b7d62c" providerId="ADAL" clId="{A94541C3-F9EA-4A8F-A120-DA49CFC4AE7A}" dt="2024-04-29T18:56:10.675" v="204" actId="207"/>
          <ac:spMkLst>
            <pc:docMk/>
            <pc:sldMk cId="578931800" sldId="2147472039"/>
            <ac:spMk id="160" creationId="{F8330E77-1E4A-C415-EFA5-36D68CC2A472}"/>
          </ac:spMkLst>
        </pc:spChg>
        <pc:spChg chg="mod topLvl">
          <ac:chgData name="Edgard Morato" userId="1da6dde4-7cd4-47d1-b037-d62d00b7d62c" providerId="ADAL" clId="{A94541C3-F9EA-4A8F-A120-DA49CFC4AE7A}" dt="2024-04-29T18:56:27.636" v="207" actId="165"/>
          <ac:spMkLst>
            <pc:docMk/>
            <pc:sldMk cId="578931800" sldId="2147472039"/>
            <ac:spMk id="162" creationId="{5CACDC05-41B5-20AD-6C99-2833CE533B43}"/>
          </ac:spMkLst>
        </pc:spChg>
        <pc:spChg chg="mod topLvl">
          <ac:chgData name="Edgard Morato" userId="1da6dde4-7cd4-47d1-b037-d62d00b7d62c" providerId="ADAL" clId="{A94541C3-F9EA-4A8F-A120-DA49CFC4AE7A}" dt="2024-04-29T18:57:41.333" v="212" actId="14100"/>
          <ac:spMkLst>
            <pc:docMk/>
            <pc:sldMk cId="578931800" sldId="2147472039"/>
            <ac:spMk id="163" creationId="{DBADEC64-DC7C-861B-7C1E-2666D291E016}"/>
          </ac:spMkLst>
        </pc:spChg>
        <pc:spChg chg="mod topLvl">
          <ac:chgData name="Edgard Morato" userId="1da6dde4-7cd4-47d1-b037-d62d00b7d62c" providerId="ADAL" clId="{A94541C3-F9EA-4A8F-A120-DA49CFC4AE7A}" dt="2024-04-29T18:56:27.636" v="207" actId="165"/>
          <ac:spMkLst>
            <pc:docMk/>
            <pc:sldMk cId="578931800" sldId="2147472039"/>
            <ac:spMk id="165" creationId="{2F64B8F5-CD19-256C-FAFF-8CD84022E4D1}"/>
          </ac:spMkLst>
        </pc:spChg>
        <pc:spChg chg="mod topLvl">
          <ac:chgData name="Edgard Morato" userId="1da6dde4-7cd4-47d1-b037-d62d00b7d62c" providerId="ADAL" clId="{A94541C3-F9EA-4A8F-A120-DA49CFC4AE7A}" dt="2024-04-29T18:58:01.865" v="219" actId="14100"/>
          <ac:spMkLst>
            <pc:docMk/>
            <pc:sldMk cId="578931800" sldId="2147472039"/>
            <ac:spMk id="166" creationId="{5960EC88-B66F-E726-F6C4-1DAE420B35C9}"/>
          </ac:spMkLst>
        </pc:spChg>
        <pc:spChg chg="mod">
          <ac:chgData name="Edgard Morato" userId="1da6dde4-7cd4-47d1-b037-d62d00b7d62c" providerId="ADAL" clId="{A94541C3-F9EA-4A8F-A120-DA49CFC4AE7A}" dt="2024-04-29T18:56:10.675" v="204" actId="207"/>
          <ac:spMkLst>
            <pc:docMk/>
            <pc:sldMk cId="578931800" sldId="2147472039"/>
            <ac:spMk id="167" creationId="{353D501C-89BF-9329-5763-B31D294AE1CB}"/>
          </ac:spMkLst>
        </pc:spChg>
        <pc:spChg chg="mod topLvl">
          <ac:chgData name="Edgard Morato" userId="1da6dde4-7cd4-47d1-b037-d62d00b7d62c" providerId="ADAL" clId="{A94541C3-F9EA-4A8F-A120-DA49CFC4AE7A}" dt="2024-04-29T18:56:27.636" v="207" actId="165"/>
          <ac:spMkLst>
            <pc:docMk/>
            <pc:sldMk cId="578931800" sldId="2147472039"/>
            <ac:spMk id="169" creationId="{A4C384BC-C968-5DE1-C661-8319C3DF0302}"/>
          </ac:spMkLst>
        </pc:spChg>
        <pc:spChg chg="mod topLvl">
          <ac:chgData name="Edgard Morato" userId="1da6dde4-7cd4-47d1-b037-d62d00b7d62c" providerId="ADAL" clId="{A94541C3-F9EA-4A8F-A120-DA49CFC4AE7A}" dt="2024-04-29T18:58:15.158" v="222" actId="14100"/>
          <ac:spMkLst>
            <pc:docMk/>
            <pc:sldMk cId="578931800" sldId="2147472039"/>
            <ac:spMk id="170" creationId="{85166736-8274-1726-8C5B-2EC0C22ED039}"/>
          </ac:spMkLst>
        </pc:spChg>
        <pc:spChg chg="mod">
          <ac:chgData name="Edgard Morato" userId="1da6dde4-7cd4-47d1-b037-d62d00b7d62c" providerId="ADAL" clId="{A94541C3-F9EA-4A8F-A120-DA49CFC4AE7A}" dt="2024-04-29T18:56:10.675" v="204" actId="207"/>
          <ac:spMkLst>
            <pc:docMk/>
            <pc:sldMk cId="578931800" sldId="2147472039"/>
            <ac:spMk id="171" creationId="{54B963E3-BEDB-45DF-4BEC-E9FF9D116410}"/>
          </ac:spMkLst>
        </pc:spChg>
        <pc:spChg chg="mod topLvl">
          <ac:chgData name="Edgard Morato" userId="1da6dde4-7cd4-47d1-b037-d62d00b7d62c" providerId="ADAL" clId="{A94541C3-F9EA-4A8F-A120-DA49CFC4AE7A}" dt="2024-04-29T18:56:27.636" v="207" actId="165"/>
          <ac:spMkLst>
            <pc:docMk/>
            <pc:sldMk cId="578931800" sldId="2147472039"/>
            <ac:spMk id="173" creationId="{207A486D-CB0B-8148-421D-BFA65A3D7DFE}"/>
          </ac:spMkLst>
        </pc:spChg>
        <pc:spChg chg="mod topLvl">
          <ac:chgData name="Edgard Morato" userId="1da6dde4-7cd4-47d1-b037-d62d00b7d62c" providerId="ADAL" clId="{A94541C3-F9EA-4A8F-A120-DA49CFC4AE7A}" dt="2024-04-29T18:58:27.017" v="224" actId="14100"/>
          <ac:spMkLst>
            <pc:docMk/>
            <pc:sldMk cId="578931800" sldId="2147472039"/>
            <ac:spMk id="174" creationId="{32B3B70C-F01F-51A6-BB30-8E4EB1CB6613}"/>
          </ac:spMkLst>
        </pc:spChg>
        <pc:spChg chg="mod">
          <ac:chgData name="Edgard Morato" userId="1da6dde4-7cd4-47d1-b037-d62d00b7d62c" providerId="ADAL" clId="{A94541C3-F9EA-4A8F-A120-DA49CFC4AE7A}" dt="2024-04-29T18:56:10.675" v="204" actId="207"/>
          <ac:spMkLst>
            <pc:docMk/>
            <pc:sldMk cId="578931800" sldId="2147472039"/>
            <ac:spMk id="175" creationId="{4268571E-3C1D-1509-E6D1-054A2DC0E880}"/>
          </ac:spMkLst>
        </pc:spChg>
        <pc:spChg chg="mod topLvl">
          <ac:chgData name="Edgard Morato" userId="1da6dde4-7cd4-47d1-b037-d62d00b7d62c" providerId="ADAL" clId="{A94541C3-F9EA-4A8F-A120-DA49CFC4AE7A}" dt="2024-04-29T18:56:27.636" v="207" actId="165"/>
          <ac:spMkLst>
            <pc:docMk/>
            <pc:sldMk cId="578931800" sldId="2147472039"/>
            <ac:spMk id="177" creationId="{8365E6C0-9A8B-95ED-79E5-728AEF96A32C}"/>
          </ac:spMkLst>
        </pc:spChg>
        <pc:spChg chg="mod topLvl">
          <ac:chgData name="Edgard Morato" userId="1da6dde4-7cd4-47d1-b037-d62d00b7d62c" providerId="ADAL" clId="{A94541C3-F9EA-4A8F-A120-DA49CFC4AE7A}" dt="2024-04-29T18:58:38.716" v="229" actId="14100"/>
          <ac:spMkLst>
            <pc:docMk/>
            <pc:sldMk cId="578931800" sldId="2147472039"/>
            <ac:spMk id="178" creationId="{336874EB-5B59-E75E-FB7F-18DE55AFFDE9}"/>
          </ac:spMkLst>
        </pc:spChg>
        <pc:spChg chg="mod">
          <ac:chgData name="Edgard Morato" userId="1da6dde4-7cd4-47d1-b037-d62d00b7d62c" providerId="ADAL" clId="{A94541C3-F9EA-4A8F-A120-DA49CFC4AE7A}" dt="2024-04-29T18:56:10.675" v="204" actId="207"/>
          <ac:spMkLst>
            <pc:docMk/>
            <pc:sldMk cId="578931800" sldId="2147472039"/>
            <ac:spMk id="179" creationId="{69B11B19-3960-906A-0D2D-CCF174C36C6D}"/>
          </ac:spMkLst>
        </pc:spChg>
        <pc:spChg chg="mod topLvl">
          <ac:chgData name="Edgard Morato" userId="1da6dde4-7cd4-47d1-b037-d62d00b7d62c" providerId="ADAL" clId="{A94541C3-F9EA-4A8F-A120-DA49CFC4AE7A}" dt="2024-04-29T18:56:27.636" v="207" actId="165"/>
          <ac:spMkLst>
            <pc:docMk/>
            <pc:sldMk cId="578931800" sldId="2147472039"/>
            <ac:spMk id="181" creationId="{CD074069-BCF7-7A9F-7201-1D2D96CDCBA8}"/>
          </ac:spMkLst>
        </pc:spChg>
        <pc:spChg chg="mod topLvl">
          <ac:chgData name="Edgard Morato" userId="1da6dde4-7cd4-47d1-b037-d62d00b7d62c" providerId="ADAL" clId="{A94541C3-F9EA-4A8F-A120-DA49CFC4AE7A}" dt="2024-04-29T18:58:54.275" v="231" actId="14100"/>
          <ac:spMkLst>
            <pc:docMk/>
            <pc:sldMk cId="578931800" sldId="2147472039"/>
            <ac:spMk id="182" creationId="{55EA2A65-71D7-97E0-104A-9EDE98353F55}"/>
          </ac:spMkLst>
        </pc:spChg>
        <pc:spChg chg="mod">
          <ac:chgData name="Edgard Morato" userId="1da6dde4-7cd4-47d1-b037-d62d00b7d62c" providerId="ADAL" clId="{A94541C3-F9EA-4A8F-A120-DA49CFC4AE7A}" dt="2024-04-29T18:56:10.675" v="204" actId="207"/>
          <ac:spMkLst>
            <pc:docMk/>
            <pc:sldMk cId="578931800" sldId="2147472039"/>
            <ac:spMk id="183" creationId="{B3EEE3D0-75AF-C598-A2C3-3AE15B740FCE}"/>
          </ac:spMkLst>
        </pc:spChg>
        <pc:spChg chg="mod topLvl">
          <ac:chgData name="Edgard Morato" userId="1da6dde4-7cd4-47d1-b037-d62d00b7d62c" providerId="ADAL" clId="{A94541C3-F9EA-4A8F-A120-DA49CFC4AE7A}" dt="2024-04-29T18:56:27.636" v="207" actId="165"/>
          <ac:spMkLst>
            <pc:docMk/>
            <pc:sldMk cId="578931800" sldId="2147472039"/>
            <ac:spMk id="186" creationId="{C9670491-D755-F1DA-F609-F488118F5523}"/>
          </ac:spMkLst>
        </pc:spChg>
        <pc:spChg chg="mod topLvl">
          <ac:chgData name="Edgard Morato" userId="1da6dde4-7cd4-47d1-b037-d62d00b7d62c" providerId="ADAL" clId="{A94541C3-F9EA-4A8F-A120-DA49CFC4AE7A}" dt="2024-04-29T18:57:28.619" v="209" actId="207"/>
          <ac:spMkLst>
            <pc:docMk/>
            <pc:sldMk cId="578931800" sldId="2147472039"/>
            <ac:spMk id="187" creationId="{F69D9CE9-345B-CE15-0523-8DBA25C6D036}"/>
          </ac:spMkLst>
        </pc:spChg>
        <pc:spChg chg="del">
          <ac:chgData name="Edgard Morato" userId="1da6dde4-7cd4-47d1-b037-d62d00b7d62c" providerId="ADAL" clId="{A94541C3-F9EA-4A8F-A120-DA49CFC4AE7A}" dt="2024-04-29T19:00:13.700" v="286" actId="478"/>
          <ac:spMkLst>
            <pc:docMk/>
            <pc:sldMk cId="578931800" sldId="2147472039"/>
            <ac:spMk id="189" creationId="{6EF86189-C2D3-775C-58DD-7B24FE62F779}"/>
          </ac:spMkLst>
        </pc:spChg>
        <pc:spChg chg="mod">
          <ac:chgData name="Edgard Morato" userId="1da6dde4-7cd4-47d1-b037-d62d00b7d62c" providerId="ADAL" clId="{A94541C3-F9EA-4A8F-A120-DA49CFC4AE7A}" dt="2024-04-29T19:01:37.498" v="303"/>
          <ac:spMkLst>
            <pc:docMk/>
            <pc:sldMk cId="578931800" sldId="2147472039"/>
            <ac:spMk id="191" creationId="{30A7F2FA-0BA7-2E63-1F58-CB8C2B537362}"/>
          </ac:spMkLst>
        </pc:spChg>
        <pc:spChg chg="mod">
          <ac:chgData name="Edgard Morato" userId="1da6dde4-7cd4-47d1-b037-d62d00b7d62c" providerId="ADAL" clId="{A94541C3-F9EA-4A8F-A120-DA49CFC4AE7A}" dt="2024-04-29T19:01:37.498" v="303"/>
          <ac:spMkLst>
            <pc:docMk/>
            <pc:sldMk cId="578931800" sldId="2147472039"/>
            <ac:spMk id="192" creationId="{1263A25A-6CF1-095B-3E7E-3355628DCCA7}"/>
          </ac:spMkLst>
        </pc:spChg>
        <pc:spChg chg="mod">
          <ac:chgData name="Edgard Morato" userId="1da6dde4-7cd4-47d1-b037-d62d00b7d62c" providerId="ADAL" clId="{A94541C3-F9EA-4A8F-A120-DA49CFC4AE7A}" dt="2024-04-29T19:01:37.498" v="303"/>
          <ac:spMkLst>
            <pc:docMk/>
            <pc:sldMk cId="578931800" sldId="2147472039"/>
            <ac:spMk id="193" creationId="{988F69CA-B91F-F9E7-FE65-E024DCF48691}"/>
          </ac:spMkLst>
        </pc:spChg>
        <pc:spChg chg="mod">
          <ac:chgData name="Edgard Morato" userId="1da6dde4-7cd4-47d1-b037-d62d00b7d62c" providerId="ADAL" clId="{A94541C3-F9EA-4A8F-A120-DA49CFC4AE7A}" dt="2024-04-29T19:01:37.498" v="303"/>
          <ac:spMkLst>
            <pc:docMk/>
            <pc:sldMk cId="578931800" sldId="2147472039"/>
            <ac:spMk id="194" creationId="{4B259E38-7EA2-AA98-1862-BF16F6137778}"/>
          </ac:spMkLst>
        </pc:spChg>
        <pc:spChg chg="mod">
          <ac:chgData name="Edgard Morato" userId="1da6dde4-7cd4-47d1-b037-d62d00b7d62c" providerId="ADAL" clId="{A94541C3-F9EA-4A8F-A120-DA49CFC4AE7A}" dt="2024-04-29T19:01:37.498" v="303"/>
          <ac:spMkLst>
            <pc:docMk/>
            <pc:sldMk cId="578931800" sldId="2147472039"/>
            <ac:spMk id="195" creationId="{B45CC38A-37B5-91BE-8A42-4FA6023DD439}"/>
          </ac:spMkLst>
        </pc:spChg>
        <pc:spChg chg="mod">
          <ac:chgData name="Edgard Morato" userId="1da6dde4-7cd4-47d1-b037-d62d00b7d62c" providerId="ADAL" clId="{A94541C3-F9EA-4A8F-A120-DA49CFC4AE7A}" dt="2024-04-29T19:01:37.498" v="303"/>
          <ac:spMkLst>
            <pc:docMk/>
            <pc:sldMk cId="578931800" sldId="2147472039"/>
            <ac:spMk id="196" creationId="{EB406FEE-2697-6BCE-D656-3B75899B24D2}"/>
          </ac:spMkLst>
        </pc:spChg>
        <pc:spChg chg="mod">
          <ac:chgData name="Edgard Morato" userId="1da6dde4-7cd4-47d1-b037-d62d00b7d62c" providerId="ADAL" clId="{A94541C3-F9EA-4A8F-A120-DA49CFC4AE7A}" dt="2024-04-29T19:01:37.498" v="303"/>
          <ac:spMkLst>
            <pc:docMk/>
            <pc:sldMk cId="578931800" sldId="2147472039"/>
            <ac:spMk id="197" creationId="{D80A6150-61FA-235D-1596-932807DC05E8}"/>
          </ac:spMkLst>
        </pc:spChg>
        <pc:spChg chg="mod">
          <ac:chgData name="Edgard Morato" userId="1da6dde4-7cd4-47d1-b037-d62d00b7d62c" providerId="ADAL" clId="{A94541C3-F9EA-4A8F-A120-DA49CFC4AE7A}" dt="2024-04-29T19:01:37.498" v="303"/>
          <ac:spMkLst>
            <pc:docMk/>
            <pc:sldMk cId="578931800" sldId="2147472039"/>
            <ac:spMk id="198" creationId="{7AD9F37B-2CB9-7C59-87F7-6FB5E23124D5}"/>
          </ac:spMkLst>
        </pc:spChg>
        <pc:spChg chg="mod">
          <ac:chgData name="Edgard Morato" userId="1da6dde4-7cd4-47d1-b037-d62d00b7d62c" providerId="ADAL" clId="{A94541C3-F9EA-4A8F-A120-DA49CFC4AE7A}" dt="2024-04-29T19:01:37.498" v="303"/>
          <ac:spMkLst>
            <pc:docMk/>
            <pc:sldMk cId="578931800" sldId="2147472039"/>
            <ac:spMk id="199" creationId="{67168EFB-C8D6-3DC5-B895-EE487E6E4010}"/>
          </ac:spMkLst>
        </pc:spChg>
        <pc:spChg chg="mod">
          <ac:chgData name="Edgard Morato" userId="1da6dde4-7cd4-47d1-b037-d62d00b7d62c" providerId="ADAL" clId="{A94541C3-F9EA-4A8F-A120-DA49CFC4AE7A}" dt="2024-04-29T19:01:37.498" v="303"/>
          <ac:spMkLst>
            <pc:docMk/>
            <pc:sldMk cId="578931800" sldId="2147472039"/>
            <ac:spMk id="200" creationId="{7D94586E-9BE5-95FE-DC40-6FDD5C36FCE5}"/>
          </ac:spMkLst>
        </pc:spChg>
        <pc:spChg chg="mod">
          <ac:chgData name="Edgard Morato" userId="1da6dde4-7cd4-47d1-b037-d62d00b7d62c" providerId="ADAL" clId="{A94541C3-F9EA-4A8F-A120-DA49CFC4AE7A}" dt="2024-04-29T19:01:37.498" v="303"/>
          <ac:spMkLst>
            <pc:docMk/>
            <pc:sldMk cId="578931800" sldId="2147472039"/>
            <ac:spMk id="201" creationId="{64410537-7B17-84B8-4D49-E42CA3FBB5E2}"/>
          </ac:spMkLst>
        </pc:spChg>
        <pc:spChg chg="mod">
          <ac:chgData name="Edgard Morato" userId="1da6dde4-7cd4-47d1-b037-d62d00b7d62c" providerId="ADAL" clId="{A94541C3-F9EA-4A8F-A120-DA49CFC4AE7A}" dt="2024-04-29T19:01:37.498" v="303"/>
          <ac:spMkLst>
            <pc:docMk/>
            <pc:sldMk cId="578931800" sldId="2147472039"/>
            <ac:spMk id="202" creationId="{3023069F-9E1C-A464-7406-4367312CC2D4}"/>
          </ac:spMkLst>
        </pc:spChg>
        <pc:spChg chg="mod">
          <ac:chgData name="Edgard Morato" userId="1da6dde4-7cd4-47d1-b037-d62d00b7d62c" providerId="ADAL" clId="{A94541C3-F9EA-4A8F-A120-DA49CFC4AE7A}" dt="2024-04-29T19:01:37.498" v="303"/>
          <ac:spMkLst>
            <pc:docMk/>
            <pc:sldMk cId="578931800" sldId="2147472039"/>
            <ac:spMk id="203" creationId="{0AD1F68C-5AC1-505A-98D2-370ECC0F51B6}"/>
          </ac:spMkLst>
        </pc:spChg>
        <pc:spChg chg="mod">
          <ac:chgData name="Edgard Morato" userId="1da6dde4-7cd4-47d1-b037-d62d00b7d62c" providerId="ADAL" clId="{A94541C3-F9EA-4A8F-A120-DA49CFC4AE7A}" dt="2024-04-29T19:01:37.498" v="303"/>
          <ac:spMkLst>
            <pc:docMk/>
            <pc:sldMk cId="578931800" sldId="2147472039"/>
            <ac:spMk id="204" creationId="{BF2940E3-50B6-358C-2D78-5B7A5665CF7B}"/>
          </ac:spMkLst>
        </pc:spChg>
        <pc:spChg chg="mod">
          <ac:chgData name="Edgard Morato" userId="1da6dde4-7cd4-47d1-b037-d62d00b7d62c" providerId="ADAL" clId="{A94541C3-F9EA-4A8F-A120-DA49CFC4AE7A}" dt="2024-04-29T19:01:37.498" v="303"/>
          <ac:spMkLst>
            <pc:docMk/>
            <pc:sldMk cId="578931800" sldId="2147472039"/>
            <ac:spMk id="205" creationId="{84AFDBF8-5182-4872-F001-5B823D980ACB}"/>
          </ac:spMkLst>
        </pc:spChg>
        <pc:spChg chg="mod">
          <ac:chgData name="Edgard Morato" userId="1da6dde4-7cd4-47d1-b037-d62d00b7d62c" providerId="ADAL" clId="{A94541C3-F9EA-4A8F-A120-DA49CFC4AE7A}" dt="2024-04-29T19:01:37.498" v="303"/>
          <ac:spMkLst>
            <pc:docMk/>
            <pc:sldMk cId="578931800" sldId="2147472039"/>
            <ac:spMk id="206" creationId="{4BD78553-1415-51E5-C97E-FF50BB907DD7}"/>
          </ac:spMkLst>
        </pc:spChg>
        <pc:spChg chg="mod">
          <ac:chgData name="Edgard Morato" userId="1da6dde4-7cd4-47d1-b037-d62d00b7d62c" providerId="ADAL" clId="{A94541C3-F9EA-4A8F-A120-DA49CFC4AE7A}" dt="2024-04-29T19:01:37.498" v="303"/>
          <ac:spMkLst>
            <pc:docMk/>
            <pc:sldMk cId="578931800" sldId="2147472039"/>
            <ac:spMk id="207" creationId="{2391E58A-2223-F29D-EC6D-C1C0833C1DB5}"/>
          </ac:spMkLst>
        </pc:spChg>
        <pc:grpChg chg="add del mod">
          <ac:chgData name="Edgard Morato" userId="1da6dde4-7cd4-47d1-b037-d62d00b7d62c" providerId="ADAL" clId="{A94541C3-F9EA-4A8F-A120-DA49CFC4AE7A}" dt="2024-04-29T19:02:30.184" v="312" actId="478"/>
          <ac:grpSpMkLst>
            <pc:docMk/>
            <pc:sldMk cId="578931800" sldId="2147472039"/>
            <ac:grpSpMk id="142" creationId="{2E224C05-A27C-C20B-2CAC-C5B34FE5DC05}"/>
          </ac:grpSpMkLst>
        </pc:grpChg>
        <pc:grpChg chg="mod">
          <ac:chgData name="Edgard Morato" userId="1da6dde4-7cd4-47d1-b037-d62d00b7d62c" providerId="ADAL" clId="{A94541C3-F9EA-4A8F-A120-DA49CFC4AE7A}" dt="2024-04-29T19:01:37.498" v="303"/>
          <ac:grpSpMkLst>
            <pc:docMk/>
            <pc:sldMk cId="578931800" sldId="2147472039"/>
            <ac:grpSpMk id="143" creationId="{9F6D8646-514B-290E-4851-31357CC08C2A}"/>
          </ac:grpSpMkLst>
        </pc:grpChg>
        <pc:grpChg chg="del mod">
          <ac:chgData name="Edgard Morato" userId="1da6dde4-7cd4-47d1-b037-d62d00b7d62c" providerId="ADAL" clId="{A94541C3-F9EA-4A8F-A120-DA49CFC4AE7A}" dt="2024-04-29T18:56:27.636" v="207" actId="165"/>
          <ac:grpSpMkLst>
            <pc:docMk/>
            <pc:sldMk cId="578931800" sldId="2147472039"/>
            <ac:grpSpMk id="161" creationId="{AD39F32A-9040-7ECF-47CC-867A50CF70DC}"/>
          </ac:grpSpMkLst>
        </pc:grpChg>
        <pc:grpChg chg="del mod">
          <ac:chgData name="Edgard Morato" userId="1da6dde4-7cd4-47d1-b037-d62d00b7d62c" providerId="ADAL" clId="{A94541C3-F9EA-4A8F-A120-DA49CFC4AE7A}" dt="2024-04-29T18:56:27.636" v="207" actId="165"/>
          <ac:grpSpMkLst>
            <pc:docMk/>
            <pc:sldMk cId="578931800" sldId="2147472039"/>
            <ac:grpSpMk id="164" creationId="{454DA480-5EE8-A0FE-601B-B9E2B7FAAF02}"/>
          </ac:grpSpMkLst>
        </pc:grpChg>
        <pc:grpChg chg="del mod">
          <ac:chgData name="Edgard Morato" userId="1da6dde4-7cd4-47d1-b037-d62d00b7d62c" providerId="ADAL" clId="{A94541C3-F9EA-4A8F-A120-DA49CFC4AE7A}" dt="2024-04-29T18:56:27.636" v="207" actId="165"/>
          <ac:grpSpMkLst>
            <pc:docMk/>
            <pc:sldMk cId="578931800" sldId="2147472039"/>
            <ac:grpSpMk id="168" creationId="{51D367B4-9494-3662-ECEB-19EA94187C07}"/>
          </ac:grpSpMkLst>
        </pc:grpChg>
        <pc:grpChg chg="del mod">
          <ac:chgData name="Edgard Morato" userId="1da6dde4-7cd4-47d1-b037-d62d00b7d62c" providerId="ADAL" clId="{A94541C3-F9EA-4A8F-A120-DA49CFC4AE7A}" dt="2024-04-29T18:56:27.636" v="207" actId="165"/>
          <ac:grpSpMkLst>
            <pc:docMk/>
            <pc:sldMk cId="578931800" sldId="2147472039"/>
            <ac:grpSpMk id="172" creationId="{EA991A4F-A896-66C2-07F2-8208B36F19B6}"/>
          </ac:grpSpMkLst>
        </pc:grpChg>
        <pc:grpChg chg="del">
          <ac:chgData name="Edgard Morato" userId="1da6dde4-7cd4-47d1-b037-d62d00b7d62c" providerId="ADAL" clId="{A94541C3-F9EA-4A8F-A120-DA49CFC4AE7A}" dt="2024-04-29T18:56:27.636" v="207" actId="165"/>
          <ac:grpSpMkLst>
            <pc:docMk/>
            <pc:sldMk cId="578931800" sldId="2147472039"/>
            <ac:grpSpMk id="176" creationId="{08D966FB-B4C7-7B9D-933D-5904A2FAC5E7}"/>
          </ac:grpSpMkLst>
        </pc:grpChg>
        <pc:grpChg chg="del">
          <ac:chgData name="Edgard Morato" userId="1da6dde4-7cd4-47d1-b037-d62d00b7d62c" providerId="ADAL" clId="{A94541C3-F9EA-4A8F-A120-DA49CFC4AE7A}" dt="2024-04-29T18:56:27.636" v="207" actId="165"/>
          <ac:grpSpMkLst>
            <pc:docMk/>
            <pc:sldMk cId="578931800" sldId="2147472039"/>
            <ac:grpSpMk id="180" creationId="{FB7691B4-1AE7-C878-1B3E-BF64DAFA8197}"/>
          </ac:grpSpMkLst>
        </pc:grpChg>
        <pc:grpChg chg="del mod">
          <ac:chgData name="Edgard Morato" userId="1da6dde4-7cd4-47d1-b037-d62d00b7d62c" providerId="ADAL" clId="{A94541C3-F9EA-4A8F-A120-DA49CFC4AE7A}" dt="2024-04-29T18:56:27.636" v="207" actId="165"/>
          <ac:grpSpMkLst>
            <pc:docMk/>
            <pc:sldMk cId="578931800" sldId="2147472039"/>
            <ac:grpSpMk id="185" creationId="{E1E08024-C543-7DAE-1F5F-81A6551B2865}"/>
          </ac:grpSpMkLst>
        </pc:grpChg>
        <pc:graphicFrameChg chg="mod">
          <ac:chgData name="Edgard Morato" userId="1da6dde4-7cd4-47d1-b037-d62d00b7d62c" providerId="ADAL" clId="{A94541C3-F9EA-4A8F-A120-DA49CFC4AE7A}" dt="2024-04-29T18:59:44.929" v="235"/>
          <ac:graphicFrameMkLst>
            <pc:docMk/>
            <pc:sldMk cId="578931800" sldId="2147472039"/>
            <ac:graphicFrameMk id="134" creationId="{D05D09F5-75E6-1EFB-2B8B-1CF266EEF3B4}"/>
          </ac:graphicFrameMkLst>
        </pc:graphicFrameChg>
        <pc:graphicFrameChg chg="mod">
          <ac:chgData name="Edgard Morato" userId="1da6dde4-7cd4-47d1-b037-d62d00b7d62c" providerId="ADAL" clId="{A94541C3-F9EA-4A8F-A120-DA49CFC4AE7A}" dt="2024-04-29T19:00:43.761" v="292" actId="207"/>
          <ac:graphicFrameMkLst>
            <pc:docMk/>
            <pc:sldMk cId="578931800" sldId="2147472039"/>
            <ac:graphicFrameMk id="151" creationId="{9B7F6BA2-2191-65CB-810A-A80DD36021E9}"/>
          </ac:graphicFrameMkLst>
        </pc:graphicFrameChg>
        <pc:picChg chg="mod">
          <ac:chgData name="Edgard Morato" userId="1da6dde4-7cd4-47d1-b037-d62d00b7d62c" providerId="ADAL" clId="{A94541C3-F9EA-4A8F-A120-DA49CFC4AE7A}" dt="2024-04-29T19:01:37.498" v="303"/>
          <ac:picMkLst>
            <pc:docMk/>
            <pc:sldMk cId="578931800" sldId="2147472039"/>
            <ac:picMk id="145" creationId="{532F6A2F-F728-CC52-9573-B72CEB23F5B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598D5-A3FE-0C4E-B933-B87520E8EF4C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F102A-BCD4-D14F-9CE7-7BB6C2F4C31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60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387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06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076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498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072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599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540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Eficiência operacional para que você e seu time foquem nas atividades estratégicas da sua área.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54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493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67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281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412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1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34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355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2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37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8E1BD47D-8051-FF49-996A-97F39DAA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7596380-44AA-9B4A-A70A-B6B7382B02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0413" y="0"/>
            <a:ext cx="16002000" cy="13715107"/>
          </a:xfrm>
          <a:solidFill>
            <a:schemeClr val="bg1">
              <a:lumMod val="95000"/>
            </a:schemeClr>
          </a:solidFill>
        </p:spPr>
        <p:txBody>
          <a:bodyPr tIns="557784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B6B1ED1-5316-E04D-A8BF-883351F21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915" y="12554568"/>
            <a:ext cx="6883909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AA Gray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F511AC0-4696-F14A-A241-063B95D00C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916" y="3124200"/>
            <a:ext cx="6883910" cy="8803943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 sz="6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First level – title. Second level – subtitle. Third level – date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291669A-E186-4DFC-803E-999109B78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340BA6-8D61-49E8-8AF3-FFC4A8306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DC294EF-1570-4686-8B4C-6B2B309B20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9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pPr lvl="0"/>
            <a:r>
              <a:rPr lang="en-GB"/>
              <a:t>Click to add subhead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3ABD6EA-57B1-E841-A2FC-D564D9E5FD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93035" y="3124200"/>
            <a:ext cx="3796869" cy="4614325"/>
          </a:xfrm>
          <a:noFill/>
        </p:spPr>
        <p:txBody>
          <a:bodyPr/>
          <a:lstStyle>
            <a:lvl1pPr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10D141-49A2-A047-8FB7-140EBDBBC4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64900" y="8003904"/>
            <a:ext cx="3812344" cy="2392363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Name First level, Job title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37A97B9B-8660-E34D-8A5E-ED215B1104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20001" y="3124200"/>
            <a:ext cx="3796869" cy="4614325"/>
          </a:xfrm>
          <a:noFill/>
        </p:spPr>
        <p:txBody>
          <a:bodyPr/>
          <a:lstStyle>
            <a:lvl1pPr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BEC9BDE-AEC9-004B-A6D3-C047F42163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96555" y="8003904"/>
            <a:ext cx="3812344" cy="2392363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Name First level, Job title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591472C-0982-C04B-B734-610F55B857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946967" y="3124200"/>
            <a:ext cx="3796869" cy="4614325"/>
          </a:xfrm>
          <a:noFill/>
        </p:spPr>
        <p:txBody>
          <a:bodyPr/>
          <a:lstStyle>
            <a:lvl1pPr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60251DD-ACC3-EA47-91CA-CB389DDF49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928210" y="8003904"/>
            <a:ext cx="3812344" cy="2392363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Name First level, Job title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313F46F7-0EF6-244D-A236-B4BEBB2D08F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273933" y="3124200"/>
            <a:ext cx="3796869" cy="4614325"/>
          </a:xfrm>
          <a:noFill/>
        </p:spPr>
        <p:txBody>
          <a:bodyPr/>
          <a:lstStyle>
            <a:lvl1pPr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43326D2-32A3-424F-A62C-215653886E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245798" y="8003904"/>
            <a:ext cx="3812344" cy="2392363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Name First level, Job title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7B7E86D-DAE6-8745-948F-8FCF64B1E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Speakers –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3199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10D141-49A2-A047-8FB7-140EBDBBC4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0832" y="4537442"/>
            <a:ext cx="3812344" cy="239236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49045D9-F474-534B-B66E-E6ADDDF8488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49556" y="2945890"/>
            <a:ext cx="4214896" cy="1647824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10000" b="0" i="0" spc="-100" baseline="0">
                <a:solidFill>
                  <a:schemeClr val="tx1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00:00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4251FBB-F5DB-CF4D-9F5D-7C56555892F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405691" y="2945890"/>
            <a:ext cx="4214896" cy="1647824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10000" b="0" i="0" spc="-100" baseline="0">
                <a:solidFill>
                  <a:schemeClr val="tx1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00:00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79A4968-9A45-1F43-9FBF-F939A432017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2761826" y="2945890"/>
            <a:ext cx="4214896" cy="1647824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10000" b="0" i="0" spc="-100" baseline="0">
                <a:solidFill>
                  <a:schemeClr val="accent2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00:00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1177350-D59D-1A4B-866F-F6B33BFE23C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8117961" y="2945890"/>
            <a:ext cx="4214896" cy="1647824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10000" b="0" i="0" spc="-100" baseline="0">
                <a:solidFill>
                  <a:schemeClr val="tx1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00:00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CFCF217A-3A08-6B4F-B3FF-408C4E3EF8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82488" y="4537442"/>
            <a:ext cx="3812344" cy="239236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2A7FD1F4-E4CD-AF49-AF5B-9130F9B4A0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914144" y="4537442"/>
            <a:ext cx="3812344" cy="239236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5C32491C-7CCF-1342-BDE0-FE357B42D4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245799" y="4537442"/>
            <a:ext cx="3812344" cy="239236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Type a subheading – First level. Type text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94A118-9ACE-1944-A522-D064A28911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Agenda –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2402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allout">
    <p:bg>
      <p:bgPr>
        <a:solidFill>
          <a:srgbClr val="E5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3DFE6-CF7F-6941-BD95-6D8F35508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006886"/>
            <a:ext cx="19048413" cy="1571225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Click to edit callout subhead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7E01A6-7CA0-C146-AFF9-40B8146B8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AED66-6F74-7547-9E21-115ADD7A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Legal Copy Helvetica Regular 8/9.6 Black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1AC1B24-C527-8C44-89B1-BA739F2AB5F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62000" y="1752600"/>
            <a:ext cx="19048413" cy="4956514"/>
          </a:xfrm>
        </p:spPr>
        <p:txBody>
          <a:bodyPr wrap="square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800" b="0" i="0">
                <a:solidFill>
                  <a:schemeClr val="tx1"/>
                </a:solidFill>
                <a:latin typeface="Helvetica Now Text Light" panose="020B04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pPr lvl="0"/>
            <a:r>
              <a:rPr lang="en-US"/>
              <a:t>Click to enter Callout</a:t>
            </a:r>
          </a:p>
        </p:txBody>
      </p:sp>
    </p:spTree>
    <p:extLst>
      <p:ext uri="{BB962C8B-B14F-4D97-AF65-F5344CB8AC3E}">
        <p14:creationId xmlns:p14="http://schemas.microsoft.com/office/powerpoint/2010/main" val="26286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88575-1D1D-854D-BCD8-AF60B4C07C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4413" y="3124200"/>
            <a:ext cx="21334412" cy="8877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9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88575-1D1D-854D-BCD8-AF60B4C07C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4413" y="3124200"/>
            <a:ext cx="9906793" cy="8877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4727DAE-2E97-A443-B677-9D8220C5E4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952413" y="3124200"/>
            <a:ext cx="10666413" cy="8877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96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88575-1D1D-854D-BCD8-AF60B4C07C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4413" y="3124200"/>
            <a:ext cx="6854825" cy="88648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D3C49DE-9CF0-D64E-B027-761F007286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914923" y="3124200"/>
            <a:ext cx="6854825" cy="88648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748340F-E610-DD45-9760-F316BD6985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7545434" y="3124200"/>
            <a:ext cx="6073391" cy="88648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56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s/infographics/table - long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60381" y="3121471"/>
            <a:ext cx="21372512" cy="461665"/>
          </a:xfrm>
        </p:spPr>
        <p:txBody>
          <a:bodyPr wrap="square">
            <a:spAutoFit/>
          </a:bodyPr>
          <a:lstStyle>
            <a:lvl1pPr marL="0" indent="0" algn="l">
              <a:spcAft>
                <a:spcPts val="0"/>
              </a:spcAft>
              <a:buNone/>
              <a:defRPr sz="3000" b="1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pPr lvl="0"/>
            <a:r>
              <a:rPr lang="en-GB"/>
              <a:t>Click to add subtitle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0D9B07-E9B2-C449-9FDC-719C9006F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Stats or infographics –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98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3461B2-75BA-9241-8F86-93C947109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Graphs/infographics/tables –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45910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3461B2-75BA-9241-8F86-93C947109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Graphs/infographics/tables – click to add title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4320E87-12F0-46F5-A488-9424C593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</p:spTree>
    <p:extLst>
      <p:ext uri="{BB962C8B-B14F-4D97-AF65-F5344CB8AC3E}">
        <p14:creationId xmlns:p14="http://schemas.microsoft.com/office/powerpoint/2010/main" val="2186186815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4413" y="3123964"/>
            <a:ext cx="6096000" cy="88791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80104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3461B2-75BA-9241-8F86-93C947109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6313" y="936384"/>
            <a:ext cx="21801042" cy="800219"/>
          </a:xfrm>
        </p:spPr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2102A-8DDB-5D4A-B5F4-F105419B0B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10615" y="4254845"/>
            <a:ext cx="3119882" cy="4889155"/>
          </a:xfrm>
        </p:spPr>
        <p:txBody>
          <a:bodyPr/>
          <a:lstStyle>
            <a:lvl1pPr marL="208800" indent="-208800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tabLst/>
              <a:defRPr sz="1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>
              <a:lnSpc>
                <a:spcPct val="100000"/>
              </a:lnSpc>
              <a:spcAft>
                <a:spcPts val="500"/>
              </a:spcAft>
              <a:defRPr sz="1000">
                <a:solidFill>
                  <a:schemeClr val="tx1"/>
                </a:solidFill>
              </a:defRPr>
            </a:lvl2pPr>
            <a:lvl3pPr marL="201613" indent="-201613">
              <a:lnSpc>
                <a:spcPct val="100000"/>
              </a:lnSpc>
              <a:spcAft>
                <a:spcPts val="500"/>
              </a:spcAft>
              <a:tabLst/>
              <a:defRPr sz="1000">
                <a:solidFill>
                  <a:schemeClr val="tx1"/>
                </a:solidFill>
              </a:defRPr>
            </a:lvl3pPr>
            <a:lvl4pPr marL="374650" indent="-165100">
              <a:lnSpc>
                <a:spcPct val="100000"/>
              </a:lnSpc>
              <a:spcAft>
                <a:spcPts val="500"/>
              </a:spcAft>
              <a:tabLst/>
              <a:defRPr sz="1000">
                <a:solidFill>
                  <a:schemeClr val="tx1"/>
                </a:solidFill>
              </a:defRPr>
            </a:lvl4pPr>
            <a:lvl5pPr marL="581025" indent="-203200">
              <a:lnSpc>
                <a:spcPct val="100000"/>
              </a:lnSpc>
              <a:spcAft>
                <a:spcPts val="500"/>
              </a:spcAft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a list or notes – 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848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48F69B-50B5-0F42-982D-7D61C2BD5FB9}"/>
              </a:ext>
            </a:extLst>
          </p:cNvPr>
          <p:cNvSpPr/>
          <p:nvPr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7596380-44AA-9B4A-A70A-B6B7382B02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4825" y="0"/>
            <a:ext cx="12966486" cy="13715107"/>
          </a:xfrm>
          <a:solidFill>
            <a:schemeClr val="bg1">
              <a:lumMod val="95000"/>
            </a:schemeClr>
          </a:solidFill>
        </p:spPr>
        <p:txBody>
          <a:bodyPr tIns="5669280"/>
          <a:lstStyle>
            <a:lvl1pPr algn="ctr"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1BD47D-8051-FF49-996A-97F39DAA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0289A73-F916-7D49-91A7-392E2BAF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8291" y="12554568"/>
            <a:ext cx="6899365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2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47AFE81-DA8A-134F-B52C-C13A80B713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728291" y="3124200"/>
            <a:ext cx="6883910" cy="8877300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 sz="6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First level – title. Second level – subtitle. Third level – date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F5851-9237-4AF8-BB90-A948C545F03C}"/>
              </a:ext>
            </a:extLst>
          </p:cNvPr>
          <p:cNvSpPr/>
          <p:nvPr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38456F-3E12-4DE0-8D61-3C910A603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DFCDF2-258B-4C47-BE14-60CE51275425}"/>
              </a:ext>
            </a:extLst>
          </p:cNvPr>
          <p:cNvSpPr/>
          <p:nvPr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D6B64E5-2431-4AF8-9F50-C56A041F0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603655F-5CB9-48CB-ADB1-B9BBA380D74E}"/>
              </a:ext>
            </a:extLst>
          </p:cNvPr>
          <p:cNvSpPr/>
          <p:nvPr userDrawn="1"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69101C5-430B-47D2-B860-13B2CFDFF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45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 and a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3461B2-75BA-9241-8F86-93C947109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4AD07C5-4AC5-0847-BB1D-A611D2FFA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4412" y="4328452"/>
            <a:ext cx="13712825" cy="5615648"/>
          </a:xfrm>
        </p:spPr>
        <p:txBody>
          <a:bodyPr/>
          <a:lstStyle>
            <a:lvl1pPr>
              <a:spcAft>
                <a:spcPts val="1800"/>
              </a:spcAft>
              <a:defRPr sz="52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>
              <a:lnSpc>
                <a:spcPct val="100000"/>
              </a:lnSpc>
              <a:defRPr sz="30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statement – First level. </a:t>
            </a:r>
            <a:r>
              <a:rPr lang="en-US"/>
              <a:t>Type Author name – Second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BB17E7-401E-184B-9F87-B7BC8F052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6344" y="3192779"/>
            <a:ext cx="800219" cy="80021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2E2AFBC-6ABB-4EED-ACC1-794B5A7A7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6344" y="3192779"/>
            <a:ext cx="800219" cy="8002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11D52FE-5000-418C-9A8E-3E1400D26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6344" y="3192779"/>
            <a:ext cx="800219" cy="80021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4AF1C63-4301-406B-AAF7-C988694E3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6344" y="3192779"/>
            <a:ext cx="800219" cy="8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64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46313" y="3003061"/>
            <a:ext cx="9183687" cy="1647824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52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a subheading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187AB40-3171-FE41-90BE-9608605351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323A1D-0DF6-D04A-99CF-6DDF3BC3D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7649EE-8531-9141-870B-101EFCCD387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191206" y="3003061"/>
            <a:ext cx="9183687" cy="1647824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52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a subheading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B75A3A2-24D3-6E4A-84F3-47A419B343D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246313" y="4928451"/>
            <a:ext cx="9183687" cy="1647824"/>
          </a:xfrm>
        </p:spPr>
        <p:txBody>
          <a:bodyPr anchor="t"/>
          <a:lstStyle>
            <a:lvl1pPr marL="0" indent="0">
              <a:spcAft>
                <a:spcPts val="1400"/>
              </a:spcAft>
              <a:buNone/>
              <a:defRPr sz="36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718535F-994E-C146-A1F5-CB4A2CB3BE5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191206" y="4928451"/>
            <a:ext cx="9183687" cy="1647824"/>
          </a:xfrm>
        </p:spPr>
        <p:txBody>
          <a:bodyPr anchor="t"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55682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1264" y="3123964"/>
            <a:ext cx="4694708" cy="8879145"/>
          </a:xfrm>
        </p:spPr>
        <p:txBody>
          <a:bodyPr/>
          <a:lstStyle>
            <a:lvl1pPr>
              <a:lnSpc>
                <a:spcPct val="117000"/>
              </a:lnSpc>
              <a:spcAft>
                <a:spcPts val="800"/>
              </a:spcAft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62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4141CF5-C122-744F-857C-AA100491562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2889444" y="4391839"/>
            <a:ext cx="3871381" cy="1647824"/>
          </a:xfrm>
        </p:spPr>
        <p:txBody>
          <a:bodyPr wrap="none" anchor="t"/>
          <a:lstStyle>
            <a:lvl1pPr marL="0" indent="0">
              <a:spcAft>
                <a:spcPts val="0"/>
              </a:spcAft>
              <a:buNone/>
              <a:defRPr sz="12000" b="0" i="0" spc="-1000" baseline="0">
                <a:solidFill>
                  <a:schemeClr val="accent4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D8E5C98-2D5C-FA4E-B19C-E4FD1AF623D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942481" y="6086623"/>
            <a:ext cx="3871381" cy="345479"/>
          </a:xfrm>
        </p:spPr>
        <p:txBody>
          <a:bodyPr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273EFD-3DDE-2F47-97FB-1C15769A515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8248024" y="4391839"/>
            <a:ext cx="3871381" cy="1647824"/>
          </a:xfrm>
        </p:spPr>
        <p:txBody>
          <a:bodyPr wrap="none" anchor="t"/>
          <a:lstStyle>
            <a:lvl1pPr marL="0" indent="0">
              <a:spcAft>
                <a:spcPts val="0"/>
              </a:spcAft>
              <a:buNone/>
              <a:defRPr sz="12000" b="0" i="0" spc="-1000" baseline="0">
                <a:solidFill>
                  <a:schemeClr val="accent4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051634F-5956-984C-AD6F-7C778C53277A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8287206" y="6086623"/>
            <a:ext cx="3871381" cy="345479"/>
          </a:xfrm>
        </p:spPr>
        <p:txBody>
          <a:bodyPr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4CAA191-4F71-C849-9E26-C6A68608B72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889444" y="9268638"/>
            <a:ext cx="3871381" cy="1647824"/>
          </a:xfrm>
        </p:spPr>
        <p:txBody>
          <a:bodyPr wrap="none" anchor="t"/>
          <a:lstStyle>
            <a:lvl1pPr marL="0" indent="0">
              <a:spcAft>
                <a:spcPts val="0"/>
              </a:spcAft>
              <a:buNone/>
              <a:defRPr sz="12000" b="0" i="0" spc="-1000" baseline="0">
                <a:solidFill>
                  <a:schemeClr val="accent1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122151-25C4-CE4D-BDB4-2A7224A1EE0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942481" y="10963422"/>
            <a:ext cx="3871381" cy="345479"/>
          </a:xfrm>
        </p:spPr>
        <p:txBody>
          <a:bodyPr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D663243-01E6-4C4B-B90D-EC423A714AA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8248024" y="9268638"/>
            <a:ext cx="3871381" cy="1647824"/>
          </a:xfrm>
        </p:spPr>
        <p:txBody>
          <a:bodyPr wrap="none" anchor="t"/>
          <a:lstStyle>
            <a:lvl1pPr marL="0" indent="0">
              <a:spcAft>
                <a:spcPts val="0"/>
              </a:spcAft>
              <a:buNone/>
              <a:defRPr sz="12000" b="0" i="0" spc="-1000" baseline="0">
                <a:solidFill>
                  <a:schemeClr val="accent4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017BDB7-EC1E-A74A-A6D6-463400318A5C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8287206" y="10963422"/>
            <a:ext cx="3871381" cy="345479"/>
          </a:xfrm>
        </p:spPr>
        <p:txBody>
          <a:bodyPr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03838F2-65DE-3C49-9956-BA8976557CF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929040" y="3095828"/>
            <a:ext cx="3871381" cy="1231106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4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</a:t>
            </a:r>
            <a:br>
              <a:rPr lang="en-GB"/>
            </a:br>
            <a:r>
              <a:rPr lang="en-GB"/>
              <a:t>add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12AE347-42B7-6847-8450-27FA8B440BA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8260324" y="3095828"/>
            <a:ext cx="3871381" cy="1231106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4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</a:t>
            </a:r>
            <a:br>
              <a:rPr lang="en-GB"/>
            </a:br>
            <a:r>
              <a:rPr lang="en-GB"/>
              <a:t>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0257A75-8571-B849-AF0B-8DD2D2B8AD3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2929040" y="7972627"/>
            <a:ext cx="3871381" cy="1231106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4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</a:t>
            </a:r>
            <a:br>
              <a:rPr lang="en-GB"/>
            </a:br>
            <a:r>
              <a:rPr lang="en-GB"/>
              <a:t>add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5E49900-118F-CD48-A42D-869AF2F28CA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8260324" y="7972627"/>
            <a:ext cx="3871381" cy="1231106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4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</a:t>
            </a:r>
            <a:br>
              <a:rPr lang="en-GB"/>
            </a:br>
            <a:r>
              <a:rPr lang="en-GB"/>
              <a:t>add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58F7CBF-9194-8A48-AC58-659219153433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2261264" y="3123964"/>
            <a:ext cx="9178668" cy="8879145"/>
          </a:xfrm>
        </p:spPr>
        <p:txBody>
          <a:bodyPr/>
          <a:lstStyle>
            <a:lvl1pPr>
              <a:lnSpc>
                <a:spcPct val="117000"/>
              </a:lnSpc>
              <a:spcAft>
                <a:spcPts val="800"/>
              </a:spcAft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081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l Cont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6642512-3957-EF43-9667-13221E404F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263149" y="3127725"/>
            <a:ext cx="4568825" cy="461665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D8E5C98-2D5C-FA4E-B19C-E4FD1AF623D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84413" y="3749555"/>
            <a:ext cx="4568825" cy="1885701"/>
          </a:xfrm>
        </p:spPr>
        <p:txBody>
          <a:bodyPr wrap="square" anchor="t">
            <a:no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DAEB2EA-AE24-1443-9762-CED60286370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263149" y="6615204"/>
            <a:ext cx="4590089" cy="861774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56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D2B43BB-F80F-E94B-9590-490166D8491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284413" y="7534745"/>
            <a:ext cx="4568825" cy="345479"/>
          </a:xfrm>
        </p:spPr>
        <p:txBody>
          <a:bodyPr wrap="square"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D11586B-BB88-E841-BDE0-C232DC44FD95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87317" y="3127725"/>
            <a:ext cx="4568825" cy="461665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9FB3666-1E87-CB46-90C6-24A9ED043E9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608581" y="3749555"/>
            <a:ext cx="4568825" cy="1885701"/>
          </a:xfrm>
        </p:spPr>
        <p:txBody>
          <a:bodyPr wrap="square" anchor="t">
            <a:no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1D06E88-E1C6-554B-ACB2-1388ECCFC47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87317" y="6615204"/>
            <a:ext cx="4590089" cy="861774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56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4E1B498-F789-6B4C-929F-448D3A7E09A9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608581" y="7534745"/>
            <a:ext cx="4568825" cy="345479"/>
          </a:xfrm>
        </p:spPr>
        <p:txBody>
          <a:bodyPr wrap="square"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03D466C-3718-F242-B9DF-2DB7662AB580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2911485" y="3127725"/>
            <a:ext cx="4568825" cy="461665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73F0385-ED67-AD4D-8608-C489961D5B6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2932749" y="3749555"/>
            <a:ext cx="4568825" cy="1885701"/>
          </a:xfrm>
        </p:spPr>
        <p:txBody>
          <a:bodyPr wrap="square" anchor="t">
            <a:no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DFBF102-F707-8A41-9092-931F5DD49E8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2911485" y="6615204"/>
            <a:ext cx="4590089" cy="861774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56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72CE571-3876-B640-86F0-2ECB5F3F94B7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2932749" y="7534745"/>
            <a:ext cx="4568825" cy="345479"/>
          </a:xfrm>
        </p:spPr>
        <p:txBody>
          <a:bodyPr wrap="square"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284B7DF-717C-CE45-BCC4-A7884A8632E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8235653" y="3127725"/>
            <a:ext cx="4568825" cy="461665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FCD03DDE-4D27-E546-B96D-0ED1DF019ACA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8256917" y="3749555"/>
            <a:ext cx="4568825" cy="1885701"/>
          </a:xfrm>
        </p:spPr>
        <p:txBody>
          <a:bodyPr wrap="square" anchor="t">
            <a:no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7FA2519B-6FFC-4340-BAFA-E118D8DC480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18235653" y="6615204"/>
            <a:ext cx="4590089" cy="861774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56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8BADAC4-27A3-4E45-B1B1-1007DA629489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8256917" y="7534745"/>
            <a:ext cx="4568825" cy="345479"/>
          </a:xfrm>
        </p:spPr>
        <p:txBody>
          <a:bodyPr wrap="square"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89792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l content,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3E0C490C-6E46-DA4D-9C35-2B312B0DAD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64900" y="3140793"/>
            <a:ext cx="4588338" cy="5206794"/>
          </a:xfrm>
        </p:spPr>
        <p:txBody>
          <a:bodyPr/>
          <a:lstStyle>
            <a:lvl1pPr>
              <a:lnSpc>
                <a:spcPct val="100000"/>
              </a:lnSpc>
              <a:spcAft>
                <a:spcPts val="14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3pPr>
            <a:lvl4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4pPr>
            <a:lvl5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5pPr>
            <a:lvl6pPr indent="-241200"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2"/>
                </a:solidFill>
                <a:latin typeface="Helvetica Now Text" panose="020B0504030202020204" pitchFamily="34" charset="77"/>
              </a:defRPr>
            </a:lvl6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323CF613-4B78-124C-8431-E69133B25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33313" y="3140793"/>
            <a:ext cx="4588338" cy="5206794"/>
          </a:xfrm>
        </p:spPr>
        <p:txBody>
          <a:bodyPr/>
          <a:lstStyle>
            <a:lvl1pPr>
              <a:lnSpc>
                <a:spcPct val="100000"/>
              </a:lnSpc>
              <a:spcAft>
                <a:spcPts val="14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3pPr>
            <a:lvl4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4pPr>
            <a:lvl5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5pPr>
            <a:lvl6pPr indent="-241200"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2"/>
                </a:solidFill>
                <a:latin typeface="Helvetica Now Text" panose="020B0504030202020204" pitchFamily="34" charset="77"/>
              </a:defRPr>
            </a:lvl6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E44EDEBE-67F4-2647-AFFF-D1E705C4BA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32569" y="3140793"/>
            <a:ext cx="4588338" cy="5206794"/>
          </a:xfrm>
        </p:spPr>
        <p:txBody>
          <a:bodyPr/>
          <a:lstStyle>
            <a:lvl1pPr>
              <a:lnSpc>
                <a:spcPct val="100000"/>
              </a:lnSpc>
              <a:spcAft>
                <a:spcPts val="14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3pPr>
            <a:lvl4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4pPr>
            <a:lvl5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5pPr>
            <a:lvl6pPr marL="1108075" indent="-239713">
              <a:lnSpc>
                <a:spcPct val="117000"/>
              </a:lnSpc>
              <a:spcAft>
                <a:spcPts val="2600"/>
              </a:spcAft>
              <a:tabLst/>
              <a:defRPr b="0" i="0">
                <a:solidFill>
                  <a:schemeClr val="tx2"/>
                </a:solidFill>
                <a:latin typeface="Helvetica Now Text" panose="020B0504030202020204" pitchFamily="34" charset="77"/>
              </a:defRPr>
            </a:lvl6pPr>
            <a:lvl7pPr>
              <a:defRPr>
                <a:solidFill>
                  <a:schemeClr val="tx2"/>
                </a:solidFill>
              </a:defRPr>
            </a:lvl7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F47A09BB-CBFA-0D4E-B2BB-868F53588A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046825" y="3140793"/>
            <a:ext cx="4588338" cy="5206794"/>
          </a:xfrm>
        </p:spPr>
        <p:txBody>
          <a:bodyPr/>
          <a:lstStyle>
            <a:lvl1pPr>
              <a:lnSpc>
                <a:spcPct val="100000"/>
              </a:lnSpc>
              <a:spcAft>
                <a:spcPts val="14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3pPr>
            <a:lvl4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4pPr>
            <a:lvl5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5pPr>
            <a:lvl6pPr indent="-241200"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2"/>
                </a:solidFill>
                <a:latin typeface="Helvetica Now Text" panose="020B0504030202020204" pitchFamily="34" charset="77"/>
              </a:defRPr>
            </a:lvl6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472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l conten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F0F45A-F682-2D49-8730-9963CCAA66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760825" y="0"/>
            <a:ext cx="7621588" cy="13716000"/>
          </a:xfrm>
        </p:spPr>
        <p:txBody>
          <a:bodyPr tIns="5669280"/>
          <a:lstStyle>
            <a:lvl1pPr algn="ctr"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White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6313" y="936384"/>
            <a:ext cx="13750925" cy="800219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13750925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pPr lvl="0"/>
            <a:r>
              <a:rPr lang="en-GB"/>
              <a:t>Click to add subhead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E4C97E-00D5-394C-B6B1-5D95FD196B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1760" y="3126481"/>
            <a:ext cx="6184333" cy="88625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8CCE00E-6A41-1C48-A182-3BE9BB3978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20125" y="3126481"/>
            <a:ext cx="6184333" cy="88625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26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1 col conten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F0F45A-F682-2D49-8730-9963CCAA66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760825" y="0"/>
            <a:ext cx="7621588" cy="13716000"/>
          </a:xfrm>
        </p:spPr>
        <p:txBody>
          <a:bodyPr tIns="5669280"/>
          <a:lstStyle>
            <a:lvl1pPr algn="ctr"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White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6313" y="936384"/>
            <a:ext cx="13750925" cy="800219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13750925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E4C97E-00D5-394C-B6B1-5D95FD196B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1761" y="3126481"/>
            <a:ext cx="13735478" cy="8902951"/>
          </a:xfrm>
        </p:spPr>
        <p:txBody>
          <a:bodyPr/>
          <a:lstStyle/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883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1 col conten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F0F45A-F682-2D49-8730-9963CCAA66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666414" y="0"/>
            <a:ext cx="13716000" cy="13716000"/>
          </a:xfrm>
        </p:spPr>
        <p:txBody>
          <a:bodyPr tIns="5669280"/>
          <a:lstStyle>
            <a:lvl1pPr algn="ctr"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White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6314" y="936384"/>
            <a:ext cx="7656511" cy="800219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4" y="1686568"/>
            <a:ext cx="7656511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47EF4F2-8463-C345-BD26-41417596A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1761" y="3126481"/>
            <a:ext cx="6877478" cy="8902951"/>
          </a:xfrm>
        </p:spPr>
        <p:txBody>
          <a:bodyPr/>
          <a:lstStyle/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796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B5DE5E-701C-F94A-8940-19FE453292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70932" y="3115610"/>
            <a:ext cx="6109482" cy="345479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Aft>
                <a:spcPts val="1000"/>
              </a:spcAft>
              <a:defRPr sz="2000" b="0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/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6F1B50A-A6CD-454A-BF8F-179FABBD8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70932" y="5549094"/>
            <a:ext cx="3059893" cy="142577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1000"/>
              </a:spcBef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2BB6A5F-4A27-3A45-A3A2-B24C0CFCE1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70932" y="7350064"/>
            <a:ext cx="3059893" cy="142577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1000"/>
              </a:spcBef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40F0EBB-2640-1C41-B3A1-4727F17E0E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70932" y="9151033"/>
            <a:ext cx="3059893" cy="142577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1000"/>
              </a:spcBef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CE64662-D4B3-5249-ABA5-6779DB4C0A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9558" y="5549094"/>
            <a:ext cx="3059893" cy="142577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800"/>
              </a:spcBef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A7D8163-732A-F54A-8B73-00C95459C7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89558" y="7350064"/>
            <a:ext cx="3059893" cy="142577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1000"/>
              </a:spcBef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42D5C87C-08A5-3F42-8CC3-9D155CECEC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9558" y="9151033"/>
            <a:ext cx="3059893" cy="142577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1000"/>
              </a:spcBef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833593CB-E635-AD44-BA7D-B4DB0B562D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90712" y="3115610"/>
            <a:ext cx="6168815" cy="219752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000" b="1" i="0">
                <a:solidFill>
                  <a:schemeClr val="tx1"/>
                </a:solidFill>
                <a:latin typeface="Helvetica Now Text" panose="020B0504030202020204" pitchFamily="34" charset="77"/>
              </a:defRPr>
            </a:lvl3pPr>
            <a:lvl4pPr marL="0" indent="0">
              <a:lnSpc>
                <a:spcPct val="100000"/>
              </a:lnSpc>
              <a:spcAft>
                <a:spcPts val="500"/>
              </a:spcAft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level. Click to add small text bold Third level. Click to add small text Fourth level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A616470C-5D44-1543-BC17-F6DB941BB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6313" y="936384"/>
            <a:ext cx="21372512" cy="800219"/>
          </a:xfrm>
        </p:spPr>
        <p:txBody>
          <a:bodyPr/>
          <a:lstStyle/>
          <a:p>
            <a:r>
              <a:rPr lang="en-US"/>
              <a:t>Contacts – click to add title</a:t>
            </a:r>
            <a:endParaRPr lang="en-GB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6B70E86-3214-1440-AB9C-6ABFB8CFCF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2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48F69B-50B5-0F42-982D-7D61C2BD5FB9}"/>
              </a:ext>
            </a:extLst>
          </p:cNvPr>
          <p:cNvSpPr/>
          <p:nvPr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1BD47D-8051-FF49-996A-97F39DAA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0289A73-F916-7D49-91A7-392E2BAF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8291" y="12554568"/>
            <a:ext cx="6899365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2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47AFE81-DA8A-134F-B52C-C13A80B713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728291" y="3124200"/>
            <a:ext cx="6883910" cy="8877300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 sz="6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First level – title. Second level – subtitle. Third level – date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F5851-9237-4AF8-BB90-A948C545F03C}"/>
              </a:ext>
            </a:extLst>
          </p:cNvPr>
          <p:cNvSpPr/>
          <p:nvPr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38456F-3E12-4DE0-8D61-3C910A603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DFCDF2-258B-4C47-BE14-60CE51275425}"/>
              </a:ext>
            </a:extLst>
          </p:cNvPr>
          <p:cNvSpPr/>
          <p:nvPr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D6B64E5-2431-4AF8-9F50-C56A041F0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603655F-5CB9-48CB-ADB1-B9BBA380D74E}"/>
              </a:ext>
            </a:extLst>
          </p:cNvPr>
          <p:cNvSpPr/>
          <p:nvPr userDrawn="1"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69101C5-430B-47D2-B860-13B2CFDFF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18" name="Picture Placeholder 10">
            <a:extLst>
              <a:ext uri="{FF2B5EF4-FFF2-40B4-BE49-F238E27FC236}">
                <a16:creationId xmlns:a16="http://schemas.microsoft.com/office/drawing/2014/main" id="{B2AE95DD-6549-F74E-B4A5-F644AEF2E1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1215" y="-893"/>
            <a:ext cx="12966486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97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E910327-66FD-5940-AD7F-B69B8A244A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97239" y="4908613"/>
            <a:ext cx="3848100" cy="2921000"/>
          </a:xfrm>
        </p:spPr>
        <p:txBody>
          <a:bodyPr/>
          <a:lstStyle>
            <a:lvl1pPr>
              <a:spcAft>
                <a:spcPts val="80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72E2517E-1DD9-2A41-A8C4-BC4A9768F3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4826" y="4908613"/>
            <a:ext cx="3848100" cy="2921000"/>
          </a:xfrm>
        </p:spPr>
        <p:txBody>
          <a:bodyPr/>
          <a:lstStyle>
            <a:lvl1pPr>
              <a:spcAft>
                <a:spcPts val="80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0F228426-CF81-2046-8520-D8823BD034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52413" y="4908613"/>
            <a:ext cx="3848100" cy="2921000"/>
          </a:xfrm>
        </p:spPr>
        <p:txBody>
          <a:bodyPr/>
          <a:lstStyle>
            <a:lvl1pPr>
              <a:spcAft>
                <a:spcPts val="80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 </a:t>
            </a: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BE23F920-5C18-B34A-8211-35DA063D9C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280000" y="4908613"/>
            <a:ext cx="3848100" cy="2921000"/>
          </a:xfrm>
        </p:spPr>
        <p:txBody>
          <a:bodyPr/>
          <a:lstStyle>
            <a:lvl1pPr>
              <a:spcAft>
                <a:spcPts val="80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4A37B2-4A9E-0843-BCD6-4733431C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5CCAC0F-B7AD-3249-877F-A0604EDE631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20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deo">
    <p:bg>
      <p:bgPr>
        <a:solidFill>
          <a:srgbClr val="2628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78AE1F3-A300-D249-985E-B8178B03047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24382413" cy="13716000"/>
          </a:xfrm>
          <a:solidFill>
            <a:srgbClr val="262836"/>
          </a:solidFill>
        </p:spPr>
        <p:txBody>
          <a:bodyPr tIns="548640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mídia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81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/Questions">
    <p:bg>
      <p:bgPr>
        <a:solidFill>
          <a:srgbClr val="2628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White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13CAF65-B379-374D-A4D7-0FDEC13CB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2459" y="2975248"/>
            <a:ext cx="10598568" cy="1384995"/>
          </a:xfrm>
        </p:spPr>
        <p:txBody>
          <a:bodyPr/>
          <a:lstStyle>
            <a:lvl1pPr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525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">
    <p:bg>
      <p:bgPr>
        <a:solidFill>
          <a:srgbClr val="2628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White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B40883-779E-2041-96B2-246837E863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13" y="3122245"/>
            <a:ext cx="6112400" cy="7797800"/>
          </a:xfrm>
        </p:spPr>
        <p:txBody>
          <a:bodyPr/>
          <a:lstStyle>
            <a:lvl1pPr>
              <a:lnSpc>
                <a:spcPct val="115000"/>
              </a:lnSpc>
              <a:spcBef>
                <a:spcPts val="2500"/>
              </a:spcBef>
              <a:spcAft>
                <a:spcPts val="600"/>
              </a:spcAft>
              <a:defRPr sz="2000" b="1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115000"/>
              </a:lnSpc>
              <a:buNone/>
              <a:tabLst/>
              <a:defRPr sz="1000">
                <a:solidFill>
                  <a:schemeClr val="bg1"/>
                </a:solidFill>
              </a:defRPr>
            </a:lvl3pPr>
            <a:lvl4pPr marL="0" indent="0"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bold text First Level. Click to add text Second level. Click to add small text Third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409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72D04E61-2D3B-9343-8D58-063CF0CCE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6791" y="761999"/>
            <a:ext cx="1522235" cy="5759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D167EB-636E-2F49-8D89-130717900AF3}"/>
              </a:ext>
            </a:extLst>
          </p:cNvPr>
          <p:cNvSpPr/>
          <p:nvPr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C3C968F-382E-D845-A447-BA8A7CEE9E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66413" y="0"/>
            <a:ext cx="13716000" cy="13715107"/>
          </a:xfrm>
          <a:solidFill>
            <a:schemeClr val="bg1">
              <a:lumMod val="95000"/>
            </a:schemeClr>
          </a:solidFill>
        </p:spPr>
        <p:txBody>
          <a:bodyPr tIns="5577840"/>
          <a:lstStyle>
            <a:lvl1pPr algn="ctr"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92F0540-6983-A44E-ADEC-5C865A728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6791" y="12554568"/>
            <a:ext cx="7642447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CC3EC69-B9C7-4C47-85A4-98ABD550A2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6791" y="3124200"/>
            <a:ext cx="7642447" cy="8877300"/>
          </a:xfrm>
        </p:spPr>
        <p:txBody>
          <a:bodyPr/>
          <a:lstStyle>
            <a:lvl1pPr>
              <a:spcBef>
                <a:spcPts val="1400"/>
              </a:spcBef>
              <a:defRPr sz="6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First level – title. Second level – subtitle. Third level – date</a:t>
            </a:r>
          </a:p>
          <a:p>
            <a:pPr lvl="1"/>
            <a:r>
              <a:rPr lang="en-GB"/>
              <a:t>Second level 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E8FF82-9FAC-4581-9739-8ED0F45E39D0}"/>
              </a:ext>
            </a:extLst>
          </p:cNvPr>
          <p:cNvSpPr/>
          <p:nvPr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B47DCA-40C1-444E-9D66-A19EA7134745}"/>
              </a:ext>
            </a:extLst>
          </p:cNvPr>
          <p:cNvSpPr/>
          <p:nvPr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A54C3F-2C4A-434B-BA94-298A23CFAE6A}"/>
              </a:ext>
            </a:extLst>
          </p:cNvPr>
          <p:cNvSpPr/>
          <p:nvPr userDrawn="1"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33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72D04E61-2D3B-9343-8D58-063CF0CCE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6791" y="761999"/>
            <a:ext cx="1522235" cy="5759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D167EB-636E-2F49-8D89-130717900AF3}"/>
              </a:ext>
            </a:extLst>
          </p:cNvPr>
          <p:cNvSpPr/>
          <p:nvPr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92F0540-6983-A44E-ADEC-5C865A728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6791" y="12554568"/>
            <a:ext cx="7642447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CC3EC69-B9C7-4C47-85A4-98ABD550A2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6791" y="3124200"/>
            <a:ext cx="7642447" cy="8877300"/>
          </a:xfrm>
        </p:spPr>
        <p:txBody>
          <a:bodyPr/>
          <a:lstStyle>
            <a:lvl1pPr>
              <a:spcBef>
                <a:spcPts val="1400"/>
              </a:spcBef>
              <a:defRPr sz="6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First level – title. Second level – subtitle. Third level – date</a:t>
            </a:r>
          </a:p>
          <a:p>
            <a:pPr lvl="1"/>
            <a:r>
              <a:rPr lang="en-GB"/>
              <a:t>Second level 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E8FF82-9FAC-4581-9739-8ED0F45E39D0}"/>
              </a:ext>
            </a:extLst>
          </p:cNvPr>
          <p:cNvSpPr/>
          <p:nvPr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B47DCA-40C1-444E-9D66-A19EA7134745}"/>
              </a:ext>
            </a:extLst>
          </p:cNvPr>
          <p:cNvSpPr/>
          <p:nvPr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A54C3F-2C4A-434B-BA94-298A23CFAE6A}"/>
              </a:ext>
            </a:extLst>
          </p:cNvPr>
          <p:cNvSpPr/>
          <p:nvPr userDrawn="1"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Placeholder 36">
            <a:extLst>
              <a:ext uri="{FF2B5EF4-FFF2-40B4-BE49-F238E27FC236}">
                <a16:creationId xmlns:a16="http://schemas.microsoft.com/office/drawing/2014/main" id="{A8B9D7FD-619E-2340-849E-CBE5236E2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>
          <a:xfrm>
            <a:off x="10666413" y="0"/>
            <a:ext cx="13716000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9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7596380-44AA-9B4A-A70A-B6B7382B02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4825" y="0"/>
            <a:ext cx="12966486" cy="13715107"/>
          </a:xfrm>
          <a:solidFill>
            <a:schemeClr val="bg1">
              <a:lumMod val="95000"/>
            </a:schemeClr>
          </a:solidFill>
        </p:spPr>
        <p:txBody>
          <a:bodyPr tIns="5669280"/>
          <a:lstStyle>
            <a:lvl1pPr algn="ctr">
              <a:defRPr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1BD47D-8051-FF49-996A-97F39DAA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6D85B0E-0EBF-7145-BA52-997F84B0D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8291" y="12554568"/>
            <a:ext cx="6899365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EFE0667-A6DC-BB45-B75C-FD044D4032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728291" y="3124200"/>
            <a:ext cx="6883910" cy="8877300"/>
          </a:xfrm>
        </p:spPr>
        <p:txBody>
          <a:bodyPr/>
          <a:lstStyle>
            <a:lvl1pPr>
              <a:spcBef>
                <a:spcPts val="1400"/>
              </a:spcBef>
              <a:defRPr sz="6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First level – title</a:t>
            </a:r>
            <a:br>
              <a:rPr lang="en-GB"/>
            </a:br>
            <a:r>
              <a:rPr lang="en-GB"/>
              <a:t>Second level – subtitle</a:t>
            </a:r>
            <a:br>
              <a:rPr lang="en-GB"/>
            </a:br>
            <a:r>
              <a:rPr lang="en-GB"/>
              <a:t>Third level – date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9E251BA-D576-4F2D-A8CA-DDB830A0D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9E63ECD-EC64-4F43-A0E7-73EE81CAB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93F7E65-547E-4AF2-918B-72EBCE4762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7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8E1BD47D-8051-FF49-996A-97F39DAA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6D85B0E-0EBF-7145-BA52-997F84B0D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8291" y="12554568"/>
            <a:ext cx="6899365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EFE0667-A6DC-BB45-B75C-FD044D4032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728291" y="3124200"/>
            <a:ext cx="6883910" cy="8877300"/>
          </a:xfrm>
        </p:spPr>
        <p:txBody>
          <a:bodyPr/>
          <a:lstStyle>
            <a:lvl1pPr>
              <a:spcBef>
                <a:spcPts val="1400"/>
              </a:spcBef>
              <a:defRPr sz="6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First level – title</a:t>
            </a:r>
            <a:br>
              <a:rPr lang="en-GB"/>
            </a:br>
            <a:r>
              <a:rPr lang="en-GB"/>
              <a:t>Second level – subtitle</a:t>
            </a:r>
            <a:br>
              <a:rPr lang="en-GB"/>
            </a:br>
            <a:r>
              <a:rPr lang="en-GB"/>
              <a:t>Third level – date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9E251BA-D576-4F2D-A8CA-DDB830A0D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9E63ECD-EC64-4F43-A0E7-73EE81CAB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93F7E65-547E-4AF2-918B-72EBCE4762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B7999D87-449E-B548-A4B0-E7455602C6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4825" y="-1"/>
            <a:ext cx="12966486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9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rgbClr val="E5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5BB202A0-3E3B-F343-940D-EC8DA58AFD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2825" y="0"/>
            <a:ext cx="14479588" cy="13715107"/>
          </a:xfrm>
          <a:noFill/>
        </p:spPr>
        <p:txBody>
          <a:bodyPr tIns="5669280"/>
          <a:lstStyle>
            <a:lvl1pPr algn="ctr">
              <a:defRPr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3DFE6-CF7F-6941-BD95-6D8F35508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920" y="5141571"/>
            <a:ext cx="8409890" cy="1868998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Divider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7E01A6-7CA0-C146-AFF9-40B8146B8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AED66-6F74-7547-9E21-115ADD7A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Legal Copy Helvetica Regular 8/9.6 White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1AC1B24-C527-8C44-89B1-BA739F2AB5F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65310" y="1049902"/>
            <a:ext cx="8569128" cy="4091669"/>
          </a:xfrm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None/>
              <a:defRPr sz="30800" b="0" i="0">
                <a:solidFill>
                  <a:schemeClr val="accent1"/>
                </a:solidFill>
                <a:latin typeface="Helvetica Now Text Light" panose="020B04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6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dark b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pPr lvl="0"/>
            <a:r>
              <a:rPr lang="en-GB"/>
              <a:t>Click to add subtitle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D1AB83-01DE-0A49-98C3-4736CB7E9B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9609" y="3131432"/>
            <a:ext cx="3630613" cy="3726568"/>
          </a:xfrm>
        </p:spPr>
        <p:txBody>
          <a:bodyPr/>
          <a:lstStyle>
            <a:lvl1pPr marL="712788" indent="-712788">
              <a:spcAft>
                <a:spcPts val="0"/>
              </a:spcAft>
              <a:tabLst/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	Type number then a tab, then the contents text. Make the numbers bold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E7811F0-B8DA-4A4B-AB9D-AC55F824C7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2052" y="3131432"/>
            <a:ext cx="3630613" cy="3726568"/>
          </a:xfrm>
        </p:spPr>
        <p:txBody>
          <a:bodyPr/>
          <a:lstStyle>
            <a:lvl1pPr marL="712788" indent="-712788">
              <a:spcAft>
                <a:spcPts val="0"/>
              </a:spcAft>
              <a:tabLst/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	Type number then a tab, then the contents text. Make the numbers bold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13CAF65-B379-374D-A4D7-0FDEC13CB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Contents –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1629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46313" y="936384"/>
            <a:ext cx="21372512" cy="80021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1263" y="3123964"/>
            <a:ext cx="21357562" cy="88791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7394" y="12522200"/>
            <a:ext cx="807577" cy="7302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6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57DFC23-30F6-2F4F-B859-0F55E0D7550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58328" y="12483997"/>
            <a:ext cx="1265103" cy="47868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AB973-A2B1-A840-82A8-D85DCE1A2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0E6EBC-7759-48E5-82ED-7C1B773BFAA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58328" y="12483997"/>
            <a:ext cx="1265103" cy="47868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67E754D-C158-4209-A383-3E65F7D7D1C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58328" y="12483997"/>
            <a:ext cx="1265103" cy="47868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6E678AC-A5A0-4B8B-B473-0FD963208D2D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58328" y="12483997"/>
            <a:ext cx="1265103" cy="47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9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75" r:id="rId3"/>
    <p:sldLayoutId id="2147483747" r:id="rId4"/>
    <p:sldLayoutId id="2147483776" r:id="rId5"/>
    <p:sldLayoutId id="2147483748" r:id="rId6"/>
    <p:sldLayoutId id="2147483777" r:id="rId7"/>
    <p:sldLayoutId id="2147483749" r:id="rId8"/>
    <p:sldLayoutId id="2147483750" r:id="rId9"/>
    <p:sldLayoutId id="2147483751" r:id="rId10"/>
    <p:sldLayoutId id="2147483752" r:id="rId11"/>
    <p:sldLayoutId id="2147483774" r:id="rId12"/>
    <p:sldLayoutId id="2147483770" r:id="rId13"/>
    <p:sldLayoutId id="2147483771" r:id="rId14"/>
    <p:sldLayoutId id="214748377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73" r:id="rId31"/>
    <p:sldLayoutId id="2147483768" r:id="rId32"/>
    <p:sldLayoutId id="2147483769" r:id="rId33"/>
  </p:sldLayoutIdLst>
  <p:hf hdr="0" dt="0"/>
  <p:txStyles>
    <p:titleStyle>
      <a:lvl1pPr algn="l" defTabSz="1828709" rtl="0" eaLnBrk="1" latinLnBrk="0" hangingPunct="1">
        <a:lnSpc>
          <a:spcPct val="100000"/>
        </a:lnSpc>
        <a:spcBef>
          <a:spcPct val="0"/>
        </a:spcBef>
        <a:buNone/>
        <a:defRPr sz="5200" b="1" i="0" kern="1200" spc="-30" baseline="0">
          <a:solidFill>
            <a:schemeClr val="tx1"/>
          </a:solidFill>
          <a:latin typeface="Helvetica Now Text" panose="020B0504030202020204" pitchFamily="34" charset="77"/>
          <a:ea typeface="+mj-ea"/>
          <a:cs typeface="+mj-cs"/>
        </a:defRPr>
      </a:lvl1pPr>
    </p:titleStyle>
    <p:bodyStyle>
      <a:lvl1pPr marL="0" indent="0" algn="l" defTabSz="1828709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None/>
        <a:tabLst/>
        <a:defRPr sz="3000" b="1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1pPr>
      <a:lvl2pPr marL="0" indent="0" algn="l" defTabSz="1828709" rtl="0" eaLnBrk="1" latinLnBrk="0" hangingPunct="1">
        <a:lnSpc>
          <a:spcPct val="117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2pPr>
      <a:lvl3pPr marL="254000" indent="-254000" algn="l" defTabSz="1828709" rtl="0" eaLnBrk="1" latinLnBrk="0" hangingPunct="1">
        <a:lnSpc>
          <a:spcPct val="117000"/>
        </a:lnSpc>
        <a:spcBef>
          <a:spcPts val="0"/>
        </a:spcBef>
        <a:buClr>
          <a:schemeClr val="tx1"/>
        </a:buClr>
        <a:buFont typeface="Helvetica Neue Condensed Bold" panose="02000503000000020004" pitchFamily="2" charset="0"/>
        <a:buChar char="•"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3pPr>
      <a:lvl4pPr marL="521208" indent="-254000" algn="l" defTabSz="1828709" rtl="0" eaLnBrk="1" latinLnBrk="0" hangingPunct="1">
        <a:lnSpc>
          <a:spcPct val="117000"/>
        </a:lnSpc>
        <a:spcBef>
          <a:spcPts val="0"/>
        </a:spcBef>
        <a:buClr>
          <a:schemeClr val="tx1"/>
        </a:buClr>
        <a:buSzPct val="80000"/>
        <a:buFont typeface="System Font Regular"/>
        <a:buChar char="○"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4pPr>
      <a:lvl5pPr marL="914400" indent="-381000" algn="l" defTabSz="1828709" rtl="0" eaLnBrk="1" latinLnBrk="0" hangingPunct="1">
        <a:lnSpc>
          <a:spcPct val="117000"/>
        </a:lnSpc>
        <a:spcBef>
          <a:spcPts val="0"/>
        </a:spcBef>
        <a:buClr>
          <a:schemeClr val="tx1"/>
        </a:buClr>
        <a:buFont typeface="System Font Regular"/>
        <a:buChar char="—"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5pPr>
      <a:lvl6pPr marL="1199515" indent="-266700" algn="l" defTabSz="1828709" rtl="0" eaLnBrk="1" latinLnBrk="0" hangingPunct="1">
        <a:lnSpc>
          <a:spcPct val="117000"/>
        </a:lnSpc>
        <a:spcBef>
          <a:spcPts val="0"/>
        </a:spcBef>
        <a:buClr>
          <a:schemeClr val="tx1"/>
        </a:buClr>
        <a:buFont typeface="System Font Regular"/>
        <a:buChar char="–"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6pPr>
      <a:lvl7pPr marL="0" indent="0" algn="l" defTabSz="1828709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7pPr>
      <a:lvl8pPr marL="0" indent="0" algn="l" defTabSz="1828709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8pPr>
      <a:lvl9pPr marL="0" indent="0" algn="l" defTabSz="1828709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3" orient="horz" pos="7560">
          <p15:clr>
            <a:srgbClr val="F26B43"/>
          </p15:clr>
        </p15:guide>
        <p15:guide id="104" pos="480">
          <p15:clr>
            <a:srgbClr val="F26B43"/>
          </p15:clr>
        </p15:guide>
        <p15:guide id="105" pos="959">
          <p15:clr>
            <a:srgbClr val="F26B43"/>
          </p15:clr>
        </p15:guide>
        <p15:guide id="106" pos="1439">
          <p15:clr>
            <a:srgbClr val="F26B43"/>
          </p15:clr>
        </p15:guide>
        <p15:guide id="107" pos="1917">
          <p15:clr>
            <a:srgbClr val="F26B43"/>
          </p15:clr>
        </p15:guide>
        <p15:guide id="108" pos="2398">
          <p15:clr>
            <a:srgbClr val="F26B43"/>
          </p15:clr>
        </p15:guide>
        <p15:guide id="109" pos="2877">
          <p15:clr>
            <a:srgbClr val="F26B43"/>
          </p15:clr>
        </p15:guide>
        <p15:guide id="110" pos="3358">
          <p15:clr>
            <a:srgbClr val="F26B43"/>
          </p15:clr>
        </p15:guide>
        <p15:guide id="111" pos="4317">
          <p15:clr>
            <a:srgbClr val="F26B43"/>
          </p15:clr>
        </p15:guide>
        <p15:guide id="112" pos="3839">
          <p15:clr>
            <a:srgbClr val="F26B43"/>
          </p15:clr>
        </p15:guide>
        <p15:guide id="113" pos="4798">
          <p15:clr>
            <a:srgbClr val="F26B43"/>
          </p15:clr>
        </p15:guide>
        <p15:guide id="114" pos="5279">
          <p15:clr>
            <a:srgbClr val="F26B43"/>
          </p15:clr>
        </p15:guide>
        <p15:guide id="115" pos="5757">
          <p15:clr>
            <a:srgbClr val="F26B43"/>
          </p15:clr>
        </p15:guide>
        <p15:guide id="116" pos="6238">
          <p15:clr>
            <a:srgbClr val="F26B43"/>
          </p15:clr>
        </p15:guide>
        <p15:guide id="117" pos="6719">
          <p15:clr>
            <a:srgbClr val="F26B43"/>
          </p15:clr>
        </p15:guide>
        <p15:guide id="118" pos="7197">
          <p15:clr>
            <a:srgbClr val="F26B43"/>
          </p15:clr>
        </p15:guide>
        <p15:guide id="119" pos="7678">
          <p15:clr>
            <a:srgbClr val="F26B43"/>
          </p15:clr>
        </p15:guide>
        <p15:guide id="120" pos="8159">
          <p15:clr>
            <a:srgbClr val="F26B43"/>
          </p15:clr>
        </p15:guide>
        <p15:guide id="121" pos="8637">
          <p15:clr>
            <a:srgbClr val="F26B43"/>
          </p15:clr>
        </p15:guide>
        <p15:guide id="122" pos="9118">
          <p15:clr>
            <a:srgbClr val="F26B43"/>
          </p15:clr>
        </p15:guide>
        <p15:guide id="123" pos="9599">
          <p15:clr>
            <a:srgbClr val="F26B43"/>
          </p15:clr>
        </p15:guide>
        <p15:guide id="124" pos="10077">
          <p15:clr>
            <a:srgbClr val="F26B43"/>
          </p15:clr>
        </p15:guide>
        <p15:guide id="125" pos="10558">
          <p15:clr>
            <a:srgbClr val="F26B43"/>
          </p15:clr>
        </p15:guide>
        <p15:guide id="126" pos="11037">
          <p15:clr>
            <a:srgbClr val="F26B43"/>
          </p15:clr>
        </p15:guide>
        <p15:guide id="127" pos="11517">
          <p15:clr>
            <a:srgbClr val="F26B43"/>
          </p15:clr>
        </p15:guide>
        <p15:guide id="128" pos="11998">
          <p15:clr>
            <a:srgbClr val="F26B43"/>
          </p15:clr>
        </p15:guide>
        <p15:guide id="129" pos="12479">
          <p15:clr>
            <a:srgbClr val="F26B43"/>
          </p15:clr>
        </p15:guide>
        <p15:guide id="130" pos="12957">
          <p15:clr>
            <a:srgbClr val="F26B43"/>
          </p15:clr>
        </p15:guide>
        <p15:guide id="131" pos="13438">
          <p15:clr>
            <a:srgbClr val="F26B43"/>
          </p15:clr>
        </p15:guide>
        <p15:guide id="132" pos="13919">
          <p15:clr>
            <a:srgbClr val="F26B43"/>
          </p15:clr>
        </p15:guide>
        <p15:guide id="133" pos="14397">
          <p15:clr>
            <a:srgbClr val="F26B43"/>
          </p15:clr>
        </p15:guide>
        <p15:guide id="134" pos="14878">
          <p15:clr>
            <a:srgbClr val="F26B43"/>
          </p15:clr>
        </p15:guide>
        <p15:guide id="135" orient="horz" pos="576">
          <p15:clr>
            <a:srgbClr val="F26B43"/>
          </p15:clr>
        </p15:guide>
        <p15:guide id="136" orient="horz" pos="8158">
          <p15:clr>
            <a:srgbClr val="F26B43"/>
          </p15:clr>
        </p15:guide>
        <p15:guide id="137" orient="horz" pos="1968">
          <p15:clr>
            <a:srgbClr val="F26B43"/>
          </p15:clr>
        </p15:guide>
        <p15:guide id="138" orient="horz" pos="1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ickpetroleoegas.com.br/expansao-nas-contratacoes-nas-industrias-de-mineracao-e-energia-para-2024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alemdasuperficie.org/mercado/empresas-debatem-valores-que-atraem-talentos-para-industria-de-oleo-e-ga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www.aon.com/en/insights/reports/global-risk-management-survey/top-risks-facing-natural-resources-organization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E59C01F4-3EBA-426A-390E-DC5286D6DD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93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586249A9-F315-B7D5-6E70-22459E18A5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51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9A5DEC76-B926-50DE-6AA2-82F620874A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84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43EC04A8-7A99-495D-F7FE-A60F6FFF2C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A05275EE-E24B-9B3D-8C3E-BFB9D8EA1679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Quais práticas de flexibilização da jornada sua empresa oferece?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03074E6-E178-A3F0-DCA4-D22C1CDEE8A8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E2845E3-BF9C-05B4-BB70-0AB81BB78BD5}"/>
              </a:ext>
            </a:extLst>
          </p:cNvPr>
          <p:cNvSpPr txBox="1"/>
          <p:nvPr/>
        </p:nvSpPr>
        <p:spPr>
          <a:xfrm>
            <a:off x="18176140" y="7555192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 dirty="0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2681122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Tabela&#10;&#10;Descrição gerada automaticamente">
            <a:extLst>
              <a:ext uri="{FF2B5EF4-FFF2-40B4-BE49-F238E27FC236}">
                <a16:creationId xmlns:a16="http://schemas.microsoft.com/office/drawing/2014/main" id="{AD18C0E9-2BDB-B81E-2BA8-47678E7E2E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FFF91F91-FE6E-C5FE-10D2-89C2AFF02AAD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Suas políticas de mobilidade sofreram alterações pós-pandemia?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8FCBD84-BE2F-B7C7-D67D-2CC993EEE74E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0CCA353-C5BC-85FD-07D1-6CF4EAC3A259}"/>
              </a:ext>
            </a:extLst>
          </p:cNvPr>
          <p:cNvSpPr txBox="1"/>
          <p:nvPr/>
        </p:nvSpPr>
        <p:spPr>
          <a:xfrm>
            <a:off x="18176140" y="7555192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 dirty="0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3189149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341F4285-283F-4DF6-8ABD-BD4266DC40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40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2C7DECC-139B-2B32-EBFA-0F835234BB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DF30EA59-7593-40AC-7949-854F2E388DE0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Sua empresa está alinhada com a prática de mercado?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922CC4A2-264E-C48D-39CE-9AEF9ADD623E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03E826E0-166B-7A01-E1ED-0A1D8369F6C7}"/>
              </a:ext>
            </a:extLst>
          </p:cNvPr>
          <p:cNvSpPr txBox="1"/>
          <p:nvPr/>
        </p:nvSpPr>
        <p:spPr>
          <a:xfrm>
            <a:off x="18176140" y="7555192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 dirty="0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1888475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0C85197-B1DA-DA57-BC85-E8645770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3E7BB6-3F57-D716-B3BF-9AD94DD88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Legal Copy Helvetica Regular 8/9.6 Black</a:t>
            </a:r>
          </a:p>
        </p:txBody>
      </p:sp>
      <p:pic>
        <p:nvPicPr>
          <p:cNvPr id="6" name="Imagem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FE19C47A-E077-859B-8647-3C8CAEBC73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229F2AE-B0EE-17B2-7AD3-F17CB82B6DF9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Sua empresa está alinhada com a prática de mercado?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2EDB12E-A935-57F1-D14A-82D6D6448EC0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7AD80FE-4C5C-DF28-AC81-0ABC8E54C9D8}"/>
              </a:ext>
            </a:extLst>
          </p:cNvPr>
          <p:cNvSpPr txBox="1"/>
          <p:nvPr/>
        </p:nvSpPr>
        <p:spPr>
          <a:xfrm>
            <a:off x="18176140" y="7555192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3616970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m 51" descr="Tabela&#10;&#10;Descrição gerada automaticamente">
            <a:extLst>
              <a:ext uri="{FF2B5EF4-FFF2-40B4-BE49-F238E27FC236}">
                <a16:creationId xmlns:a16="http://schemas.microsoft.com/office/drawing/2014/main" id="{A1771A2E-F98C-9BFF-F4FE-C8FD3126CB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56" name="CaixaDeTexto 55">
            <a:extLst>
              <a:ext uri="{FF2B5EF4-FFF2-40B4-BE49-F238E27FC236}">
                <a16:creationId xmlns:a16="http://schemas.microsoft.com/office/drawing/2014/main" id="{0DAE69E5-3911-000D-E9D6-FEE74C9F7DA1}"/>
              </a:ext>
            </a:extLst>
          </p:cNvPr>
          <p:cNvSpPr txBox="1"/>
          <p:nvPr/>
        </p:nvSpPr>
        <p:spPr>
          <a:xfrm>
            <a:off x="18176139" y="6319784"/>
            <a:ext cx="5799011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Você conhece a maturidade </a:t>
            </a:r>
            <a:b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</a:b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das estratégias de bem-estar </a:t>
            </a:r>
            <a:b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</a:b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da sua empresa?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20683C1D-C800-CCB1-8A79-C88BFF6F5C23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FFADFE71-4BCD-5ECF-17A6-D3D9AAFEA5B0}"/>
              </a:ext>
            </a:extLst>
          </p:cNvPr>
          <p:cNvSpPr txBox="1"/>
          <p:nvPr/>
        </p:nvSpPr>
        <p:spPr>
          <a:xfrm>
            <a:off x="18176140" y="7844757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1437185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m 46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18B4A5BA-D946-4F05-2F74-FF30C7A6CF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FD4E66BE-73CE-81AC-2C7D-6E4A2AF4232A}"/>
              </a:ext>
            </a:extLst>
          </p:cNvPr>
          <p:cNvSpPr txBox="1"/>
          <p:nvPr/>
        </p:nvSpPr>
        <p:spPr>
          <a:xfrm>
            <a:off x="18176140" y="6319784"/>
            <a:ext cx="5560160" cy="14777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Seu investimento no benefício alimentação está alinhado a sua estratégia de flexibilidade?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9D203232-D3B5-7EA6-EB70-876D48AD5C55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BE7018C1-D72B-73E9-77BB-4B82AD52E822}"/>
              </a:ext>
            </a:extLst>
          </p:cNvPr>
          <p:cNvSpPr txBox="1"/>
          <p:nvPr/>
        </p:nvSpPr>
        <p:spPr>
          <a:xfrm>
            <a:off x="18176140" y="7851346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2796178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m 67" descr="Interface gráfica do usuário, Tabela&#10;&#10;Descrição gerada automaticamente">
            <a:extLst>
              <a:ext uri="{FF2B5EF4-FFF2-40B4-BE49-F238E27FC236}">
                <a16:creationId xmlns:a16="http://schemas.microsoft.com/office/drawing/2014/main" id="{1696C670-AC41-CD79-641C-BB9EA716E6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69" name="CaixaDeTexto 68">
            <a:extLst>
              <a:ext uri="{FF2B5EF4-FFF2-40B4-BE49-F238E27FC236}">
                <a16:creationId xmlns:a16="http://schemas.microsoft.com/office/drawing/2014/main" id="{92665F49-11B2-74A7-E862-82ACA1B77E78}"/>
              </a:ext>
            </a:extLst>
          </p:cNvPr>
          <p:cNvSpPr txBox="1"/>
          <p:nvPr/>
        </p:nvSpPr>
        <p:spPr>
          <a:xfrm>
            <a:off x="18176140" y="6319784"/>
            <a:ext cx="5560160" cy="1514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Seu benefício vida está integrado </a:t>
            </a:r>
            <a:b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</a:b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em sua estratégia de bem-estar financeiro?</a:t>
            </a: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3F0904B2-7A46-07E3-9725-301E82737924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A493B783-243D-B95A-39E9-66E35DA300D5}"/>
              </a:ext>
            </a:extLst>
          </p:cNvPr>
          <p:cNvSpPr txBox="1"/>
          <p:nvPr/>
        </p:nvSpPr>
        <p:spPr>
          <a:xfrm>
            <a:off x="18176140" y="7901777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243532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50215EB9-DB0B-C8D8-9DBF-AFF6B4DFAF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13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 descr="Tabela&#10;&#10;Descrição gerada automaticamente com confiança baixa">
            <a:extLst>
              <a:ext uri="{FF2B5EF4-FFF2-40B4-BE49-F238E27FC236}">
                <a16:creationId xmlns:a16="http://schemas.microsoft.com/office/drawing/2014/main" id="{7ED99E7C-653A-A234-22BD-8198AF261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A95DE983-8E38-21A7-ED25-F7E1E7A61A62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A empresa investe no planejamento de longo prazo dos colaboradores?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75EE8A87-9384-CFCC-0215-32EF3ACB099E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6F0CEAB6-FF41-C518-CF3C-8091889A92FD}"/>
              </a:ext>
            </a:extLst>
          </p:cNvPr>
          <p:cNvSpPr txBox="1"/>
          <p:nvPr/>
        </p:nvSpPr>
        <p:spPr>
          <a:xfrm>
            <a:off x="18176140" y="7555192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826301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Interface gráfica do usuário, Aplicativo, Tabela, Excel&#10;&#10;Descrição gerada automaticamente">
            <a:extLst>
              <a:ext uri="{FF2B5EF4-FFF2-40B4-BE49-F238E27FC236}">
                <a16:creationId xmlns:a16="http://schemas.microsoft.com/office/drawing/2014/main" id="{AA7C98C8-A274-8BA5-790D-1D092083FE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B8E3AC11-CF83-5772-5B8E-9C8595AE84D4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Quais são os investimentos que sua empresa está fazendo em educação e desenvolvimento?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5932882A-B8D1-7922-A920-5EF883AD5ECD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A9EEDDFE-994B-FF6B-0942-76A661C9F866}"/>
              </a:ext>
            </a:extLst>
          </p:cNvPr>
          <p:cNvSpPr txBox="1"/>
          <p:nvPr/>
        </p:nvSpPr>
        <p:spPr>
          <a:xfrm>
            <a:off x="18176140" y="7846119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 dirty="0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169107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Interface gráfica do usuário, Tabela&#10;&#10;Descrição gerada automaticamente com confiança média">
            <a:extLst>
              <a:ext uri="{FF2B5EF4-FFF2-40B4-BE49-F238E27FC236}">
                <a16:creationId xmlns:a16="http://schemas.microsoft.com/office/drawing/2014/main" id="{9BE9B24B-1AD4-5A16-DE77-F95643C23F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942599C0-DF56-7471-7E68-8C0B8BFD0336}"/>
              </a:ext>
            </a:extLst>
          </p:cNvPr>
          <p:cNvSpPr txBox="1"/>
          <p:nvPr/>
        </p:nvSpPr>
        <p:spPr>
          <a:xfrm>
            <a:off x="18176140" y="6319783"/>
            <a:ext cx="5560160" cy="16293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Suas pautas de diversidade e inclusão já estão alinhados com as demais estratégias implantadas em  ESG?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4F701ADD-B8EA-ED49-42FA-501B1C4C996E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AF0F601-47C8-CAC6-5525-1314EA5627B2}"/>
              </a:ext>
            </a:extLst>
          </p:cNvPr>
          <p:cNvSpPr txBox="1"/>
          <p:nvPr/>
        </p:nvSpPr>
        <p:spPr>
          <a:xfrm>
            <a:off x="18176140" y="8218789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2607771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4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56F2D1B0-1120-F304-72CB-CC9462565F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075AD330-A122-CD9E-21AE-E09548D48621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Sua empresa está alinhada com a prática de mercado?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DA89FC72-DA8A-2F76-9678-C8C7E2C1182B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7807E07-8998-17F2-6BA2-F11CF44D19FD}"/>
              </a:ext>
            </a:extLst>
          </p:cNvPr>
          <p:cNvSpPr txBox="1"/>
          <p:nvPr/>
        </p:nvSpPr>
        <p:spPr>
          <a:xfrm>
            <a:off x="18176140" y="7555192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2067644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795C8B20-DDE4-A19B-EDA9-A5976369C4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FE2234A1-62CB-087A-B8E2-D4B2AFA0386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0425983" y="6118316"/>
            <a:ext cx="3420000" cy="0"/>
          </a:xfrm>
          <a:prstGeom prst="line">
            <a:avLst/>
          </a:prstGeom>
          <a:ln w="3175">
            <a:solidFill>
              <a:srgbClr val="5D6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CE8B3D9D-10C7-6791-7AB9-48E5D09CCB0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021175" y="6118316"/>
            <a:ext cx="3420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F42ED354-5BDB-EA55-3C65-3B1F88A308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021175" y="7664041"/>
            <a:ext cx="3420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52D9E43E-40AF-1EA9-167A-32E7C59A8E4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021175" y="9209767"/>
            <a:ext cx="3420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92A13A2E-12CF-F77E-9806-BC656526C9F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0425983" y="9209767"/>
            <a:ext cx="3420000" cy="0"/>
          </a:xfrm>
          <a:prstGeom prst="line">
            <a:avLst/>
          </a:prstGeom>
          <a:ln w="3175">
            <a:solidFill>
              <a:srgbClr val="5D6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F26D5E3-A5AF-C1F7-BD61-8A59B0BFBB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0425983" y="5050939"/>
            <a:ext cx="3420000" cy="0"/>
          </a:xfrm>
          <a:prstGeom prst="line">
            <a:avLst/>
          </a:prstGeom>
          <a:ln w="3175">
            <a:solidFill>
              <a:srgbClr val="5D6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EBFF491E-F999-A935-AF92-928280D8EC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0425983" y="6118317"/>
            <a:ext cx="3420000" cy="0"/>
          </a:xfrm>
          <a:prstGeom prst="line">
            <a:avLst/>
          </a:prstGeom>
          <a:ln w="3175">
            <a:solidFill>
              <a:srgbClr val="5D6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49DC6A7-77AA-574F-FE2D-70BFA6AEE8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021175" y="6118317"/>
            <a:ext cx="3420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C7B0E76-DE78-65B8-A293-70D3EB548E7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021175" y="7664042"/>
            <a:ext cx="3420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6A81EFF-E7CE-5C94-EA7F-39DAA655D57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021175" y="9209768"/>
            <a:ext cx="3420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C442BC5-5358-01D0-2143-ACB275164D3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0425983" y="9209768"/>
            <a:ext cx="3420000" cy="0"/>
          </a:xfrm>
          <a:prstGeom prst="line">
            <a:avLst/>
          </a:prstGeom>
          <a:ln w="3175">
            <a:solidFill>
              <a:srgbClr val="5D6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F6B8B3C-CF6F-ADF7-392F-D721F8A35FB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0425983" y="5050940"/>
            <a:ext cx="3420000" cy="0"/>
          </a:xfrm>
          <a:prstGeom prst="line">
            <a:avLst/>
          </a:prstGeom>
          <a:ln w="3175">
            <a:solidFill>
              <a:srgbClr val="5D6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5E237C56-60AF-202F-9F96-9CF352D13BF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021175" y="9209768"/>
            <a:ext cx="3420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321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A4345685-4FC6-C316-1BCA-CD86B3677A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8" name="Retângulo 7">
            <a:hlinkClick r:id="rId4" action="ppaction://hlinksldjump"/>
            <a:extLst>
              <a:ext uri="{FF2B5EF4-FFF2-40B4-BE49-F238E27FC236}">
                <a16:creationId xmlns:a16="http://schemas.microsoft.com/office/drawing/2014/main" id="{8FAC7F1D-8612-EF5E-8FCF-CDF3E2B4ECA9}"/>
              </a:ext>
            </a:extLst>
          </p:cNvPr>
          <p:cNvSpPr/>
          <p:nvPr/>
        </p:nvSpPr>
        <p:spPr>
          <a:xfrm>
            <a:off x="20440650" y="12420600"/>
            <a:ext cx="2286000" cy="685800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61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1F8D65C-56E8-AB65-97EF-580D050CBD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3AC8F58-CD05-F48C-BBA1-4E820C07B11A}"/>
              </a:ext>
            </a:extLst>
          </p:cNvPr>
          <p:cNvSpPr txBox="1"/>
          <p:nvPr/>
        </p:nvSpPr>
        <p:spPr>
          <a:xfrm>
            <a:off x="2690601" y="8483629"/>
            <a:ext cx="6857828" cy="2108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400"/>
              </a:spcBef>
              <a:defRPr sz="2400" b="1">
                <a:solidFill>
                  <a:srgbClr val="FFFFFF"/>
                </a:solidFill>
                <a:latin typeface="Helvetica Now Text"/>
                <a:ea typeface="Helvetica Now Text"/>
                <a:cs typeface="Helvetica Now Text"/>
                <a:sym typeface="Helvetica Now Text"/>
              </a:defRPr>
            </a:pPr>
            <a:r>
              <a:rPr lang="pt-BR" sz="2400"/>
              <a:t>Nome </a:t>
            </a:r>
          </a:p>
          <a:p>
            <a:pPr>
              <a:spcBef>
                <a:spcPts val="1400"/>
              </a:spcBef>
              <a:defRPr sz="2400">
                <a:solidFill>
                  <a:srgbClr val="FFFFFF"/>
                </a:solidFill>
                <a:latin typeface="Helvetica Now Text"/>
                <a:ea typeface="Helvetica Now Text"/>
                <a:cs typeface="Helvetica Now Text"/>
                <a:sym typeface="Helvetica Now Text"/>
              </a:defRPr>
            </a:pPr>
            <a:r>
              <a:rPr lang="pt-BR" sz="2400"/>
              <a:t>Cargo, Human Capital Solution</a:t>
            </a:r>
          </a:p>
          <a:p>
            <a:pPr>
              <a:spcBef>
                <a:spcPts val="1400"/>
              </a:spcBef>
              <a:defRPr sz="2400">
                <a:solidFill>
                  <a:srgbClr val="FFFFFF"/>
                </a:solidFill>
                <a:latin typeface="Helvetica Now Text"/>
                <a:ea typeface="Helvetica Now Text"/>
                <a:cs typeface="Helvetica Now Text"/>
                <a:sym typeface="Helvetica Now Text"/>
              </a:defRPr>
            </a:pPr>
            <a:r>
              <a:rPr lang="pt-BR" sz="2400"/>
              <a:t>+55 11 xxxx-xxxx</a:t>
            </a:r>
          </a:p>
          <a:p>
            <a:pPr>
              <a:spcBef>
                <a:spcPts val="1400"/>
              </a:spcBef>
              <a:defRPr sz="2400">
                <a:solidFill>
                  <a:srgbClr val="FFFFFF"/>
                </a:solidFill>
                <a:latin typeface="Helvetica Now Text"/>
                <a:ea typeface="Helvetica Now Text"/>
                <a:cs typeface="Helvetica Now Text"/>
                <a:sym typeface="Helvetica Now Text"/>
              </a:defRPr>
            </a:pPr>
            <a:r>
              <a:rPr lang="pt-BR" sz="2400"/>
              <a:t>seuemail@aon.com</a:t>
            </a:r>
            <a:r>
              <a:rPr lang="pt-BR" sz="1800">
                <a:solidFill>
                  <a:srgbClr val="7F7F7F"/>
                </a:solidFill>
              </a:rPr>
              <a:t> 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DF71BC4-1314-F073-7BC8-96F592A1560A}"/>
              </a:ext>
            </a:extLst>
          </p:cNvPr>
          <p:cNvSpPr txBox="1"/>
          <p:nvPr/>
        </p:nvSpPr>
        <p:spPr>
          <a:xfrm>
            <a:off x="9015201" y="8483629"/>
            <a:ext cx="6857828" cy="1010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400"/>
              </a:spcBef>
              <a:defRPr sz="2400" b="1">
                <a:solidFill>
                  <a:srgbClr val="FFFFFF"/>
                </a:solidFill>
                <a:latin typeface="Helvetica Now Text"/>
                <a:ea typeface="Helvetica Now Text"/>
                <a:cs typeface="Helvetica Now Text"/>
                <a:sym typeface="Helvetica Now Text"/>
              </a:defRPr>
            </a:pPr>
            <a:r>
              <a:rPr lang="pt-BR" sz="2400"/>
              <a:t>Pesquisa de Benefícios Aon</a:t>
            </a:r>
          </a:p>
          <a:p>
            <a:pPr>
              <a:spcBef>
                <a:spcPts val="1400"/>
              </a:spcBef>
              <a:defRPr sz="2400">
                <a:solidFill>
                  <a:srgbClr val="FFFFFF"/>
                </a:solidFill>
                <a:latin typeface="Helvetica Now Text"/>
                <a:ea typeface="Helvetica Now Text"/>
                <a:cs typeface="Helvetica Now Text"/>
                <a:sym typeface="Helvetica Now Text"/>
              </a:defRPr>
            </a:pPr>
            <a:r>
              <a:rPr lang="pt-BR" sz="2400"/>
              <a:t>pesquisadebeneficios@aon.com</a:t>
            </a:r>
            <a:r>
              <a:rPr lang="pt-BR" sz="1800">
                <a:solidFill>
                  <a:srgbClr val="7F7F7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7452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DC322F2B-8AFE-6C45-08A4-27CE432536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2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Interface gráfica do usuário&#10;&#10;Descrição gerada automaticamente">
            <a:extLst>
              <a:ext uri="{FF2B5EF4-FFF2-40B4-BE49-F238E27FC236}">
                <a16:creationId xmlns:a16="http://schemas.microsoft.com/office/drawing/2014/main" id="{863B629E-8A2D-5619-A5CA-978E42611D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C58B1A86-BE18-0966-7DFD-3FF9615259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15" name="Retângulo 14">
            <a:hlinkClick r:id="rId3"/>
            <a:extLst>
              <a:ext uri="{FF2B5EF4-FFF2-40B4-BE49-F238E27FC236}">
                <a16:creationId xmlns:a16="http://schemas.microsoft.com/office/drawing/2014/main" id="{213D867F-51DF-BBE6-8E9F-AE273265FE44}"/>
              </a:ext>
            </a:extLst>
          </p:cNvPr>
          <p:cNvSpPr/>
          <p:nvPr/>
        </p:nvSpPr>
        <p:spPr>
          <a:xfrm>
            <a:off x="16573500" y="12687300"/>
            <a:ext cx="609600" cy="342900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tx2"/>
              </a:solidFill>
            </a:endParaRPr>
          </a:p>
        </p:txBody>
      </p:sp>
      <p:sp>
        <p:nvSpPr>
          <p:cNvPr id="16" name="Retângulo 15">
            <a:hlinkClick r:id="rId4"/>
            <a:extLst>
              <a:ext uri="{FF2B5EF4-FFF2-40B4-BE49-F238E27FC236}">
                <a16:creationId xmlns:a16="http://schemas.microsoft.com/office/drawing/2014/main" id="{95153CCE-D475-DD21-57CC-C56C59D9C83F}"/>
              </a:ext>
            </a:extLst>
          </p:cNvPr>
          <p:cNvSpPr/>
          <p:nvPr/>
        </p:nvSpPr>
        <p:spPr>
          <a:xfrm>
            <a:off x="16697325" y="13011150"/>
            <a:ext cx="609600" cy="342900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0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Interface gráfica do usuário&#10;&#10;Descrição gerada automaticamente">
            <a:extLst>
              <a:ext uri="{FF2B5EF4-FFF2-40B4-BE49-F238E27FC236}">
                <a16:creationId xmlns:a16="http://schemas.microsoft.com/office/drawing/2014/main" id="{CFA0362B-5A63-713E-EF9A-39F0366A2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21" name="Retângulo 20">
            <a:hlinkClick r:id="rId4"/>
            <a:extLst>
              <a:ext uri="{FF2B5EF4-FFF2-40B4-BE49-F238E27FC236}">
                <a16:creationId xmlns:a16="http://schemas.microsoft.com/office/drawing/2014/main" id="{53B10F36-6FA8-D87C-328A-10711A57CA51}"/>
              </a:ext>
            </a:extLst>
          </p:cNvPr>
          <p:cNvSpPr/>
          <p:nvPr/>
        </p:nvSpPr>
        <p:spPr>
          <a:xfrm>
            <a:off x="8648700" y="10706100"/>
            <a:ext cx="4857750" cy="1028700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m 71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C456E094-979F-F097-54BE-6C37B192DE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3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ADD7230D-AFE9-7A9F-3689-B0CDF05C67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6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88970DF-6F92-DFFD-AEA6-95194ECAF4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8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4E784B5D-3817-AC9E-6460-1A17C0FABE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378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aon_grays2">
      <a:dk1>
        <a:srgbClr val="000000"/>
      </a:dk1>
      <a:lt1>
        <a:srgbClr val="FFFFFF"/>
      </a:lt1>
      <a:dk2>
        <a:srgbClr val="5D6D78"/>
      </a:dk2>
      <a:lt2>
        <a:srgbClr val="E5EFF0"/>
      </a:lt2>
      <a:accent1>
        <a:srgbClr val="EB0017"/>
      </a:accent1>
      <a:accent2>
        <a:srgbClr val="82939A"/>
      </a:accent2>
      <a:accent3>
        <a:srgbClr val="ACC0C3"/>
      </a:accent3>
      <a:accent4>
        <a:srgbClr val="CDDBDE"/>
      </a:accent4>
      <a:accent5>
        <a:srgbClr val="E5EFF0"/>
      </a:accent5>
      <a:accent6>
        <a:srgbClr val="EEF6F7"/>
      </a:accent6>
      <a:hlink>
        <a:srgbClr val="28AFC3"/>
      </a:hlink>
      <a:folHlink>
        <a:srgbClr val="28AFC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sz="3000" dirty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6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algn="l">
          <a:lnSpc>
            <a:spcPct val="117000"/>
          </a:lnSpc>
          <a:spcAft>
            <a:spcPts val="1000"/>
          </a:spcAft>
          <a:defRPr sz="2000" dirty="0" err="1">
            <a:solidFill>
              <a:schemeClr val="tx2"/>
            </a:solidFill>
          </a:defRPr>
        </a:defPPr>
      </a:lstStyle>
    </a:txDef>
  </a:objectDefaults>
  <a:extraClrSchemeLst/>
  <a:custClrLst>
    <a:custClr name="Teal_Light">
      <a:srgbClr val="29B0C3"/>
    </a:custClr>
    <a:custClr name="Teal_Dark">
      <a:srgbClr val="007585"/>
    </a:custClr>
    <a:custClr name="Orange_Light">
      <a:srgbClr val="F25D00"/>
    </a:custClr>
    <a:custClr name="Orange_Dark">
      <a:srgbClr val="D1490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Gray_01">
      <a:srgbClr val="262836"/>
    </a:custClr>
    <a:custClr name="Gray_02">
      <a:srgbClr val="46535E"/>
    </a:custClr>
    <a:custClr name="Gray_03">
      <a:srgbClr val="5D6D78"/>
    </a:custClr>
    <a:custClr name="Gray_04">
      <a:srgbClr val="82939A"/>
    </a:custClr>
    <a:custClr name="Gray_05">
      <a:srgbClr val="ACC0C4"/>
    </a:custClr>
    <a:custClr name="Gray_06">
      <a:srgbClr val="CDDBDE"/>
    </a:custClr>
    <a:custClr name="Gray_07">
      <a:srgbClr val="E5EFF0"/>
    </a:custClr>
    <a:custClr name="Gray_08">
      <a:srgbClr val="EEF6F7"/>
    </a:custClr>
    <a:custClr name="Gray_09">
      <a:srgbClr val="F9FCFC"/>
    </a:custClr>
    <a:custClr name="BLANK">
      <a:srgbClr val="FFFFFF"/>
    </a:custClr>
    <a:custClr name="Aqua">
      <a:srgbClr val="73E2D8"/>
    </a:custClr>
    <a:custClr name="Teal">
      <a:srgbClr val="29B0C3"/>
    </a:custClr>
    <a:custClr name="Marine">
      <a:srgbClr val="0084BB"/>
    </a:custClr>
    <a:custClr name="Cobalt">
      <a:srgbClr val="0055A8"/>
    </a:custClr>
    <a:custClr name="Blue">
      <a:srgbClr val="101E7F"/>
    </a:custClr>
    <a:custClr name="Plum">
      <a:srgbClr val="6E027F"/>
    </a:custClr>
    <a:custClr name="Magenta">
      <a:srgbClr val="A70070"/>
    </a:custClr>
    <a:custClr name="Raspberry">
      <a:srgbClr val="D10058"/>
    </a:custClr>
    <a:custClr name="Red">
      <a:srgbClr val="EA2238"/>
    </a:custClr>
    <a:custClr name="Orange">
      <a:srgbClr val="F25D00"/>
    </a:custClr>
    <a:custClr name="Yellow">
      <a:srgbClr val="FFA600"/>
    </a:custClr>
    <a:custClr name="Lime">
      <a:srgbClr val="8ABD45"/>
    </a:custClr>
    <a:custClr name="Green">
      <a:srgbClr val="12A88A"/>
    </a:custClr>
  </a:custClrLst>
  <a:extLst>
    <a:ext uri="{05A4C25C-085E-4340-85A3-A5531E510DB2}">
      <thm15:themeFamily xmlns:thm15="http://schemas.microsoft.com/office/thememl/2012/main" name="Aon Ppt 2021" id="{8A68612A-4990-2640-8DC1-B5F6C975FFA3}" vid="{1986DACC-63D5-FD4D-8E4E-D7F9DA5F97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C76E14A30EAA44837C06799C79913B" ma:contentTypeVersion="15" ma:contentTypeDescription="Crie um novo documento." ma:contentTypeScope="" ma:versionID="d6adb4746442a046fb4180cf84f89545">
  <xsd:schema xmlns:xsd="http://www.w3.org/2001/XMLSchema" xmlns:xs="http://www.w3.org/2001/XMLSchema" xmlns:p="http://schemas.microsoft.com/office/2006/metadata/properties" xmlns:ns2="2328859b-5ed9-4766-b028-0028b0644668" xmlns:ns3="727ee4a8-7afa-42ee-90b0-8e34d4c97108" targetNamespace="http://schemas.microsoft.com/office/2006/metadata/properties" ma:root="true" ma:fieldsID="833b620114702f9944e76a7ba3ddf745" ns2:_="" ns3:_="">
    <xsd:import namespace="2328859b-5ed9-4766-b028-0028b0644668"/>
    <xsd:import namespace="727ee4a8-7afa-42ee-90b0-8e34d4c971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8859b-5ed9-4766-b028-0028b06446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1fdf30fe-1347-464b-aacb-c31a0be721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ee4a8-7afa-42ee-90b0-8e34d4c971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e857c13-7ac7-4f6a-bee3-ba3c9f749c48}" ma:internalName="TaxCatchAll" ma:showField="CatchAllData" ma:web="727ee4a8-7afa-42ee-90b0-8e34d4c97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7ee4a8-7afa-42ee-90b0-8e34d4c97108" xsi:nil="true"/>
    <lcf76f155ced4ddcb4097134ff3c332f xmlns="2328859b-5ed9-4766-b028-0028b064466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3C79B5-44A6-41E0-8E98-4DC127991A85}"/>
</file>

<file path=customXml/itemProps2.xml><?xml version="1.0" encoding="utf-8"?>
<ds:datastoreItem xmlns:ds="http://schemas.openxmlformats.org/officeDocument/2006/customXml" ds:itemID="{6B6DC340-B0BC-4F20-8B5A-E7EDC40074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363840-C1D5-4BB3-835B-ADDC36BC0151}">
  <ds:schemaRefs>
    <ds:schemaRef ds:uri="http://schemas.microsoft.com/office/2006/documentManagement/types"/>
    <ds:schemaRef ds:uri="727ee4a8-7afa-42ee-90b0-8e34d4c97108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2328859b-5ed9-4766-b028-0028b064466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348</Words>
  <Application>Microsoft Office PowerPoint</Application>
  <PresentationFormat>Personalizar</PresentationFormat>
  <Paragraphs>59</Paragraphs>
  <Slides>27</Slides>
  <Notes>17</Notes>
  <HiddenSlides>1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Arial</vt:lpstr>
      <vt:lpstr>Calibri</vt:lpstr>
      <vt:lpstr>Helvetica Neue Condensed Bold</vt:lpstr>
      <vt:lpstr>Helvetica Now Text</vt:lpstr>
      <vt:lpstr>Helvetica Now Text Light</vt:lpstr>
      <vt:lpstr>System Font Regular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Simara Maia</dc:creator>
  <cp:keywords/>
  <dc:description/>
  <cp:lastModifiedBy>Edgard Morato</cp:lastModifiedBy>
  <cp:revision>1</cp:revision>
  <dcterms:created xsi:type="dcterms:W3CDTF">2023-11-21T17:23:05Z</dcterms:created>
  <dcterms:modified xsi:type="dcterms:W3CDTF">2024-08-15T15:02:36Z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0x0101009EC76E14A30EAA44837C06799C79913B</vt:lpwstr>
  </property>
  <property fmtid="{D5CDD505-2E9C-101B-9397-08002B2CF9AE}" pid="3" name="MSIP_Label_9043f10a-881e-4653-a55e-02ca2cc829dc_Enabled">
    <vt:lpwstr>true</vt:lpwstr>
  </property>
  <property fmtid="{D5CDD505-2E9C-101B-9397-08002B2CF9AE}" pid="4" name="MSIP_Label_9043f10a-881e-4653-a55e-02ca2cc829dc_SetDate">
    <vt:lpwstr>2023-11-21T20:26:32Z</vt:lpwstr>
  </property>
  <property fmtid="{D5CDD505-2E9C-101B-9397-08002B2CF9AE}" pid="5" name="MSIP_Label_9043f10a-881e-4653-a55e-02ca2cc829dc_Method">
    <vt:lpwstr>Standard</vt:lpwstr>
  </property>
  <property fmtid="{D5CDD505-2E9C-101B-9397-08002B2CF9AE}" pid="6" name="MSIP_Label_9043f10a-881e-4653-a55e-02ca2cc829dc_Name">
    <vt:lpwstr>ADC_class_200</vt:lpwstr>
  </property>
  <property fmtid="{D5CDD505-2E9C-101B-9397-08002B2CF9AE}" pid="7" name="MSIP_Label_9043f10a-881e-4653-a55e-02ca2cc829dc_SiteId">
    <vt:lpwstr>94cfddbc-0627-494a-ad7a-29aea3aea832</vt:lpwstr>
  </property>
  <property fmtid="{D5CDD505-2E9C-101B-9397-08002B2CF9AE}" pid="8" name="MSIP_Label_9043f10a-881e-4653-a55e-02ca2cc829dc_ActionId">
    <vt:lpwstr>a6405961-78d4-465a-96d5-e037a17fd76c</vt:lpwstr>
  </property>
  <property fmtid="{D5CDD505-2E9C-101B-9397-08002B2CF9AE}" pid="9" name="MSIP_Label_9043f10a-881e-4653-a55e-02ca2cc829dc_ContentBits">
    <vt:lpwstr>0</vt:lpwstr>
  </property>
  <property fmtid="{D5CDD505-2E9C-101B-9397-08002B2CF9AE}" pid="10" name="MediaServiceImageTags">
    <vt:lpwstr/>
  </property>
</Properties>
</file>