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32"/>
  </p:notesMasterIdLst>
  <p:sldIdLst>
    <p:sldId id="2147471883" r:id="rId5"/>
    <p:sldId id="2147472040" r:id="rId6"/>
    <p:sldId id="2147472007" r:id="rId7"/>
    <p:sldId id="2147472012" r:id="rId8"/>
    <p:sldId id="2147472046" r:id="rId9"/>
    <p:sldId id="2147472039" r:id="rId10"/>
    <p:sldId id="397" r:id="rId11"/>
    <p:sldId id="2147472042" r:id="rId12"/>
    <p:sldId id="2147472043" r:id="rId13"/>
    <p:sldId id="2147472016" r:id="rId14"/>
    <p:sldId id="2147471976" r:id="rId15"/>
    <p:sldId id="2147472019" r:id="rId16"/>
    <p:sldId id="2147472044" r:id="rId17"/>
    <p:sldId id="2147472015" r:id="rId18"/>
    <p:sldId id="2147472028" r:id="rId19"/>
    <p:sldId id="2147472030" r:id="rId20"/>
    <p:sldId id="2147472029" r:id="rId21"/>
    <p:sldId id="2147472031" r:id="rId22"/>
    <p:sldId id="2147472045" r:id="rId23"/>
    <p:sldId id="2147472033" r:id="rId24"/>
    <p:sldId id="2147472034" r:id="rId25"/>
    <p:sldId id="2147472035" r:id="rId26"/>
    <p:sldId id="2147472037" r:id="rId27"/>
    <p:sldId id="2147471826" r:id="rId28"/>
    <p:sldId id="2147471908" r:id="rId29"/>
    <p:sldId id="2147471843" r:id="rId30"/>
    <p:sldId id="2147471831" r:id="rId3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AB76041-1823-4BA6-8AA4-0EF574FB8B54}">
          <p14:sldIdLst>
            <p14:sldId id="2147471883"/>
            <p14:sldId id="2147472040"/>
          </p14:sldIdLst>
        </p14:section>
        <p14:section name="Panorama de Mercado" id="{2CD4F83E-9B6A-4E31-8AAE-35C0E0EB3E8D}">
          <p14:sldIdLst>
            <p14:sldId id="2147472007"/>
            <p14:sldId id="2147472012"/>
            <p14:sldId id="2147472046"/>
            <p14:sldId id="2147472039"/>
            <p14:sldId id="397"/>
            <p14:sldId id="2147472042"/>
            <p14:sldId id="2147472043"/>
            <p14:sldId id="2147472016"/>
          </p14:sldIdLst>
        </p14:section>
        <p14:section name="Futuro do Trabalho" id="{A8D4EE2D-3B13-4D1C-8849-778A7F58EAB0}">
          <p14:sldIdLst>
            <p14:sldId id="2147471976"/>
            <p14:sldId id="2147472019"/>
            <p14:sldId id="2147472044"/>
          </p14:sldIdLst>
        </p14:section>
        <p14:section name="Dimensões de Bem-estar" id="{D536E8FF-4C02-4EC4-BC9C-A9A1043AACC6}">
          <p14:sldIdLst>
            <p14:sldId id="2147472015"/>
            <p14:sldId id="2147472028"/>
            <p14:sldId id="2147472030"/>
            <p14:sldId id="2147472029"/>
            <p14:sldId id="2147472031"/>
            <p14:sldId id="2147472045"/>
            <p14:sldId id="2147472033"/>
            <p14:sldId id="2147472034"/>
            <p14:sldId id="2147472035"/>
            <p14:sldId id="2147472037"/>
          </p14:sldIdLst>
        </p14:section>
        <p14:section name="Como a Aon pode ajudar" id="{571C7D4F-5E11-4801-B663-123CFA0F4A3A}">
          <p14:sldIdLst>
            <p14:sldId id="2147471826"/>
            <p14:sldId id="2147471908"/>
            <p14:sldId id="2147471843"/>
            <p14:sldId id="21474718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44600-48D2-1410-B444-2510C0CB14C7}" name="Luis Fernando dos Santos Silva" initials="LFdSS" userId="S::luis.fernando@aon.com::4dddb8d4-2f82-44a6-90ef-c4ff18f2b63d" providerId="AD"/>
  <p188:author id="{B8A9283D-1AA0-AEA0-6168-27ECBC1FD44E}" name="Naira Duarte" initials="ND" userId="S::naira.duarte@aon.com::259e3a0f-bcd7-46a8-b4ca-22cd4df63811" providerId="AD"/>
  <p188:author id="{34A37451-F8EE-ABBA-8DB4-1F8773EA1230}" name="Danny Vallongo" initials="DV" userId="S::danny.vallongo@aon.com::def19467-0729-430a-a27c-08d1e50d25dd" providerId="AD"/>
  <p188:author id="{4C51D25D-E104-A7AA-5CFC-C2D45B1143C6}" name="Julia Fonseca" initials="JF" userId="S::julia.fonseca@aon.com::846938e5-ae47-4fd6-96e8-d7870e81472b" providerId="AD"/>
  <p188:author id="{9DBE5374-3F5E-7B24-623F-1979253F131A}" name="Edgard Morato" initials="EM" userId="S::edgard.morato@aon.com::1da6dde4-7cd4-47d1-b037-d62d00b7d62c" providerId="AD"/>
  <p188:author id="{BE975295-A609-233B-DC81-948672E8B0CB}" name="Simara Maia" initials="SM" userId="S::simara.maia@aon.com::25364073-822d-4141-97a2-fe988dada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0C3"/>
    <a:srgbClr val="EA2537"/>
    <a:srgbClr val="EEF6F7"/>
    <a:srgbClr val="FFFFFF"/>
    <a:srgbClr val="73E2D8"/>
    <a:srgbClr val="007585"/>
    <a:srgbClr val="0084BB"/>
    <a:srgbClr val="D10058"/>
    <a:srgbClr val="2628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17BA9-5BEA-4E99-B0B2-A80939608375}" v="5" dt="2024-08-15T14:08:19.042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26" autoAdjust="0"/>
  </p:normalViewPr>
  <p:slideViewPr>
    <p:cSldViewPr snapToGrid="0">
      <p:cViewPr varScale="1">
        <p:scale>
          <a:sx n="41" d="100"/>
          <a:sy n="41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d Morato" userId="1da6dde4-7cd4-47d1-b037-d62d00b7d62c" providerId="ADAL" clId="{4C5933A4-8BD5-443F-BB59-6136DE64DC40}"/>
    <pc:docChg chg="undo custSel modSld">
      <pc:chgData name="Edgard Morato" userId="1da6dde4-7cd4-47d1-b037-d62d00b7d62c" providerId="ADAL" clId="{4C5933A4-8BD5-443F-BB59-6136DE64DC40}" dt="2024-06-21T20:11:26" v="165" actId="729"/>
      <pc:docMkLst>
        <pc:docMk/>
      </pc:docMkLst>
      <pc:sldChg chg="addSp delSp modSp mod">
        <pc:chgData name="Edgard Morato" userId="1da6dde4-7cd4-47d1-b037-d62d00b7d62c" providerId="ADAL" clId="{4C5933A4-8BD5-443F-BB59-6136DE64DC40}" dt="2024-06-21T19:52:50.468" v="32" actId="34135"/>
        <pc:sldMkLst>
          <pc:docMk/>
          <pc:sldMk cId="3319366197" sldId="397"/>
        </pc:sldMkLst>
        <pc:spChg chg="add del mod">
          <ac:chgData name="Edgard Morato" userId="1da6dde4-7cd4-47d1-b037-d62d00b7d62c" providerId="ADAL" clId="{4C5933A4-8BD5-443F-BB59-6136DE64DC40}" dt="2024-06-21T19:52:25.071" v="30" actId="478"/>
          <ac:spMkLst>
            <pc:docMk/>
            <pc:sldMk cId="3319366197" sldId="397"/>
            <ac:spMk id="3" creationId="{515E673C-BC59-0EAC-5890-793B32203992}"/>
          </ac:spMkLst>
        </pc:spChg>
        <pc:spChg chg="del">
          <ac:chgData name="Edgard Morato" userId="1da6dde4-7cd4-47d1-b037-d62d00b7d62c" providerId="ADAL" clId="{4C5933A4-8BD5-443F-BB59-6136DE64DC40}" dt="2024-06-21T19:52:22.583" v="29" actId="478"/>
          <ac:spMkLst>
            <pc:docMk/>
            <pc:sldMk cId="3319366197" sldId="397"/>
            <ac:spMk id="9" creationId="{CE14CF97-DC89-C973-A482-5C74A15F3403}"/>
          </ac:spMkLst>
        </pc:spChg>
        <pc:spChg chg="del">
          <ac:chgData name="Edgard Morato" userId="1da6dde4-7cd4-47d1-b037-d62d00b7d62c" providerId="ADAL" clId="{4C5933A4-8BD5-443F-BB59-6136DE64DC40}" dt="2024-06-21T19:52:22.583" v="29" actId="478"/>
          <ac:spMkLst>
            <pc:docMk/>
            <pc:sldMk cId="3319366197" sldId="397"/>
            <ac:spMk id="12" creationId="{55E87C1E-C998-3965-61B3-DE1C14763455}"/>
          </ac:spMkLst>
        </pc:spChg>
        <pc:spChg chg="del">
          <ac:chgData name="Edgard Morato" userId="1da6dde4-7cd4-47d1-b037-d62d00b7d62c" providerId="ADAL" clId="{4C5933A4-8BD5-443F-BB59-6136DE64DC40}" dt="2024-06-21T19:52:22.583" v="29" actId="478"/>
          <ac:spMkLst>
            <pc:docMk/>
            <pc:sldMk cId="3319366197" sldId="397"/>
            <ac:spMk id="19" creationId="{6EEC8BF9-122A-5FE7-1AA9-D28002C4DCA3}"/>
          </ac:spMkLst>
        </pc:spChg>
        <pc:spChg chg="del">
          <ac:chgData name="Edgard Morato" userId="1da6dde4-7cd4-47d1-b037-d62d00b7d62c" providerId="ADAL" clId="{4C5933A4-8BD5-443F-BB59-6136DE64DC40}" dt="2024-06-21T19:52:22.583" v="29" actId="478"/>
          <ac:spMkLst>
            <pc:docMk/>
            <pc:sldMk cId="3319366197" sldId="397"/>
            <ac:spMk id="27" creationId="{685207C1-3E19-00E8-4073-783E19C07D07}"/>
          </ac:spMkLst>
        </pc:spChg>
        <pc:graphicFrameChg chg="del">
          <ac:chgData name="Edgard Morato" userId="1da6dde4-7cd4-47d1-b037-d62d00b7d62c" providerId="ADAL" clId="{4C5933A4-8BD5-443F-BB59-6136DE64DC40}" dt="2024-06-21T19:52:22.583" v="29" actId="478"/>
          <ac:graphicFrameMkLst>
            <pc:docMk/>
            <pc:sldMk cId="3319366197" sldId="397"/>
            <ac:graphicFrameMk id="17" creationId="{3AD4B4CA-1F32-EF8F-D787-36CA05AD1C5F}"/>
          </ac:graphicFrameMkLst>
        </pc:graphicFrameChg>
        <pc:picChg chg="add mod">
          <ac:chgData name="Edgard Morato" userId="1da6dde4-7cd4-47d1-b037-d62d00b7d62c" providerId="ADAL" clId="{4C5933A4-8BD5-443F-BB59-6136DE64DC40}" dt="2024-06-21T19:52:50.468" v="32" actId="34135"/>
          <ac:picMkLst>
            <pc:docMk/>
            <pc:sldMk cId="3319366197" sldId="397"/>
            <ac:picMk id="5" creationId="{93119699-A393-6F01-6DE9-CD41DCD5186F}"/>
          </ac:picMkLst>
        </pc:picChg>
        <pc:picChg chg="del">
          <ac:chgData name="Edgard Morato" userId="1da6dde4-7cd4-47d1-b037-d62d00b7d62c" providerId="ADAL" clId="{4C5933A4-8BD5-443F-BB59-6136DE64DC40}" dt="2024-06-21T19:52:22.583" v="29" actId="478"/>
          <ac:picMkLst>
            <pc:docMk/>
            <pc:sldMk cId="3319366197" sldId="397"/>
            <ac:picMk id="13" creationId="{C949B13B-A7E2-9C09-769C-AF6466A13548}"/>
          </ac:picMkLst>
        </pc:picChg>
        <pc:picChg chg="del">
          <ac:chgData name="Edgard Morato" userId="1da6dde4-7cd4-47d1-b037-d62d00b7d62c" providerId="ADAL" clId="{4C5933A4-8BD5-443F-BB59-6136DE64DC40}" dt="2024-06-21T19:52:22.583" v="29" actId="478"/>
          <ac:picMkLst>
            <pc:docMk/>
            <pc:sldMk cId="3319366197" sldId="397"/>
            <ac:picMk id="28" creationId="{83DA1738-5F84-2388-F1F2-8F869ED4FE38}"/>
          </ac:picMkLst>
        </pc:picChg>
        <pc:picChg chg="del">
          <ac:chgData name="Edgard Morato" userId="1da6dde4-7cd4-47d1-b037-d62d00b7d62c" providerId="ADAL" clId="{4C5933A4-8BD5-443F-BB59-6136DE64DC40}" dt="2024-06-21T19:52:22.583" v="29" actId="478"/>
          <ac:picMkLst>
            <pc:docMk/>
            <pc:sldMk cId="3319366197" sldId="397"/>
            <ac:picMk id="29" creationId="{68266C96-9F7A-2B36-831B-5FC684CBFC53}"/>
          </ac:picMkLst>
        </pc:picChg>
        <pc:picChg chg="del">
          <ac:chgData name="Edgard Morato" userId="1da6dde4-7cd4-47d1-b037-d62d00b7d62c" providerId="ADAL" clId="{4C5933A4-8BD5-443F-BB59-6136DE64DC40}" dt="2024-06-21T19:52:22.583" v="29" actId="478"/>
          <ac:picMkLst>
            <pc:docMk/>
            <pc:sldMk cId="3319366197" sldId="397"/>
            <ac:picMk id="30" creationId="{D8111605-29DF-15C2-CA88-465B761EE726}"/>
          </ac:picMkLst>
        </pc:picChg>
        <pc:picChg chg="del">
          <ac:chgData name="Edgard Morato" userId="1da6dde4-7cd4-47d1-b037-d62d00b7d62c" providerId="ADAL" clId="{4C5933A4-8BD5-443F-BB59-6136DE64DC40}" dt="2024-06-21T19:52:22.583" v="29" actId="478"/>
          <ac:picMkLst>
            <pc:docMk/>
            <pc:sldMk cId="3319366197" sldId="397"/>
            <ac:picMk id="31" creationId="{7E6C50B6-38E3-B65A-1BB5-122B456C8F64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8:04.545" v="98" actId="34135"/>
        <pc:sldMkLst>
          <pc:docMk/>
          <pc:sldMk cId="3950321292" sldId="2147471826"/>
        </pc:sldMkLst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6" creationId="{AFC475B2-A75D-6EE5-FA0A-F5BE0C627843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7" creationId="{93670738-6747-4D29-935F-B29BDE23820D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8" creationId="{D1B33EAC-D56A-4907-D534-3CD7FF1096ED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9" creationId="{BAF3AEC9-0D49-28CC-C87D-22AA6AD786F9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10" creationId="{9A925A2A-188F-AD59-1AFE-8829F128CE85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11" creationId="{FE500E6E-DCE0-97DC-DD7B-F1314EBEE74F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12" creationId="{091917F5-4E9F-C17C-E020-F82CE76425B7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13" creationId="{1F3A582B-33C3-5079-1B39-BFC03BE25846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19" creationId="{530DDBA9-598A-CE14-CA7D-D174C61D9251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22" creationId="{2B0CA37A-165A-4A84-3E87-E5B2DD542A2E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1" creationId="{5EEF419A-A7C8-FF32-63EF-CFD059090CDF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2" creationId="{1C333050-A7E8-3C1D-5DB8-AE5423F6F0C0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3" creationId="{584660C0-FC8D-743F-EABF-0888E172FF66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4" creationId="{F6F684BB-A40C-4588-FA42-DA300537BC95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5" creationId="{E7DFE092-202B-8C08-2771-C301F3A77134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7" creationId="{800675BD-1826-6D5F-5EFE-C7FB64C389CB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39" creationId="{049958AC-20DE-1260-155E-27E361060D33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40" creationId="{1D283762-C6D4-348F-8C85-6666428DA071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41" creationId="{6A002355-E67C-8F4A-36D3-4E9DAA09DC7F}"/>
          </ac:spMkLst>
        </pc:spChg>
        <pc:spChg chg="del">
          <ac:chgData name="Edgard Morato" userId="1da6dde4-7cd4-47d1-b037-d62d00b7d62c" providerId="ADAL" clId="{4C5933A4-8BD5-443F-BB59-6136DE64DC40}" dt="2024-06-21T19:57:54.753" v="96" actId="478"/>
          <ac:spMkLst>
            <pc:docMk/>
            <pc:sldMk cId="3950321292" sldId="2147471826"/>
            <ac:spMk id="45" creationId="{3FD62CF6-64C0-E125-C960-E175384797F8}"/>
          </ac:spMkLst>
        </pc:spChg>
        <pc:picChg chg="add mod">
          <ac:chgData name="Edgard Morato" userId="1da6dde4-7cd4-47d1-b037-d62d00b7d62c" providerId="ADAL" clId="{4C5933A4-8BD5-443F-BB59-6136DE64DC40}" dt="2024-06-21T19:58:04.545" v="98" actId="34135"/>
          <ac:picMkLst>
            <pc:docMk/>
            <pc:sldMk cId="3950321292" sldId="2147471826"/>
            <ac:picMk id="3" creationId="{198F4F3E-8607-E44D-6D42-9BB1FF139996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36" creationId="{5F5129F1-B7C8-4E7C-76AB-FBF1624FAAD5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38" creationId="{DDD595BF-B07D-DE19-9EA9-7FC613F50526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42" creationId="{F95F39A5-D6CF-F811-50EA-368F67056C0F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43" creationId="{1BCB33CC-4CF8-0F5F-C6D7-7D4BC142D2C6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44" creationId="{9F3BD63C-2137-9A9D-FFC1-B8B39CA7F8C1}"/>
          </ac:picMkLst>
        </pc:picChg>
        <pc:picChg chg="del">
          <ac:chgData name="Edgard Morato" userId="1da6dde4-7cd4-47d1-b037-d62d00b7d62c" providerId="ADAL" clId="{4C5933A4-8BD5-443F-BB59-6136DE64DC40}" dt="2024-06-21T19:57:54.753" v="96" actId="478"/>
          <ac:picMkLst>
            <pc:docMk/>
            <pc:sldMk cId="3950321292" sldId="2147471826"/>
            <ac:picMk id="46" creationId="{ADB65771-3119-01C5-1E04-CB87C4C383AE}"/>
          </ac:picMkLst>
        </pc:picChg>
        <pc:cxnChg chg="del">
          <ac:chgData name="Edgard Morato" userId="1da6dde4-7cd4-47d1-b037-d62d00b7d62c" providerId="ADAL" clId="{4C5933A4-8BD5-443F-BB59-6136DE64DC40}" dt="2024-06-21T19:57:54.753" v="96" actId="478"/>
          <ac:cxnSpMkLst>
            <pc:docMk/>
            <pc:sldMk cId="3950321292" sldId="2147471826"/>
            <ac:cxnSpMk id="14" creationId="{88CF2C47-F4C1-73BC-8DDB-1C8F5842233A}"/>
          </ac:cxnSpMkLst>
        </pc:cxnChg>
        <pc:cxnChg chg="del">
          <ac:chgData name="Edgard Morato" userId="1da6dde4-7cd4-47d1-b037-d62d00b7d62c" providerId="ADAL" clId="{4C5933A4-8BD5-443F-BB59-6136DE64DC40}" dt="2024-06-21T19:57:54.753" v="96" actId="478"/>
          <ac:cxnSpMkLst>
            <pc:docMk/>
            <pc:sldMk cId="3950321292" sldId="2147471826"/>
            <ac:cxnSpMk id="15" creationId="{865CEFA8-6104-2BBC-30C2-88163C5E8DFB}"/>
          </ac:cxnSpMkLst>
        </pc:cxnChg>
        <pc:cxnChg chg="del">
          <ac:chgData name="Edgard Morato" userId="1da6dde4-7cd4-47d1-b037-d62d00b7d62c" providerId="ADAL" clId="{4C5933A4-8BD5-443F-BB59-6136DE64DC40}" dt="2024-06-21T19:57:54.753" v="96" actId="478"/>
          <ac:cxnSpMkLst>
            <pc:docMk/>
            <pc:sldMk cId="3950321292" sldId="2147471826"/>
            <ac:cxnSpMk id="16" creationId="{E70F972C-CEBE-FB8F-EB81-DD0039AB4CD3}"/>
          </ac:cxnSpMkLst>
        </pc:cxnChg>
        <pc:cxnChg chg="del">
          <ac:chgData name="Edgard Morato" userId="1da6dde4-7cd4-47d1-b037-d62d00b7d62c" providerId="ADAL" clId="{4C5933A4-8BD5-443F-BB59-6136DE64DC40}" dt="2024-06-21T19:57:54.753" v="96" actId="478"/>
          <ac:cxnSpMkLst>
            <pc:docMk/>
            <pc:sldMk cId="3950321292" sldId="2147471826"/>
            <ac:cxnSpMk id="17" creationId="{799EBB97-9120-C6F3-2A84-1F4099948CED}"/>
          </ac:cxnSpMkLst>
        </pc:cxnChg>
        <pc:cxnChg chg="del">
          <ac:chgData name="Edgard Morato" userId="1da6dde4-7cd4-47d1-b037-d62d00b7d62c" providerId="ADAL" clId="{4C5933A4-8BD5-443F-BB59-6136DE64DC40}" dt="2024-06-21T19:57:54.753" v="96" actId="478"/>
          <ac:cxnSpMkLst>
            <pc:docMk/>
            <pc:sldMk cId="3950321292" sldId="2147471826"/>
            <ac:cxnSpMk id="18" creationId="{A2806C84-4A52-52E1-DFC5-F03F03FBCE9B}"/>
          </ac:cxnSpMkLst>
        </pc:cxnChg>
      </pc:sldChg>
      <pc:sldChg chg="addSp delSp modSp mod modShow">
        <pc:chgData name="Edgard Morato" userId="1da6dde4-7cd4-47d1-b037-d62d00b7d62c" providerId="ADAL" clId="{4C5933A4-8BD5-443F-BB59-6136DE64DC40}" dt="2024-06-21T20:11:26" v="165" actId="729"/>
        <pc:sldMkLst>
          <pc:docMk/>
          <pc:sldMk cId="4023122470" sldId="2147471831"/>
        </pc:sldMkLst>
        <pc:spChg chg="add del mod">
          <ac:chgData name="Edgard Morato" userId="1da6dde4-7cd4-47d1-b037-d62d00b7d62c" providerId="ADAL" clId="{4C5933A4-8BD5-443F-BB59-6136DE64DC40}" dt="2024-06-21T19:58:43.088" v="108" actId="478"/>
          <ac:spMkLst>
            <pc:docMk/>
            <pc:sldMk cId="4023122470" sldId="2147471831"/>
            <ac:spMk id="3" creationId="{F9DF99F7-10F5-6300-21E5-D3C205F28CE0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4" creationId="{A90D8D00-ABE5-EA1F-EF8C-3EAA91945D8C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5" creationId="{A10AEDB9-AD1B-25CC-62CC-373AEF57F02A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" creationId="{2E2C7A9C-2C32-D29D-40BF-B23C2E8C7EA7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7" creationId="{1681E0B8-AB5D-EBE4-2B4E-2111464DB160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8" creationId="{C1A4E08A-A2C0-C1EB-A6FC-56C14C9DB3CD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9" creationId="{36021054-9C9D-9696-F130-776342DE51F4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0" creationId="{99031885-A957-3C59-587F-4081E9AE7C6C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1" creationId="{3F06A5E1-D7CA-222A-B51F-8E492CBB18FA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2" creationId="{7E340600-25D4-84A7-1710-CD9BF2746BE5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3" creationId="{0E6884D2-AC96-9D0B-E64B-62B985BB644F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4" creationId="{1640D271-CB57-5AF7-00E1-A0D02CF85859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5" creationId="{A075F3DE-E22B-533C-9C45-855398B2F421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6" creationId="{8268CE4C-479E-BDD3-9134-9E5DB564D4F7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7" creationId="{F6F093E1-4593-9C37-1FCE-D7B683F5464A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8" creationId="{43F42682-738E-8E71-CAF0-2345F4713912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48" creationId="{F0B1834A-FCEB-6F6E-32D0-7455AC0BCB38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50" creationId="{D0FD46DA-A339-0BB5-1C38-B615C7D6DA81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51" creationId="{1C931108-6F9C-BF2B-7217-35DBE17A082B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58" creationId="{9892C2C0-CD72-4344-D6A6-1FAF05C162AF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0" creationId="{58ABEF12-2C97-1DD9-D496-C3D5E2D23178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2" creationId="{D0FA4723-E364-99EE-5961-A3C2D22C1EA4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3" creationId="{F41C8AED-EF9C-44D9-2F61-7DE5D4ACB7A9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5" creationId="{1A30CDBC-3F76-9F72-68F5-D40884722910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7" creationId="{76931AA3-96B8-EA39-ED90-A4FDC6181FE9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68" creationId="{4B5BCBD2-1B87-175A-3265-886D8D27DA30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70" creationId="{E6BDF55D-3165-77FA-82DE-89689226523D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75" creationId="{05C56237-7729-1103-0AC9-629EB47AA638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81" creationId="{790500CB-BBC0-748F-B754-9BCD9988352B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96" creationId="{C4924FE6-1402-0316-3BE1-C0F77553BC81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00" creationId="{0AA88614-320B-5C6B-381A-C46ACD002774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02" creationId="{D9C04C79-01E7-BDB0-D24C-F9167D0D77FC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04" creationId="{2116A0B0-A32D-1C56-906D-29CB34833212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06" creationId="{1C8EECA6-6D03-9FCC-CA52-A1F09C95D38E}"/>
          </ac:spMkLst>
        </pc:spChg>
        <pc:spChg chg="del">
          <ac:chgData name="Edgard Morato" userId="1da6dde4-7cd4-47d1-b037-d62d00b7d62c" providerId="ADAL" clId="{4C5933A4-8BD5-443F-BB59-6136DE64DC40}" dt="2024-06-21T19:58:41.587" v="107" actId="478"/>
          <ac:spMkLst>
            <pc:docMk/>
            <pc:sldMk cId="4023122470" sldId="2147471831"/>
            <ac:spMk id="112" creationId="{1FC656C9-45FB-B79F-8A87-C855836BE8D3}"/>
          </ac:spMkLst>
        </pc:sp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19" creationId="{DF496338-82D6-2438-9609-7796DBD82E37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0" creationId="{A7A2CA15-644D-26C2-791D-29DBE0AE196D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1" creationId="{E908A76C-8336-6AFD-80D4-72F4FE3553A3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2" creationId="{9E8473B1-8F5C-0DB9-3483-25E7673AF9AD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3" creationId="{FF50C32B-C98B-FE17-3EC2-ECD1AD8C3BBC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4" creationId="{FA62F4A3-B30D-B441-05D6-D4C28416FF2F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5" creationId="{9A7D6047-1477-850F-D4D5-0E0737995B7F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6" creationId="{1E1749B7-F967-0725-0490-DBB5DFE878EE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28" creationId="{6572E2F0-B0E4-AC51-BF3C-7BF096E43C55}"/>
          </ac:picMkLst>
        </pc:picChg>
        <pc:picChg chg="add mod">
          <ac:chgData name="Edgard Morato" userId="1da6dde4-7cd4-47d1-b037-d62d00b7d62c" providerId="ADAL" clId="{4C5933A4-8BD5-443F-BB59-6136DE64DC40}" dt="2024-06-21T19:58:54.034" v="110" actId="34135"/>
          <ac:picMkLst>
            <pc:docMk/>
            <pc:sldMk cId="4023122470" sldId="2147471831"/>
            <ac:picMk id="29" creationId="{1B67123A-5E0B-99B5-492A-ABB2BB2E09A2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30" creationId="{AB1B2176-CC81-9B74-E32E-BDC41A3CCC00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33" creationId="{5F632FC0-6395-E9DB-41C8-3915ABCCE94F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35" creationId="{BDE2990B-4555-ABD2-FAE4-D6914AD7D240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37" creationId="{A6EB8A35-D002-1D11-ECCD-A0E1DE0468E1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38" creationId="{4DE89499-94AC-0151-DD86-4D5D1EE21EDA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1" creationId="{0B091AF5-71C8-5BBE-37D3-BD8BA5F7E30F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3" creationId="{954A5D7E-60F7-BF12-18B3-AAEFADDCB59B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5" creationId="{8AF71E4D-963E-1180-97E8-E0128617B70B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6" creationId="{A5C43E8C-6CA4-5689-9174-46A63280FBAB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7" creationId="{AC4FD99D-EB39-46C5-9852-399B391903FB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49" creationId="{820C8904-239D-AC4A-85B1-0DDD92197ED5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2" creationId="{10221F35-2F9E-C76E-ED99-155731B2BBD6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3" creationId="{8509C625-4725-53DD-DCBD-2CEE0EE7903A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4" creationId="{5B6AAC91-FF6E-5D2C-A8C6-023963063662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6" creationId="{67321F40-2802-329F-8F7B-2C9B8852FA14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7" creationId="{076CC098-70D6-64F7-AD01-61EE06548317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59" creationId="{A4A93982-1859-8337-12A5-DA679C6DE61A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61" creationId="{10242107-4025-E724-48EC-0608D791C7FE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66" creationId="{DF327A72-9D1C-8902-33C7-8FAB1493AA83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69" creationId="{22BA76BF-36A2-A49E-E6C4-E49438C04117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71" creationId="{05ABBF57-12B8-1C99-33A5-21C5042848CD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72" creationId="{A0F6C76C-2C95-3D51-DBAF-5C8D0802379F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111" creationId="{23DFF8AD-93AF-F45A-D15A-37F72F5203C8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114" creationId="{A4D593B6-77CB-B0A8-00E7-C412405C168B}"/>
          </ac:picMkLst>
        </pc:picChg>
        <pc:picChg chg="del">
          <ac:chgData name="Edgard Morato" userId="1da6dde4-7cd4-47d1-b037-d62d00b7d62c" providerId="ADAL" clId="{4C5933A4-8BD5-443F-BB59-6136DE64DC40}" dt="2024-06-21T19:58:41.587" v="107" actId="478"/>
          <ac:picMkLst>
            <pc:docMk/>
            <pc:sldMk cId="4023122470" sldId="2147471831"/>
            <ac:picMk id="116" creationId="{6C8E171F-D3E1-6C09-5D4C-0BCC876EEC5C}"/>
          </ac:picMkLst>
        </pc:pic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77" creationId="{8E69DDC8-A5EC-7E59-4C03-E8820EE9540F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78" creationId="{40DE2D1A-D95C-C951-C980-AB4328885C32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83" creationId="{FD70AF2D-6BF6-09FA-3FB3-086BFF02D1EB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88" creationId="{08394FF6-E4BA-A2C3-FE6E-0347C868940E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91" creationId="{9693389E-097D-221E-6A7B-3224380BDE3A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92" creationId="{9E1F7E07-D3C9-EC3A-B986-15A6F54500E4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95" creationId="{20581222-1FCE-5B8F-8F7A-EC7CC063D2D5}"/>
          </ac:cxnSpMkLst>
        </pc:cxnChg>
        <pc:cxnChg chg="del">
          <ac:chgData name="Edgard Morato" userId="1da6dde4-7cd4-47d1-b037-d62d00b7d62c" providerId="ADAL" clId="{4C5933A4-8BD5-443F-BB59-6136DE64DC40}" dt="2024-06-21T19:58:41.587" v="107" actId="478"/>
          <ac:cxnSpMkLst>
            <pc:docMk/>
            <pc:sldMk cId="4023122470" sldId="2147471831"/>
            <ac:cxnSpMk id="103" creationId="{996743B8-4BBB-F68E-83D6-420BD8026E37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3:42.092" v="122"/>
        <pc:sldMkLst>
          <pc:docMk/>
          <pc:sldMk cId="1377452179" sldId="2147471843"/>
        </pc:sldMkLst>
        <pc:spChg chg="add del mod">
          <ac:chgData name="Edgard Morato" userId="1da6dde4-7cd4-47d1-b037-d62d00b7d62c" providerId="ADAL" clId="{4C5933A4-8BD5-443F-BB59-6136DE64DC40}" dt="2024-06-21T19:58:25.031" v="104" actId="478"/>
          <ac:spMkLst>
            <pc:docMk/>
            <pc:sldMk cId="1377452179" sldId="2147471843"/>
            <ac:spMk id="3" creationId="{DB7B0E37-B5F4-210C-FAF5-30BF768409F0}"/>
          </ac:spMkLst>
        </pc:spChg>
        <pc:spChg chg="del">
          <ac:chgData name="Edgard Morato" userId="1da6dde4-7cd4-47d1-b037-d62d00b7d62c" providerId="ADAL" clId="{4C5933A4-8BD5-443F-BB59-6136DE64DC40}" dt="2024-06-21T19:58:23.608" v="103" actId="478"/>
          <ac:spMkLst>
            <pc:docMk/>
            <pc:sldMk cId="1377452179" sldId="2147471843"/>
            <ac:spMk id="6" creationId="{4A642652-2E16-4903-0B91-593E64385538}"/>
          </ac:spMkLst>
        </pc:spChg>
        <pc:spChg chg="del">
          <ac:chgData name="Edgard Morato" userId="1da6dde4-7cd4-47d1-b037-d62d00b7d62c" providerId="ADAL" clId="{4C5933A4-8BD5-443F-BB59-6136DE64DC40}" dt="2024-06-21T19:58:23.608" v="103" actId="478"/>
          <ac:spMkLst>
            <pc:docMk/>
            <pc:sldMk cId="1377452179" sldId="2147471843"/>
            <ac:spMk id="7" creationId="{9A17536B-FAB2-3B4B-3022-77409C66A88C}"/>
          </ac:spMkLst>
        </pc:spChg>
        <pc:spChg chg="del">
          <ac:chgData name="Edgard Morato" userId="1da6dde4-7cd4-47d1-b037-d62d00b7d62c" providerId="ADAL" clId="{4C5933A4-8BD5-443F-BB59-6136DE64DC40}" dt="2024-06-21T19:48:41.154" v="13" actId="478"/>
          <ac:spMkLst>
            <pc:docMk/>
            <pc:sldMk cId="1377452179" sldId="2147471843"/>
            <ac:spMk id="8" creationId="{488980D0-3FDA-B17E-9394-00151FD4E2B4}"/>
          </ac:spMkLst>
        </pc:spChg>
        <pc:spChg chg="del">
          <ac:chgData name="Edgard Morato" userId="1da6dde4-7cd4-47d1-b037-d62d00b7d62c" providerId="ADAL" clId="{4C5933A4-8BD5-443F-BB59-6136DE64DC40}" dt="2024-06-21T19:48:41.154" v="13" actId="478"/>
          <ac:spMkLst>
            <pc:docMk/>
            <pc:sldMk cId="1377452179" sldId="2147471843"/>
            <ac:spMk id="9" creationId="{17F8ACB6-298B-2610-6A63-B61DD6B6A0D6}"/>
          </ac:spMkLst>
        </pc:spChg>
        <pc:spChg chg="add mod">
          <ac:chgData name="Edgard Morato" userId="1da6dde4-7cd4-47d1-b037-d62d00b7d62c" providerId="ADAL" clId="{4C5933A4-8BD5-443F-BB59-6136DE64DC40}" dt="2024-06-21T20:03:42.092" v="122"/>
          <ac:spMkLst>
            <pc:docMk/>
            <pc:sldMk cId="1377452179" sldId="2147471843"/>
            <ac:spMk id="10" creationId="{ED52F3D1-1959-9EAB-2A52-D254BD5FAD3C}"/>
          </ac:spMkLst>
        </pc:spChg>
        <pc:spChg chg="add mod">
          <ac:chgData name="Edgard Morato" userId="1da6dde4-7cd4-47d1-b037-d62d00b7d62c" providerId="ADAL" clId="{4C5933A4-8BD5-443F-BB59-6136DE64DC40}" dt="2024-06-21T20:03:42.092" v="122"/>
          <ac:spMkLst>
            <pc:docMk/>
            <pc:sldMk cId="1377452179" sldId="2147471843"/>
            <ac:spMk id="11" creationId="{6A9B8CB7-621A-7430-7DCC-965B0AB04C6F}"/>
          </ac:spMkLst>
        </pc:spChg>
        <pc:picChg chg="add mod">
          <ac:chgData name="Edgard Morato" userId="1da6dde4-7cd4-47d1-b037-d62d00b7d62c" providerId="ADAL" clId="{4C5933A4-8BD5-443F-BB59-6136DE64DC40}" dt="2024-06-21T19:58:38.708" v="106" actId="34135"/>
          <ac:picMkLst>
            <pc:docMk/>
            <pc:sldMk cId="1377452179" sldId="2147471843"/>
            <ac:picMk id="5" creationId="{EE5D6FFB-77A8-491E-0E61-9C4ED2EA7DD5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3:11.709" v="38" actId="34135"/>
        <pc:sldMkLst>
          <pc:docMk/>
          <pc:sldMk cId="2671093986" sldId="2147471883"/>
        </pc:sldMkLst>
        <pc:spChg chg="del">
          <ac:chgData name="Edgard Morato" userId="1da6dde4-7cd4-47d1-b037-d62d00b7d62c" providerId="ADAL" clId="{4C5933A4-8BD5-443F-BB59-6136DE64DC40}" dt="2024-06-21T19:50:43.351" v="14" actId="478"/>
          <ac:spMkLst>
            <pc:docMk/>
            <pc:sldMk cId="2671093986" sldId="2147471883"/>
            <ac:spMk id="4" creationId="{8D2A1218-2CD6-C1A9-7BFE-6F9686BC5656}"/>
          </ac:spMkLst>
        </pc:spChg>
        <pc:spChg chg="del">
          <ac:chgData name="Edgard Morato" userId="1da6dde4-7cd4-47d1-b037-d62d00b7d62c" providerId="ADAL" clId="{4C5933A4-8BD5-443F-BB59-6136DE64DC40}" dt="2024-06-21T19:50:43.351" v="14" actId="478"/>
          <ac:spMkLst>
            <pc:docMk/>
            <pc:sldMk cId="2671093986" sldId="2147471883"/>
            <ac:spMk id="6" creationId="{7D9CB93D-1B49-DD16-C7E0-7024118DF318}"/>
          </ac:spMkLst>
        </pc:spChg>
        <pc:spChg chg="del">
          <ac:chgData name="Edgard Morato" userId="1da6dde4-7cd4-47d1-b037-d62d00b7d62c" providerId="ADAL" clId="{4C5933A4-8BD5-443F-BB59-6136DE64DC40}" dt="2024-06-21T19:50:43.351" v="14" actId="478"/>
          <ac:spMkLst>
            <pc:docMk/>
            <pc:sldMk cId="2671093986" sldId="2147471883"/>
            <ac:spMk id="8" creationId="{4CCD98D9-05D6-DC24-E6E6-3F00E63288D1}"/>
          </ac:spMkLst>
        </pc:spChg>
        <pc:spChg chg="del">
          <ac:chgData name="Edgard Morato" userId="1da6dde4-7cd4-47d1-b037-d62d00b7d62c" providerId="ADAL" clId="{4C5933A4-8BD5-443F-BB59-6136DE64DC40}" dt="2024-06-21T19:50:43.351" v="14" actId="478"/>
          <ac:spMkLst>
            <pc:docMk/>
            <pc:sldMk cId="2671093986" sldId="2147471883"/>
            <ac:spMk id="9" creationId="{BE745CF9-FFC1-BFC3-7FD0-C18FC30D4895}"/>
          </ac:spMkLst>
        </pc:spChg>
        <pc:spChg chg="del">
          <ac:chgData name="Edgard Morato" userId="1da6dde4-7cd4-47d1-b037-d62d00b7d62c" providerId="ADAL" clId="{4C5933A4-8BD5-443F-BB59-6136DE64DC40}" dt="2024-06-21T19:50:43.351" v="14" actId="478"/>
          <ac:spMkLst>
            <pc:docMk/>
            <pc:sldMk cId="2671093986" sldId="2147471883"/>
            <ac:spMk id="12" creationId="{14166840-9C81-DD36-D149-2BD8A813765F}"/>
          </ac:spMkLst>
        </pc:spChg>
        <pc:picChg chg="del">
          <ac:chgData name="Edgard Morato" userId="1da6dde4-7cd4-47d1-b037-d62d00b7d62c" providerId="ADAL" clId="{4C5933A4-8BD5-443F-BB59-6136DE64DC40}" dt="2024-06-21T19:50:43.351" v="14" actId="478"/>
          <ac:picMkLst>
            <pc:docMk/>
            <pc:sldMk cId="2671093986" sldId="2147471883"/>
            <ac:picMk id="3" creationId="{3B4B75D4-E7E3-8D86-FC74-4AD7A02B34ED}"/>
          </ac:picMkLst>
        </pc:picChg>
        <pc:picChg chg="add mod">
          <ac:chgData name="Edgard Morato" userId="1da6dde4-7cd4-47d1-b037-d62d00b7d62c" providerId="ADAL" clId="{4C5933A4-8BD5-443F-BB59-6136DE64DC40}" dt="2024-06-21T19:53:11.709" v="38" actId="34135"/>
          <ac:picMkLst>
            <pc:docMk/>
            <pc:sldMk cId="2671093986" sldId="2147471883"/>
            <ac:picMk id="5" creationId="{F8791058-F9AC-EECC-AD07-1977449696E0}"/>
          </ac:picMkLst>
        </pc:picChg>
        <pc:picChg chg="del">
          <ac:chgData name="Edgard Morato" userId="1da6dde4-7cd4-47d1-b037-d62d00b7d62c" providerId="ADAL" clId="{4C5933A4-8BD5-443F-BB59-6136DE64DC40}" dt="2024-06-21T19:50:43.351" v="14" actId="478"/>
          <ac:picMkLst>
            <pc:docMk/>
            <pc:sldMk cId="2671093986" sldId="2147471883"/>
            <ac:picMk id="10" creationId="{10DC8954-17D2-5811-4253-A44A587CBE7D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20:06:55.119" v="164"/>
        <pc:sldMkLst>
          <pc:docMk/>
          <pc:sldMk cId="432261805" sldId="2147471908"/>
        </pc:sldMkLst>
        <pc:spChg chg="add del mod">
          <ac:chgData name="Edgard Morato" userId="1da6dde4-7cd4-47d1-b037-d62d00b7d62c" providerId="ADAL" clId="{4C5933A4-8BD5-443F-BB59-6136DE64DC40}" dt="2024-06-21T19:58:09.177" v="100" actId="478"/>
          <ac:spMkLst>
            <pc:docMk/>
            <pc:sldMk cId="432261805" sldId="2147471908"/>
            <ac:spMk id="3" creationId="{D410635B-F51C-4F5E-7A52-DCD016AFBB99}"/>
          </ac:spMkLst>
        </pc:spChg>
        <pc:spChg chg="add del mod">
          <ac:chgData name="Edgard Morato" userId="1da6dde4-7cd4-47d1-b037-d62d00b7d62c" providerId="ADAL" clId="{4C5933A4-8BD5-443F-BB59-6136DE64DC40}" dt="2024-06-21T19:58:09.177" v="100" actId="478"/>
          <ac:spMkLst>
            <pc:docMk/>
            <pc:sldMk cId="432261805" sldId="2147471908"/>
            <ac:spMk id="5" creationId="{1780ABFB-8F27-7CFE-5476-C3D15C094941}"/>
          </ac:spMkLst>
        </pc:spChg>
        <pc:spChg chg="add mod">
          <ac:chgData name="Edgard Morato" userId="1da6dde4-7cd4-47d1-b037-d62d00b7d62c" providerId="ADAL" clId="{4C5933A4-8BD5-443F-BB59-6136DE64DC40}" dt="2024-06-21T20:06:55.119" v="164"/>
          <ac:spMkLst>
            <pc:docMk/>
            <pc:sldMk cId="432261805" sldId="2147471908"/>
            <ac:spMk id="8" creationId="{26F35526-B942-6CBC-74C3-0699D34F3C93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45" creationId="{AE22C1CE-89A9-FFDD-EF16-98EAD56FF57A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46" creationId="{6B438A61-293F-2C41-E431-EC44DC232006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47" creationId="{30836FB1-375E-E244-07AB-DF9B0FE7BBA2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48" creationId="{87A8A13F-6F04-3421-5657-35365BBB65B9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49" creationId="{0590A012-940D-7330-DC28-3D77647760EA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0" creationId="{9A15BA0A-96A9-34BE-2DC0-CAAD50CFDBBA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1" creationId="{4B04D848-545F-7581-80B1-3966CEBAABBB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2" creationId="{82AD40BD-F300-9AB7-D8A7-1A8C0E55FCA3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3" creationId="{3227350A-F120-BA2B-F5C6-5D3FB40CA839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4" creationId="{0DE6ADB4-C70A-4416-5182-7A259C782943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5" creationId="{ED1D6A7B-C3BB-1455-021E-D2AE9F75077E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6" creationId="{F8F70BF3-7867-33C1-BED9-E875A5F3A38E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7" creationId="{3445F154-D7F7-C9B1-3C7F-1DECBDF607FA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8" creationId="{1D867B7F-2984-C69F-544E-F1BD3873EC46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59" creationId="{AD513635-7A99-86AD-8971-B54822C4DFC6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60" creationId="{B6112988-6056-0990-17D7-AEB9EE11BE95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61" creationId="{9A9CDB9E-5048-9604-4A46-CBE1FD7048C6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67" creationId="{832C5095-3612-FBEE-6E9A-3C6AD185B7B8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68" creationId="{1F2517E7-FA7A-51FD-C2B4-C12F9D18B4E2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69" creationId="{BC47519D-04FD-ED22-ED88-E79624324241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70" creationId="{13966890-5BAB-CC8B-8887-DF7B0699BE8C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71" creationId="{3483A2C4-E8CB-F289-5A7E-6FB4278E9997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72" creationId="{B776BCDD-090E-D97B-C26F-5AF08654CE75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79" creationId="{F6A9F005-4A50-91D3-D005-D5FA914FCC34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80" creationId="{8EAE4878-BB0C-54D2-3C83-9FA6C8F7F33F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81" creationId="{A19E84EA-69D1-C4CF-B4AA-71C6ABC2E7CD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182" creationId="{8C031183-1DD3-8C10-F618-9CCF30E91ECC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207" creationId="{E588959C-3902-7B2A-2C1D-42910941F0AA}"/>
          </ac:spMkLst>
        </pc:spChg>
        <pc:spChg chg="del">
          <ac:chgData name="Edgard Morato" userId="1da6dde4-7cd4-47d1-b037-d62d00b7d62c" providerId="ADAL" clId="{4C5933A4-8BD5-443F-BB59-6136DE64DC40}" dt="2024-06-21T19:58:07.516" v="99" actId="478"/>
          <ac:spMkLst>
            <pc:docMk/>
            <pc:sldMk cId="432261805" sldId="2147471908"/>
            <ac:spMk id="213" creationId="{0A55C840-BC68-B2DA-54C1-F501A91C5708}"/>
          </ac:spMkLst>
        </pc:s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183" creationId="{A856CC4E-F412-4A93-C8CC-E4E4ACCB69FB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187" creationId="{7CABB815-A8F3-4603-3035-4F0C4BC878FF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191" creationId="{9D138714-2650-3BB6-39C0-1CD29B799F28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195" creationId="{A025156C-4655-4F01-9314-A95CA656354A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199" creationId="{1C3D997B-35F5-E61D-80C2-F7C6966480EE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203" creationId="{45034189-A69D-2DAE-4B52-2C864CB63FCE}"/>
          </ac:grpSpMkLst>
        </pc:grpChg>
        <pc:grpChg chg="del">
          <ac:chgData name="Edgard Morato" userId="1da6dde4-7cd4-47d1-b037-d62d00b7d62c" providerId="ADAL" clId="{4C5933A4-8BD5-443F-BB59-6136DE64DC40}" dt="2024-06-21T19:58:07.516" v="99" actId="478"/>
          <ac:grpSpMkLst>
            <pc:docMk/>
            <pc:sldMk cId="432261805" sldId="2147471908"/>
            <ac:grpSpMk id="208" creationId="{BA3EDDB6-CDD2-5A35-0B1E-336AFFE983BF}"/>
          </ac:grpSpMkLst>
        </pc:grpChg>
        <pc:picChg chg="add mod">
          <ac:chgData name="Edgard Morato" userId="1da6dde4-7cd4-47d1-b037-d62d00b7d62c" providerId="ADAL" clId="{4C5933A4-8BD5-443F-BB59-6136DE64DC40}" dt="2024-06-21T19:58:20.312" v="102" actId="34135"/>
          <ac:picMkLst>
            <pc:docMk/>
            <pc:sldMk cId="432261805" sldId="2147471908"/>
            <ac:picMk id="7" creationId="{007789C4-1B16-AF2C-D780-99D897AF045D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62" creationId="{458C2920-3CEF-8B93-67B2-31763CC2CDC2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63" creationId="{6EFC1F88-683C-13CA-2378-11C086EF7FF6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64" creationId="{5BBC0DC4-D4CE-4A50-8BF1-77F3754D564B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65" creationId="{0B9A27AD-EBDB-2F85-285C-AAB97C985E37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66" creationId="{25E4F587-99AA-47EE-C960-A0294653D095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3" creationId="{CB9AA9E9-DAF4-72F3-5429-F7FC695CED75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4" creationId="{07A7DDD7-D92B-9E6D-B8A5-EFCB0DF930D4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5" creationId="{C983A2B7-B6A7-8BA6-D745-16805D9D7968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6" creationId="{418647C8-B2DA-2513-52C8-86C1D9A1E18B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7" creationId="{FBAE9B46-700D-99C6-73F3-5F507CCDBDCB}"/>
          </ac:picMkLst>
        </pc:picChg>
        <pc:picChg chg="del">
          <ac:chgData name="Edgard Morato" userId="1da6dde4-7cd4-47d1-b037-d62d00b7d62c" providerId="ADAL" clId="{4C5933A4-8BD5-443F-BB59-6136DE64DC40}" dt="2024-06-21T19:58:07.516" v="99" actId="478"/>
          <ac:picMkLst>
            <pc:docMk/>
            <pc:sldMk cId="432261805" sldId="2147471908"/>
            <ac:picMk id="178" creationId="{6EE50FBC-EF00-456D-50AF-68B267CCC984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4:19.838" v="50" actId="34135"/>
        <pc:sldMkLst>
          <pc:docMk/>
          <pc:sldMk cId="2749184785" sldId="2147471976"/>
        </pc:sldMkLst>
        <pc:spChg chg="del">
          <ac:chgData name="Edgard Morato" userId="1da6dde4-7cd4-47d1-b037-d62d00b7d62c" providerId="ADAL" clId="{4C5933A4-8BD5-443F-BB59-6136DE64DC40}" dt="2024-06-21T19:54:04.740" v="48" actId="478"/>
          <ac:spMkLst>
            <pc:docMk/>
            <pc:sldMk cId="2749184785" sldId="2147471976"/>
            <ac:spMk id="2" creationId="{70575E36-8916-2DE4-FA6E-05D454282146}"/>
          </ac:spMkLst>
        </pc:spChg>
        <pc:spChg chg="del">
          <ac:chgData name="Edgard Morato" userId="1da6dde4-7cd4-47d1-b037-d62d00b7d62c" providerId="ADAL" clId="{4C5933A4-8BD5-443F-BB59-6136DE64DC40}" dt="2024-06-21T19:54:04.740" v="48" actId="478"/>
          <ac:spMkLst>
            <pc:docMk/>
            <pc:sldMk cId="2749184785" sldId="2147471976"/>
            <ac:spMk id="5" creationId="{ED60316F-87C5-943D-DE1F-1AED6265E0ED}"/>
          </ac:spMkLst>
        </pc:spChg>
        <pc:spChg chg="del">
          <ac:chgData name="Edgard Morato" userId="1da6dde4-7cd4-47d1-b037-d62d00b7d62c" providerId="ADAL" clId="{4C5933A4-8BD5-443F-BB59-6136DE64DC40}" dt="2024-06-21T19:54:04.740" v="48" actId="478"/>
          <ac:spMkLst>
            <pc:docMk/>
            <pc:sldMk cId="2749184785" sldId="2147471976"/>
            <ac:spMk id="6" creationId="{D3F0DD67-B3E7-243F-D7CE-4D59E4008E07}"/>
          </ac:spMkLst>
        </pc:spChg>
        <pc:spChg chg="del">
          <ac:chgData name="Edgard Morato" userId="1da6dde4-7cd4-47d1-b037-d62d00b7d62c" providerId="ADAL" clId="{4C5933A4-8BD5-443F-BB59-6136DE64DC40}" dt="2024-06-21T19:54:04.740" v="48" actId="478"/>
          <ac:spMkLst>
            <pc:docMk/>
            <pc:sldMk cId="2749184785" sldId="2147471976"/>
            <ac:spMk id="7" creationId="{AEFEE837-D574-4333-8E10-A63B052E2972}"/>
          </ac:spMkLst>
        </pc:spChg>
        <pc:spChg chg="del">
          <ac:chgData name="Edgard Morato" userId="1da6dde4-7cd4-47d1-b037-d62d00b7d62c" providerId="ADAL" clId="{4C5933A4-8BD5-443F-BB59-6136DE64DC40}" dt="2024-06-21T19:54:04.740" v="48" actId="478"/>
          <ac:spMkLst>
            <pc:docMk/>
            <pc:sldMk cId="2749184785" sldId="2147471976"/>
            <ac:spMk id="8" creationId="{7D1168C7-4889-2F06-6198-196FDE2B793C}"/>
          </ac:spMkLst>
        </pc:spChg>
        <pc:picChg chg="del">
          <ac:chgData name="Edgard Morato" userId="1da6dde4-7cd4-47d1-b037-d62d00b7d62c" providerId="ADAL" clId="{4C5933A4-8BD5-443F-BB59-6136DE64DC40}" dt="2024-06-21T19:54:04.740" v="48" actId="478"/>
          <ac:picMkLst>
            <pc:docMk/>
            <pc:sldMk cId="2749184785" sldId="2147471976"/>
            <ac:picMk id="3" creationId="{67D7A6F3-94AD-D7BB-7706-64798ECB7323}"/>
          </ac:picMkLst>
        </pc:picChg>
        <pc:picChg chg="del">
          <ac:chgData name="Edgard Morato" userId="1da6dde4-7cd4-47d1-b037-d62d00b7d62c" providerId="ADAL" clId="{4C5933A4-8BD5-443F-BB59-6136DE64DC40}" dt="2024-06-21T19:54:04.740" v="48" actId="478"/>
          <ac:picMkLst>
            <pc:docMk/>
            <pc:sldMk cId="2749184785" sldId="2147471976"/>
            <ac:picMk id="4" creationId="{DB5805E7-17FF-4AA2-885F-BA8EDD1CEBFF}"/>
          </ac:picMkLst>
        </pc:picChg>
        <pc:picChg chg="add mod">
          <ac:chgData name="Edgard Morato" userId="1da6dde4-7cd4-47d1-b037-d62d00b7d62c" providerId="ADAL" clId="{4C5933A4-8BD5-443F-BB59-6136DE64DC40}" dt="2024-06-21T19:54:19.838" v="50" actId="34135"/>
          <ac:picMkLst>
            <pc:docMk/>
            <pc:sldMk cId="2749184785" sldId="2147471976"/>
            <ac:picMk id="10" creationId="{CCE4BF19-2431-7717-0B2E-876815736A71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3:03.765" v="36" actId="34135"/>
        <pc:sldMkLst>
          <pc:docMk/>
          <pc:sldMk cId="60920140" sldId="2147472007"/>
        </pc:sldMkLst>
        <pc:spChg chg="del">
          <ac:chgData name="Edgard Morato" userId="1da6dde4-7cd4-47d1-b037-d62d00b7d62c" providerId="ADAL" clId="{4C5933A4-8BD5-443F-BB59-6136DE64DC40}" dt="2024-06-21T19:51:19.992" v="19" actId="478"/>
          <ac:spMkLst>
            <pc:docMk/>
            <pc:sldMk cId="60920140" sldId="2147472007"/>
            <ac:spMk id="2" creationId="{AC597590-9E93-0687-BC8A-C91741B15C6A}"/>
          </ac:spMkLst>
        </pc:spChg>
        <pc:spChg chg="del">
          <ac:chgData name="Edgard Morato" userId="1da6dde4-7cd4-47d1-b037-d62d00b7d62c" providerId="ADAL" clId="{4C5933A4-8BD5-443F-BB59-6136DE64DC40}" dt="2024-06-21T19:51:19.992" v="19" actId="478"/>
          <ac:spMkLst>
            <pc:docMk/>
            <pc:sldMk cId="60920140" sldId="2147472007"/>
            <ac:spMk id="4" creationId="{56101A64-97A5-610C-0766-3E627B88D06F}"/>
          </ac:spMkLst>
        </pc:spChg>
        <pc:spChg chg="del">
          <ac:chgData name="Edgard Morato" userId="1da6dde4-7cd4-47d1-b037-d62d00b7d62c" providerId="ADAL" clId="{4C5933A4-8BD5-443F-BB59-6136DE64DC40}" dt="2024-06-21T19:51:19.992" v="19" actId="478"/>
          <ac:spMkLst>
            <pc:docMk/>
            <pc:sldMk cId="60920140" sldId="2147472007"/>
            <ac:spMk id="7" creationId="{56EB23F0-EF27-1860-79C5-38FB817A3FC8}"/>
          </ac:spMkLst>
        </pc:spChg>
        <pc:spChg chg="del">
          <ac:chgData name="Edgard Morato" userId="1da6dde4-7cd4-47d1-b037-d62d00b7d62c" providerId="ADAL" clId="{4C5933A4-8BD5-443F-BB59-6136DE64DC40}" dt="2024-06-21T19:51:19.992" v="19" actId="478"/>
          <ac:spMkLst>
            <pc:docMk/>
            <pc:sldMk cId="60920140" sldId="2147472007"/>
            <ac:spMk id="8" creationId="{914F95C6-50C9-FAD1-00FD-AEB508207495}"/>
          </ac:spMkLst>
        </pc:spChg>
        <pc:spChg chg="del">
          <ac:chgData name="Edgard Morato" userId="1da6dde4-7cd4-47d1-b037-d62d00b7d62c" providerId="ADAL" clId="{4C5933A4-8BD5-443F-BB59-6136DE64DC40}" dt="2024-06-21T19:51:19.992" v="19" actId="478"/>
          <ac:spMkLst>
            <pc:docMk/>
            <pc:sldMk cId="60920140" sldId="2147472007"/>
            <ac:spMk id="9" creationId="{559F10A4-780F-BDA0-0F0E-10273E337CCC}"/>
          </ac:spMkLst>
        </pc:spChg>
        <pc:picChg chg="add mod">
          <ac:chgData name="Edgard Morato" userId="1da6dde4-7cd4-47d1-b037-d62d00b7d62c" providerId="ADAL" clId="{4C5933A4-8BD5-443F-BB59-6136DE64DC40}" dt="2024-06-21T19:53:03.765" v="36" actId="34135"/>
          <ac:picMkLst>
            <pc:docMk/>
            <pc:sldMk cId="60920140" sldId="2147472007"/>
            <ac:picMk id="5" creationId="{F63CEA03-2D9E-DC00-B1FF-53615339324F}"/>
          </ac:picMkLst>
        </pc:picChg>
        <pc:picChg chg="del">
          <ac:chgData name="Edgard Morato" userId="1da6dde4-7cd4-47d1-b037-d62d00b7d62c" providerId="ADAL" clId="{4C5933A4-8BD5-443F-BB59-6136DE64DC40}" dt="2024-06-21T19:51:19.992" v="19" actId="478"/>
          <ac:picMkLst>
            <pc:docMk/>
            <pc:sldMk cId="60920140" sldId="2147472007"/>
            <ac:picMk id="6" creationId="{8A54964B-8F79-174D-7B35-C6C69726633A}"/>
          </ac:picMkLst>
        </pc:picChg>
        <pc:picChg chg="del">
          <ac:chgData name="Edgard Morato" userId="1da6dde4-7cd4-47d1-b037-d62d00b7d62c" providerId="ADAL" clId="{4C5933A4-8BD5-443F-BB59-6136DE64DC40}" dt="2024-06-21T19:51:19.992" v="19" actId="478"/>
          <ac:picMkLst>
            <pc:docMk/>
            <pc:sldMk cId="60920140" sldId="2147472007"/>
            <ac:picMk id="10" creationId="{5131D6C6-DF68-DEEF-3F6C-0264805AAC15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20:04:16.445" v="123"/>
        <pc:sldMkLst>
          <pc:docMk/>
          <pc:sldMk cId="124008438" sldId="2147472012"/>
        </pc:sldMkLst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" creationId="{2555708E-CDD3-6008-3C77-66AEC27A9445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" creationId="{54CD34FD-6A68-A9F1-6138-0962DFC24A0F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" creationId="{C955E717-FA55-D2A8-0360-7445D5DC03CB}"/>
          </ac:spMkLst>
        </pc:spChg>
        <pc:spChg chg="add del mod">
          <ac:chgData name="Edgard Morato" userId="1da6dde4-7cd4-47d1-b037-d62d00b7d62c" providerId="ADAL" clId="{4C5933A4-8BD5-443F-BB59-6136DE64DC40}" dt="2024-06-21T19:51:34.468" v="22" actId="478"/>
          <ac:spMkLst>
            <pc:docMk/>
            <pc:sldMk cId="124008438" sldId="2147472012"/>
            <ac:spMk id="6" creationId="{76087A51-FBE8-FCCC-FD55-AE5FD3AE3BA2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7" creationId="{D178E6C0-408D-5F39-F43C-6209A2435F35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8" creationId="{97631D15-6B55-67ED-A692-BDE7E548D6EB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9" creationId="{97D2E0AC-4568-649D-8748-9113A3ADE313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0" creationId="{09D66C22-E4A0-05B7-51CC-8C5C409E803C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1" creationId="{FD0155CF-DA4C-ED6E-B5D3-285196D1D371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2" creationId="{28CF69CB-D2EE-691B-FAFB-69292B2FC80B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3" creationId="{8C9D62F2-A02F-A630-E109-2A0FF60239C3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4" creationId="{A2B165B1-16D8-C1AF-7A23-8F43E6412F9C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5" creationId="{9E60ABDF-F3B2-EA9A-1D2F-948D0FF94E5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6" creationId="{57D9C1F7-A944-17CE-012F-CA06D6D380CB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17" creationId="{44E99C24-C2B2-34C0-8F4E-CC37609358A6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20" creationId="{B67E67CD-72F6-936C-CE5B-89D176BEACB8}"/>
          </ac:spMkLst>
        </pc:spChg>
        <pc:spChg chg="add mod">
          <ac:chgData name="Edgard Morato" userId="1da6dde4-7cd4-47d1-b037-d62d00b7d62c" providerId="ADAL" clId="{4C5933A4-8BD5-443F-BB59-6136DE64DC40}" dt="2024-06-21T20:04:16.445" v="123"/>
          <ac:spMkLst>
            <pc:docMk/>
            <pc:sldMk cId="124008438" sldId="2147472012"/>
            <ac:spMk id="21" creationId="{171AC25B-371E-A1C9-3F5F-8C2428074945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22" creationId="{2D81274D-9A52-8AB3-DDD7-BD1CBC03DC79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29" creationId="{AD63074B-3F89-037F-E032-2015EB02C62A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1" creationId="{29A85C24-071D-7882-9EB0-EEAC214575F8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2" creationId="{3D487861-DE69-B9E3-7908-B3FED8D4ED1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3" creationId="{86522D58-C33F-01D1-0352-1B32F16ABE2B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4" creationId="{CB379D21-6928-0EE5-68FD-B3A33A532CB8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5" creationId="{64185B77-566F-7DDF-DF25-8E3F2506147F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6" creationId="{44670302-01EC-AC30-8362-4AB7E3F250B0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7" creationId="{B5859071-8FB2-2479-D352-386C515FB077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8" creationId="{F55631A4-843F-567D-3F67-1384BAF8EF26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39" creationId="{A9BC0AE5-B898-9518-0C6B-A33EF35353E1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0" creationId="{125FF2B2-7CC2-538F-D8CE-70EC369CD11C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1" creationId="{C4D1BF9F-E982-97ED-F616-84C33330823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2" creationId="{CFAC0898-9C20-DD81-3B35-0C522AE209C8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3" creationId="{7AC58117-71AE-031A-BEC4-502A5ACABBBB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4" creationId="{25144EA9-8038-2036-41D8-B2E407989689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5" creationId="{4AFC107C-F5BA-C435-AD26-F6A1E15E2A8A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6" creationId="{7CB8446F-20F6-33CE-ED6E-A0AE33AC975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7" creationId="{E651496B-CAF7-B21A-7986-7700F7E9A695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48" creationId="{4D896492-35E7-C7DB-D384-30A69CE74271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1" creationId="{29D9AB57-4FD3-9BEA-72E1-4C735B779002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5" creationId="{9B9A36B4-5BC6-5B1E-58A1-E3294B7BFE1A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6" creationId="{450176C1-E15B-AD08-C0CB-CF8F02B6D617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7" creationId="{A87447BE-2A7A-7687-DF32-D948A2D4AFF0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8" creationId="{CDB75F4D-BB8A-2EC0-1BF8-8062B6AEF871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59" creationId="{24F769C3-6430-0CC9-CAB1-9C3F8CA53F7A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0" creationId="{B9EB8891-B050-BAA2-BC44-6B6435E34ACF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1" creationId="{368E1EA3-777D-B02B-6FE0-97F33D25AF40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2" creationId="{94691A3E-8B34-01BC-0389-DF83D2985C7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3" creationId="{1EC3B2D5-6D0E-D757-A8BB-D512E5BAC404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4" creationId="{6ADF74AE-EC7D-457B-06CA-252CB3DCED6E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6" creationId="{C943FD67-A127-3DCF-3295-8FC15725BBCA}"/>
          </ac:spMkLst>
        </pc:spChg>
        <pc:spChg chg="del">
          <ac:chgData name="Edgard Morato" userId="1da6dde4-7cd4-47d1-b037-d62d00b7d62c" providerId="ADAL" clId="{4C5933A4-8BD5-443F-BB59-6136DE64DC40}" dt="2024-06-21T19:51:32.427" v="21" actId="478"/>
          <ac:spMkLst>
            <pc:docMk/>
            <pc:sldMk cId="124008438" sldId="2147472012"/>
            <ac:spMk id="67" creationId="{F44DC701-729B-65FE-7865-EC50DC64501E}"/>
          </ac:spMkLst>
        </pc:spChg>
        <pc:grpChg chg="del">
          <ac:chgData name="Edgard Morato" userId="1da6dde4-7cd4-47d1-b037-d62d00b7d62c" providerId="ADAL" clId="{4C5933A4-8BD5-443F-BB59-6136DE64DC40}" dt="2024-06-21T19:51:32.427" v="21" actId="478"/>
          <ac:grpSpMkLst>
            <pc:docMk/>
            <pc:sldMk cId="124008438" sldId="2147472012"/>
            <ac:grpSpMk id="52" creationId="{49B77503-9979-F7B5-CA33-0F76AF2CB272}"/>
          </ac:grpSpMkLst>
        </pc:grpChg>
        <pc:grpChg chg="del">
          <ac:chgData name="Edgard Morato" userId="1da6dde4-7cd4-47d1-b037-d62d00b7d62c" providerId="ADAL" clId="{4C5933A4-8BD5-443F-BB59-6136DE64DC40}" dt="2024-06-21T19:51:32.427" v="21" actId="478"/>
          <ac:grpSpMkLst>
            <pc:docMk/>
            <pc:sldMk cId="124008438" sldId="2147472012"/>
            <ac:grpSpMk id="68" creationId="{9F6C0768-87CB-DCEB-7793-1886B8A9CCB8}"/>
          </ac:grpSpMkLst>
        </pc:grpChg>
        <pc:picChg chg="add mod">
          <ac:chgData name="Edgard Morato" userId="1da6dde4-7cd4-47d1-b037-d62d00b7d62c" providerId="ADAL" clId="{4C5933A4-8BD5-443F-BB59-6136DE64DC40}" dt="2024-06-21T19:53:01.461" v="35" actId="34135"/>
          <ac:picMkLst>
            <pc:docMk/>
            <pc:sldMk cId="124008438" sldId="2147472012"/>
            <ac:picMk id="19" creationId="{65BE998C-5A94-1387-6F75-D12CB0CACF93}"/>
          </ac:picMkLst>
        </pc:picChg>
        <pc:picChg chg="del">
          <ac:chgData name="Edgard Morato" userId="1da6dde4-7cd4-47d1-b037-d62d00b7d62c" providerId="ADAL" clId="{4C5933A4-8BD5-443F-BB59-6136DE64DC40}" dt="2024-06-21T19:51:32.427" v="21" actId="478"/>
          <ac:picMkLst>
            <pc:docMk/>
            <pc:sldMk cId="124008438" sldId="2147472012"/>
            <ac:picMk id="30" creationId="{5C0F4ACD-B1BD-414F-CE25-37AAB95451FF}"/>
          </ac:picMkLst>
        </pc:picChg>
        <pc:cxnChg chg="del">
          <ac:chgData name="Edgard Morato" userId="1da6dde4-7cd4-47d1-b037-d62d00b7d62c" providerId="ADAL" clId="{4C5933A4-8BD5-443F-BB59-6136DE64DC40}" dt="2024-06-21T19:51:32.427" v="21" actId="478"/>
          <ac:cxnSpMkLst>
            <pc:docMk/>
            <pc:sldMk cId="124008438" sldId="2147472012"/>
            <ac:cxnSpMk id="49" creationId="{D66CC37F-0705-228D-736B-49D506009952}"/>
          </ac:cxnSpMkLst>
        </pc:cxnChg>
        <pc:cxnChg chg="del">
          <ac:chgData name="Edgard Morato" userId="1da6dde4-7cd4-47d1-b037-d62d00b7d62c" providerId="ADAL" clId="{4C5933A4-8BD5-443F-BB59-6136DE64DC40}" dt="2024-06-21T19:51:32.427" v="21" actId="478"/>
          <ac:cxnSpMkLst>
            <pc:docMk/>
            <pc:sldMk cId="124008438" sldId="2147472012"/>
            <ac:cxnSpMk id="50" creationId="{4F91AED3-264E-29AC-8B01-F85CED2DA9B5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19:55:04.178" v="60" actId="34135"/>
        <pc:sldMkLst>
          <pc:docMk/>
          <pc:sldMk cId="434140393" sldId="2147472015"/>
        </pc:sldMkLst>
        <pc:spChg chg="del">
          <ac:chgData name="Edgard Morato" userId="1da6dde4-7cd4-47d1-b037-d62d00b7d62c" providerId="ADAL" clId="{4C5933A4-8BD5-443F-BB59-6136DE64DC40}" dt="2024-06-21T19:54:55.956" v="58" actId="478"/>
          <ac:spMkLst>
            <pc:docMk/>
            <pc:sldMk cId="434140393" sldId="2147472015"/>
            <ac:spMk id="2" creationId="{70575E36-8916-2DE4-FA6E-05D454282146}"/>
          </ac:spMkLst>
        </pc:spChg>
        <pc:spChg chg="del">
          <ac:chgData name="Edgard Morato" userId="1da6dde4-7cd4-47d1-b037-d62d00b7d62c" providerId="ADAL" clId="{4C5933A4-8BD5-443F-BB59-6136DE64DC40}" dt="2024-06-21T19:54:55.956" v="58" actId="478"/>
          <ac:spMkLst>
            <pc:docMk/>
            <pc:sldMk cId="434140393" sldId="2147472015"/>
            <ac:spMk id="4" creationId="{42F620A4-98E7-6105-6789-B333DCE604DA}"/>
          </ac:spMkLst>
        </pc:spChg>
        <pc:spChg chg="del">
          <ac:chgData name="Edgard Morato" userId="1da6dde4-7cd4-47d1-b037-d62d00b7d62c" providerId="ADAL" clId="{4C5933A4-8BD5-443F-BB59-6136DE64DC40}" dt="2024-06-21T19:54:55.956" v="58" actId="478"/>
          <ac:spMkLst>
            <pc:docMk/>
            <pc:sldMk cId="434140393" sldId="2147472015"/>
            <ac:spMk id="6" creationId="{D3F0DD67-B3E7-243F-D7CE-4D59E4008E07}"/>
          </ac:spMkLst>
        </pc:spChg>
        <pc:spChg chg="del">
          <ac:chgData name="Edgard Morato" userId="1da6dde4-7cd4-47d1-b037-d62d00b7d62c" providerId="ADAL" clId="{4C5933A4-8BD5-443F-BB59-6136DE64DC40}" dt="2024-06-21T19:54:55.956" v="58" actId="478"/>
          <ac:spMkLst>
            <pc:docMk/>
            <pc:sldMk cId="434140393" sldId="2147472015"/>
            <ac:spMk id="7" creationId="{AEFEE837-D574-4333-8E10-A63B052E2972}"/>
          </ac:spMkLst>
        </pc:spChg>
        <pc:spChg chg="del">
          <ac:chgData name="Edgard Morato" userId="1da6dde4-7cd4-47d1-b037-d62d00b7d62c" providerId="ADAL" clId="{4C5933A4-8BD5-443F-BB59-6136DE64DC40}" dt="2024-06-21T19:54:55.956" v="58" actId="478"/>
          <ac:spMkLst>
            <pc:docMk/>
            <pc:sldMk cId="434140393" sldId="2147472015"/>
            <ac:spMk id="8" creationId="{7D1168C7-4889-2F06-6198-196FDE2B793C}"/>
          </ac:spMkLst>
        </pc:spChg>
        <pc:picChg chg="del">
          <ac:chgData name="Edgard Morato" userId="1da6dde4-7cd4-47d1-b037-d62d00b7d62c" providerId="ADAL" clId="{4C5933A4-8BD5-443F-BB59-6136DE64DC40}" dt="2024-06-21T19:54:55.956" v="58" actId="478"/>
          <ac:picMkLst>
            <pc:docMk/>
            <pc:sldMk cId="434140393" sldId="2147472015"/>
            <ac:picMk id="3" creationId="{67D7A6F3-94AD-D7BB-7706-64798ECB7323}"/>
          </ac:picMkLst>
        </pc:picChg>
        <pc:picChg chg="del">
          <ac:chgData name="Edgard Morato" userId="1da6dde4-7cd4-47d1-b037-d62d00b7d62c" providerId="ADAL" clId="{4C5933A4-8BD5-443F-BB59-6136DE64DC40}" dt="2024-06-21T19:54:55.956" v="58" actId="478"/>
          <ac:picMkLst>
            <pc:docMk/>
            <pc:sldMk cId="434140393" sldId="2147472015"/>
            <ac:picMk id="9" creationId="{794D2ABB-DB8E-952B-48F8-78D895DA99AE}"/>
          </ac:picMkLst>
        </pc:picChg>
        <pc:picChg chg="add mod">
          <ac:chgData name="Edgard Morato" userId="1da6dde4-7cd4-47d1-b037-d62d00b7d62c" providerId="ADAL" clId="{4C5933A4-8BD5-443F-BB59-6136DE64DC40}" dt="2024-06-21T19:55:04.178" v="60" actId="34135"/>
          <ac:picMkLst>
            <pc:docMk/>
            <pc:sldMk cId="434140393" sldId="2147472015"/>
            <ac:picMk id="10" creationId="{575A0742-5FE5-36AD-49D3-91EC02B9CB1B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4:01.886" v="47" actId="34135"/>
        <pc:sldMkLst>
          <pc:docMk/>
          <pc:sldMk cId="2969751399" sldId="2147472016"/>
        </pc:sldMkLst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5" creationId="{16DE5619-861E-2A13-6088-58EADB1EDAAD}"/>
          </ac:spMkLst>
        </pc:spChg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6" creationId="{01E42233-278B-021A-3582-DB5A034635C8}"/>
          </ac:spMkLst>
        </pc:spChg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14" creationId="{3B604DF5-169D-91F0-E665-CC7C66C7FA0C}"/>
          </ac:spMkLst>
        </pc:spChg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19" creationId="{AF9FA3E5-E738-AE10-B815-9A27795E0B6A}"/>
          </ac:spMkLst>
        </pc:spChg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31" creationId="{7894D6B5-1294-0504-B1DD-DD0F455BF53F}"/>
          </ac:spMkLst>
        </pc:spChg>
        <pc:spChg chg="del">
          <ac:chgData name="Edgard Morato" userId="1da6dde4-7cd4-47d1-b037-d62d00b7d62c" providerId="ADAL" clId="{4C5933A4-8BD5-443F-BB59-6136DE64DC40}" dt="2024-06-21T19:53:51.142" v="45" actId="478"/>
          <ac:spMkLst>
            <pc:docMk/>
            <pc:sldMk cId="2969751399" sldId="2147472016"/>
            <ac:spMk id="32" creationId="{F5709D41-8EF8-5377-F668-DC0F16029D0B}"/>
          </ac:spMkLst>
        </pc:spChg>
        <pc:picChg chg="add mod">
          <ac:chgData name="Edgard Morato" userId="1da6dde4-7cd4-47d1-b037-d62d00b7d62c" providerId="ADAL" clId="{4C5933A4-8BD5-443F-BB59-6136DE64DC40}" dt="2024-06-21T19:54:01.886" v="47" actId="34135"/>
          <ac:picMkLst>
            <pc:docMk/>
            <pc:sldMk cId="2969751399" sldId="2147472016"/>
            <ac:picMk id="3" creationId="{84AACFB4-60BD-5261-A8A4-5454E0DF2728}"/>
          </ac:picMkLst>
        </pc:picChg>
        <pc:picChg chg="del">
          <ac:chgData name="Edgard Morato" userId="1da6dde4-7cd4-47d1-b037-d62d00b7d62c" providerId="ADAL" clId="{4C5933A4-8BD5-443F-BB59-6136DE64DC40}" dt="2024-06-21T19:53:51.142" v="45" actId="478"/>
          <ac:picMkLst>
            <pc:docMk/>
            <pc:sldMk cId="2969751399" sldId="2147472016"/>
            <ac:picMk id="11" creationId="{E961F028-5E57-5D39-81CA-594B2146E183}"/>
          </ac:picMkLst>
        </pc:picChg>
        <pc:picChg chg="del">
          <ac:chgData name="Edgard Morato" userId="1da6dde4-7cd4-47d1-b037-d62d00b7d62c" providerId="ADAL" clId="{4C5933A4-8BD5-443F-BB59-6136DE64DC40}" dt="2024-06-21T19:53:51.142" v="45" actId="478"/>
          <ac:picMkLst>
            <pc:docMk/>
            <pc:sldMk cId="2969751399" sldId="2147472016"/>
            <ac:picMk id="17" creationId="{2E9539AE-FBF7-EFD7-14AE-4AC61B67408C}"/>
          </ac:picMkLst>
        </pc:picChg>
        <pc:picChg chg="del">
          <ac:chgData name="Edgard Morato" userId="1da6dde4-7cd4-47d1-b037-d62d00b7d62c" providerId="ADAL" clId="{4C5933A4-8BD5-443F-BB59-6136DE64DC40}" dt="2024-06-21T19:53:51.142" v="45" actId="478"/>
          <ac:picMkLst>
            <pc:docMk/>
            <pc:sldMk cId="2969751399" sldId="2147472016"/>
            <ac:picMk id="46" creationId="{F54FFFAB-980D-9D1B-62BB-BFC49231B093}"/>
          </ac:picMkLst>
        </pc:picChg>
        <pc:cxnChg chg="del">
          <ac:chgData name="Edgard Morato" userId="1da6dde4-7cd4-47d1-b037-d62d00b7d62c" providerId="ADAL" clId="{4C5933A4-8BD5-443F-BB59-6136DE64DC40}" dt="2024-06-21T19:53:51.142" v="45" actId="478"/>
          <ac:cxnSpMkLst>
            <pc:docMk/>
            <pc:sldMk cId="2969751399" sldId="2147472016"/>
            <ac:cxnSpMk id="20" creationId="{C24AF9F6-1974-3ECC-4718-A3ED936E813F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0:16.794" v="111"/>
        <pc:sldMkLst>
          <pc:docMk/>
          <pc:sldMk cId="2681122682" sldId="2147472019"/>
        </pc:sldMkLst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" creationId="{2AA540AD-2771-4F98-EFA5-E215E7333F51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4" creationId="{36F8505B-84D2-B370-E2BB-9DC86437A69E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6" creationId="{1E9EB96A-697C-FD0D-9BE2-4A122D7F4C57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8" creationId="{3F07551C-10F4-A10F-0EA5-75541F923269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9" creationId="{76FE53E2-0904-77F5-D8FF-BDBFDA827823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10" creationId="{C453695F-EFEB-A764-19E9-C4E64C8A0AF6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12" creationId="{7F40DC90-EF4A-3C29-B24E-903C1B848E29}"/>
          </ac:spMkLst>
        </pc:spChg>
        <pc:spChg chg="add del mod">
          <ac:chgData name="Edgard Morato" userId="1da6dde4-7cd4-47d1-b037-d62d00b7d62c" providerId="ADAL" clId="{4C5933A4-8BD5-443F-BB59-6136DE64DC40}" dt="2024-06-21T19:54:27.468" v="52" actId="478"/>
          <ac:spMkLst>
            <pc:docMk/>
            <pc:sldMk cId="2681122682" sldId="2147472019"/>
            <ac:spMk id="14" creationId="{C4D1A90D-4481-E04C-0A90-D3ECB595E358}"/>
          </ac:spMkLst>
        </pc:spChg>
        <pc:spChg chg="del">
          <ac:chgData name="Edgard Morato" userId="1da6dde4-7cd4-47d1-b037-d62d00b7d62c" providerId="ADAL" clId="{4C5933A4-8BD5-443F-BB59-6136DE64DC40}" dt="2024-06-21T19:47:29.051" v="0" actId="478"/>
          <ac:spMkLst>
            <pc:docMk/>
            <pc:sldMk cId="2681122682" sldId="2147472019"/>
            <ac:spMk id="17" creationId="{E89A9ED9-7F2D-8509-3F21-BC902C0E25C8}"/>
          </ac:spMkLst>
        </pc:spChg>
        <pc:spChg chg="add mod">
          <ac:chgData name="Edgard Morato" userId="1da6dde4-7cd4-47d1-b037-d62d00b7d62c" providerId="ADAL" clId="{4C5933A4-8BD5-443F-BB59-6136DE64DC40}" dt="2024-06-21T20:00:16.794" v="111"/>
          <ac:spMkLst>
            <pc:docMk/>
            <pc:sldMk cId="2681122682" sldId="2147472019"/>
            <ac:spMk id="18" creationId="{E59A3849-D520-FBDA-886B-1032F53B0BBA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0" creationId="{53D33D25-23BD-213B-34BE-877B33682CC2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1" creationId="{F1630D6A-A6FB-EA55-14E7-2C6B1FAAD121}"/>
          </ac:spMkLst>
        </pc:spChg>
        <pc:spChg chg="del">
          <ac:chgData name="Edgard Morato" userId="1da6dde4-7cd4-47d1-b037-d62d00b7d62c" providerId="ADAL" clId="{4C5933A4-8BD5-443F-BB59-6136DE64DC40}" dt="2024-06-21T19:47:29.051" v="0" actId="478"/>
          <ac:spMkLst>
            <pc:docMk/>
            <pc:sldMk cId="2681122682" sldId="2147472019"/>
            <ac:spMk id="22" creationId="{71F68BA5-D493-A438-934E-F783300FBA1C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3" creationId="{DACADA5A-687F-E9B6-E479-37FB0158701E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4" creationId="{0E910300-58BD-7E87-F75C-2D797BD1BD0B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6" creationId="{A12BCF6E-9286-680F-A047-56ACB6F637E6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7" creationId="{0BE382BF-FE76-32A4-13ED-B42278E1B463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29" creationId="{1EA4F21E-0243-476E-5387-AD9FB8C13032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30" creationId="{5CF5B5B1-6845-0326-4CCA-3E27A37F94B2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31" creationId="{93D900CF-75BE-EFE2-F2CE-F466A68D41B2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39" creationId="{38D27DB8-442A-2D96-FD97-80481B8DC89A}"/>
          </ac:spMkLst>
        </pc:spChg>
        <pc:spChg chg="del">
          <ac:chgData name="Edgard Morato" userId="1da6dde4-7cd4-47d1-b037-d62d00b7d62c" providerId="ADAL" clId="{4C5933A4-8BD5-443F-BB59-6136DE64DC40}" dt="2024-06-21T19:47:29.051" v="0" actId="478"/>
          <ac:spMkLst>
            <pc:docMk/>
            <pc:sldMk cId="2681122682" sldId="2147472019"/>
            <ac:spMk id="40" creationId="{10C89798-5FF8-7D2E-A553-0990AE9B0BD9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42" creationId="{0C1413CC-492F-9BD8-05E6-4A5046585AF3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43" creationId="{3C4F918D-0A50-AAA2-E157-EC43C79D9550}"/>
          </ac:spMkLst>
        </pc:spChg>
        <pc:spChg chg="add mod">
          <ac:chgData name="Edgard Morato" userId="1da6dde4-7cd4-47d1-b037-d62d00b7d62c" providerId="ADAL" clId="{4C5933A4-8BD5-443F-BB59-6136DE64DC40}" dt="2024-06-21T20:00:16.794" v="111"/>
          <ac:spMkLst>
            <pc:docMk/>
            <pc:sldMk cId="2681122682" sldId="2147472019"/>
            <ac:spMk id="44" creationId="{A3A5BBC8-AF2A-1DAA-64B8-2C2DF1771D07}"/>
          </ac:spMkLst>
        </pc:spChg>
        <pc:spChg chg="add mod">
          <ac:chgData name="Edgard Morato" userId="1da6dde4-7cd4-47d1-b037-d62d00b7d62c" providerId="ADAL" clId="{4C5933A4-8BD5-443F-BB59-6136DE64DC40}" dt="2024-06-21T20:00:16.794" v="111"/>
          <ac:spMkLst>
            <pc:docMk/>
            <pc:sldMk cId="2681122682" sldId="2147472019"/>
            <ac:spMk id="45" creationId="{E1D430B7-7019-D862-6662-228F69667EEC}"/>
          </ac:spMkLst>
        </pc:spChg>
        <pc:spChg chg="del">
          <ac:chgData name="Edgard Morato" userId="1da6dde4-7cd4-47d1-b037-d62d00b7d62c" providerId="ADAL" clId="{4C5933A4-8BD5-443F-BB59-6136DE64DC40}" dt="2024-06-21T19:54:22.801" v="51" actId="478"/>
          <ac:spMkLst>
            <pc:docMk/>
            <pc:sldMk cId="2681122682" sldId="2147472019"/>
            <ac:spMk id="111" creationId="{4518AA99-DBF3-B0C5-4B99-B2A55B2C952D}"/>
          </ac:spMkLst>
        </pc:spChg>
        <pc:grpChg chg="del">
          <ac:chgData name="Edgard Morato" userId="1da6dde4-7cd4-47d1-b037-d62d00b7d62c" providerId="ADAL" clId="{4C5933A4-8BD5-443F-BB59-6136DE64DC40}" dt="2024-06-21T19:54:22.801" v="51" actId="478"/>
          <ac:grpSpMkLst>
            <pc:docMk/>
            <pc:sldMk cId="2681122682" sldId="2147472019"/>
            <ac:grpSpMk id="32" creationId="{F6709482-5DB5-0EDB-F5F9-6E6214AFD634}"/>
          </ac:grpSpMkLst>
        </pc:grpChg>
        <pc:graphicFrameChg chg="del">
          <ac:chgData name="Edgard Morato" userId="1da6dde4-7cd4-47d1-b037-d62d00b7d62c" providerId="ADAL" clId="{4C5933A4-8BD5-443F-BB59-6136DE64DC40}" dt="2024-06-21T19:54:22.801" v="51" actId="478"/>
          <ac:graphicFrameMkLst>
            <pc:docMk/>
            <pc:sldMk cId="2681122682" sldId="2147472019"/>
            <ac:graphicFrameMk id="25" creationId="{431B3D41-FB5D-2C78-3F60-D0E711CA0B0D}"/>
          </ac:graphicFrameMkLst>
        </pc:graphicFrameChg>
        <pc:picChg chg="del">
          <ac:chgData name="Edgard Morato" userId="1da6dde4-7cd4-47d1-b037-d62d00b7d62c" providerId="ADAL" clId="{4C5933A4-8BD5-443F-BB59-6136DE64DC40}" dt="2024-06-21T19:54:22.801" v="51" actId="478"/>
          <ac:picMkLst>
            <pc:docMk/>
            <pc:sldMk cId="2681122682" sldId="2147472019"/>
            <ac:picMk id="7" creationId="{4A3950F9-9C93-BD45-7FD4-1393F0D1DA1C}"/>
          </ac:picMkLst>
        </pc:picChg>
        <pc:picChg chg="del">
          <ac:chgData name="Edgard Morato" userId="1da6dde4-7cd4-47d1-b037-d62d00b7d62c" providerId="ADAL" clId="{4C5933A4-8BD5-443F-BB59-6136DE64DC40}" dt="2024-06-21T19:54:22.801" v="51" actId="478"/>
          <ac:picMkLst>
            <pc:docMk/>
            <pc:sldMk cId="2681122682" sldId="2147472019"/>
            <ac:picMk id="13" creationId="{AB34A7F4-F408-240A-A286-1158A1ECA892}"/>
          </ac:picMkLst>
        </pc:picChg>
        <pc:picChg chg="add mod">
          <ac:chgData name="Edgard Morato" userId="1da6dde4-7cd4-47d1-b037-d62d00b7d62c" providerId="ADAL" clId="{4C5933A4-8BD5-443F-BB59-6136DE64DC40}" dt="2024-06-21T19:54:36.015" v="53" actId="931"/>
          <ac:picMkLst>
            <pc:docMk/>
            <pc:sldMk cId="2681122682" sldId="2147472019"/>
            <ac:picMk id="16" creationId="{C02C5316-3F37-0B9E-D26D-4442A5323EE5}"/>
          </ac:picMkLst>
        </pc:picChg>
        <pc:picChg chg="del">
          <ac:chgData name="Edgard Morato" userId="1da6dde4-7cd4-47d1-b037-d62d00b7d62c" providerId="ADAL" clId="{4C5933A4-8BD5-443F-BB59-6136DE64DC40}" dt="2024-06-21T19:54:22.801" v="51" actId="478"/>
          <ac:picMkLst>
            <pc:docMk/>
            <pc:sldMk cId="2681122682" sldId="2147472019"/>
            <ac:picMk id="19" creationId="{1AAD8FA1-641D-0467-BEB0-7C59BFD961B7}"/>
          </ac:picMkLst>
        </pc:picChg>
        <pc:picChg chg="del">
          <ac:chgData name="Edgard Morato" userId="1da6dde4-7cd4-47d1-b037-d62d00b7d62c" providerId="ADAL" clId="{4C5933A4-8BD5-443F-BB59-6136DE64DC40}" dt="2024-06-21T19:54:22.801" v="51" actId="478"/>
          <ac:picMkLst>
            <pc:docMk/>
            <pc:sldMk cId="2681122682" sldId="2147472019"/>
            <ac:picMk id="28" creationId="{751063DC-7DB9-D208-3B7D-6CA33DDA1BE1}"/>
          </ac:picMkLst>
        </pc:picChg>
        <pc:cxnChg chg="del">
          <ac:chgData name="Edgard Morato" userId="1da6dde4-7cd4-47d1-b037-d62d00b7d62c" providerId="ADAL" clId="{4C5933A4-8BD5-443F-BB59-6136DE64DC40}" dt="2024-06-21T19:54:22.801" v="51" actId="478"/>
          <ac:cxnSpMkLst>
            <pc:docMk/>
            <pc:sldMk cId="2681122682" sldId="2147472019"/>
            <ac:cxnSpMk id="35" creationId="{D948A933-58E3-B8C1-D4A2-75AD18B143EF}"/>
          </ac:cxnSpMkLst>
        </pc:cxnChg>
        <pc:cxnChg chg="del">
          <ac:chgData name="Edgard Morato" userId="1da6dde4-7cd4-47d1-b037-d62d00b7d62c" providerId="ADAL" clId="{4C5933A4-8BD5-443F-BB59-6136DE64DC40}" dt="2024-06-21T19:54:22.801" v="51" actId="478"/>
          <ac:cxnSpMkLst>
            <pc:docMk/>
            <pc:sldMk cId="2681122682" sldId="2147472019"/>
            <ac:cxnSpMk id="36" creationId="{79B8160C-ADAA-6EE9-A94C-B1606E39D633}"/>
          </ac:cxnSpMkLst>
        </pc:cxnChg>
        <pc:cxnChg chg="del">
          <ac:chgData name="Edgard Morato" userId="1da6dde4-7cd4-47d1-b037-d62d00b7d62c" providerId="ADAL" clId="{4C5933A4-8BD5-443F-BB59-6136DE64DC40}" dt="2024-06-21T19:54:22.801" v="51" actId="478"/>
          <ac:cxnSpMkLst>
            <pc:docMk/>
            <pc:sldMk cId="2681122682" sldId="2147472019"/>
            <ac:cxnSpMk id="37" creationId="{502C7D45-B381-D730-A5AE-3FB44787F28A}"/>
          </ac:cxnSpMkLst>
        </pc:cxnChg>
        <pc:cxnChg chg="del">
          <ac:chgData name="Edgard Morato" userId="1da6dde4-7cd4-47d1-b037-d62d00b7d62c" providerId="ADAL" clId="{4C5933A4-8BD5-443F-BB59-6136DE64DC40}" dt="2024-06-21T19:54:22.801" v="51" actId="478"/>
          <ac:cxnSpMkLst>
            <pc:docMk/>
            <pc:sldMk cId="2681122682" sldId="2147472019"/>
            <ac:cxnSpMk id="38" creationId="{3DF0A2C0-5DE6-2DD7-BED1-182F677AA2BB}"/>
          </ac:cxnSpMkLst>
        </pc:cxnChg>
        <pc:cxnChg chg="del">
          <ac:chgData name="Edgard Morato" userId="1da6dde4-7cd4-47d1-b037-d62d00b7d62c" providerId="ADAL" clId="{4C5933A4-8BD5-443F-BB59-6136DE64DC40}" dt="2024-06-21T19:54:22.801" v="51" actId="478"/>
          <ac:cxnSpMkLst>
            <pc:docMk/>
            <pc:sldMk cId="2681122682" sldId="2147472019"/>
            <ac:cxnSpMk id="41" creationId="{173FD732-3CE2-9600-4D92-1204B266A07A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0:48.099" v="113"/>
        <pc:sldMkLst>
          <pc:docMk/>
          <pc:sldMk cId="1888475743" sldId="2147472028"/>
        </pc:sldMkLst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2" creationId="{C78934AB-B758-2D0D-87D5-EF5B2923A3F9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" creationId="{36F8505B-84D2-B370-E2BB-9DC86437A69E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6" creationId="{7C9CF47F-3AFB-D75D-302E-20E29A4F1456}"/>
          </ac:spMkLst>
        </pc:spChg>
        <pc:spChg chg="del">
          <ac:chgData name="Edgard Morato" userId="1da6dde4-7cd4-47d1-b037-d62d00b7d62c" providerId="ADAL" clId="{4C5933A4-8BD5-443F-BB59-6136DE64DC40}" dt="2024-06-21T19:47:42.687" v="2" actId="478"/>
          <ac:spMkLst>
            <pc:docMk/>
            <pc:sldMk cId="1888475743" sldId="2147472028"/>
            <ac:spMk id="8" creationId="{9DAA6CAF-867D-4242-66F8-B5C951E68CE1}"/>
          </ac:spMkLst>
        </pc:spChg>
        <pc:spChg chg="del">
          <ac:chgData name="Edgard Morato" userId="1da6dde4-7cd4-47d1-b037-d62d00b7d62c" providerId="ADAL" clId="{4C5933A4-8BD5-443F-BB59-6136DE64DC40}" dt="2024-06-21T19:47:42.687" v="2" actId="478"/>
          <ac:spMkLst>
            <pc:docMk/>
            <pc:sldMk cId="1888475743" sldId="2147472028"/>
            <ac:spMk id="9" creationId="{D1CD1DCD-0899-2570-7CEF-F46C41440E22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10" creationId="{C453695F-EFEB-A764-19E9-C4E64C8A0AF6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12" creationId="{D5B98CCE-6FE0-81EE-36EA-E35EFAA6131B}"/>
          </ac:spMkLst>
        </pc:spChg>
        <pc:spChg chg="add del mod">
          <ac:chgData name="Edgard Morato" userId="1da6dde4-7cd4-47d1-b037-d62d00b7d62c" providerId="ADAL" clId="{4C5933A4-8BD5-443F-BB59-6136DE64DC40}" dt="2024-06-21T19:55:19.170" v="62" actId="478"/>
          <ac:spMkLst>
            <pc:docMk/>
            <pc:sldMk cId="1888475743" sldId="2147472028"/>
            <ac:spMk id="13" creationId="{62A61967-54CD-FE40-DE9D-7BEB273ADA29}"/>
          </ac:spMkLst>
        </pc:spChg>
        <pc:spChg chg="add mod">
          <ac:chgData name="Edgard Morato" userId="1da6dde4-7cd4-47d1-b037-d62d00b7d62c" providerId="ADAL" clId="{4C5933A4-8BD5-443F-BB59-6136DE64DC40}" dt="2024-06-21T20:00:48.099" v="113"/>
          <ac:spMkLst>
            <pc:docMk/>
            <pc:sldMk cId="1888475743" sldId="2147472028"/>
            <ac:spMk id="16" creationId="{A4523D4C-A496-9387-183E-C55B7A22A7DB}"/>
          </ac:spMkLst>
        </pc:spChg>
        <pc:spChg chg="add mod">
          <ac:chgData name="Edgard Morato" userId="1da6dde4-7cd4-47d1-b037-d62d00b7d62c" providerId="ADAL" clId="{4C5933A4-8BD5-443F-BB59-6136DE64DC40}" dt="2024-06-21T20:00:48.099" v="113"/>
          <ac:spMkLst>
            <pc:docMk/>
            <pc:sldMk cId="1888475743" sldId="2147472028"/>
            <ac:spMk id="17" creationId="{3A7248CE-20B1-161B-B289-2A8CB8C8443B}"/>
          </ac:spMkLst>
        </pc:spChg>
        <pc:spChg chg="add mod">
          <ac:chgData name="Edgard Morato" userId="1da6dde4-7cd4-47d1-b037-d62d00b7d62c" providerId="ADAL" clId="{4C5933A4-8BD5-443F-BB59-6136DE64DC40}" dt="2024-06-21T20:00:48.099" v="113"/>
          <ac:spMkLst>
            <pc:docMk/>
            <pc:sldMk cId="1888475743" sldId="2147472028"/>
            <ac:spMk id="18" creationId="{56054CEB-F8E4-2831-060F-F7F34495A1E7}"/>
          </ac:spMkLst>
        </pc:spChg>
        <pc:spChg chg="del">
          <ac:chgData name="Edgard Morato" userId="1da6dde4-7cd4-47d1-b037-d62d00b7d62c" providerId="ADAL" clId="{4C5933A4-8BD5-443F-BB59-6136DE64DC40}" dt="2024-06-21T19:47:42.687" v="2" actId="478"/>
          <ac:spMkLst>
            <pc:docMk/>
            <pc:sldMk cId="1888475743" sldId="2147472028"/>
            <ac:spMk id="21" creationId="{9FC2E2C7-6D8E-1A3E-120A-6C0CC1A58594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25" creationId="{739689F8-37DF-FBA7-99E0-D0BC68513D9A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26" creationId="{D5AF1234-BD8D-8443-69CD-4103CBF6374D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27" creationId="{0BE382BF-FE76-32A4-13ED-B42278E1B463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28" creationId="{7A87773F-3D4B-4ABE-ECC6-0E3709D3F1CD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0" creationId="{6E72AD16-6430-D320-800B-390A034CD361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2" creationId="{B97B69C0-411D-F8D4-DED2-7567BBD02BD4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3" creationId="{23CEABEB-CF8C-67C2-0032-614EAE57B281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4" creationId="{0B19B8DF-A6C1-B0D1-901B-AE2951A6EEF9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5" creationId="{BC9E737A-96F5-7715-9E6E-417ACD6E45F5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6" creationId="{119BDFAB-ADA2-4CA9-A2A7-3890756A955C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7" creationId="{6188EF63-843F-5C7C-D8EE-9358D8312EC8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8" creationId="{020776F4-5B22-568A-C7C9-3D2341D2804A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39" creationId="{4640BD5D-5860-2B7B-45FE-89E887BD4B8B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0" creationId="{61341516-372E-DCDA-8C85-AF506D3DFDE5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1" creationId="{27D6443D-03E3-813D-EC8A-320A4D90C9A5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5" creationId="{D6595178-552F-7BBF-E08D-AFF8D3185C70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7" creationId="{B68949DD-A78F-898B-CABE-789328D390E7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8" creationId="{CCFAE6E4-8417-29D2-5DC5-B38B4752251D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49" creationId="{E1C4EB3D-B146-905D-FEEC-4CB6492CDC6D}"/>
          </ac:spMkLst>
        </pc:spChg>
        <pc:spChg chg="del">
          <ac:chgData name="Edgard Morato" userId="1da6dde4-7cd4-47d1-b037-d62d00b7d62c" providerId="ADAL" clId="{4C5933A4-8BD5-443F-BB59-6136DE64DC40}" dt="2024-06-21T19:55:17.284" v="61" actId="478"/>
          <ac:spMkLst>
            <pc:docMk/>
            <pc:sldMk cId="1888475743" sldId="2147472028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5:17.284" v="61" actId="478"/>
          <ac:graphicFrameMkLst>
            <pc:docMk/>
            <pc:sldMk cId="1888475743" sldId="2147472028"/>
            <ac:graphicFrameMk id="52" creationId="{675F500B-AE41-5917-0E45-50B58A2F6DC8}"/>
          </ac:graphicFrameMkLst>
        </pc:graphicFrameChg>
        <pc:picChg chg="del">
          <ac:chgData name="Edgard Morato" userId="1da6dde4-7cd4-47d1-b037-d62d00b7d62c" providerId="ADAL" clId="{4C5933A4-8BD5-443F-BB59-6136DE64DC40}" dt="2024-06-21T19:55:17.284" v="61" actId="478"/>
          <ac:picMkLst>
            <pc:docMk/>
            <pc:sldMk cId="1888475743" sldId="2147472028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4C5933A4-8BD5-443F-BB59-6136DE64DC40}" dt="2024-06-21T19:55:30.741" v="63" actId="931"/>
          <ac:picMkLst>
            <pc:docMk/>
            <pc:sldMk cId="1888475743" sldId="2147472028"/>
            <ac:picMk id="15" creationId="{7F763706-D09C-2AE9-475F-9F0F37F5E3B2}"/>
          </ac:picMkLst>
        </pc:picChg>
        <pc:picChg chg="del">
          <ac:chgData name="Edgard Morato" userId="1da6dde4-7cd4-47d1-b037-d62d00b7d62c" providerId="ADAL" clId="{4C5933A4-8BD5-443F-BB59-6136DE64DC40}" dt="2024-06-21T19:55:17.284" v="61" actId="478"/>
          <ac:picMkLst>
            <pc:docMk/>
            <pc:sldMk cId="1888475743" sldId="2147472028"/>
            <ac:picMk id="24" creationId="{BC846AF3-93AF-EC33-8253-98BF569A2E50}"/>
          </ac:picMkLst>
        </pc:picChg>
        <pc:picChg chg="del">
          <ac:chgData name="Edgard Morato" userId="1da6dde4-7cd4-47d1-b037-d62d00b7d62c" providerId="ADAL" clId="{4C5933A4-8BD5-443F-BB59-6136DE64DC40}" dt="2024-06-21T19:55:17.284" v="61" actId="478"/>
          <ac:picMkLst>
            <pc:docMk/>
            <pc:sldMk cId="1888475743" sldId="2147472028"/>
            <ac:picMk id="31" creationId="{B06622C2-90CD-3139-2003-A2216CB501B6}"/>
          </ac:picMkLst>
        </pc:picChg>
        <pc:picChg chg="del">
          <ac:chgData name="Edgard Morato" userId="1da6dde4-7cd4-47d1-b037-d62d00b7d62c" providerId="ADAL" clId="{4C5933A4-8BD5-443F-BB59-6136DE64DC40}" dt="2024-06-21T19:55:17.284" v="61" actId="478"/>
          <ac:picMkLst>
            <pc:docMk/>
            <pc:sldMk cId="1888475743" sldId="2147472028"/>
            <ac:picMk id="46" creationId="{774E4229-944B-E582-7198-9A06EDD75B6F}"/>
          </ac:picMkLst>
        </pc:picChg>
        <pc:cxnChg chg="del">
          <ac:chgData name="Edgard Morato" userId="1da6dde4-7cd4-47d1-b037-d62d00b7d62c" providerId="ADAL" clId="{4C5933A4-8BD5-443F-BB59-6136DE64DC40}" dt="2024-06-21T19:55:17.284" v="61" actId="478"/>
          <ac:cxnSpMkLst>
            <pc:docMk/>
            <pc:sldMk cId="1888475743" sldId="2147472028"/>
            <ac:cxnSpMk id="42" creationId="{3A399D59-A129-83A8-EA62-C9A6A21EE7BD}"/>
          </ac:cxnSpMkLst>
        </pc:cxnChg>
        <pc:cxnChg chg="del">
          <ac:chgData name="Edgard Morato" userId="1da6dde4-7cd4-47d1-b037-d62d00b7d62c" providerId="ADAL" clId="{4C5933A4-8BD5-443F-BB59-6136DE64DC40}" dt="2024-06-21T19:55:17.284" v="61" actId="478"/>
          <ac:cxnSpMkLst>
            <pc:docMk/>
            <pc:sldMk cId="1888475743" sldId="2147472028"/>
            <ac:cxnSpMk id="43" creationId="{B79E4866-1A48-7EA1-72DD-314E59A559D2}"/>
          </ac:cxnSpMkLst>
        </pc:cxnChg>
        <pc:cxnChg chg="del">
          <ac:chgData name="Edgard Morato" userId="1da6dde4-7cd4-47d1-b037-d62d00b7d62c" providerId="ADAL" clId="{4C5933A4-8BD5-443F-BB59-6136DE64DC40}" dt="2024-06-21T19:55:17.284" v="61" actId="478"/>
          <ac:cxnSpMkLst>
            <pc:docMk/>
            <pc:sldMk cId="1888475743" sldId="2147472028"/>
            <ac:cxnSpMk id="44" creationId="{72C6D71A-13B9-5230-EACF-7D8CC00BDE9E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1:28.744" v="115"/>
        <pc:sldMkLst>
          <pc:docMk/>
          <pc:sldMk cId="242079711" sldId="2147472029"/>
        </pc:sldMkLst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2" creationId="{60EF2F1A-92CD-1874-0AC4-23DC2EE38595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4" creationId="{13C176DE-1475-7823-37BF-D3E1B121D1BA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6" creationId="{5F3EE03E-4FE1-071A-BB22-884DEF43E5ED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" creationId="{419BDC41-5A07-0E72-79B8-B500A833612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8" creationId="{23C13A2C-1787-BB8E-3EDC-6C477187D0ED}"/>
          </ac:spMkLst>
        </pc:spChg>
        <pc:spChg chg="del">
          <ac:chgData name="Edgard Morato" userId="1da6dde4-7cd4-47d1-b037-d62d00b7d62c" providerId="ADAL" clId="{4C5933A4-8BD5-443F-BB59-6136DE64DC40}" dt="2024-06-21T19:47:54.480" v="4" actId="478"/>
          <ac:spMkLst>
            <pc:docMk/>
            <pc:sldMk cId="242079711" sldId="2147472029"/>
            <ac:spMk id="9" creationId="{366BA5C5-3FC8-AA8D-4CC0-E1CCB8FE7D76}"/>
          </ac:spMkLst>
        </pc:spChg>
        <pc:spChg chg="del">
          <ac:chgData name="Edgard Morato" userId="1da6dde4-7cd4-47d1-b037-d62d00b7d62c" providerId="ADAL" clId="{4C5933A4-8BD5-443F-BB59-6136DE64DC40}" dt="2024-06-21T19:47:54.480" v="4" actId="478"/>
          <ac:spMkLst>
            <pc:docMk/>
            <pc:sldMk cId="242079711" sldId="2147472029"/>
            <ac:spMk id="11" creationId="{3425012E-2C9F-FDA2-CC28-207856272A9D}"/>
          </ac:spMkLst>
        </pc:spChg>
        <pc:spChg chg="del">
          <ac:chgData name="Edgard Morato" userId="1da6dde4-7cd4-47d1-b037-d62d00b7d62c" providerId="ADAL" clId="{4C5933A4-8BD5-443F-BB59-6136DE64DC40}" dt="2024-06-21T19:47:54.480" v="4" actId="478"/>
          <ac:spMkLst>
            <pc:docMk/>
            <pc:sldMk cId="242079711" sldId="2147472029"/>
            <ac:spMk id="13" creationId="{E89F54D6-9A02-ECAE-8AA5-50B6EE0487D8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14" creationId="{6F10A4D4-BA26-9DFC-AF06-8DB889913059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15" creationId="{C5F326CE-2400-6E12-5F47-3C0172DC6BC8}"/>
          </ac:spMkLst>
        </pc:spChg>
        <pc:spChg chg="add del mod">
          <ac:chgData name="Edgard Morato" userId="1da6dde4-7cd4-47d1-b037-d62d00b7d62c" providerId="ADAL" clId="{4C5933A4-8BD5-443F-BB59-6136DE64DC40}" dt="2024-06-21T19:55:53.150" v="69" actId="478"/>
          <ac:spMkLst>
            <pc:docMk/>
            <pc:sldMk cId="242079711" sldId="2147472029"/>
            <ac:spMk id="16" creationId="{29AFFEBF-D7B5-F1D6-A937-E33F4FF83859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17" creationId="{C94BD71D-DCC5-8201-8486-D3EE667DBF7E}"/>
          </ac:spMkLst>
        </pc:spChg>
        <pc:spChg chg="add mod">
          <ac:chgData name="Edgard Morato" userId="1da6dde4-7cd4-47d1-b037-d62d00b7d62c" providerId="ADAL" clId="{4C5933A4-8BD5-443F-BB59-6136DE64DC40}" dt="2024-06-21T20:01:28.744" v="115"/>
          <ac:spMkLst>
            <pc:docMk/>
            <pc:sldMk cId="242079711" sldId="2147472029"/>
            <ac:spMk id="20" creationId="{E972D687-2F9D-C4C2-762B-973D6D0BFEC0}"/>
          </ac:spMkLst>
        </pc:spChg>
        <pc:spChg chg="add mod">
          <ac:chgData name="Edgard Morato" userId="1da6dde4-7cd4-47d1-b037-d62d00b7d62c" providerId="ADAL" clId="{4C5933A4-8BD5-443F-BB59-6136DE64DC40}" dt="2024-06-21T20:01:28.744" v="115"/>
          <ac:spMkLst>
            <pc:docMk/>
            <pc:sldMk cId="242079711" sldId="2147472029"/>
            <ac:spMk id="21" creationId="{B990742D-07B0-75E3-6896-8F4EFD737819}"/>
          </ac:spMkLst>
        </pc:spChg>
        <pc:spChg chg="add mod">
          <ac:chgData name="Edgard Morato" userId="1da6dde4-7cd4-47d1-b037-d62d00b7d62c" providerId="ADAL" clId="{4C5933A4-8BD5-443F-BB59-6136DE64DC40}" dt="2024-06-21T20:01:28.744" v="115"/>
          <ac:spMkLst>
            <pc:docMk/>
            <pc:sldMk cId="242079711" sldId="2147472029"/>
            <ac:spMk id="22" creationId="{BEBCC033-6A22-A246-D2BE-45B9E2C26326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23" creationId="{83F5FADF-1B11-B136-495D-9EE347CC7E0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29" creationId="{69CA289C-0C28-0F0A-7C77-151F064F31D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30" creationId="{3819CC5A-C5B3-F244-2D87-DE74C88BB1D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43" creationId="{CF7C223C-FB3F-54B2-8670-9D684467646D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44" creationId="{C8A61AC9-D8A1-E0C6-9798-2327C3839EF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45" creationId="{773CBE26-D1B2-1ECD-64A8-09B9456FA1C5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48" creationId="{5B428CFC-1FD1-3AF1-7329-043CE8C2C81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0" creationId="{B9F7C020-BC32-095E-36AC-B43636C0E8C9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1" creationId="{2E3957DC-2A77-BBF5-D7ED-46F1D12D9223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2" creationId="{9BD70F84-8E9D-5035-7CFB-9803F58FC74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8" creationId="{73C49B8F-88FD-697D-16AF-6CD766549FD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59" creationId="{2B0841EB-3F17-6561-EA0D-F336261FF89D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61" creationId="{CB7B01A6-FE9E-C1F9-C4AD-94A587B8A561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63" creationId="{74253C58-2DA5-D08F-D9CB-5D8AF9B70F7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64" creationId="{7DCFDFF6-2307-4A37-ECF1-A8623CC5B861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65" creationId="{B1C4FF4F-A503-4CE8-1826-C45D7540190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2" creationId="{879A8DB3-CBB2-F2FE-C1E8-594733AEB9FA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5" creationId="{D922BB40-2F51-99B2-4BDA-403607D2B881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6" creationId="{EED82460-6BFA-8A85-C7D0-5FACD545E161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7" creationId="{0CE8DB29-A6A1-931E-5010-93FE845AEBE3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79" creationId="{D3FA8D75-60F1-FC89-5D2C-88C9BCDC2F21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80" creationId="{60125FE5-266A-C845-CCE0-C4A0F794B18F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81" creationId="{7A34E447-57BA-F659-E24A-6DE7FE0086FF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90" creationId="{C4092B07-9C48-A6EC-136E-D7B18AA65A26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93" creationId="{5276EBF3-78DC-1A5B-C379-353141BC38AA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94" creationId="{0BFD7B3D-33B2-F256-E0F0-9C572BA9600E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95" creationId="{4E15A510-74FD-9571-31CC-92FEAEA02CC4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96" creationId="{DF485DFA-6321-B4D9-C633-1E3C5664E5AC}"/>
          </ac:spMkLst>
        </pc:spChg>
        <pc:spChg chg="del">
          <ac:chgData name="Edgard Morato" userId="1da6dde4-7cd4-47d1-b037-d62d00b7d62c" providerId="ADAL" clId="{4C5933A4-8BD5-443F-BB59-6136DE64DC40}" dt="2024-06-21T19:55:51.394" v="68" actId="478"/>
          <ac:spMkLst>
            <pc:docMk/>
            <pc:sldMk cId="242079711" sldId="2147472029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5:51.394" v="68" actId="478"/>
          <ac:graphicFrameMkLst>
            <pc:docMk/>
            <pc:sldMk cId="242079711" sldId="2147472029"/>
            <ac:graphicFrameMk id="92" creationId="{722991A9-5463-6A77-78B4-C62B475C3185}"/>
          </ac:graphicFrameMkLst>
        </pc:graphicFrame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12" creationId="{169648E3-8AFC-789F-5BF0-4CFB86A9737D}"/>
          </ac:picMkLst>
        </pc:picChg>
        <pc:picChg chg="add mod">
          <ac:chgData name="Edgard Morato" userId="1da6dde4-7cd4-47d1-b037-d62d00b7d62c" providerId="ADAL" clId="{4C5933A4-8BD5-443F-BB59-6136DE64DC40}" dt="2024-06-21T19:56:03.990" v="71" actId="34135"/>
          <ac:picMkLst>
            <pc:docMk/>
            <pc:sldMk cId="242079711" sldId="2147472029"/>
            <ac:picMk id="19" creationId="{364DA32E-3D62-A988-9C5C-FBE1AC00030A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26" creationId="{AA22BDE7-B1C0-3820-A00E-56D85783CBE2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55" creationId="{F8F2A6F2-D32F-7F7A-7EE0-24D75A422A0F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67" creationId="{C8D1067C-1A98-3677-153D-38868273F8AC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68" creationId="{D2929D64-A5E9-7675-746D-BD2014EDCEA6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70" creationId="{89C75DA1-425A-9814-DF64-1C900BE9E5AE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71" creationId="{918922AD-F839-7C27-E011-CC8BC6A1F2E0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74" creationId="{7EF3300D-DB04-4470-F7F6-3B47BCEBFF81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82" creationId="{706D8975-453C-BB79-AA99-CFE83F44997D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83" creationId="{276DD38A-B004-D986-5F05-0FB176C06ECF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84" creationId="{44BD3A4F-44F0-58FF-C88A-A4529FB8F048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85" creationId="{9AE5AD37-7399-373C-0F06-37B6EDEE8FB7}"/>
          </ac:picMkLst>
        </pc:picChg>
        <pc:picChg chg="del">
          <ac:chgData name="Edgard Morato" userId="1da6dde4-7cd4-47d1-b037-d62d00b7d62c" providerId="ADAL" clId="{4C5933A4-8BD5-443F-BB59-6136DE64DC40}" dt="2024-06-21T19:55:51.394" v="68" actId="478"/>
          <ac:picMkLst>
            <pc:docMk/>
            <pc:sldMk cId="242079711" sldId="2147472029"/>
            <ac:picMk id="91" creationId="{49543A34-3882-D071-C659-B9B3087B5B39}"/>
          </ac:picMkLst>
        </pc:picChg>
        <pc:cxnChg chg="del">
          <ac:chgData name="Edgard Morato" userId="1da6dde4-7cd4-47d1-b037-d62d00b7d62c" providerId="ADAL" clId="{4C5933A4-8BD5-443F-BB59-6136DE64DC40}" dt="2024-06-21T19:55:51.394" v="68" actId="478"/>
          <ac:cxnSpMkLst>
            <pc:docMk/>
            <pc:sldMk cId="242079711" sldId="2147472029"/>
            <ac:cxnSpMk id="86" creationId="{74752C1B-C8F7-6341-B272-978EFCB3ECCD}"/>
          </ac:cxnSpMkLst>
        </pc:cxnChg>
        <pc:cxnChg chg="del">
          <ac:chgData name="Edgard Morato" userId="1da6dde4-7cd4-47d1-b037-d62d00b7d62c" providerId="ADAL" clId="{4C5933A4-8BD5-443F-BB59-6136DE64DC40}" dt="2024-06-21T19:55:51.394" v="68" actId="478"/>
          <ac:cxnSpMkLst>
            <pc:docMk/>
            <pc:sldMk cId="242079711" sldId="2147472029"/>
            <ac:cxnSpMk id="87" creationId="{62CFE376-1264-0D07-8ADE-BE33F096FF90}"/>
          </ac:cxnSpMkLst>
        </pc:cxnChg>
        <pc:cxnChg chg="del">
          <ac:chgData name="Edgard Morato" userId="1da6dde4-7cd4-47d1-b037-d62d00b7d62c" providerId="ADAL" clId="{4C5933A4-8BD5-443F-BB59-6136DE64DC40}" dt="2024-06-21T19:55:51.394" v="68" actId="478"/>
          <ac:cxnSpMkLst>
            <pc:docMk/>
            <pc:sldMk cId="242079711" sldId="2147472029"/>
            <ac:cxnSpMk id="88" creationId="{5AB600B8-A18B-FB68-1879-AAD3DD51C927}"/>
          </ac:cxnSpMkLst>
        </pc:cxnChg>
        <pc:cxnChg chg="del">
          <ac:chgData name="Edgard Morato" userId="1da6dde4-7cd4-47d1-b037-d62d00b7d62c" providerId="ADAL" clId="{4C5933A4-8BD5-443F-BB59-6136DE64DC40}" dt="2024-06-21T19:55:51.394" v="68" actId="478"/>
          <ac:cxnSpMkLst>
            <pc:docMk/>
            <pc:sldMk cId="242079711" sldId="2147472029"/>
            <ac:cxnSpMk id="89" creationId="{D7D962CF-8621-1D04-172A-CC282C341624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1:08.243" v="114"/>
        <pc:sldMkLst>
          <pc:docMk/>
          <pc:sldMk cId="1437185283" sldId="2147472030"/>
        </pc:sldMkLst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" creationId="{F6962146-EAF4-7EF5-98A1-7B62D1FB2CE4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" creationId="{BDD2469B-2288-D76D-E307-3CF7F8626C5C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6" creationId="{65E96F84-DB0B-EFBA-CC97-E8602A3BAE41}"/>
          </ac:spMkLst>
        </pc:spChg>
        <pc:spChg chg="add del mod">
          <ac:chgData name="Edgard Morato" userId="1da6dde4-7cd4-47d1-b037-d62d00b7d62c" providerId="ADAL" clId="{4C5933A4-8BD5-443F-BB59-6136DE64DC40}" dt="2024-06-21T19:55:38.913" v="65" actId="478"/>
          <ac:spMkLst>
            <pc:docMk/>
            <pc:sldMk cId="1437185283" sldId="2147472030"/>
            <ac:spMk id="8" creationId="{24E7D470-4A6E-B3B5-775A-6E37D615689C}"/>
          </ac:spMkLst>
        </pc:spChg>
        <pc:spChg chg="add mod">
          <ac:chgData name="Edgard Morato" userId="1da6dde4-7cd4-47d1-b037-d62d00b7d62c" providerId="ADAL" clId="{4C5933A4-8BD5-443F-BB59-6136DE64DC40}" dt="2024-06-21T20:01:08.243" v="114"/>
          <ac:spMkLst>
            <pc:docMk/>
            <pc:sldMk cId="1437185283" sldId="2147472030"/>
            <ac:spMk id="11" creationId="{2624AF5D-BFEE-E7A1-1566-989351554F8D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13" creationId="{51F1F962-0D8C-39DB-6791-CFEDC0391078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14" creationId="{8988ABFB-8E27-7F0F-DD93-E8431389BE49}"/>
          </ac:spMkLst>
        </pc:spChg>
        <pc:spChg chg="del">
          <ac:chgData name="Edgard Morato" userId="1da6dde4-7cd4-47d1-b037-d62d00b7d62c" providerId="ADAL" clId="{4C5933A4-8BD5-443F-BB59-6136DE64DC40}" dt="2024-06-21T19:47:48.544" v="3" actId="478"/>
          <ac:spMkLst>
            <pc:docMk/>
            <pc:sldMk cId="1437185283" sldId="2147472030"/>
            <ac:spMk id="16" creationId="{AC758DC2-8A9E-E010-8450-6F959B235158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17" creationId="{E7E9FED4-D199-1BA3-B66A-1FB12B5586A9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18" creationId="{BE911255-7E73-EE79-977C-439B462A9EBC}"/>
          </ac:spMkLst>
        </pc:spChg>
        <pc:spChg chg="add mod">
          <ac:chgData name="Edgard Morato" userId="1da6dde4-7cd4-47d1-b037-d62d00b7d62c" providerId="ADAL" clId="{4C5933A4-8BD5-443F-BB59-6136DE64DC40}" dt="2024-06-21T20:01:08.243" v="114"/>
          <ac:spMkLst>
            <pc:docMk/>
            <pc:sldMk cId="1437185283" sldId="2147472030"/>
            <ac:spMk id="19" creationId="{799B48AE-7DF9-1E61-49B8-266DCAC7DA15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0" creationId="{7682DDCA-CAEE-C48F-F136-22FB498DBE3F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1" creationId="{0FBFB17B-E052-FCD7-0796-7585702EF1AE}"/>
          </ac:spMkLst>
        </pc:spChg>
        <pc:spChg chg="del">
          <ac:chgData name="Edgard Morato" userId="1da6dde4-7cd4-47d1-b037-d62d00b7d62c" providerId="ADAL" clId="{4C5933A4-8BD5-443F-BB59-6136DE64DC40}" dt="2024-06-21T19:47:48.544" v="3" actId="478"/>
          <ac:spMkLst>
            <pc:docMk/>
            <pc:sldMk cId="1437185283" sldId="2147472030"/>
            <ac:spMk id="22" creationId="{D9A60AB2-366B-B5AD-A16E-A57B3A296B2A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3" creationId="{3BFAF42F-692E-34FA-C0B6-1CF04BD0E5DA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4" creationId="{2B8AE0CF-7654-418D-CA4A-D2A575801B11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5" creationId="{09FBDEF9-A804-1253-2A28-0668D8EED47E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6" creationId="{A78026C1-9CA0-334F-24CB-0D24A293E2CF}"/>
          </ac:spMkLst>
        </pc:spChg>
        <pc:spChg chg="add mod">
          <ac:chgData name="Edgard Morato" userId="1da6dde4-7cd4-47d1-b037-d62d00b7d62c" providerId="ADAL" clId="{4C5933A4-8BD5-443F-BB59-6136DE64DC40}" dt="2024-06-21T20:01:08.243" v="114"/>
          <ac:spMkLst>
            <pc:docMk/>
            <pc:sldMk cId="1437185283" sldId="2147472030"/>
            <ac:spMk id="27" creationId="{B17B8870-8380-2E3C-D589-EF47A86D4C94}"/>
          </ac:spMkLst>
        </pc:spChg>
        <pc:spChg chg="del">
          <ac:chgData name="Edgard Morato" userId="1da6dde4-7cd4-47d1-b037-d62d00b7d62c" providerId="ADAL" clId="{4C5933A4-8BD5-443F-BB59-6136DE64DC40}" dt="2024-06-21T19:47:48.544" v="3" actId="478"/>
          <ac:spMkLst>
            <pc:docMk/>
            <pc:sldMk cId="1437185283" sldId="2147472030"/>
            <ac:spMk id="28" creationId="{E8700976-C15C-DE3F-4FC3-33D576F9E5D4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29" creationId="{BBC96B7E-E96E-3CA2-6D91-D232508AEA90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0" creationId="{7D180E79-4CAA-399D-A148-DB829D83034E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3" creationId="{77EAEA68-7080-9F2E-6E5A-AA5B875F5716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5" creationId="{3EAC3C01-0004-7670-7010-F163D51EB1DE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6" creationId="{07B8F6D2-BCE5-F629-C3D0-C11A948E6BA4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7" creationId="{811866CE-A1F4-6CDA-F862-1A2474569185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8" creationId="{D27FD0B0-048E-45CF-EE61-E6480048BC8B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39" creationId="{2FDB725E-532F-D604-C4E8-FA55014B2521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0" creationId="{257C4482-FE5D-28FD-1591-BD1B29C867E3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1" creationId="{D2BB739B-014E-B03C-2F7F-FD7A3DFC78EB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2" creationId="{FE6849B3-1D63-33C6-8A8D-E5181C423F2B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3" creationId="{144C98C1-0066-21DE-8D5A-C4495D1FEFA4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4" creationId="{82629BEA-D8CE-5A8B-CD7D-F0C06FF2D59F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5" creationId="{B15BB80C-D1F3-3E1F-6F08-87DAC3FCDAE6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47" creationId="{88B5B862-4DCE-B943-2540-CB10F3B80E8E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0" creationId="{CD37AC80-7606-26C2-7AB2-9712D83100C2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2" creationId="{A651EAD9-D087-DE67-AF6C-0ABCF0C70EB9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3" creationId="{55CC03C6-E732-8E1E-2401-8A5CB4CC94FB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5" creationId="{228DD6A3-1A6C-8D1B-5AE4-9FE9B0FAC00A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7" creationId="{DC7A6015-A323-990D-BC7D-3C0C71853027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58" creationId="{4D0A1CAD-9B00-8CDF-9F5C-A015781F84B7}"/>
          </ac:spMkLst>
        </pc:spChg>
        <pc:spChg chg="del">
          <ac:chgData name="Edgard Morato" userId="1da6dde4-7cd4-47d1-b037-d62d00b7d62c" providerId="ADAL" clId="{4C5933A4-8BD5-443F-BB59-6136DE64DC40}" dt="2024-06-21T19:55:36.979" v="64" actId="478"/>
          <ac:spMkLst>
            <pc:docMk/>
            <pc:sldMk cId="1437185283" sldId="2147472030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5:36.979" v="64" actId="478"/>
          <ac:graphicFrameMkLst>
            <pc:docMk/>
            <pc:sldMk cId="1437185283" sldId="2147472030"/>
            <ac:graphicFrameMk id="12" creationId="{F9244DAD-4CD7-59FF-F2B5-9A55796BFBDC}"/>
          </ac:graphicFrameMkLst>
        </pc:graphicFrameChg>
        <pc:picChg chg="add mod">
          <ac:chgData name="Edgard Morato" userId="1da6dde4-7cd4-47d1-b037-d62d00b7d62c" providerId="ADAL" clId="{4C5933A4-8BD5-443F-BB59-6136DE64DC40}" dt="2024-06-21T19:55:48.367" v="67" actId="34135"/>
          <ac:picMkLst>
            <pc:docMk/>
            <pc:sldMk cId="1437185283" sldId="2147472030"/>
            <ac:picMk id="10" creationId="{0C7B0242-B364-FF62-036A-2D61F97C1745}"/>
          </ac:picMkLst>
        </pc:picChg>
        <pc:picChg chg="del">
          <ac:chgData name="Edgard Morato" userId="1da6dde4-7cd4-47d1-b037-d62d00b7d62c" providerId="ADAL" clId="{4C5933A4-8BD5-443F-BB59-6136DE64DC40}" dt="2024-06-21T19:55:36.979" v="64" actId="478"/>
          <ac:picMkLst>
            <pc:docMk/>
            <pc:sldMk cId="1437185283" sldId="2147472030"/>
            <ac:picMk id="15" creationId="{8CDD1A65-65AF-07D8-1BE9-9DC470A84FF8}"/>
          </ac:picMkLst>
        </pc:picChg>
        <pc:picChg chg="del">
          <ac:chgData name="Edgard Morato" userId="1da6dde4-7cd4-47d1-b037-d62d00b7d62c" providerId="ADAL" clId="{4C5933A4-8BD5-443F-BB59-6136DE64DC40}" dt="2024-06-21T19:55:36.979" v="64" actId="478"/>
          <ac:picMkLst>
            <pc:docMk/>
            <pc:sldMk cId="1437185283" sldId="2147472030"/>
            <ac:picMk id="34" creationId="{C4D8DA9A-16AA-C5BE-9B3F-977F8535BA19}"/>
          </ac:picMkLst>
        </pc:picChg>
        <pc:picChg chg="del">
          <ac:chgData name="Edgard Morato" userId="1da6dde4-7cd4-47d1-b037-d62d00b7d62c" providerId="ADAL" clId="{4C5933A4-8BD5-443F-BB59-6136DE64DC40}" dt="2024-06-21T19:55:36.979" v="64" actId="478"/>
          <ac:picMkLst>
            <pc:docMk/>
            <pc:sldMk cId="1437185283" sldId="2147472030"/>
            <ac:picMk id="51" creationId="{83A01D16-A055-D374-D0D1-6D426C1CDDAE}"/>
          </ac:picMkLst>
        </pc:picChg>
        <pc:cxnChg chg="del">
          <ac:chgData name="Edgard Morato" userId="1da6dde4-7cd4-47d1-b037-d62d00b7d62c" providerId="ADAL" clId="{4C5933A4-8BD5-443F-BB59-6136DE64DC40}" dt="2024-06-21T19:55:36.979" v="64" actId="478"/>
          <ac:cxnSpMkLst>
            <pc:docMk/>
            <pc:sldMk cId="1437185283" sldId="2147472030"/>
            <ac:cxnSpMk id="48" creationId="{0679EF6F-A803-FFFD-4764-21CE748E66E1}"/>
          </ac:cxnSpMkLst>
        </pc:cxnChg>
        <pc:cxnChg chg="del">
          <ac:chgData name="Edgard Morato" userId="1da6dde4-7cd4-47d1-b037-d62d00b7d62c" providerId="ADAL" clId="{4C5933A4-8BD5-443F-BB59-6136DE64DC40}" dt="2024-06-21T19:55:36.979" v="64" actId="478"/>
          <ac:cxnSpMkLst>
            <pc:docMk/>
            <pc:sldMk cId="1437185283" sldId="2147472030"/>
            <ac:cxnSpMk id="49" creationId="{C82C495C-197B-674D-F939-8E4A7EB5230F}"/>
          </ac:cxnSpMkLst>
        </pc:cxnChg>
        <pc:cxnChg chg="del">
          <ac:chgData name="Edgard Morato" userId="1da6dde4-7cd4-47d1-b037-d62d00b7d62c" providerId="ADAL" clId="{4C5933A4-8BD5-443F-BB59-6136DE64DC40}" dt="2024-06-21T19:55:36.979" v="64" actId="478"/>
          <ac:cxnSpMkLst>
            <pc:docMk/>
            <pc:sldMk cId="1437185283" sldId="2147472030"/>
            <ac:cxnSpMk id="54" creationId="{1028F2A3-7419-4F24-907D-99EA67302FC6}"/>
          </ac:cxnSpMkLst>
        </pc:cxnChg>
        <pc:cxnChg chg="del">
          <ac:chgData name="Edgard Morato" userId="1da6dde4-7cd4-47d1-b037-d62d00b7d62c" providerId="ADAL" clId="{4C5933A4-8BD5-443F-BB59-6136DE64DC40}" dt="2024-06-21T19:55:36.979" v="64" actId="478"/>
          <ac:cxnSpMkLst>
            <pc:docMk/>
            <pc:sldMk cId="1437185283" sldId="2147472030"/>
            <ac:cxnSpMk id="56" creationId="{56A1D323-C937-9076-B074-4275CF6F1FED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1:58.386" v="116"/>
        <pc:sldMkLst>
          <pc:docMk/>
          <pc:sldMk cId="2796178238" sldId="2147472031"/>
        </pc:sldMkLst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" creationId="{C895CF79-FA6F-2F91-F712-FDD1E17B9C24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" creationId="{478EDC72-BF21-03F1-DF31-EA82DBF79A20}"/>
          </ac:spMkLst>
        </pc:spChg>
        <pc:spChg chg="del mod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5" creationId="{D0525A60-A189-0140-B45A-CB0BDBEEF6E8}"/>
          </ac:spMkLst>
        </pc:spChg>
        <pc:spChg chg="del mod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6" creationId="{EBEEA9FB-52FD-A510-A74D-B0E6AA6562CC}"/>
          </ac:spMkLst>
        </pc:spChg>
        <pc:spChg chg="del mod">
          <ac:chgData name="Edgard Morato" userId="1da6dde4-7cd4-47d1-b037-d62d00b7d62c" providerId="ADAL" clId="{4C5933A4-8BD5-443F-BB59-6136DE64DC40}" dt="2024-06-21T19:48:07.457" v="7" actId="478"/>
          <ac:spMkLst>
            <pc:docMk/>
            <pc:sldMk cId="2796178238" sldId="2147472031"/>
            <ac:spMk id="9" creationId="{864313FC-BBAF-5625-0E67-3DCFB36CB700}"/>
          </ac:spMkLst>
        </pc:spChg>
        <pc:spChg chg="add del mod">
          <ac:chgData name="Edgard Morato" userId="1da6dde4-7cd4-47d1-b037-d62d00b7d62c" providerId="ADAL" clId="{4C5933A4-8BD5-443F-BB59-6136DE64DC40}" dt="2024-06-21T19:56:09.828" v="73" actId="478"/>
          <ac:spMkLst>
            <pc:docMk/>
            <pc:sldMk cId="2796178238" sldId="2147472031"/>
            <ac:spMk id="11" creationId="{530184E9-4F5D-E061-48E5-09FD06A96B4F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4" creationId="{C2C57742-81A2-F3BE-8893-01423C4130CC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5" creationId="{838C60CA-3E95-A60F-C006-180627C5B2F5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7" creationId="{BF165F76-0E21-B772-76E4-E42AF18BEDF2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8" creationId="{F2E917AD-1320-BACA-6487-E96C5FD1E381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9" creationId="{A3CF0AE3-882F-78D7-87AC-5FDEBE8CAB70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0" creationId="{E38173C2-A072-A6CC-7A2E-36C63B56FAE6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1" creationId="{DFA4D36F-23A3-848E-B842-B8052749DE13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2" creationId="{1D810017-EB20-8782-BB2B-73FE742932F6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3" creationId="{EA656750-BCC6-989D-C1E7-420ACBF634BD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4" creationId="{D254A4F4-C147-37DA-9F54-79CE81A4AD91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5" creationId="{03D81D8A-7E33-720D-75FE-42505415B126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6" creationId="{0456F2F5-8F3C-56F7-34A4-8EE74CCA5217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7" creationId="{B5E72204-7141-9C6D-A18E-32A3A89F9B67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8" creationId="{B9010090-83F5-9F0B-FFFD-EF38B8C797AA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29" creationId="{89A0485E-F68A-6ABF-7413-7E465E032812}"/>
          </ac:spMkLst>
        </pc:spChg>
        <pc:spChg chg="add mod">
          <ac:chgData name="Edgard Morato" userId="1da6dde4-7cd4-47d1-b037-d62d00b7d62c" providerId="ADAL" clId="{4C5933A4-8BD5-443F-BB59-6136DE64DC40}" dt="2024-06-21T20:01:58.386" v="116"/>
          <ac:spMkLst>
            <pc:docMk/>
            <pc:sldMk cId="2796178238" sldId="2147472031"/>
            <ac:spMk id="30" creationId="{2CB8CCC1-1670-8E4A-E6BF-C858D36383F9}"/>
          </ac:spMkLst>
        </pc:spChg>
        <pc:spChg chg="add mod">
          <ac:chgData name="Edgard Morato" userId="1da6dde4-7cd4-47d1-b037-d62d00b7d62c" providerId="ADAL" clId="{4C5933A4-8BD5-443F-BB59-6136DE64DC40}" dt="2024-06-21T20:01:58.386" v="116"/>
          <ac:spMkLst>
            <pc:docMk/>
            <pc:sldMk cId="2796178238" sldId="2147472031"/>
            <ac:spMk id="31" creationId="{9E05240B-C374-FC4C-D236-8929AA39B71F}"/>
          </ac:spMkLst>
        </pc:spChg>
        <pc:spChg chg="del mod">
          <ac:chgData name="Edgard Morato" userId="1da6dde4-7cd4-47d1-b037-d62d00b7d62c" providerId="ADAL" clId="{4C5933A4-8BD5-443F-BB59-6136DE64DC40}" dt="2024-06-21T19:48:07.457" v="7" actId="478"/>
          <ac:spMkLst>
            <pc:docMk/>
            <pc:sldMk cId="2796178238" sldId="2147472031"/>
            <ac:spMk id="32" creationId="{9A468720-EEDC-E578-3EF4-9635854DDF54}"/>
          </ac:spMkLst>
        </pc:spChg>
        <pc:spChg chg="add mod">
          <ac:chgData name="Edgard Morato" userId="1da6dde4-7cd4-47d1-b037-d62d00b7d62c" providerId="ADAL" clId="{4C5933A4-8BD5-443F-BB59-6136DE64DC40}" dt="2024-06-21T20:01:58.386" v="116"/>
          <ac:spMkLst>
            <pc:docMk/>
            <pc:sldMk cId="2796178238" sldId="2147472031"/>
            <ac:spMk id="33" creationId="{263F618C-2749-A7F6-B69A-1968C1031124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37" creationId="{DE033B90-AF1C-37A4-DACE-39A248999A76}"/>
          </ac:spMkLst>
        </pc:spChg>
        <pc:spChg chg="del mod">
          <ac:chgData name="Edgard Morato" userId="1da6dde4-7cd4-47d1-b037-d62d00b7d62c" providerId="ADAL" clId="{4C5933A4-8BD5-443F-BB59-6136DE64DC40}" dt="2024-06-21T19:48:07.457" v="7" actId="478"/>
          <ac:spMkLst>
            <pc:docMk/>
            <pc:sldMk cId="2796178238" sldId="2147472031"/>
            <ac:spMk id="38" creationId="{06DF0134-D458-5E4E-5175-F9C00B71058D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39" creationId="{40A94504-A0F0-10B4-27A2-28FBCFBD37EF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0" creationId="{0A090743-776E-EC4D-B618-43CB35AC28D5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1" creationId="{835424FC-2DB3-F127-EACD-7D0413A7FABF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5" creationId="{946827B2-279A-BB15-BD68-E7A2FD44883E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6" creationId="{56148CB3-03A9-4E5C-9B2A-4F5E3505B3D3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7" creationId="{9A8A665B-B4AF-F15C-6657-F9D6499531D6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48" creationId="{481031DD-A6C7-B856-CA58-5DD0C01A4D8F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51" creationId="{83EB1E37-198D-61D5-D3CC-3892B3E8BCBC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55" creationId="{8E5CE1A6-B46E-563D-D321-D60ECA639BBA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56" creationId="{31D7A191-F230-DA1C-BC30-094D5053EC5E}"/>
          </ac:spMkLst>
        </pc:spChg>
        <pc:spChg chg="del">
          <ac:chgData name="Edgard Morato" userId="1da6dde4-7cd4-47d1-b037-d62d00b7d62c" providerId="ADAL" clId="{4C5933A4-8BD5-443F-BB59-6136DE64DC40}" dt="2024-06-21T19:56:08.033" v="72" actId="478"/>
          <ac:spMkLst>
            <pc:docMk/>
            <pc:sldMk cId="2796178238" sldId="2147472031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6:08.033" v="72" actId="478"/>
          <ac:graphicFrameMkLst>
            <pc:docMk/>
            <pc:sldMk cId="2796178238" sldId="2147472031"/>
            <ac:graphicFrameMk id="10" creationId="{BDD84C68-0005-941D-F5E5-3D3994E54834}"/>
          </ac:graphicFrameMkLst>
        </pc:graphicFrameChg>
        <pc:picChg chg="del">
          <ac:chgData name="Edgard Morato" userId="1da6dde4-7cd4-47d1-b037-d62d00b7d62c" providerId="ADAL" clId="{4C5933A4-8BD5-443F-BB59-6136DE64DC40}" dt="2024-06-21T19:56:08.033" v="72" actId="478"/>
          <ac:picMkLst>
            <pc:docMk/>
            <pc:sldMk cId="2796178238" sldId="2147472031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4C5933A4-8BD5-443F-BB59-6136DE64DC40}" dt="2024-06-21T19:56:20.726" v="75" actId="34135"/>
          <ac:picMkLst>
            <pc:docMk/>
            <pc:sldMk cId="2796178238" sldId="2147472031"/>
            <ac:picMk id="13" creationId="{DCD12F81-FAE8-6334-0F98-19F21C4D4AC5}"/>
          </ac:picMkLst>
        </pc:picChg>
        <pc:picChg chg="del">
          <ac:chgData name="Edgard Morato" userId="1da6dde4-7cd4-47d1-b037-d62d00b7d62c" providerId="ADAL" clId="{4C5933A4-8BD5-443F-BB59-6136DE64DC40}" dt="2024-06-21T19:56:08.033" v="72" actId="478"/>
          <ac:picMkLst>
            <pc:docMk/>
            <pc:sldMk cId="2796178238" sldId="2147472031"/>
            <ac:picMk id="16" creationId="{7C053DFA-0C6B-74E0-5452-9A10A5F7EE05}"/>
          </ac:picMkLst>
        </pc:picChg>
        <pc:picChg chg="del">
          <ac:chgData name="Edgard Morato" userId="1da6dde4-7cd4-47d1-b037-d62d00b7d62c" providerId="ADAL" clId="{4C5933A4-8BD5-443F-BB59-6136DE64DC40}" dt="2024-06-21T19:56:08.033" v="72" actId="478"/>
          <ac:picMkLst>
            <pc:docMk/>
            <pc:sldMk cId="2796178238" sldId="2147472031"/>
            <ac:picMk id="36" creationId="{50562095-0914-A5DE-AE7F-AD0D6E8B181F}"/>
          </ac:picMkLst>
        </pc:picChg>
        <pc:picChg chg="del">
          <ac:chgData name="Edgard Morato" userId="1da6dde4-7cd4-47d1-b037-d62d00b7d62c" providerId="ADAL" clId="{4C5933A4-8BD5-443F-BB59-6136DE64DC40}" dt="2024-06-21T19:56:08.033" v="72" actId="478"/>
          <ac:picMkLst>
            <pc:docMk/>
            <pc:sldMk cId="2796178238" sldId="2147472031"/>
            <ac:picMk id="52" creationId="{10153343-F042-2D17-AAF3-E3622C3117AD}"/>
          </ac:picMkLst>
        </pc:picChg>
        <pc:cxnChg chg="del">
          <ac:chgData name="Edgard Morato" userId="1da6dde4-7cd4-47d1-b037-d62d00b7d62c" providerId="ADAL" clId="{4C5933A4-8BD5-443F-BB59-6136DE64DC40}" dt="2024-06-21T19:56:08.033" v="72" actId="478"/>
          <ac:cxnSpMkLst>
            <pc:docMk/>
            <pc:sldMk cId="2796178238" sldId="2147472031"/>
            <ac:cxnSpMk id="49" creationId="{81D12E39-9218-8F78-0754-28D0264E55F9}"/>
          </ac:cxnSpMkLst>
        </pc:cxnChg>
        <pc:cxnChg chg="del">
          <ac:chgData name="Edgard Morato" userId="1da6dde4-7cd4-47d1-b037-d62d00b7d62c" providerId="ADAL" clId="{4C5933A4-8BD5-443F-BB59-6136DE64DC40}" dt="2024-06-21T19:56:08.033" v="72" actId="478"/>
          <ac:cxnSpMkLst>
            <pc:docMk/>
            <pc:sldMk cId="2796178238" sldId="2147472031"/>
            <ac:cxnSpMk id="50" creationId="{6727554B-4B8F-3FA2-6449-417FE6C66770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2:31.356" v="118"/>
        <pc:sldMkLst>
          <pc:docMk/>
          <pc:sldMk cId="826301543" sldId="2147472033"/>
        </pc:sldMkLst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" creationId="{E7FA7059-70B3-08BA-B5BB-16D7DA635B9C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" creationId="{639FD11E-E082-EEA4-832E-9287E84BC209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5" creationId="{D0525A60-A189-0140-B45A-CB0BDBEEF6E8}"/>
          </ac:spMkLst>
        </pc:spChg>
        <pc:spChg chg="add del mod">
          <ac:chgData name="Edgard Morato" userId="1da6dde4-7cd4-47d1-b037-d62d00b7d62c" providerId="ADAL" clId="{4C5933A4-8BD5-443F-BB59-6136DE64DC40}" dt="2024-06-21T19:56:45.924" v="81" actId="478"/>
          <ac:spMkLst>
            <pc:docMk/>
            <pc:sldMk cId="826301543" sldId="2147472033"/>
            <ac:spMk id="10" creationId="{351A900D-AA0A-CBFD-008C-CA75FA1EA84D}"/>
          </ac:spMkLst>
        </pc:spChg>
        <pc:spChg chg="add mod">
          <ac:chgData name="Edgard Morato" userId="1da6dde4-7cd4-47d1-b037-d62d00b7d62c" providerId="ADAL" clId="{4C5933A4-8BD5-443F-BB59-6136DE64DC40}" dt="2024-06-21T20:02:31.356" v="118"/>
          <ac:spMkLst>
            <pc:docMk/>
            <pc:sldMk cId="826301543" sldId="2147472033"/>
            <ac:spMk id="13" creationId="{0B0472DA-B15D-7FD3-AA39-3A8D56FDBC2F}"/>
          </ac:spMkLst>
        </pc:spChg>
        <pc:spChg chg="add mod">
          <ac:chgData name="Edgard Morato" userId="1da6dde4-7cd4-47d1-b037-d62d00b7d62c" providerId="ADAL" clId="{4C5933A4-8BD5-443F-BB59-6136DE64DC40}" dt="2024-06-21T20:02:31.356" v="118"/>
          <ac:spMkLst>
            <pc:docMk/>
            <pc:sldMk cId="826301543" sldId="2147472033"/>
            <ac:spMk id="14" creationId="{26CA5F81-9644-D393-67DC-3F9D4360C84D}"/>
          </ac:spMkLst>
        </pc:spChg>
        <pc:spChg chg="del">
          <ac:chgData name="Edgard Morato" userId="1da6dde4-7cd4-47d1-b037-d62d00b7d62c" providerId="ADAL" clId="{4C5933A4-8BD5-443F-BB59-6136DE64DC40}" dt="2024-06-21T19:48:18.056" v="9" actId="478"/>
          <ac:spMkLst>
            <pc:docMk/>
            <pc:sldMk cId="826301543" sldId="2147472033"/>
            <ac:spMk id="15" creationId="{EE4E5EB4-33BA-636D-D352-722E49199033}"/>
          </ac:spMkLst>
        </pc:spChg>
        <pc:spChg chg="add mod">
          <ac:chgData name="Edgard Morato" userId="1da6dde4-7cd4-47d1-b037-d62d00b7d62c" providerId="ADAL" clId="{4C5933A4-8BD5-443F-BB59-6136DE64DC40}" dt="2024-06-21T20:02:31.356" v="118"/>
          <ac:spMkLst>
            <pc:docMk/>
            <pc:sldMk cId="826301543" sldId="2147472033"/>
            <ac:spMk id="16" creationId="{E7309351-E0B3-D2C0-3022-5D9AF7983B93}"/>
          </ac:spMkLst>
        </pc:spChg>
        <pc:spChg chg="del">
          <ac:chgData name="Edgard Morato" userId="1da6dde4-7cd4-47d1-b037-d62d00b7d62c" providerId="ADAL" clId="{4C5933A4-8BD5-443F-BB59-6136DE64DC40}" dt="2024-06-21T19:48:18.056" v="9" actId="478"/>
          <ac:spMkLst>
            <pc:docMk/>
            <pc:sldMk cId="826301543" sldId="2147472033"/>
            <ac:spMk id="21" creationId="{05D7DE80-A0F4-C2CD-C7DC-C98842C71493}"/>
          </ac:spMkLst>
        </pc:spChg>
        <pc:spChg chg="del">
          <ac:chgData name="Edgard Morato" userId="1da6dde4-7cd4-47d1-b037-d62d00b7d62c" providerId="ADAL" clId="{4C5933A4-8BD5-443F-BB59-6136DE64DC40}" dt="2024-06-21T19:48:18.056" v="9" actId="478"/>
          <ac:spMkLst>
            <pc:docMk/>
            <pc:sldMk cId="826301543" sldId="2147472033"/>
            <ac:spMk id="24" creationId="{6A89F999-E03E-34CE-5D0C-BE82B6E12DD8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5" creationId="{D6AE4570-6008-2DD9-E15F-B3E7451346A5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6" creationId="{D0B9AF38-E20F-D1EA-AC9B-4074D09A2CBA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7" creationId="{38B2E887-47A1-EE95-3264-B24174910E1B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8" creationId="{33F325FE-5EB2-0751-DD55-1418ACDC6382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29" creationId="{C79AF1DE-6E80-D1B4-BD1A-E96D80982C5B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0" creationId="{0B5536C7-D1BB-725E-1495-B0A6B81B78F1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2" creationId="{D6135CA3-4DC9-85E6-CBD5-80A468A9C7BC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3" creationId="{A05343B5-762D-AD5F-8773-313B0A1B996B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4" creationId="{5A5C56A7-5FCD-410D-6E5A-0E9824A3040B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5" creationId="{A5AFC72F-ACAA-47C6-4265-BE17A907CB57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6" creationId="{FC2B330F-ADAA-6196-C944-A93C27579DF8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7" creationId="{1161762F-1741-6B2B-8135-7396A7AE3C22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8" creationId="{5E76ADDA-D465-DFD6-6508-714CD25D763A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39" creationId="{F2529CD6-FAFB-4D27-90DB-15F939782E3B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0" creationId="{BD9123D3-C618-1DE5-4298-2E1AA368D225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1" creationId="{8A845611-548C-4F05-5740-9195816AAB12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5" creationId="{D60EF823-9969-C740-5548-C3D490E0A802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7" creationId="{4596C65A-EE23-43E6-2806-E1016C39D679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48" creationId="{3ECA51B4-1503-80C0-9CE8-3333A3315621}"/>
          </ac:spMkLst>
        </pc:spChg>
        <pc:spChg chg="del">
          <ac:chgData name="Edgard Morato" userId="1da6dde4-7cd4-47d1-b037-d62d00b7d62c" providerId="ADAL" clId="{4C5933A4-8BD5-443F-BB59-6136DE64DC40}" dt="2024-06-21T19:56:44.050" v="80" actId="478"/>
          <ac:spMkLst>
            <pc:docMk/>
            <pc:sldMk cId="826301543" sldId="2147472033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6:44.050" v="80" actId="478"/>
          <ac:graphicFrameMkLst>
            <pc:docMk/>
            <pc:sldMk cId="826301543" sldId="2147472033"/>
            <ac:graphicFrameMk id="6" creationId="{1B88AE3B-9441-A208-18D1-C1733DD3E700}"/>
          </ac:graphicFrameMkLst>
        </pc:graphicFrameChg>
        <pc:picChg chg="del">
          <ac:chgData name="Edgard Morato" userId="1da6dde4-7cd4-47d1-b037-d62d00b7d62c" providerId="ADAL" clId="{4C5933A4-8BD5-443F-BB59-6136DE64DC40}" dt="2024-06-21T19:56:44.050" v="80" actId="478"/>
          <ac:picMkLst>
            <pc:docMk/>
            <pc:sldMk cId="826301543" sldId="2147472033"/>
            <ac:picMk id="7" creationId="{4A3950F9-9C93-BD45-7FD4-1393F0D1DA1C}"/>
          </ac:picMkLst>
        </pc:picChg>
        <pc:picChg chg="del">
          <ac:chgData name="Edgard Morato" userId="1da6dde4-7cd4-47d1-b037-d62d00b7d62c" providerId="ADAL" clId="{4C5933A4-8BD5-443F-BB59-6136DE64DC40}" dt="2024-06-21T19:56:44.050" v="80" actId="478"/>
          <ac:picMkLst>
            <pc:docMk/>
            <pc:sldMk cId="826301543" sldId="2147472033"/>
            <ac:picMk id="9" creationId="{3C42E3F6-29F0-591E-A793-45C5E5507CEF}"/>
          </ac:picMkLst>
        </pc:picChg>
        <pc:picChg chg="add mod">
          <ac:chgData name="Edgard Morato" userId="1da6dde4-7cd4-47d1-b037-d62d00b7d62c" providerId="ADAL" clId="{4C5933A4-8BD5-443F-BB59-6136DE64DC40}" dt="2024-06-21T19:56:59.420" v="83" actId="34135"/>
          <ac:picMkLst>
            <pc:docMk/>
            <pc:sldMk cId="826301543" sldId="2147472033"/>
            <ac:picMk id="12" creationId="{6B32B98A-AE02-4961-D219-CCA023B4A0ED}"/>
          </ac:picMkLst>
        </pc:picChg>
        <pc:picChg chg="del">
          <ac:chgData name="Edgard Morato" userId="1da6dde4-7cd4-47d1-b037-d62d00b7d62c" providerId="ADAL" clId="{4C5933A4-8BD5-443F-BB59-6136DE64DC40}" dt="2024-06-21T19:56:44.050" v="80" actId="478"/>
          <ac:picMkLst>
            <pc:docMk/>
            <pc:sldMk cId="826301543" sldId="2147472033"/>
            <ac:picMk id="31" creationId="{2DC23AEB-D5CC-ED5E-B915-DF7F06F2A6B8}"/>
          </ac:picMkLst>
        </pc:picChg>
        <pc:picChg chg="del">
          <ac:chgData name="Edgard Morato" userId="1da6dde4-7cd4-47d1-b037-d62d00b7d62c" providerId="ADAL" clId="{4C5933A4-8BD5-443F-BB59-6136DE64DC40}" dt="2024-06-21T19:56:44.050" v="80" actId="478"/>
          <ac:picMkLst>
            <pc:docMk/>
            <pc:sldMk cId="826301543" sldId="2147472033"/>
            <ac:picMk id="46" creationId="{8BDE2E7E-58C0-A346-98C0-C2137A7C12C1}"/>
          </ac:picMkLst>
        </pc:picChg>
        <pc:cxnChg chg="del">
          <ac:chgData name="Edgard Morato" userId="1da6dde4-7cd4-47d1-b037-d62d00b7d62c" providerId="ADAL" clId="{4C5933A4-8BD5-443F-BB59-6136DE64DC40}" dt="2024-06-21T19:56:44.050" v="80" actId="478"/>
          <ac:cxnSpMkLst>
            <pc:docMk/>
            <pc:sldMk cId="826301543" sldId="2147472033"/>
            <ac:cxnSpMk id="42" creationId="{E31C08D5-5C6E-7176-FF76-3FE0CE2A7C48}"/>
          </ac:cxnSpMkLst>
        </pc:cxnChg>
        <pc:cxnChg chg="del">
          <ac:chgData name="Edgard Morato" userId="1da6dde4-7cd4-47d1-b037-d62d00b7d62c" providerId="ADAL" clId="{4C5933A4-8BD5-443F-BB59-6136DE64DC40}" dt="2024-06-21T19:56:44.050" v="80" actId="478"/>
          <ac:cxnSpMkLst>
            <pc:docMk/>
            <pc:sldMk cId="826301543" sldId="2147472033"/>
            <ac:cxnSpMk id="43" creationId="{0727F9D3-EDAB-8762-019C-4CB42AC41F9D}"/>
          </ac:cxnSpMkLst>
        </pc:cxnChg>
        <pc:cxnChg chg="del">
          <ac:chgData name="Edgard Morato" userId="1da6dde4-7cd4-47d1-b037-d62d00b7d62c" providerId="ADAL" clId="{4C5933A4-8BD5-443F-BB59-6136DE64DC40}" dt="2024-06-21T19:56:44.050" v="80" actId="478"/>
          <ac:cxnSpMkLst>
            <pc:docMk/>
            <pc:sldMk cId="826301543" sldId="2147472033"/>
            <ac:cxnSpMk id="44" creationId="{338B4384-65EB-4DBF-1AE8-F60385BD4AA8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2:49.242" v="119"/>
        <pc:sldMkLst>
          <pc:docMk/>
          <pc:sldMk cId="169107594" sldId="2147472034"/>
        </pc:sldMkLst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2" creationId="{9B6F3DD8-80B0-1DA3-09AE-F3E0190F5FE0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4" creationId="{991FE2D7-E20C-21D1-D17F-76B4B3B14F96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6" creationId="{BFDF097E-C6E6-79A2-9D7A-114ED6AB8C3A}"/>
          </ac:spMkLst>
        </pc:spChg>
        <pc:spChg chg="add del mod">
          <ac:chgData name="Edgard Morato" userId="1da6dde4-7cd4-47d1-b037-d62d00b7d62c" providerId="ADAL" clId="{4C5933A4-8BD5-443F-BB59-6136DE64DC40}" dt="2024-06-21T19:57:03.890" v="85" actId="478"/>
          <ac:spMkLst>
            <pc:docMk/>
            <pc:sldMk cId="169107594" sldId="2147472034"/>
            <ac:spMk id="8" creationId="{A3B3FA38-2526-394F-CDAB-8E87DD39E34C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9" creationId="{F29DB3DC-72B5-B1BB-062D-1A698A9897D2}"/>
          </ac:spMkLst>
        </pc:spChg>
        <pc:spChg chg="add mod">
          <ac:chgData name="Edgard Morato" userId="1da6dde4-7cd4-47d1-b037-d62d00b7d62c" providerId="ADAL" clId="{4C5933A4-8BD5-443F-BB59-6136DE64DC40}" dt="2024-06-21T20:02:49.242" v="119"/>
          <ac:spMkLst>
            <pc:docMk/>
            <pc:sldMk cId="169107594" sldId="2147472034"/>
            <ac:spMk id="13" creationId="{90048C74-3158-AC63-24ED-88738833248E}"/>
          </ac:spMkLst>
        </pc:spChg>
        <pc:spChg chg="add mod">
          <ac:chgData name="Edgard Morato" userId="1da6dde4-7cd4-47d1-b037-d62d00b7d62c" providerId="ADAL" clId="{4C5933A4-8BD5-443F-BB59-6136DE64DC40}" dt="2024-06-21T20:02:49.242" v="119"/>
          <ac:spMkLst>
            <pc:docMk/>
            <pc:sldMk cId="169107594" sldId="2147472034"/>
            <ac:spMk id="14" creationId="{2970CCC2-B2DF-30C3-3E94-CA122216CC0C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5" creationId="{638F9CF5-5866-01A5-6430-C8B4F7CFD35E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6" creationId="{54A59F91-34FE-8931-94FC-356CA0875955}"/>
          </ac:spMkLst>
        </pc:spChg>
        <pc:spChg chg="add mod">
          <ac:chgData name="Edgard Morato" userId="1da6dde4-7cd4-47d1-b037-d62d00b7d62c" providerId="ADAL" clId="{4C5933A4-8BD5-443F-BB59-6136DE64DC40}" dt="2024-06-21T20:02:49.242" v="119"/>
          <ac:spMkLst>
            <pc:docMk/>
            <pc:sldMk cId="169107594" sldId="2147472034"/>
            <ac:spMk id="17" creationId="{ED6C4E75-A80C-D9EB-4581-EABBE1CFB1FB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21" creationId="{5805ED93-2D58-E34B-33C4-6803CA1C3E61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22" creationId="{580553DC-267C-86E6-24AD-27224197D5F0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26" creationId="{DC36F161-10AE-41AD-0F08-0EA7CE80AC38}"/>
          </ac:spMkLst>
        </pc:spChg>
        <pc:spChg chg="del">
          <ac:chgData name="Edgard Morato" userId="1da6dde4-7cd4-47d1-b037-d62d00b7d62c" providerId="ADAL" clId="{4C5933A4-8BD5-443F-BB59-6136DE64DC40}" dt="2024-06-21T19:48:23.482" v="10" actId="478"/>
          <ac:spMkLst>
            <pc:docMk/>
            <pc:sldMk cId="169107594" sldId="2147472034"/>
            <ac:spMk id="32" creationId="{4B76D6DD-F27D-96F2-3AE6-D51BA553BD9C}"/>
          </ac:spMkLst>
        </pc:spChg>
        <pc:spChg chg="del">
          <ac:chgData name="Edgard Morato" userId="1da6dde4-7cd4-47d1-b037-d62d00b7d62c" providerId="ADAL" clId="{4C5933A4-8BD5-443F-BB59-6136DE64DC40}" dt="2024-06-21T19:48:23.482" v="10" actId="478"/>
          <ac:spMkLst>
            <pc:docMk/>
            <pc:sldMk cId="169107594" sldId="2147472034"/>
            <ac:spMk id="33" creationId="{07777E5A-973A-E7E5-E614-45BB00D24150}"/>
          </ac:spMkLst>
        </pc:spChg>
        <pc:spChg chg="del">
          <ac:chgData name="Edgard Morato" userId="1da6dde4-7cd4-47d1-b037-d62d00b7d62c" providerId="ADAL" clId="{4C5933A4-8BD5-443F-BB59-6136DE64DC40}" dt="2024-06-21T19:48:23.482" v="10" actId="478"/>
          <ac:spMkLst>
            <pc:docMk/>
            <pc:sldMk cId="169107594" sldId="2147472034"/>
            <ac:spMk id="34" creationId="{33696342-5D62-9A93-A1BE-8A923135EE78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45" creationId="{C5CE1BCF-6FB0-793D-3033-5A450CB76472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48" creationId="{EEA00772-72CD-6293-5490-B936D065BEA0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64" creationId="{69A48635-C29B-FBCD-5D73-2023EC58AF22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95" creationId="{42DCFF5B-7488-7BBB-9D5B-FD6E9BFC8D70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97" creationId="{E3D0B47A-42F4-E3AD-9C7D-EB4937DDC84A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99" creationId="{76EDA284-25A0-B34A-3D4D-762027E2632A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03" creationId="{F0CAE0E6-2AF5-FF14-788C-C0EDCB8DEA07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0" creationId="{3B24031A-EF93-A8C9-B97D-5BC3975D65BA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1" creationId="{4518AA99-DBF3-B0C5-4B99-B2A55B2C952D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3" creationId="{757F6451-2947-59E0-E4BC-C4E25FBACDE5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5" creationId="{819C8C38-D340-9A96-7CF7-DE99152A285C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6" creationId="{99FB8C96-D72F-848D-949D-9A4CCA67DCF6}"/>
          </ac:spMkLst>
        </pc:spChg>
        <pc:spChg chg="del">
          <ac:chgData name="Edgard Morato" userId="1da6dde4-7cd4-47d1-b037-d62d00b7d62c" providerId="ADAL" clId="{4C5933A4-8BD5-443F-BB59-6136DE64DC40}" dt="2024-06-21T19:57:01.830" v="84" actId="478"/>
          <ac:spMkLst>
            <pc:docMk/>
            <pc:sldMk cId="169107594" sldId="2147472034"/>
            <ac:spMk id="117" creationId="{4C3D8B2B-2BDC-2102-5D32-A91D1D83918F}"/>
          </ac:spMkLst>
        </pc:spChg>
        <pc:graphicFrameChg chg="del">
          <ac:chgData name="Edgard Morato" userId="1da6dde4-7cd4-47d1-b037-d62d00b7d62c" providerId="ADAL" clId="{4C5933A4-8BD5-443F-BB59-6136DE64DC40}" dt="2024-06-21T19:57:01.830" v="84" actId="478"/>
          <ac:graphicFrameMkLst>
            <pc:docMk/>
            <pc:sldMk cId="169107594" sldId="2147472034"/>
            <ac:graphicFrameMk id="10" creationId="{CC2839E7-9BB0-3798-444F-7C447DE4B64F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7:01.830" v="84" actId="478"/>
          <ac:graphicFrameMkLst>
            <pc:docMk/>
            <pc:sldMk cId="169107594" sldId="2147472034"/>
            <ac:graphicFrameMk id="108" creationId="{99111C85-2F83-C0C2-06D6-C3B32906FE7E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7:01.830" v="84" actId="478"/>
          <ac:graphicFrameMkLst>
            <pc:docMk/>
            <pc:sldMk cId="169107594" sldId="2147472034"/>
            <ac:graphicFrameMk id="109" creationId="{9B888B87-3AE4-D207-571C-374CCE1485DE}"/>
          </ac:graphicFrameMkLst>
        </pc:graphicFrameChg>
        <pc:picChg chg="add mod">
          <ac:chgData name="Edgard Morato" userId="1da6dde4-7cd4-47d1-b037-d62d00b7d62c" providerId="ADAL" clId="{4C5933A4-8BD5-443F-BB59-6136DE64DC40}" dt="2024-06-21T19:57:13.992" v="87" actId="34135"/>
          <ac:picMkLst>
            <pc:docMk/>
            <pc:sldMk cId="169107594" sldId="2147472034"/>
            <ac:picMk id="12" creationId="{43F059D3-2C4F-F985-7398-C7970629E4B2}"/>
          </ac:picMkLst>
        </pc:picChg>
        <pc:picChg chg="del">
          <ac:chgData name="Edgard Morato" userId="1da6dde4-7cd4-47d1-b037-d62d00b7d62c" providerId="ADAL" clId="{4C5933A4-8BD5-443F-BB59-6136DE64DC40}" dt="2024-06-21T19:57:01.830" v="84" actId="478"/>
          <ac:picMkLst>
            <pc:docMk/>
            <pc:sldMk cId="169107594" sldId="2147472034"/>
            <ac:picMk id="36" creationId="{DED5353B-5901-CE64-232C-6E3FA56723F8}"/>
          </ac:picMkLst>
        </pc:picChg>
        <pc:picChg chg="del">
          <ac:chgData name="Edgard Morato" userId="1da6dde4-7cd4-47d1-b037-d62d00b7d62c" providerId="ADAL" clId="{4C5933A4-8BD5-443F-BB59-6136DE64DC40}" dt="2024-06-21T19:57:01.830" v="84" actId="478"/>
          <ac:picMkLst>
            <pc:docMk/>
            <pc:sldMk cId="169107594" sldId="2147472034"/>
            <ac:picMk id="100" creationId="{0510FA9F-A2DE-628C-2CFE-12FB8B498704}"/>
          </ac:picMkLst>
        </pc:picChg>
        <pc:picChg chg="del">
          <ac:chgData name="Edgard Morato" userId="1da6dde4-7cd4-47d1-b037-d62d00b7d62c" providerId="ADAL" clId="{4C5933A4-8BD5-443F-BB59-6136DE64DC40}" dt="2024-06-21T19:57:01.830" v="84" actId="478"/>
          <ac:picMkLst>
            <pc:docMk/>
            <pc:sldMk cId="169107594" sldId="2147472034"/>
            <ac:picMk id="104" creationId="{D0205A0A-01CE-1D2A-CFF5-A4E7D91CB4FC}"/>
          </ac:picMkLst>
        </pc:pic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01" creationId="{AF8D06E9-1380-AC41-A102-7ADA52DF74EF}"/>
          </ac:cxnSpMkLst>
        </pc:cxn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02" creationId="{BB8799C0-8398-1EE1-39A5-1745371A5454}"/>
          </ac:cxnSpMkLst>
        </pc:cxn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05" creationId="{DFB9B089-0D53-1F9C-7726-750DAD1AC6CC}"/>
          </ac:cxnSpMkLst>
        </pc:cxn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06" creationId="{3057E77A-9B43-C1BB-8F68-85D0209ECF38}"/>
          </ac:cxnSpMkLst>
        </pc:cxn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07" creationId="{31F04882-5711-A43F-EAC2-D21339FCAA5A}"/>
          </ac:cxnSpMkLst>
        </pc:cxnChg>
        <pc:cxnChg chg="del">
          <ac:chgData name="Edgard Morato" userId="1da6dde4-7cd4-47d1-b037-d62d00b7d62c" providerId="ADAL" clId="{4C5933A4-8BD5-443F-BB59-6136DE64DC40}" dt="2024-06-21T19:57:01.830" v="84" actId="478"/>
          <ac:cxnSpMkLst>
            <pc:docMk/>
            <pc:sldMk cId="169107594" sldId="2147472034"/>
            <ac:cxnSpMk id="112" creationId="{3AE05444-FA79-6AA3-916E-4874C9C1BF83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3:08.710" v="120"/>
        <pc:sldMkLst>
          <pc:docMk/>
          <pc:sldMk cId="1872459422" sldId="2147472035"/>
        </pc:sldMkLst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" creationId="{3C2D23EF-C15D-489C-327C-529BB399ECF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4" creationId="{A7AB6442-13B8-CC56-CB60-94FFB75AEB12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" creationId="{1AA0BE28-B002-F928-C127-AE6FA9BBDBB6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" creationId="{D7B1FDB2-D53E-E48C-7CC3-4ED3D015E41A}"/>
          </ac:spMkLst>
        </pc:spChg>
        <pc:spChg chg="add del mod">
          <ac:chgData name="Edgard Morato" userId="1da6dde4-7cd4-47d1-b037-d62d00b7d62c" providerId="ADAL" clId="{4C5933A4-8BD5-443F-BB59-6136DE64DC40}" dt="2024-06-21T19:57:18.562" v="89" actId="478"/>
          <ac:spMkLst>
            <pc:docMk/>
            <pc:sldMk cId="1872459422" sldId="2147472035"/>
            <ac:spMk id="10" creationId="{DE0B4A88-BB3C-1B4C-31DF-34474A3C1D63}"/>
          </ac:spMkLst>
        </pc:spChg>
        <pc:spChg chg="add mod">
          <ac:chgData name="Edgard Morato" userId="1da6dde4-7cd4-47d1-b037-d62d00b7d62c" providerId="ADAL" clId="{4C5933A4-8BD5-443F-BB59-6136DE64DC40}" dt="2024-06-21T20:03:08.710" v="120"/>
          <ac:spMkLst>
            <pc:docMk/>
            <pc:sldMk cId="1872459422" sldId="2147472035"/>
            <ac:spMk id="13" creationId="{F0F2F284-D1FB-EF5C-74A7-B127F96007C5}"/>
          </ac:spMkLst>
        </pc:spChg>
        <pc:spChg chg="add mod">
          <ac:chgData name="Edgard Morato" userId="1da6dde4-7cd4-47d1-b037-d62d00b7d62c" providerId="ADAL" clId="{4C5933A4-8BD5-443F-BB59-6136DE64DC40}" dt="2024-06-21T20:03:08.710" v="120"/>
          <ac:spMkLst>
            <pc:docMk/>
            <pc:sldMk cId="1872459422" sldId="2147472035"/>
            <ac:spMk id="14" creationId="{11569489-8374-608C-6A10-2277DC1FBB2D}"/>
          </ac:spMkLst>
        </pc:spChg>
        <pc:spChg chg="add mod">
          <ac:chgData name="Edgard Morato" userId="1da6dde4-7cd4-47d1-b037-d62d00b7d62c" providerId="ADAL" clId="{4C5933A4-8BD5-443F-BB59-6136DE64DC40}" dt="2024-06-21T20:03:08.710" v="120"/>
          <ac:spMkLst>
            <pc:docMk/>
            <pc:sldMk cId="1872459422" sldId="2147472035"/>
            <ac:spMk id="15" creationId="{3B3CDADF-E1DA-3226-EEB9-9BC47640B319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18" creationId="{B56501ED-A404-262A-57AC-1C50D57F48D1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19" creationId="{69C490ED-7F69-AFDF-DA30-D73710287FEC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0" creationId="{BF34F472-0D42-601F-786C-4E2D958D4DFD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1" creationId="{63DFC134-A342-DF3D-D39E-F3677BF79562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2" creationId="{2ABCDE4C-E435-87FD-BB88-09DCA047D04E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3" creationId="{BBE04E0F-D9FA-A5C5-74C6-B2EB2AF63EC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25" creationId="{B96BC26A-F2A0-D063-48CC-874C172924E9}"/>
          </ac:spMkLst>
        </pc:spChg>
        <pc:spChg chg="del">
          <ac:chgData name="Edgard Morato" userId="1da6dde4-7cd4-47d1-b037-d62d00b7d62c" providerId="ADAL" clId="{4C5933A4-8BD5-443F-BB59-6136DE64DC40}" dt="2024-06-21T19:48:29.635" v="11" actId="478"/>
          <ac:spMkLst>
            <pc:docMk/>
            <pc:sldMk cId="1872459422" sldId="2147472035"/>
            <ac:spMk id="26" creationId="{42BAB51D-A006-BB7E-A75D-6C59E8E2C7E5}"/>
          </ac:spMkLst>
        </pc:spChg>
        <pc:spChg chg="del">
          <ac:chgData name="Edgard Morato" userId="1da6dde4-7cd4-47d1-b037-d62d00b7d62c" providerId="ADAL" clId="{4C5933A4-8BD5-443F-BB59-6136DE64DC40}" dt="2024-06-21T19:48:29.635" v="11" actId="478"/>
          <ac:spMkLst>
            <pc:docMk/>
            <pc:sldMk cId="1872459422" sldId="2147472035"/>
            <ac:spMk id="28" creationId="{1FAEBD4B-D01B-DD0B-6156-4F0B9DA88B83}"/>
          </ac:spMkLst>
        </pc:spChg>
        <pc:spChg chg="del">
          <ac:chgData name="Edgard Morato" userId="1da6dde4-7cd4-47d1-b037-d62d00b7d62c" providerId="ADAL" clId="{4C5933A4-8BD5-443F-BB59-6136DE64DC40}" dt="2024-06-21T19:48:29.635" v="11" actId="478"/>
          <ac:spMkLst>
            <pc:docMk/>
            <pc:sldMk cId="1872459422" sldId="2147472035"/>
            <ac:spMk id="29" creationId="{BC96350F-EC0A-9FDB-492A-0D5AF61C0CFA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31" creationId="{4DB2D2DE-A206-B853-C6EA-CD1EC79D0E53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32" creationId="{76F5930B-9F2D-2B07-DD5F-466FF880B300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45" creationId="{593500CC-BB47-3ECD-9AFF-0594E4368AD7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46" creationId="{AD05FFB3-E8F6-C9BE-CD6A-F79A7F406C76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47" creationId="{C69432B7-6C81-EB3F-584A-5E7B3D6D77FB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49" creationId="{2B08D830-B9C6-AD84-8C28-B8D351903B59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0" creationId="{36A5857A-6B24-2CB3-70E4-88F9CD266ABF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2" creationId="{8FBFA987-D909-F551-9942-92E91E10DBA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3" creationId="{EF037102-63E7-9B4B-2E54-B9E424659753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4" creationId="{05DCA7C1-6D69-C53A-C59B-C5874F7DA59B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5" creationId="{C6D2B13A-5F6F-7C58-1DA5-B25AD3CE2597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6" creationId="{9DA68583-B805-F719-0782-B7CB83457DE6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8" creationId="{CB325EC2-EA71-80A4-77BD-F2A237CE2C93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59" creationId="{F3AF3B0C-55C0-42E0-2956-FF1A2200A515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0" creationId="{F2C95525-94E0-51F0-52CE-44D6BAC2EE2E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1" creationId="{2B54F4C2-23D4-1363-FCB3-EA0D5113F401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2" creationId="{0290900E-AE4B-831C-CA73-ADBE1E0E96E6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3" creationId="{E8B10DE4-84CE-F70F-53A8-CDFF92347199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4" creationId="{9E1566AE-000E-F5BF-AB11-B82742BBF77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65" creationId="{80B938DE-9687-768C-BEEB-359B47CFD960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72" creationId="{0BBDDD5E-75B8-720A-C627-EA8A0CFDA114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86" creationId="{665E453C-6C63-C180-4457-3CBCB22293C4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87" creationId="{C8B30D31-1DBD-8A7A-9B00-9FBD95C8A7C8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88" creationId="{5E9CC1EB-9995-D90B-8AAD-950A42609CD2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89" creationId="{79733A23-8DB9-BC1F-FB0A-51F6A8C14D8B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2" creationId="{62411DA4-ED2A-3939-78F8-EB59F981D044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4" creationId="{AE5B63B4-863B-35ED-36D5-0B8065F44ED1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5" creationId="{7F6B240F-6BEB-AB26-09BE-1ACE3AA1293E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7" creationId="{51421F53-F2A3-701F-1CF9-BD42FF4219F1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99" creationId="{1107440D-66DE-1B71-A1FA-69CFCF738AF3}"/>
          </ac:spMkLst>
        </pc:spChg>
        <pc:spChg chg="del">
          <ac:chgData name="Edgard Morato" userId="1da6dde4-7cd4-47d1-b037-d62d00b7d62c" providerId="ADAL" clId="{4C5933A4-8BD5-443F-BB59-6136DE64DC40}" dt="2024-06-21T19:57:16.788" v="88" actId="478"/>
          <ac:spMkLst>
            <pc:docMk/>
            <pc:sldMk cId="1872459422" sldId="2147472035"/>
            <ac:spMk id="100" creationId="{B52C9EA2-597E-F88E-9D61-2AE588BE355C}"/>
          </ac:spMkLst>
        </pc:spChg>
        <pc:graphicFrameChg chg="del">
          <ac:chgData name="Edgard Morato" userId="1da6dde4-7cd4-47d1-b037-d62d00b7d62c" providerId="ADAL" clId="{4C5933A4-8BD5-443F-BB59-6136DE64DC40}" dt="2024-06-21T19:57:16.788" v="88" actId="478"/>
          <ac:graphicFrameMkLst>
            <pc:docMk/>
            <pc:sldMk cId="1872459422" sldId="2147472035"/>
            <ac:graphicFrameMk id="98" creationId="{B349E7EB-9203-1004-165D-7860FCC75F12}"/>
          </ac:graphicFrameMkLst>
        </pc:graphicFrame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4C5933A4-8BD5-443F-BB59-6136DE64DC40}" dt="2024-06-21T19:57:30.924" v="91" actId="34135"/>
          <ac:picMkLst>
            <pc:docMk/>
            <pc:sldMk cId="1872459422" sldId="2147472035"/>
            <ac:picMk id="12" creationId="{D7A6329E-EC99-8EBD-90BF-FEC82EF7F5F8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24" creationId="{6607397B-A33A-48B0-D2E3-203C542ABD08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30" creationId="{84364ADC-DB2F-E067-895F-F03FC202CD00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33" creationId="{04A8A928-6DA9-4AA5-FEA5-193679CE21D9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42" creationId="{22313001-9196-4907-96A6-8FBB949828C0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93" creationId="{523CEE5F-6284-F73A-ECC4-C80C59147305}"/>
          </ac:picMkLst>
        </pc:picChg>
        <pc:picChg chg="del">
          <ac:chgData name="Edgard Morato" userId="1da6dde4-7cd4-47d1-b037-d62d00b7d62c" providerId="ADAL" clId="{4C5933A4-8BD5-443F-BB59-6136DE64DC40}" dt="2024-06-21T19:57:16.788" v="88" actId="478"/>
          <ac:picMkLst>
            <pc:docMk/>
            <pc:sldMk cId="1872459422" sldId="2147472035"/>
            <ac:picMk id="96" creationId="{49B48CDB-19A6-BF7B-DC9A-5215D72E5F05}"/>
          </ac:picMkLst>
        </pc:pic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48" creationId="{7C8A4289-396A-2EBD-EC6A-185BFBF57ABF}"/>
          </ac:cxnSpMkLst>
        </pc:cxn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57" creationId="{FEA82C76-23DB-6C21-63C0-707D13EC32D3}"/>
          </ac:cxnSpMkLst>
        </pc:cxn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66" creationId="{13006249-C085-5B6B-1DC8-DA07738968CD}"/>
          </ac:cxnSpMkLst>
        </pc:cxn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70" creationId="{0D85E553-C358-4E17-20D1-C7DE35FDECF1}"/>
          </ac:cxnSpMkLst>
        </pc:cxn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90" creationId="{DA3CB05F-9D20-3589-4361-A3053E7E6B68}"/>
          </ac:cxnSpMkLst>
        </pc:cxnChg>
        <pc:cxnChg chg="del">
          <ac:chgData name="Edgard Morato" userId="1da6dde4-7cd4-47d1-b037-d62d00b7d62c" providerId="ADAL" clId="{4C5933A4-8BD5-443F-BB59-6136DE64DC40}" dt="2024-06-21T19:57:16.788" v="88" actId="478"/>
          <ac:cxnSpMkLst>
            <pc:docMk/>
            <pc:sldMk cId="1872459422" sldId="2147472035"/>
            <ac:cxnSpMk id="91" creationId="{8AE30A24-CAD8-F3DC-74FF-B10265ACA634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3:29.698" v="121"/>
        <pc:sldMkLst>
          <pc:docMk/>
          <pc:sldMk cId="2067644752" sldId="2147472037"/>
        </pc:sldMkLst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2" creationId="{57F60B95-93FD-DA26-AE80-58107860E1DB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6" creationId="{94EC9168-62D2-3E95-EBA0-5FB132E23C4D}"/>
          </ac:spMkLst>
        </pc:spChg>
        <pc:spChg chg="del">
          <ac:chgData name="Edgard Morato" userId="1da6dde4-7cd4-47d1-b037-d62d00b7d62c" providerId="ADAL" clId="{4C5933A4-8BD5-443F-BB59-6136DE64DC40}" dt="2024-06-21T19:48:35.507" v="12" actId="478"/>
          <ac:spMkLst>
            <pc:docMk/>
            <pc:sldMk cId="2067644752" sldId="2147472037"/>
            <ac:spMk id="9" creationId="{66A49E8B-5E1A-C93B-11A5-6D939576E3C3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0" creationId="{515C41A3-0F47-7D8D-F5D7-DBEF886A1CD7}"/>
          </ac:spMkLst>
        </pc:spChg>
        <pc:spChg chg="del">
          <ac:chgData name="Edgard Morato" userId="1da6dde4-7cd4-47d1-b037-d62d00b7d62c" providerId="ADAL" clId="{4C5933A4-8BD5-443F-BB59-6136DE64DC40}" dt="2024-06-21T19:48:35.507" v="12" actId="478"/>
          <ac:spMkLst>
            <pc:docMk/>
            <pc:sldMk cId="2067644752" sldId="2147472037"/>
            <ac:spMk id="11" creationId="{61EAF921-A9E8-B03D-DEF4-3871AEF31D4A}"/>
          </ac:spMkLst>
        </pc:spChg>
        <pc:spChg chg="del">
          <ac:chgData name="Edgard Morato" userId="1da6dde4-7cd4-47d1-b037-d62d00b7d62c" providerId="ADAL" clId="{4C5933A4-8BD5-443F-BB59-6136DE64DC40}" dt="2024-06-21T19:48:35.507" v="12" actId="478"/>
          <ac:spMkLst>
            <pc:docMk/>
            <pc:sldMk cId="2067644752" sldId="2147472037"/>
            <ac:spMk id="12" creationId="{62D32158-D1A7-0021-5A13-0440F550655A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4" creationId="{FD4430A3-2B27-AC6D-37CC-0331EB66E298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5" creationId="{0807AE91-E44A-7721-B75A-4C32C41C925F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6" creationId="{FB67094E-47ED-D344-5988-B58C7CC60CA9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8" creationId="{D30942D4-DC1C-48B9-3CA2-2F5B8D30694A}"/>
          </ac:spMkLst>
        </pc:spChg>
        <pc:spChg chg="add del mod">
          <ac:chgData name="Edgard Morato" userId="1da6dde4-7cd4-47d1-b037-d62d00b7d62c" providerId="ADAL" clId="{4C5933A4-8BD5-443F-BB59-6136DE64DC40}" dt="2024-06-21T19:57:37.844" v="93" actId="478"/>
          <ac:spMkLst>
            <pc:docMk/>
            <pc:sldMk cId="2067644752" sldId="2147472037"/>
            <ac:spMk id="19" creationId="{81A66D55-096D-024D-ACED-778DC53D4E0D}"/>
          </ac:spMkLst>
        </pc:spChg>
        <pc:spChg chg="add mod">
          <ac:chgData name="Edgard Morato" userId="1da6dde4-7cd4-47d1-b037-d62d00b7d62c" providerId="ADAL" clId="{4C5933A4-8BD5-443F-BB59-6136DE64DC40}" dt="2024-06-21T20:03:29.698" v="121"/>
          <ac:spMkLst>
            <pc:docMk/>
            <pc:sldMk cId="2067644752" sldId="2147472037"/>
            <ac:spMk id="22" creationId="{52793F28-C26E-34E0-6AD7-668315123269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23" creationId="{241C9B5D-3E61-0133-ABFD-32CB57073144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24" creationId="{47001F12-0899-2F8F-A821-4FD9E023EB4D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25" creationId="{4C6D5C67-DF5D-94F5-1C9B-4B231663A59A}"/>
          </ac:spMkLst>
        </pc:spChg>
        <pc:spChg chg="add mod">
          <ac:chgData name="Edgard Morato" userId="1da6dde4-7cd4-47d1-b037-d62d00b7d62c" providerId="ADAL" clId="{4C5933A4-8BD5-443F-BB59-6136DE64DC40}" dt="2024-06-21T20:03:29.698" v="121"/>
          <ac:spMkLst>
            <pc:docMk/>
            <pc:sldMk cId="2067644752" sldId="2147472037"/>
            <ac:spMk id="26" creationId="{F40322CE-AD35-A54F-BCC1-36393714DC2E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27" creationId="{6F02D64A-0016-CA2F-CE28-3764A2663CEF}"/>
          </ac:spMkLst>
        </pc:spChg>
        <pc:spChg chg="add mod">
          <ac:chgData name="Edgard Morato" userId="1da6dde4-7cd4-47d1-b037-d62d00b7d62c" providerId="ADAL" clId="{4C5933A4-8BD5-443F-BB59-6136DE64DC40}" dt="2024-06-21T20:03:29.698" v="121"/>
          <ac:spMkLst>
            <pc:docMk/>
            <pc:sldMk cId="2067644752" sldId="2147472037"/>
            <ac:spMk id="28" creationId="{7AC222F6-7A60-FCBD-0A4E-6A0813A05140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38" creationId="{10763D5A-3806-8648-6CED-F18A429BAC23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39" creationId="{1A02FBBD-6F2C-B366-F80D-6D6621C2F5AD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40" creationId="{10C89798-5FF8-7D2E-A553-0990AE9B0BD9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41" creationId="{44644A98-AFD1-FD35-9D4D-43FD0EC91992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46" creationId="{130F5CEB-4808-DAF9-45D3-3FBCB8A2A816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49" creationId="{576AB67D-651C-D69F-D963-57724611AA64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59" creationId="{3117462F-615C-ABE2-4844-F2D93E0D74CC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63" creationId="{F59F6E27-DE80-D3A7-7C8C-C4C3801EA896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0" creationId="{FA316212-AF12-8FAB-BB07-AB709B818DBC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1" creationId="{F98CC324-B60D-1430-4DB0-91F02DBC59C1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2" creationId="{817D56E5-9EF4-A68F-8C2E-6BF8A8CA2832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4" creationId="{1D79635B-0958-FC2D-4860-EA49DAE5C8B8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5" creationId="{D75F8785-D2D7-C6D7-276D-0DE9B089A565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76" creationId="{3A8DA9F2-F3CC-5E85-022C-D1D9D032C021}"/>
          </ac:spMkLst>
        </pc:spChg>
        <pc:spChg chg="del">
          <ac:chgData name="Edgard Morato" userId="1da6dde4-7cd4-47d1-b037-d62d00b7d62c" providerId="ADAL" clId="{4C5933A4-8BD5-443F-BB59-6136DE64DC40}" dt="2024-06-21T19:57:35.902" v="92" actId="478"/>
          <ac:spMkLst>
            <pc:docMk/>
            <pc:sldMk cId="2067644752" sldId="2147472037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7:35.902" v="92" actId="478"/>
          <ac:graphicFrameMkLst>
            <pc:docMk/>
            <pc:sldMk cId="2067644752" sldId="2147472037"/>
            <ac:graphicFrameMk id="4" creationId="{3DB3314D-EA21-A8B2-DCD6-973EDEAAB98E}"/>
          </ac:graphicFrameMkLst>
        </pc:graphicFrame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7" creationId="{4A3950F9-9C93-BD45-7FD4-1393F0D1DA1C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8" creationId="{C41446CD-27D5-9752-7D9B-0B487E548A6E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13" creationId="{1083C437-B99D-C0AB-A1BC-B3EDDE77D4D7}"/>
          </ac:picMkLst>
        </pc:picChg>
        <pc:picChg chg="add mod">
          <ac:chgData name="Edgard Morato" userId="1da6dde4-7cd4-47d1-b037-d62d00b7d62c" providerId="ADAL" clId="{4C5933A4-8BD5-443F-BB59-6136DE64DC40}" dt="2024-06-21T19:57:51.205" v="95" actId="34135"/>
          <ac:picMkLst>
            <pc:docMk/>
            <pc:sldMk cId="2067644752" sldId="2147472037"/>
            <ac:picMk id="21" creationId="{CB182C61-7CA2-EED0-62D8-61E2DCC20AEB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51" creationId="{AD00A0C5-679E-EEE7-F72F-DC28FB67DF36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52" creationId="{42E41DC1-5B19-815E-EDA0-989557D0D60F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60" creationId="{305DA31F-B2C4-9A40-9DDD-4A1F29ED3D9E}"/>
          </ac:picMkLst>
        </pc:picChg>
        <pc:picChg chg="del">
          <ac:chgData name="Edgard Morato" userId="1da6dde4-7cd4-47d1-b037-d62d00b7d62c" providerId="ADAL" clId="{4C5933A4-8BD5-443F-BB59-6136DE64DC40}" dt="2024-06-21T19:57:35.902" v="92" actId="478"/>
          <ac:picMkLst>
            <pc:docMk/>
            <pc:sldMk cId="2067644752" sldId="2147472037"/>
            <ac:picMk id="67" creationId="{3A310F15-8385-0C2A-D2F2-94A74B193ADC}"/>
          </ac:picMkLst>
        </pc:picChg>
        <pc:cxnChg chg="del">
          <ac:chgData name="Edgard Morato" userId="1da6dde4-7cd4-47d1-b037-d62d00b7d62c" providerId="ADAL" clId="{4C5933A4-8BD5-443F-BB59-6136DE64DC40}" dt="2024-06-21T19:57:35.902" v="92" actId="478"/>
          <ac:cxnSpMkLst>
            <pc:docMk/>
            <pc:sldMk cId="2067644752" sldId="2147472037"/>
            <ac:cxnSpMk id="61" creationId="{4ABB906A-887F-5CE1-9788-FB1BF4D4F1E2}"/>
          </ac:cxnSpMkLst>
        </pc:cxnChg>
        <pc:cxnChg chg="del">
          <ac:chgData name="Edgard Morato" userId="1da6dde4-7cd4-47d1-b037-d62d00b7d62c" providerId="ADAL" clId="{4C5933A4-8BD5-443F-BB59-6136DE64DC40}" dt="2024-06-21T19:57:35.902" v="92" actId="478"/>
          <ac:cxnSpMkLst>
            <pc:docMk/>
            <pc:sldMk cId="2067644752" sldId="2147472037"/>
            <ac:cxnSpMk id="62" creationId="{1D91A1B3-E51C-5618-AF6C-6D3978ED9D79}"/>
          </ac:cxnSpMkLst>
        </pc:cxnChg>
        <pc:cxnChg chg="del">
          <ac:chgData name="Edgard Morato" userId="1da6dde4-7cd4-47d1-b037-d62d00b7d62c" providerId="ADAL" clId="{4C5933A4-8BD5-443F-BB59-6136DE64DC40}" dt="2024-06-21T19:57:35.902" v="92" actId="478"/>
          <ac:cxnSpMkLst>
            <pc:docMk/>
            <pc:sldMk cId="2067644752" sldId="2147472037"/>
            <ac:cxnSpMk id="64" creationId="{70E40311-68E3-808C-85F8-37406ED4E78F}"/>
          </ac:cxnSpMkLst>
        </pc:cxnChg>
        <pc:cxnChg chg="del">
          <ac:chgData name="Edgard Morato" userId="1da6dde4-7cd4-47d1-b037-d62d00b7d62c" providerId="ADAL" clId="{4C5933A4-8BD5-443F-BB59-6136DE64DC40}" dt="2024-06-21T19:57:35.902" v="92" actId="478"/>
          <ac:cxnSpMkLst>
            <pc:docMk/>
            <pc:sldMk cId="2067644752" sldId="2147472037"/>
            <ac:cxnSpMk id="65" creationId="{E9902D04-471D-DE0C-EA4F-9479D20DC225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19:52:54.059" v="33" actId="34135"/>
        <pc:sldMkLst>
          <pc:docMk/>
          <pc:sldMk cId="578931800" sldId="2147472039"/>
        </pc:sldMkLst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8" creationId="{93F78990-618D-EB98-752C-E7D4416FCC4B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0" creationId="{8959D418-5579-E8D1-31E6-06A0863A9C5E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1" creationId="{EEFC5871-F3FA-325C-BA47-6251DBC525DA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2" creationId="{3BFB3279-1AE4-A961-CB19-E34BDBA784AF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3" creationId="{9A2AC016-62A6-936C-B2A7-6956EA13C5A9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4" creationId="{32988350-635C-434F-0551-019AF107FF28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9" creationId="{B1CC6A8E-EA05-836B-2CF8-98C670DC2A3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0" creationId="{412DF867-71D5-2DA2-CE12-D332BA2D1EA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2" creationId="{C6A40FAC-7B57-48DE-91B6-9D2E94DB0E2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3" creationId="{D6CE1426-289D-3F83-064E-993C12E04462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4" creationId="{AC82BA48-3968-F267-1F4D-4629E118D9E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5" creationId="{DAD28DD5-A54E-7B22-DD63-A03C9D456C79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6" creationId="{A3FC707B-D929-3B2A-9B7E-62F2E84EE5C1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7" creationId="{57D235B7-8AE2-043C-6629-B0CCA2C265EF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29" creationId="{0EEA2469-AD29-D3F3-9D48-0B353E7ADFB0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30" creationId="{9FDA6C8F-B536-77D1-5C8B-24D981B82D7E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32" creationId="{95304E32-6E06-EEDD-FC8D-FEBE81D5916D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33" creationId="{B31121C6-5D7C-0273-653D-67FE4C909B25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35" creationId="{A6C87C28-47B7-C7C5-36D0-ED659B6B258C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38" creationId="{6F875582-1A69-B2D9-6DCD-DD2A48F7D5A2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41" creationId="{E8B7A7BA-45F5-1B3B-8235-4BFE1F93A09F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42" creationId="{ADECE6E1-8DE9-5260-22E1-9C2181B81780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43" creationId="{69E6B958-FCA8-8A4E-474E-35B9FFFCDDCC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44" creationId="{E66A88A5-32E5-50BF-1DD5-887F0D736763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45" creationId="{0A1B4952-3A3A-31EE-0F59-E14F0D3E9153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57" creationId="{130348D0-B23C-A896-FD97-B2FC2A1E38A2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58" creationId="{2F08D0F6-9E5C-46B0-EAAE-22C523ED1923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61" creationId="{0F8C0208-732A-E84F-71CF-5FAA0B34676D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66" creationId="{7A7ADC56-FCCC-9EBC-AADF-193977BE473D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72" creationId="{663130C2-A67D-4426-9B18-3FE1AC5CF85F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76" creationId="{BFDBDCC1-67A1-3D03-6252-F6735F141084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91" creationId="{8FA35503-D881-D049-841B-983A54D6494F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94" creationId="{1A7123AD-A610-3C76-6095-ACBFD7D22D0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97" creationId="{62E1A601-1FF6-BF7C-3F39-FE98F619E796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99" creationId="{59E9E62D-FC37-4901-1232-3E235F8465A3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31" creationId="{2A4A35E6-674A-803B-F44A-D781B28EC707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41" creationId="{344551E7-5547-BD4B-8C02-25051EEE2342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50" creationId="{7CDF1259-CCF9-F7A6-2485-831E9D934104}"/>
          </ac:spMkLst>
        </pc:spChg>
        <pc:spChg chg="del">
          <ac:chgData name="Edgard Morato" userId="1da6dde4-7cd4-47d1-b037-d62d00b7d62c" providerId="ADAL" clId="{4C5933A4-8BD5-443F-BB59-6136DE64DC40}" dt="2024-06-21T19:52:02.287" v="27" actId="478"/>
          <ac:spMkLst>
            <pc:docMk/>
            <pc:sldMk cId="578931800" sldId="2147472039"/>
            <ac:spMk id="188" creationId="{011C45D6-8524-69BF-5880-8D008F46213E}"/>
          </ac:spMkLst>
        </pc:spChg>
        <pc:grpChg chg="del">
          <ac:chgData name="Edgard Morato" userId="1da6dde4-7cd4-47d1-b037-d62d00b7d62c" providerId="ADAL" clId="{4C5933A4-8BD5-443F-BB59-6136DE64DC40}" dt="2024-06-21T19:52:02.287" v="27" actId="478"/>
          <ac:grpSpMkLst>
            <pc:docMk/>
            <pc:sldMk cId="578931800" sldId="2147472039"/>
            <ac:grpSpMk id="77" creationId="{59642B8F-0ABE-EDAD-A2B6-EE2276BFB91D}"/>
          </ac:grpSpMkLst>
        </pc:grpChg>
        <pc:graphicFrameChg chg="del">
          <ac:chgData name="Edgard Morato" userId="1da6dde4-7cd4-47d1-b037-d62d00b7d62c" providerId="ADAL" clId="{4C5933A4-8BD5-443F-BB59-6136DE64DC40}" dt="2024-06-21T19:52:02.287" v="27" actId="478"/>
          <ac:graphicFrameMkLst>
            <pc:docMk/>
            <pc:sldMk cId="578931800" sldId="2147472039"/>
            <ac:graphicFrameMk id="6" creationId="{39A30EEE-28B7-D5C9-9D90-AA7855645684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2:02.287" v="27" actId="478"/>
          <ac:graphicFrameMkLst>
            <pc:docMk/>
            <pc:sldMk cId="578931800" sldId="2147472039"/>
            <ac:graphicFrameMk id="7" creationId="{6C105E9B-A824-3C94-627F-6D437ED7F59D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2:02.287" v="27" actId="478"/>
          <ac:graphicFrameMkLst>
            <pc:docMk/>
            <pc:sldMk cId="578931800" sldId="2147472039"/>
            <ac:graphicFrameMk id="36" creationId="{A01A8A5B-0118-8B7F-D97C-3F8294EC817D}"/>
          </ac:graphicFrameMkLst>
        </pc:graphicFrameChg>
        <pc:picChg chg="add mod">
          <ac:chgData name="Edgard Morato" userId="1da6dde4-7cd4-47d1-b037-d62d00b7d62c" providerId="ADAL" clId="{4C5933A4-8BD5-443F-BB59-6136DE64DC40}" dt="2024-06-21T19:52:54.059" v="33" actId="34135"/>
          <ac:picMkLst>
            <pc:docMk/>
            <pc:sldMk cId="578931800" sldId="2147472039"/>
            <ac:picMk id="3" creationId="{74F013C4-EE8C-EF31-0EAD-06F38DD2CB9F}"/>
          </ac:picMkLst>
        </pc:picChg>
        <pc:picChg chg="del">
          <ac:chgData name="Edgard Morato" userId="1da6dde4-7cd4-47d1-b037-d62d00b7d62c" providerId="ADAL" clId="{4C5933A4-8BD5-443F-BB59-6136DE64DC40}" dt="2024-06-21T19:52:02.287" v="27" actId="478"/>
          <ac:picMkLst>
            <pc:docMk/>
            <pc:sldMk cId="578931800" sldId="2147472039"/>
            <ac:picMk id="67" creationId="{2D1DA37F-0FAF-74DB-7982-AF30E1154AF8}"/>
          </ac:picMkLst>
        </pc:picChg>
        <pc:picChg chg="del">
          <ac:chgData name="Edgard Morato" userId="1da6dde4-7cd4-47d1-b037-d62d00b7d62c" providerId="ADAL" clId="{4C5933A4-8BD5-443F-BB59-6136DE64DC40}" dt="2024-06-21T19:52:02.287" v="27" actId="478"/>
          <ac:picMkLst>
            <pc:docMk/>
            <pc:sldMk cId="578931800" sldId="2147472039"/>
            <ac:picMk id="71" creationId="{7C6047DE-65CA-B1CB-67F4-827FAC70BC10}"/>
          </ac:picMkLst>
        </pc:picChg>
        <pc:picChg chg="del">
          <ac:chgData name="Edgard Morato" userId="1da6dde4-7cd4-47d1-b037-d62d00b7d62c" providerId="ADAL" clId="{4C5933A4-8BD5-443F-BB59-6136DE64DC40}" dt="2024-06-21T19:52:02.287" v="27" actId="478"/>
          <ac:picMkLst>
            <pc:docMk/>
            <pc:sldMk cId="578931800" sldId="2147472039"/>
            <ac:picMk id="96" creationId="{7080F6DA-A574-9486-AF23-58F9EF66502D}"/>
          </ac:picMkLst>
        </pc:picChg>
        <pc:picChg chg="del">
          <ac:chgData name="Edgard Morato" userId="1da6dde4-7cd4-47d1-b037-d62d00b7d62c" providerId="ADAL" clId="{4C5933A4-8BD5-443F-BB59-6136DE64DC40}" dt="2024-06-21T19:52:02.287" v="27" actId="478"/>
          <ac:picMkLst>
            <pc:docMk/>
            <pc:sldMk cId="578931800" sldId="2147472039"/>
            <ac:picMk id="98" creationId="{1919D554-9730-E948-6AD4-145C9B32F19B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3:08.652" v="37" actId="34135"/>
        <pc:sldMkLst>
          <pc:docMk/>
          <pc:sldMk cId="3288313670" sldId="2147472040"/>
        </pc:sldMkLst>
        <pc:spChg chg="add del mod">
          <ac:chgData name="Edgard Morato" userId="1da6dde4-7cd4-47d1-b037-d62d00b7d62c" providerId="ADAL" clId="{4C5933A4-8BD5-443F-BB59-6136DE64DC40}" dt="2024-06-21T19:51:06.257" v="17" actId="478"/>
          <ac:spMkLst>
            <pc:docMk/>
            <pc:sldMk cId="3288313670" sldId="2147472040"/>
            <ac:spMk id="3" creationId="{4C6E8C57-517E-8EE3-7529-978429DD9DC2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49" creationId="{D4F783C2-1929-FF53-0303-E1356E900CB0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0" creationId="{1B843DE3-DFB6-D2E7-C2F5-A27926401FD2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1" creationId="{91CDD146-05B0-657E-4779-03291E15497D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2" creationId="{38FDEF18-1AFC-E812-DCF0-E7C990D9DF7E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3" creationId="{8DA9776B-A7E7-03FE-27EE-9E9E18B27291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4" creationId="{546FF115-F242-FEDA-7D85-6F297D77181A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5" creationId="{B593FC65-5CDF-5B4C-66A6-586915A4918C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56" creationId="{BE762E07-8023-7E01-8240-B906DF57007F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61" creationId="{E9330DFB-F8A4-15FB-E893-5052C3570B5D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63" creationId="{B5F95A34-7404-A345-6750-446260125BEC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64" creationId="{3296EFA0-63AC-0026-6A58-80EB144953AD}"/>
          </ac:spMkLst>
        </pc:spChg>
        <pc:spChg chg="del">
          <ac:chgData name="Edgard Morato" userId="1da6dde4-7cd4-47d1-b037-d62d00b7d62c" providerId="ADAL" clId="{4C5933A4-8BD5-443F-BB59-6136DE64DC40}" dt="2024-06-21T19:51:04.474" v="16" actId="478"/>
          <ac:spMkLst>
            <pc:docMk/>
            <pc:sldMk cId="3288313670" sldId="2147472040"/>
            <ac:spMk id="65" creationId="{6BFA73D1-FE42-350D-CC81-7C948E779D44}"/>
          </ac:spMkLst>
        </pc:spChg>
        <pc:picChg chg="add mod">
          <ac:chgData name="Edgard Morato" userId="1da6dde4-7cd4-47d1-b037-d62d00b7d62c" providerId="ADAL" clId="{4C5933A4-8BD5-443F-BB59-6136DE64DC40}" dt="2024-06-21T19:53:08.652" v="37" actId="34135"/>
          <ac:picMkLst>
            <pc:docMk/>
            <pc:sldMk cId="3288313670" sldId="2147472040"/>
            <ac:picMk id="5" creationId="{680EB40D-FFB6-7AA9-07D4-2698B380D5A1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48" creationId="{C256F3EE-CEE1-5153-2D41-EF4D63E849F4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57" creationId="{2A7A58D6-BCE4-90FA-7E35-7222D2975347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58" creationId="{BBC925E5-806F-06C0-AA7A-FD368311605E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59" creationId="{5507CD60-211D-FFA2-2181-D96767E4F156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60" creationId="{9D2FA496-145C-DD5A-45E8-F14166BAACDB}"/>
          </ac:picMkLst>
        </pc:picChg>
        <pc:picChg chg="del">
          <ac:chgData name="Edgard Morato" userId="1da6dde4-7cd4-47d1-b037-d62d00b7d62c" providerId="ADAL" clId="{4C5933A4-8BD5-443F-BB59-6136DE64DC40}" dt="2024-06-21T19:51:04.474" v="16" actId="478"/>
          <ac:picMkLst>
            <pc:docMk/>
            <pc:sldMk cId="3288313670" sldId="2147472040"/>
            <ac:picMk id="62" creationId="{2F2F6D30-F079-8479-9306-F33FCFB969AC}"/>
          </ac:picMkLst>
        </pc:picChg>
      </pc:sldChg>
      <pc:sldChg chg="addSp delSp modSp mod">
        <pc:chgData name="Edgard Morato" userId="1da6dde4-7cd4-47d1-b037-d62d00b7d62c" providerId="ADAL" clId="{4C5933A4-8BD5-443F-BB59-6136DE64DC40}" dt="2024-06-21T19:53:32.507" v="41" actId="34135"/>
        <pc:sldMkLst>
          <pc:docMk/>
          <pc:sldMk cId="1130198753" sldId="2147472042"/>
        </pc:sldMkLst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4" creationId="{C8C2654D-599A-3A3F-C407-8892C37BE024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" creationId="{F8F6C70B-CF82-8E43-D0D6-8E6AB4646F48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" creationId="{79A17DC9-0227-3A63-0CF3-63FBAAE61063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8" creationId="{0EE6A756-1C96-E390-DF32-FD339E6C77A5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10" creationId="{8D3BE67D-417B-AB1B-3CF7-D5F3064CC9F6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11" creationId="{C5B2371B-2BAD-65BD-2061-36EC7CD79238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0" creationId="{74082D75-0307-7B35-C6F0-A164A5B47289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3" creationId="{6694E971-4A0E-265C-7F14-56AA3241CA6A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4" creationId="{FAABD74A-BFFF-F975-9986-AE3DCA907926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5" creationId="{6D52228B-5A44-7E93-FDE7-701C191762B8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6" creationId="{9501B4F8-603A-AC24-F7FD-83CD6A4358FF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7" creationId="{B195B840-D7F2-FCE5-4B2F-65DB73CEB6FB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68" creationId="{324AD321-490D-9C1F-54C1-68B84E2A0120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1" creationId="{3AA080BC-5820-9022-7C50-DF196EC05DEF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2" creationId="{5FD1AF59-D2A4-138F-F343-50858FE710F3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3" creationId="{10224850-3394-9884-628F-C315F93E705F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4" creationId="{13A1C33D-FD38-78B2-B7D7-7946FF27EB0A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75" creationId="{D9300A66-E369-2A7E-BC42-FE8965F49F70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80" creationId="{20C7657E-821D-CE0F-AD5B-40595DEAE02D}"/>
          </ac:spMkLst>
        </pc:spChg>
        <pc:spChg chg="del">
          <ac:chgData name="Edgard Morato" userId="1da6dde4-7cd4-47d1-b037-d62d00b7d62c" providerId="ADAL" clId="{4C5933A4-8BD5-443F-BB59-6136DE64DC40}" dt="2024-06-21T19:53:20.211" v="39" actId="478"/>
          <ac:spMkLst>
            <pc:docMk/>
            <pc:sldMk cId="1130198753" sldId="2147472042"/>
            <ac:spMk id="81" creationId="{E292F479-90D4-6F33-FF41-532DAE88E815}"/>
          </ac:spMkLst>
        </pc:spChg>
        <pc:graphicFrameChg chg="del">
          <ac:chgData name="Edgard Morato" userId="1da6dde4-7cd4-47d1-b037-d62d00b7d62c" providerId="ADAL" clId="{4C5933A4-8BD5-443F-BB59-6136DE64DC40}" dt="2024-06-21T19:53:20.211" v="39" actId="478"/>
          <ac:graphicFrameMkLst>
            <pc:docMk/>
            <pc:sldMk cId="1130198753" sldId="2147472042"/>
            <ac:graphicFrameMk id="70" creationId="{F5B77D15-224D-5A1C-9031-63D64C09D36D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20.211" v="39" actId="478"/>
          <ac:graphicFrameMkLst>
            <pc:docMk/>
            <pc:sldMk cId="1130198753" sldId="2147472042"/>
            <ac:graphicFrameMk id="76" creationId="{200BBD56-1192-9F10-669C-65154281636A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20.211" v="39" actId="478"/>
          <ac:graphicFrameMkLst>
            <pc:docMk/>
            <pc:sldMk cId="1130198753" sldId="2147472042"/>
            <ac:graphicFrameMk id="77" creationId="{D390C572-939D-22EC-8BD6-4AAD29591773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20.211" v="39" actId="478"/>
          <ac:graphicFrameMkLst>
            <pc:docMk/>
            <pc:sldMk cId="1130198753" sldId="2147472042"/>
            <ac:graphicFrameMk id="78" creationId="{99CDADD8-31FE-0A8D-1928-4A870157AF07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20.211" v="39" actId="478"/>
          <ac:graphicFrameMkLst>
            <pc:docMk/>
            <pc:sldMk cId="1130198753" sldId="2147472042"/>
            <ac:graphicFrameMk id="79" creationId="{2E419B87-7509-1F93-F558-D43848E5A050}"/>
          </ac:graphicFrameMkLst>
        </pc:graphicFrameChg>
        <pc:picChg chg="add mod">
          <ac:chgData name="Edgard Morato" userId="1da6dde4-7cd4-47d1-b037-d62d00b7d62c" providerId="ADAL" clId="{4C5933A4-8BD5-443F-BB59-6136DE64DC40}" dt="2024-06-21T19:53:32.507" v="41" actId="34135"/>
          <ac:picMkLst>
            <pc:docMk/>
            <pc:sldMk cId="1130198753" sldId="2147472042"/>
            <ac:picMk id="3" creationId="{3BDDF901-1A69-8AF9-88F9-F1D78929E4AE}"/>
          </ac:picMkLst>
        </pc:picChg>
        <pc:picChg chg="del">
          <ac:chgData name="Edgard Morato" userId="1da6dde4-7cd4-47d1-b037-d62d00b7d62c" providerId="ADAL" clId="{4C5933A4-8BD5-443F-BB59-6136DE64DC40}" dt="2024-06-21T19:53:20.211" v="39" actId="478"/>
          <ac:picMkLst>
            <pc:docMk/>
            <pc:sldMk cId="1130198753" sldId="2147472042"/>
            <ac:picMk id="5" creationId="{48951DF2-CD49-2DB3-2AD4-DD095F9D2860}"/>
          </ac:picMkLst>
        </pc:picChg>
        <pc:cxnChg chg="del">
          <ac:chgData name="Edgard Morato" userId="1da6dde4-7cd4-47d1-b037-d62d00b7d62c" providerId="ADAL" clId="{4C5933A4-8BD5-443F-BB59-6136DE64DC40}" dt="2024-06-21T19:53:20.211" v="39" actId="478"/>
          <ac:cxnSpMkLst>
            <pc:docMk/>
            <pc:sldMk cId="1130198753" sldId="2147472042"/>
            <ac:cxnSpMk id="62" creationId="{F69CF5FD-A507-91FD-515B-39D21212DDCE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19:53:47.999" v="44" actId="34135"/>
        <pc:sldMkLst>
          <pc:docMk/>
          <pc:sldMk cId="1681708574" sldId="2147472043"/>
        </pc:sldMkLst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3" creationId="{553E3089-88BC-2EA6-1B18-1E45A4BF0F4E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" creationId="{C8C2654D-599A-3A3F-C407-8892C37BE024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" creationId="{F8F6C70B-CF82-8E43-D0D6-8E6AB4646F4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7" creationId="{79A17DC9-0227-3A63-0CF3-63FBAAE61063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8" creationId="{0EE6A756-1C96-E390-DF32-FD339E6C77A5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" creationId="{D3A401F7-0E24-0B56-B222-70325A1582D4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10" creationId="{8D3BE67D-417B-AB1B-3CF7-D5F3064CC9F6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11" creationId="{C5B2371B-2BAD-65BD-2061-36EC7CD7923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3" creationId="{5AB9CFFE-8D5E-DE0F-6A7A-95203CBA1CDF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4" creationId="{CE222681-6EAD-E60F-146A-211C10B9DF97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5" creationId="{D739DBB0-D744-C624-F2DB-0D0CAD72A831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6" creationId="{BBCD751A-B573-F8C3-D48D-CA778EA4B46F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7" creationId="{FEE79A4D-7029-4D7C-9A11-CEB44F12BB3E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8" creationId="{CD4F9F10-FCA4-4D99-5007-C91407742632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49" creationId="{6DF8B6A0-3294-5B00-A081-AB45634E2E8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0" creationId="{C386231F-34F5-6DE7-F9C8-EBA1F267C68B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1" creationId="{725BC961-247C-D5E8-063D-261605B6C979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2" creationId="{53AD467E-7E4F-A18D-332D-FA516EFFBF8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3" creationId="{7C86943B-EF38-15FC-A321-F9E74E5961F4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5" creationId="{FABDBAA7-B2DD-65DA-0B04-75CBC9CE9C69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7" creationId="{F408ADF9-46B1-1390-0834-F95A89FF3A5B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59" creationId="{B07DEAE0-9C4E-F105-7963-71E813D51E3F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3" creationId="{6694E971-4A0E-265C-7F14-56AA3241CA6A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5" creationId="{6D52228B-5A44-7E93-FDE7-701C191762B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6" creationId="{9501B4F8-603A-AC24-F7FD-83CD6A4358FF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7" creationId="{B195B840-D7F2-FCE5-4B2F-65DB73CEB6FB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68" creationId="{324AD321-490D-9C1F-54C1-68B84E2A0120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82" creationId="{CFD4E61E-BA30-8C88-F6D2-D462C11143EC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3" creationId="{0E5E1C21-40C1-B14E-79D6-7B982AB74643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6" creationId="{F343157D-5E33-064B-981D-EAAEAF1FF918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7" creationId="{5600B2FC-4DC4-AEDB-114C-9E8F5CE50DC2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8" creationId="{363902DA-E787-0A7C-7F1B-5556CB74D01F}"/>
          </ac:spMkLst>
        </pc:spChg>
        <pc:spChg chg="del">
          <ac:chgData name="Edgard Morato" userId="1da6dde4-7cd4-47d1-b037-d62d00b7d62c" providerId="ADAL" clId="{4C5933A4-8BD5-443F-BB59-6136DE64DC40}" dt="2024-06-21T19:53:35.916" v="42" actId="478"/>
          <ac:spMkLst>
            <pc:docMk/>
            <pc:sldMk cId="1681708574" sldId="2147472043"/>
            <ac:spMk id="99" creationId="{D0B4A0AD-5DF2-A917-4FAE-67D987ECE52A}"/>
          </ac:spMkLst>
        </pc:sp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54" creationId="{7276C8C6-E0E7-0DD7-9BA0-F1F436A889A7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56" creationId="{513C6FE5-0F3E-3610-0E2A-2C59E08EF4A8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58" creationId="{CB489368-FC72-0967-F41F-F30F9C467E92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61" creationId="{3F663A5C-2324-6A8F-A3A7-B404A2F69AB4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3" creationId="{88164040-66FC-517F-AC08-F804FCD6D0FB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4" creationId="{5AD22020-656A-0CEC-A9BE-EC2D1A2D9E83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5" creationId="{95513D31-19C6-A6F1-4E15-A8B6C6FCB134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6" creationId="{64C82320-2527-913C-C8DC-298807E36A01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7" creationId="{64EDD983-7D6C-EC9D-71A5-2212EC70D660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8" creationId="{1801A39C-2AB1-BFC6-6381-7FB7E1B9E1D7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89" creationId="{52487E88-8810-ECC1-41B8-9E0E57521A45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90" creationId="{C8447F27-50C3-02D1-4115-665EECC4F0A6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91" creationId="{339BF804-1092-387F-9E3F-52AFBA143D1C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92" creationId="{2215D507-6088-36BD-EA03-CF07C7FA31B9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94" creationId="{FA783E81-2E61-8683-F03D-053ADD2CD0FB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3:35.916" v="42" actId="478"/>
          <ac:graphicFrameMkLst>
            <pc:docMk/>
            <pc:sldMk cId="1681708574" sldId="2147472043"/>
            <ac:graphicFrameMk id="95" creationId="{8FA74953-4A7D-C3E1-6CEC-F3C325A1AAE6}"/>
          </ac:graphicFrameMkLst>
        </pc:graphicFrameChg>
        <pc:picChg chg="del">
          <ac:chgData name="Edgard Morato" userId="1da6dde4-7cd4-47d1-b037-d62d00b7d62c" providerId="ADAL" clId="{4C5933A4-8BD5-443F-BB59-6136DE64DC40}" dt="2024-06-21T19:53:35.916" v="42" actId="478"/>
          <ac:picMkLst>
            <pc:docMk/>
            <pc:sldMk cId="1681708574" sldId="2147472043"/>
            <ac:picMk id="5" creationId="{48951DF2-CD49-2DB3-2AD4-DD095F9D2860}"/>
          </ac:picMkLst>
        </pc:picChg>
        <pc:picChg chg="add mod">
          <ac:chgData name="Edgard Morato" userId="1da6dde4-7cd4-47d1-b037-d62d00b7d62c" providerId="ADAL" clId="{4C5933A4-8BD5-443F-BB59-6136DE64DC40}" dt="2024-06-21T19:53:47.999" v="44" actId="34135"/>
          <ac:picMkLst>
            <pc:docMk/>
            <pc:sldMk cId="1681708574" sldId="2147472043"/>
            <ac:picMk id="13" creationId="{E4D7DE72-4F53-9AF9-EF63-80740509DC6A}"/>
          </ac:picMkLst>
        </pc:picChg>
        <pc:cxnChg chg="del">
          <ac:chgData name="Edgard Morato" userId="1da6dde4-7cd4-47d1-b037-d62d00b7d62c" providerId="ADAL" clId="{4C5933A4-8BD5-443F-BB59-6136DE64DC40}" dt="2024-06-21T19:53:35.916" v="42" actId="478"/>
          <ac:cxnSpMkLst>
            <pc:docMk/>
            <pc:sldMk cId="1681708574" sldId="2147472043"/>
            <ac:cxnSpMk id="2" creationId="{212799D3-7D74-18C0-CEF9-A1CB44C90E9E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0:34.496" v="112"/>
        <pc:sldMkLst>
          <pc:docMk/>
          <pc:sldMk cId="3346260215" sldId="2147472044"/>
        </pc:sldMkLst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2" creationId="{D142DBBB-9E4E-C156-5F3B-7D62D74A4D32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47:35.970" v="1" actId="478"/>
          <ac:spMkLst>
            <pc:docMk/>
            <pc:sldMk cId="3346260215" sldId="2147472044"/>
            <ac:spMk id="4" creationId="{F391A03C-EBB2-6F8B-1220-BB1769B4E3BB}"/>
          </ac:spMkLst>
        </pc:spChg>
        <pc:spChg chg="del">
          <ac:chgData name="Edgard Morato" userId="1da6dde4-7cd4-47d1-b037-d62d00b7d62c" providerId="ADAL" clId="{4C5933A4-8BD5-443F-BB59-6136DE64DC40}" dt="2024-06-21T19:47:35.970" v="1" actId="478"/>
          <ac:spMkLst>
            <pc:docMk/>
            <pc:sldMk cId="3346260215" sldId="2147472044"/>
            <ac:spMk id="6" creationId="{8874E26D-DC40-1BF5-D46F-216E8048219F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8" creationId="{887E744C-3BE4-60D1-B7F5-263C0775B00D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9" creationId="{7C23BE52-ACEB-2E3C-12B3-C96180CB402B}"/>
          </ac:spMkLst>
        </pc:spChg>
        <pc:spChg chg="del">
          <ac:chgData name="Edgard Morato" userId="1da6dde4-7cd4-47d1-b037-d62d00b7d62c" providerId="ADAL" clId="{4C5933A4-8BD5-443F-BB59-6136DE64DC40}" dt="2024-06-21T19:47:35.970" v="1" actId="478"/>
          <ac:spMkLst>
            <pc:docMk/>
            <pc:sldMk cId="3346260215" sldId="2147472044"/>
            <ac:spMk id="10" creationId="{78BD082C-5AFD-22AA-5C4F-004184B6163D}"/>
          </ac:spMkLst>
        </pc:spChg>
        <pc:spChg chg="add del mod">
          <ac:chgData name="Edgard Morato" userId="1da6dde4-7cd4-47d1-b037-d62d00b7d62c" providerId="ADAL" clId="{4C5933A4-8BD5-443F-BB59-6136DE64DC40}" dt="2024-06-21T19:54:40.686" v="55" actId="478"/>
          <ac:spMkLst>
            <pc:docMk/>
            <pc:sldMk cId="3346260215" sldId="2147472044"/>
            <ac:spMk id="11" creationId="{A8BC4D65-8CEA-D39D-6305-E41D62B50515}"/>
          </ac:spMkLst>
        </pc:spChg>
        <pc:spChg chg="add mod">
          <ac:chgData name="Edgard Morato" userId="1da6dde4-7cd4-47d1-b037-d62d00b7d62c" providerId="ADAL" clId="{4C5933A4-8BD5-443F-BB59-6136DE64DC40}" dt="2024-06-21T20:00:34.496" v="112"/>
          <ac:spMkLst>
            <pc:docMk/>
            <pc:sldMk cId="3346260215" sldId="2147472044"/>
            <ac:spMk id="14" creationId="{2F8ECCC3-96FB-28C2-345F-D41C59D6E88B}"/>
          </ac:spMkLst>
        </pc:spChg>
        <pc:spChg chg="add mod">
          <ac:chgData name="Edgard Morato" userId="1da6dde4-7cd4-47d1-b037-d62d00b7d62c" providerId="ADAL" clId="{4C5933A4-8BD5-443F-BB59-6136DE64DC40}" dt="2024-06-21T20:00:34.496" v="112"/>
          <ac:spMkLst>
            <pc:docMk/>
            <pc:sldMk cId="3346260215" sldId="2147472044"/>
            <ac:spMk id="15" creationId="{88B8A6F3-5486-56B3-059E-C26A10027BC2}"/>
          </ac:spMkLst>
        </pc:spChg>
        <pc:spChg chg="add mod">
          <ac:chgData name="Edgard Morato" userId="1da6dde4-7cd4-47d1-b037-d62d00b7d62c" providerId="ADAL" clId="{4C5933A4-8BD5-443F-BB59-6136DE64DC40}" dt="2024-06-21T20:00:34.496" v="112"/>
          <ac:spMkLst>
            <pc:docMk/>
            <pc:sldMk cId="3346260215" sldId="2147472044"/>
            <ac:spMk id="16" creationId="{2DC0898D-9F54-D4B9-8CA9-D337479AE14D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17" creationId="{85834168-B873-471D-AFE0-EE08F7340D7F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19" creationId="{CB2778AA-8028-EBFE-AF57-4926513460E8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20" creationId="{69C98A66-CECD-FB7E-B5B8-D3A2E99BB62F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22" creationId="{D97B7A10-77ED-7286-3B1D-433C28215928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29" creationId="{4DA88436-F928-F392-D220-F7E1DD3F9A86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4" creationId="{B06557A4-327B-F3DC-CA25-709C3AEF1B91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5" creationId="{25A2A68E-BE8D-3A0C-BB0F-FEA0089867E8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6" creationId="{E3201A2F-4312-5339-CCC4-CA9D2CA05CDF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7" creationId="{06B803CD-6758-ED81-D0B0-A22A993BFE2E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8" creationId="{0E8AFBCA-8F8B-D703-4201-E24C3170784E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39" creationId="{DE1FC3C8-6BCF-3199-25B3-3304BB700667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41" creationId="{F84A69D3-25A3-7660-66C1-74A6BCF59496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42" creationId="{85A9B38D-7C58-E17A-E1E9-CE0237C76D9C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43" creationId="{F0EF681A-1A01-6528-0E7F-7F4777430A42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44" creationId="{70937638-8D86-1BDD-42DD-41D890564C96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48" creationId="{C490EE74-FCB2-6542-3685-5F9B19963159}"/>
          </ac:spMkLst>
        </pc:spChg>
        <pc:spChg chg="del">
          <ac:chgData name="Edgard Morato" userId="1da6dde4-7cd4-47d1-b037-d62d00b7d62c" providerId="ADAL" clId="{4C5933A4-8BD5-443F-BB59-6136DE64DC40}" dt="2024-06-21T19:54:38.804" v="54" actId="478"/>
          <ac:spMkLst>
            <pc:docMk/>
            <pc:sldMk cId="3346260215" sldId="2147472044"/>
            <ac:spMk id="111" creationId="{4518AA99-DBF3-B0C5-4B99-B2A55B2C952D}"/>
          </ac:spMkLst>
        </pc:spChg>
        <pc:picChg chg="del">
          <ac:chgData name="Edgard Morato" userId="1da6dde4-7cd4-47d1-b037-d62d00b7d62c" providerId="ADAL" clId="{4C5933A4-8BD5-443F-BB59-6136DE64DC40}" dt="2024-06-21T19:54:38.804" v="54" actId="478"/>
          <ac:picMkLst>
            <pc:docMk/>
            <pc:sldMk cId="3346260215" sldId="2147472044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4C5933A4-8BD5-443F-BB59-6136DE64DC40}" dt="2024-06-21T19:54:52.408" v="57" actId="34135"/>
          <ac:picMkLst>
            <pc:docMk/>
            <pc:sldMk cId="3346260215" sldId="2147472044"/>
            <ac:picMk id="13" creationId="{BE5D43BC-2C8E-A93B-AE44-88C173A1C5EA}"/>
          </ac:picMkLst>
        </pc:picChg>
        <pc:picChg chg="del">
          <ac:chgData name="Edgard Morato" userId="1da6dde4-7cd4-47d1-b037-d62d00b7d62c" providerId="ADAL" clId="{4C5933A4-8BD5-443F-BB59-6136DE64DC40}" dt="2024-06-21T19:54:38.804" v="54" actId="478"/>
          <ac:picMkLst>
            <pc:docMk/>
            <pc:sldMk cId="3346260215" sldId="2147472044"/>
            <ac:picMk id="18" creationId="{78E2AD82-370B-B770-F84C-013A6D625B91}"/>
          </ac:picMkLst>
        </pc:picChg>
        <pc:picChg chg="del">
          <ac:chgData name="Edgard Morato" userId="1da6dde4-7cd4-47d1-b037-d62d00b7d62c" providerId="ADAL" clId="{4C5933A4-8BD5-443F-BB59-6136DE64DC40}" dt="2024-06-21T19:54:38.804" v="54" actId="478"/>
          <ac:picMkLst>
            <pc:docMk/>
            <pc:sldMk cId="3346260215" sldId="2147472044"/>
            <ac:picMk id="33" creationId="{E12D4A45-EC77-79FC-0B22-96FBDEA06F4F}"/>
          </ac:picMkLst>
        </pc:picChg>
        <pc:picChg chg="del">
          <ac:chgData name="Edgard Morato" userId="1da6dde4-7cd4-47d1-b037-d62d00b7d62c" providerId="ADAL" clId="{4C5933A4-8BD5-443F-BB59-6136DE64DC40}" dt="2024-06-21T19:54:38.804" v="54" actId="478"/>
          <ac:picMkLst>
            <pc:docMk/>
            <pc:sldMk cId="3346260215" sldId="2147472044"/>
            <ac:picMk id="53" creationId="{C1523578-B593-681C-3311-A9EB5EFE58FB}"/>
          </ac:picMkLst>
        </pc:picChg>
        <pc:cxnChg chg="del">
          <ac:chgData name="Edgard Morato" userId="1da6dde4-7cd4-47d1-b037-d62d00b7d62c" providerId="ADAL" clId="{4C5933A4-8BD5-443F-BB59-6136DE64DC40}" dt="2024-06-21T19:54:38.804" v="54" actId="478"/>
          <ac:cxnSpMkLst>
            <pc:docMk/>
            <pc:sldMk cId="3346260215" sldId="2147472044"/>
            <ac:cxnSpMk id="45" creationId="{D653DD11-1EB3-19CE-B8C1-F802DEE1A17B}"/>
          </ac:cxnSpMkLst>
        </pc:cxnChg>
        <pc:cxnChg chg="del">
          <ac:chgData name="Edgard Morato" userId="1da6dde4-7cd4-47d1-b037-d62d00b7d62c" providerId="ADAL" clId="{4C5933A4-8BD5-443F-BB59-6136DE64DC40}" dt="2024-06-21T19:54:38.804" v="54" actId="478"/>
          <ac:cxnSpMkLst>
            <pc:docMk/>
            <pc:sldMk cId="3346260215" sldId="2147472044"/>
            <ac:cxnSpMk id="52" creationId="{A984CC1F-7B7A-E7E6-6821-78F65D7F7D9F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2:10.387" v="117"/>
        <pc:sldMkLst>
          <pc:docMk/>
          <pc:sldMk cId="1613825407" sldId="2147472045"/>
        </pc:sldMkLst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2" creationId="{7E1C7C81-1B3D-D4E2-694A-96B71FF6D739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3" creationId="{7B4513B7-EF59-663F-B1E9-DA6886B84309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5" creationId="{D0525A60-A189-0140-B45A-CB0BDBEEF6E8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6" creationId="{03AB29AB-EF2D-0381-3A2E-227018918A31}"/>
          </ac:spMkLst>
        </pc:spChg>
        <pc:spChg chg="del">
          <ac:chgData name="Edgard Morato" userId="1da6dde4-7cd4-47d1-b037-d62d00b7d62c" providerId="ADAL" clId="{4C5933A4-8BD5-443F-BB59-6136DE64DC40}" dt="2024-06-21T19:48:13.171" v="8" actId="478"/>
          <ac:spMkLst>
            <pc:docMk/>
            <pc:sldMk cId="1613825407" sldId="2147472045"/>
            <ac:spMk id="8" creationId="{A78E5447-C02A-C0FF-A814-A8C32B3F33C0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9" creationId="{DAE4B643-25E2-8A68-EE07-D7863D52ED4A}"/>
          </ac:spMkLst>
        </pc:spChg>
        <pc:spChg chg="add del mod">
          <ac:chgData name="Edgard Morato" userId="1da6dde4-7cd4-47d1-b037-d62d00b7d62c" providerId="ADAL" clId="{4C5933A4-8BD5-443F-BB59-6136DE64DC40}" dt="2024-06-21T19:56:29.379" v="77" actId="478"/>
          <ac:spMkLst>
            <pc:docMk/>
            <pc:sldMk cId="1613825407" sldId="2147472045"/>
            <ac:spMk id="11" creationId="{9DE708D6-E39E-AAF9-4DCC-745CCEEB4F6F}"/>
          </ac:spMkLst>
        </pc:spChg>
        <pc:spChg chg="add mod">
          <ac:chgData name="Edgard Morato" userId="1da6dde4-7cd4-47d1-b037-d62d00b7d62c" providerId="ADAL" clId="{4C5933A4-8BD5-443F-BB59-6136DE64DC40}" dt="2024-06-21T20:02:10.387" v="117"/>
          <ac:spMkLst>
            <pc:docMk/>
            <pc:sldMk cId="1613825407" sldId="2147472045"/>
            <ac:spMk id="14" creationId="{4DA37495-825D-2EB1-9DE7-8FB26B8A3BBB}"/>
          </ac:spMkLst>
        </pc:spChg>
        <pc:spChg chg="add mod">
          <ac:chgData name="Edgard Morato" userId="1da6dde4-7cd4-47d1-b037-d62d00b7d62c" providerId="ADAL" clId="{4C5933A4-8BD5-443F-BB59-6136DE64DC40}" dt="2024-06-21T20:02:10.387" v="117"/>
          <ac:spMkLst>
            <pc:docMk/>
            <pc:sldMk cId="1613825407" sldId="2147472045"/>
            <ac:spMk id="15" creationId="{61CB8E1B-C6A8-0B78-D666-4C71E5CCB58A}"/>
          </ac:spMkLst>
        </pc:spChg>
        <pc:spChg chg="del">
          <ac:chgData name="Edgard Morato" userId="1da6dde4-7cd4-47d1-b037-d62d00b7d62c" providerId="ADAL" clId="{4C5933A4-8BD5-443F-BB59-6136DE64DC40}" dt="2024-06-21T19:48:13.171" v="8" actId="478"/>
          <ac:spMkLst>
            <pc:docMk/>
            <pc:sldMk cId="1613825407" sldId="2147472045"/>
            <ac:spMk id="16" creationId="{0E4BBC4D-8AF6-A383-6DB6-91CAE1C52F3F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17" creationId="{2C2585E7-760B-79B8-4900-AE9BC1E6001B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19" creationId="{B2E72E23-59A2-8F83-7FA3-841A830E7631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20" creationId="{1FC56BBA-012E-A3FB-7C9E-916EBD4B0E4D}"/>
          </ac:spMkLst>
        </pc:spChg>
        <pc:spChg chg="add mod">
          <ac:chgData name="Edgard Morato" userId="1da6dde4-7cd4-47d1-b037-d62d00b7d62c" providerId="ADAL" clId="{4C5933A4-8BD5-443F-BB59-6136DE64DC40}" dt="2024-06-21T20:02:10.387" v="117"/>
          <ac:spMkLst>
            <pc:docMk/>
            <pc:sldMk cId="1613825407" sldId="2147472045"/>
            <ac:spMk id="21" creationId="{DC23773A-96BF-93AE-86CF-9BC2B8AA3E29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22" creationId="{21865B18-BED3-D3CC-2242-4B5D0D6AEBA6}"/>
          </ac:spMkLst>
        </pc:spChg>
        <pc:spChg chg="del">
          <ac:chgData name="Edgard Morato" userId="1da6dde4-7cd4-47d1-b037-d62d00b7d62c" providerId="ADAL" clId="{4C5933A4-8BD5-443F-BB59-6136DE64DC40}" dt="2024-06-21T19:48:13.171" v="8" actId="478"/>
          <ac:spMkLst>
            <pc:docMk/>
            <pc:sldMk cId="1613825407" sldId="2147472045"/>
            <ac:spMk id="31" creationId="{EC7F6301-DECD-C214-BE11-F1B8E896AB14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32" creationId="{F1406CF1-8500-14B6-BE2D-6A10095A8833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33" creationId="{F4428CF6-BDFB-9042-2E93-8607C41D83CB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34" creationId="{6E84AD04-6AE9-5C6A-C076-AFD89216F48E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68" creationId="{BD9325E8-A923-6988-80C1-1BAB3F2B9336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2" creationId="{ED952E42-09CB-AA67-30FD-1239AE5F5699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4" creationId="{F7C30337-5919-3817-5464-BDDC5B268CA4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5" creationId="{B762745F-0229-C8D1-D5CD-2FEC94F88496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6" creationId="{3D066E32-658F-5846-A853-1D703B409DC7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7" creationId="{F9612601-61F8-EE32-291A-F00588C2B3F0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78" creationId="{7B7211DC-B4D2-B5AD-FC3D-778B94EDB8F6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82" creationId="{6DE02FA5-7EFA-5FFF-B6B0-2647210946D0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86" creationId="{DDD40D0C-1818-B004-F6E9-444A39739717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88" creationId="{4ABC5289-1861-CC1D-E269-733D2222C588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89" creationId="{38E04B8F-6618-9059-7C47-3DCA7C013038}"/>
          </ac:spMkLst>
        </pc:spChg>
        <pc:spChg chg="del">
          <ac:chgData name="Edgard Morato" userId="1da6dde4-7cd4-47d1-b037-d62d00b7d62c" providerId="ADAL" clId="{4C5933A4-8BD5-443F-BB59-6136DE64DC40}" dt="2024-06-21T19:56:27.404" v="76" actId="478"/>
          <ac:spMkLst>
            <pc:docMk/>
            <pc:sldMk cId="1613825407" sldId="2147472045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4C5933A4-8BD5-443F-BB59-6136DE64DC40}" dt="2024-06-21T19:56:27.404" v="76" actId="478"/>
          <ac:graphicFrameMkLst>
            <pc:docMk/>
            <pc:sldMk cId="1613825407" sldId="2147472045"/>
            <ac:graphicFrameMk id="4" creationId="{A1295AA8-DBDC-62D3-2DFB-55ED82073EA2}"/>
          </ac:graphicFrameMkLst>
        </pc:graphicFrameChg>
        <pc:graphicFrameChg chg="del">
          <ac:chgData name="Edgard Morato" userId="1da6dde4-7cd4-47d1-b037-d62d00b7d62c" providerId="ADAL" clId="{4C5933A4-8BD5-443F-BB59-6136DE64DC40}" dt="2024-06-21T19:56:27.404" v="76" actId="478"/>
          <ac:graphicFrameMkLst>
            <pc:docMk/>
            <pc:sldMk cId="1613825407" sldId="2147472045"/>
            <ac:graphicFrameMk id="87" creationId="{3124237A-1F09-BF98-9013-CEA21AE05C64}"/>
          </ac:graphicFrameMkLst>
        </pc:graphicFrameChg>
        <pc:picChg chg="del">
          <ac:chgData name="Edgard Morato" userId="1da6dde4-7cd4-47d1-b037-d62d00b7d62c" providerId="ADAL" clId="{4C5933A4-8BD5-443F-BB59-6136DE64DC40}" dt="2024-06-21T19:56:27.404" v="76" actId="478"/>
          <ac:picMkLst>
            <pc:docMk/>
            <pc:sldMk cId="1613825407" sldId="2147472045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4C5933A4-8BD5-443F-BB59-6136DE64DC40}" dt="2024-06-21T19:56:40.057" v="79" actId="34135"/>
          <ac:picMkLst>
            <pc:docMk/>
            <pc:sldMk cId="1613825407" sldId="2147472045"/>
            <ac:picMk id="13" creationId="{2C113E9B-5E81-C786-7090-1CE8AC3E2C02}"/>
          </ac:picMkLst>
        </pc:picChg>
        <pc:picChg chg="del">
          <ac:chgData name="Edgard Morato" userId="1da6dde4-7cd4-47d1-b037-d62d00b7d62c" providerId="ADAL" clId="{4C5933A4-8BD5-443F-BB59-6136DE64DC40}" dt="2024-06-21T19:56:27.404" v="76" actId="478"/>
          <ac:picMkLst>
            <pc:docMk/>
            <pc:sldMk cId="1613825407" sldId="2147472045"/>
            <ac:picMk id="18" creationId="{75E43033-9A04-C908-E9E0-A1EEB32F70E3}"/>
          </ac:picMkLst>
        </pc:picChg>
        <pc:picChg chg="del">
          <ac:chgData name="Edgard Morato" userId="1da6dde4-7cd4-47d1-b037-d62d00b7d62c" providerId="ADAL" clId="{4C5933A4-8BD5-443F-BB59-6136DE64DC40}" dt="2024-06-21T19:56:27.404" v="76" actId="478"/>
          <ac:picMkLst>
            <pc:docMk/>
            <pc:sldMk cId="1613825407" sldId="2147472045"/>
            <ac:picMk id="67" creationId="{8D4C986F-F472-A3CE-6C03-6C29668D0AA3}"/>
          </ac:picMkLst>
        </pc:picChg>
        <pc:picChg chg="del">
          <ac:chgData name="Edgard Morato" userId="1da6dde4-7cd4-47d1-b037-d62d00b7d62c" providerId="ADAL" clId="{4C5933A4-8BD5-443F-BB59-6136DE64DC40}" dt="2024-06-21T19:56:27.404" v="76" actId="478"/>
          <ac:picMkLst>
            <pc:docMk/>
            <pc:sldMk cId="1613825407" sldId="2147472045"/>
            <ac:picMk id="83" creationId="{0A569227-ED8F-E2D1-DE25-1250E0F06BA3}"/>
          </ac:picMkLst>
        </pc:picChg>
        <pc:cxnChg chg="del">
          <ac:chgData name="Edgard Morato" userId="1da6dde4-7cd4-47d1-b037-d62d00b7d62c" providerId="ADAL" clId="{4C5933A4-8BD5-443F-BB59-6136DE64DC40}" dt="2024-06-21T19:56:27.404" v="76" actId="478"/>
          <ac:cxnSpMkLst>
            <pc:docMk/>
            <pc:sldMk cId="1613825407" sldId="2147472045"/>
            <ac:cxnSpMk id="79" creationId="{A5767A7C-9C51-7A01-8425-72912E987478}"/>
          </ac:cxnSpMkLst>
        </pc:cxnChg>
        <pc:cxnChg chg="del">
          <ac:chgData name="Edgard Morato" userId="1da6dde4-7cd4-47d1-b037-d62d00b7d62c" providerId="ADAL" clId="{4C5933A4-8BD5-443F-BB59-6136DE64DC40}" dt="2024-06-21T19:56:27.404" v="76" actId="478"/>
          <ac:cxnSpMkLst>
            <pc:docMk/>
            <pc:sldMk cId="1613825407" sldId="2147472045"/>
            <ac:cxnSpMk id="80" creationId="{E1A82381-02E4-54C7-897C-0B71D65C323D}"/>
          </ac:cxnSpMkLst>
        </pc:cxnChg>
        <pc:cxnChg chg="del">
          <ac:chgData name="Edgard Morato" userId="1da6dde4-7cd4-47d1-b037-d62d00b7d62c" providerId="ADAL" clId="{4C5933A4-8BD5-443F-BB59-6136DE64DC40}" dt="2024-06-21T19:56:27.404" v="76" actId="478"/>
          <ac:cxnSpMkLst>
            <pc:docMk/>
            <pc:sldMk cId="1613825407" sldId="2147472045"/>
            <ac:cxnSpMk id="81" creationId="{AE567BF3-1D0B-DA0C-1629-F5485EEE9B18}"/>
          </ac:cxnSpMkLst>
        </pc:cxnChg>
      </pc:sldChg>
      <pc:sldChg chg="addSp delSp modSp mod">
        <pc:chgData name="Edgard Morato" userId="1da6dde4-7cd4-47d1-b037-d62d00b7d62c" providerId="ADAL" clId="{4C5933A4-8BD5-443F-BB59-6136DE64DC40}" dt="2024-06-21T20:06:29.414" v="163"/>
        <pc:sldMkLst>
          <pc:docMk/>
          <pc:sldMk cId="450045102" sldId="2147472046"/>
        </pc:sldMkLst>
        <pc:spChg chg="add del mod">
          <ac:chgData name="Edgard Morato" userId="1da6dde4-7cd4-47d1-b037-d62d00b7d62c" providerId="ADAL" clId="{4C5933A4-8BD5-443F-BB59-6136DE64DC40}" dt="2024-06-21T19:51:49.215" v="25" actId="478"/>
          <ac:spMkLst>
            <pc:docMk/>
            <pc:sldMk cId="450045102" sldId="2147472046"/>
            <ac:spMk id="3" creationId="{125442DF-6298-F267-C612-E6A6C09CC460}"/>
          </ac:spMkLst>
        </pc:spChg>
        <pc:spChg chg="add mod">
          <ac:chgData name="Edgard Morato" userId="1da6dde4-7cd4-47d1-b037-d62d00b7d62c" providerId="ADAL" clId="{4C5933A4-8BD5-443F-BB59-6136DE64DC40}" dt="2024-06-21T20:06:05.791" v="162"/>
          <ac:spMkLst>
            <pc:docMk/>
            <pc:sldMk cId="450045102" sldId="2147472046"/>
            <ac:spMk id="6" creationId="{0B197F05-EE95-6E69-AD46-53E582E20875}"/>
          </ac:spMkLst>
        </pc:spChg>
        <pc:spChg chg="add mod">
          <ac:chgData name="Edgard Morato" userId="1da6dde4-7cd4-47d1-b037-d62d00b7d62c" providerId="ADAL" clId="{4C5933A4-8BD5-443F-BB59-6136DE64DC40}" dt="2024-06-21T20:06:29.414" v="163"/>
          <ac:spMkLst>
            <pc:docMk/>
            <pc:sldMk cId="450045102" sldId="2147472046"/>
            <ac:spMk id="7" creationId="{F7B621B6-D1D1-726A-1566-BBF13806E2B9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9" creationId="{DEDBDFCB-E596-BD16-0FE9-F50E8A4DFD5B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11" creationId="{314F3DD5-3D4A-808A-F9F9-8018E548E1A7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13" creationId="{2195EF91-3AED-91C7-F5C0-F0AF8CE04DDA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14" creationId="{2DDC21C7-9D55-532E-DFEB-0D08E42D47C7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16" creationId="{6A79929D-0809-923A-EE3C-AD41A31628F9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18" creationId="{C52502CA-AF73-0ED0-9926-5A977289EB59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38" creationId="{9C574BC3-D4D5-D060-D9C9-16C4FA533022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40" creationId="{4BA144FB-BDDC-26E6-2C86-32AE0602D51A}"/>
          </ac:spMkLst>
        </pc:spChg>
        <pc:spChg chg="del">
          <ac:chgData name="Edgard Morato" userId="1da6dde4-7cd4-47d1-b037-d62d00b7d62c" providerId="ADAL" clId="{4C5933A4-8BD5-443F-BB59-6136DE64DC40}" dt="2024-06-21T19:51:45.577" v="24" actId="478"/>
          <ac:spMkLst>
            <pc:docMk/>
            <pc:sldMk cId="450045102" sldId="2147472046"/>
            <ac:spMk id="46" creationId="{E41B9334-A478-BFF5-A09C-39468157FBA8}"/>
          </ac:spMkLst>
        </pc:spChg>
        <pc:picChg chg="add mod">
          <ac:chgData name="Edgard Morato" userId="1da6dde4-7cd4-47d1-b037-d62d00b7d62c" providerId="ADAL" clId="{4C5933A4-8BD5-443F-BB59-6136DE64DC40}" dt="2024-06-21T19:52:59.008" v="34" actId="34135"/>
          <ac:picMkLst>
            <pc:docMk/>
            <pc:sldMk cId="450045102" sldId="2147472046"/>
            <ac:picMk id="5" creationId="{48ADCD67-FF12-ECBA-009F-DD7CE0755786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10" creationId="{90F1F0DC-E076-DBCE-4AD5-8DF24D3FFB2E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19" creationId="{B5A86610-729E-1FF0-45E4-908855DFAAD1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20" creationId="{C9AF1700-D14B-0137-A92D-89437F554B91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21" creationId="{7C712013-0022-9F92-DD46-8577DC0C0FCF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22" creationId="{9F781B35-5D78-5484-842A-65B4B1E3ED06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48" creationId="{CDBBF7D1-579C-BE41-9EAC-D4E0E060787D}"/>
          </ac:picMkLst>
        </pc:picChg>
        <pc:picChg chg="del">
          <ac:chgData name="Edgard Morato" userId="1da6dde4-7cd4-47d1-b037-d62d00b7d62c" providerId="ADAL" clId="{4C5933A4-8BD5-443F-BB59-6136DE64DC40}" dt="2024-06-21T19:51:45.577" v="24" actId="478"/>
          <ac:picMkLst>
            <pc:docMk/>
            <pc:sldMk cId="450045102" sldId="2147472046"/>
            <ac:picMk id="49" creationId="{4E9C3629-3C06-9C9F-2ACC-89A15941CC8E}"/>
          </ac:picMkLst>
        </pc:picChg>
      </pc:sldChg>
    </pc:docChg>
  </pc:docChgLst>
  <pc:docChgLst>
    <pc:chgData name="Edgard Morato" userId="1da6dde4-7cd4-47d1-b037-d62d00b7d62c" providerId="ADAL" clId="{08F17BA9-5BEA-4E99-B0B2-A80939608375}"/>
    <pc:docChg chg="custSel modSld">
      <pc:chgData name="Edgard Morato" userId="1da6dde4-7cd4-47d1-b037-d62d00b7d62c" providerId="ADAL" clId="{08F17BA9-5BEA-4E99-B0B2-A80939608375}" dt="2024-08-15T14:57:32.148" v="15" actId="6549"/>
      <pc:docMkLst>
        <pc:docMk/>
      </pc:docMkLst>
      <pc:sldChg chg="addSp delSp modSp mod">
        <pc:chgData name="Edgard Morato" userId="1da6dde4-7cd4-47d1-b037-d62d00b7d62c" providerId="ADAL" clId="{08F17BA9-5BEA-4E99-B0B2-A80939608375}" dt="2024-08-15T14:57:04.131" v="13" actId="34135"/>
        <pc:sldMkLst>
          <pc:docMk/>
          <pc:sldMk cId="3950321292" sldId="2147471826"/>
        </pc:sldMkLst>
        <pc:picChg chg="del">
          <ac:chgData name="Edgard Morato" userId="1da6dde4-7cd4-47d1-b037-d62d00b7d62c" providerId="ADAL" clId="{08F17BA9-5BEA-4E99-B0B2-A80939608375}" dt="2024-08-15T14:06:14.677" v="0" actId="478"/>
          <ac:picMkLst>
            <pc:docMk/>
            <pc:sldMk cId="3950321292" sldId="2147471826"/>
            <ac:picMk id="3" creationId="{198F4F3E-8607-E44D-6D42-9BB1FF139996}"/>
          </ac:picMkLst>
        </pc:picChg>
        <pc:picChg chg="add del mod">
          <ac:chgData name="Edgard Morato" userId="1da6dde4-7cd4-47d1-b037-d62d00b7d62c" providerId="ADAL" clId="{08F17BA9-5BEA-4E99-B0B2-A80939608375}" dt="2024-08-15T14:06:35.439" v="4" actId="478"/>
          <ac:picMkLst>
            <pc:docMk/>
            <pc:sldMk cId="3950321292" sldId="2147471826"/>
            <ac:picMk id="4" creationId="{E475FF0D-AF97-9475-7954-E403FBEB52AF}"/>
          </ac:picMkLst>
        </pc:picChg>
        <pc:picChg chg="add mod">
          <ac:chgData name="Edgard Morato" userId="1da6dde4-7cd4-47d1-b037-d62d00b7d62c" providerId="ADAL" clId="{08F17BA9-5BEA-4E99-B0B2-A80939608375}" dt="2024-08-15T14:57:04.131" v="13" actId="34135"/>
          <ac:picMkLst>
            <pc:docMk/>
            <pc:sldMk cId="3950321292" sldId="2147471826"/>
            <ac:picMk id="6" creationId="{6FA5FFFE-58AA-924C-9691-E20F02892F40}"/>
          </ac:picMkLst>
        </pc:pic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7" creationId="{98077B24-CDD0-7B0F-7516-E6FDA5A7350C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8" creationId="{E8CD76D6-2504-605B-F5BD-3B627729A185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9" creationId="{FE7CA348-9C1C-3464-0A89-11DF1390B980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0" creationId="{25FDB866-BC85-9F2C-3568-9F7A82B1C7DE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1" creationId="{346CDA9C-E791-77B1-E41F-7C0C0154879C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2" creationId="{D628BBEE-A94B-EA76-0BD9-90C244E88661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3" creationId="{13DC61E8-AA5A-933B-2A6B-57D6E5862BE9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4" creationId="{5C5C99EF-DBEA-A02A-271D-3B79D505F688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5" creationId="{A3385B5D-FCA9-A0FF-5618-1A170BFE4176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6" creationId="{50DE5B2C-94A4-58B5-3EC3-35EF6C39E674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7" creationId="{7BFFE6F2-5575-4CCF-2B72-99DC2E1133AE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8" creationId="{9608C2A9-61A4-CD36-7CB1-FD701035C029}"/>
          </ac:cxnSpMkLst>
        </pc:cxnChg>
        <pc:cxnChg chg="add mod">
          <ac:chgData name="Edgard Morato" userId="1da6dde4-7cd4-47d1-b037-d62d00b7d62c" providerId="ADAL" clId="{08F17BA9-5BEA-4E99-B0B2-A80939608375}" dt="2024-08-15T14:08:12.192" v="8"/>
          <ac:cxnSpMkLst>
            <pc:docMk/>
            <pc:sldMk cId="3950321292" sldId="2147471826"/>
            <ac:cxnSpMk id="19" creationId="{58611514-0980-CFFC-FC31-4B35185EFA8B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0" creationId="{21BC9972-CDD0-5981-52B0-6C572C196C2C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1" creationId="{45BE036F-2E9F-55DB-87F4-148C3F1ABA04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2" creationId="{1BDA2739-777C-A369-DB38-BDB64D3C752C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3" creationId="{BC979656-3EED-802E-7CDD-1276068D529F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4" creationId="{0150F860-A877-DE2A-1900-F9C2769D59F4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5" creationId="{58D87B08-0E74-DDDD-49CE-02AD3D30E38E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6" creationId="{E3788D71-3670-8AE1-6BFF-4756B596BBB4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7" creationId="{7F8B6B45-2D7C-C87C-B4E5-4447EFE762B2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8" creationId="{F5DE8706-16A7-AB96-0440-A94A5BF3B81E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29" creationId="{E0AFFBD4-FDB1-2C54-058A-B52E32DE1356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30" creationId="{3AB10485-FC32-8EEB-C5EE-3576A2639051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31" creationId="{3AE3F12E-0130-AA17-024C-B8E1BF6D88D1}"/>
          </ac:cxnSpMkLst>
        </pc:cxnChg>
        <pc:cxnChg chg="add mod">
          <ac:chgData name="Edgard Morato" userId="1da6dde4-7cd4-47d1-b037-d62d00b7d62c" providerId="ADAL" clId="{08F17BA9-5BEA-4E99-B0B2-A80939608375}" dt="2024-08-15T14:08:23.100" v="10" actId="34135"/>
          <ac:cxnSpMkLst>
            <pc:docMk/>
            <pc:sldMk cId="3950321292" sldId="2147471826"/>
            <ac:cxnSpMk id="32" creationId="{D7DCD8D4-5A99-A8C9-2FF9-D0F5EE2EECDE}"/>
          </ac:cxnSpMkLst>
        </pc:cxnChg>
      </pc:sldChg>
      <pc:sldChg chg="modNotesTx">
        <pc:chgData name="Edgard Morato" userId="1da6dde4-7cd4-47d1-b037-d62d00b7d62c" providerId="ADAL" clId="{08F17BA9-5BEA-4E99-B0B2-A80939608375}" dt="2024-08-15T14:56:55.582" v="11" actId="20577"/>
        <pc:sldMkLst>
          <pc:docMk/>
          <pc:sldMk cId="4023122470" sldId="2147471831"/>
        </pc:sldMkLst>
      </pc:sldChg>
      <pc:sldChg chg="modNotesTx">
        <pc:chgData name="Edgard Morato" userId="1da6dde4-7cd4-47d1-b037-d62d00b7d62c" providerId="ADAL" clId="{08F17BA9-5BEA-4E99-B0B2-A80939608375}" dt="2024-08-15T14:57:32.148" v="15" actId="6549"/>
        <pc:sldMkLst>
          <pc:docMk/>
          <pc:sldMk cId="124008438" sldId="2147472012"/>
        </pc:sldMkLst>
      </pc:sldChg>
      <pc:sldChg chg="modNotesTx">
        <pc:chgData name="Edgard Morato" userId="1da6dde4-7cd4-47d1-b037-d62d00b7d62c" providerId="ADAL" clId="{08F17BA9-5BEA-4E99-B0B2-A80939608375}" dt="2024-08-15T14:57:26.384" v="14" actId="6549"/>
        <pc:sldMkLst>
          <pc:docMk/>
          <pc:sldMk cId="578931800" sldId="2147472039"/>
        </pc:sldMkLst>
      </pc:sldChg>
    </pc:docChg>
  </pc:docChgLst>
  <pc:docChgLst>
    <pc:chgData name="Edgard Morato" userId="1da6dde4-7cd4-47d1-b037-d62d00b7d62c" providerId="ADAL" clId="{9F43FB10-4FE8-491D-8149-D184528E2ADB}"/>
    <pc:docChg chg="modSld">
      <pc:chgData name="Edgard Morato" userId="1da6dde4-7cd4-47d1-b037-d62d00b7d62c" providerId="ADAL" clId="{9F43FB10-4FE8-491D-8149-D184528E2ADB}" dt="2024-06-24T20:14:16.083" v="0"/>
      <pc:docMkLst>
        <pc:docMk/>
      </pc:docMkLst>
      <pc:sldChg chg="modSp">
        <pc:chgData name="Edgard Morato" userId="1da6dde4-7cd4-47d1-b037-d62d00b7d62c" providerId="ADAL" clId="{9F43FB10-4FE8-491D-8149-D184528E2ADB}" dt="2024-06-24T20:14:16.083" v="0"/>
        <pc:sldMkLst>
          <pc:docMk/>
          <pc:sldMk cId="124008438" sldId="2147472012"/>
        </pc:sldMkLst>
        <pc:spChg chg="mod">
          <ac:chgData name="Edgard Morato" userId="1da6dde4-7cd4-47d1-b037-d62d00b7d62c" providerId="ADAL" clId="{9F43FB10-4FE8-491D-8149-D184528E2ADB}" dt="2024-06-24T20:14:16.083" v="0"/>
          <ac:spMkLst>
            <pc:docMk/>
            <pc:sldMk cId="124008438" sldId="2147472012"/>
            <ac:spMk id="21" creationId="{171AC25B-371E-A1C9-3F5F-8C24280749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98D5-A3FE-0C4E-B933-B87520E8EF4C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102A-BCD4-D14F-9CE7-7BB6C2F4C31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8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355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2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8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73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667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6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98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92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99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4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70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Eficiência operacional para que você e seu time foquem nas atividades estratégicas da sua área.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40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81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10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766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63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589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413" y="0"/>
            <a:ext cx="16002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B6B1ED1-5316-E04D-A8BF-883351F2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915" y="12554568"/>
            <a:ext cx="6883909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AA Gray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F511AC0-4696-F14A-A241-063B95D00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16" y="3124200"/>
            <a:ext cx="6883910" cy="880394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91669A-E186-4DFC-803E-999109B7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340BA6-8D61-49E8-8AF3-FFC4A830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C294EF-1570-4686-8B4C-6B2B309B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BD6EA-57B1-E841-A2FC-D564D9E5F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3035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8003904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7A97B9B-8660-E34D-8A5E-ED215B1104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20001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BEC9BDE-AEC9-004B-A6D3-C047F42163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6555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591472C-0982-C04B-B734-610F55B857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946967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60251DD-ACC3-EA47-91CA-CB389DDF4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28210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13F46F7-0EF6-244D-A236-B4BEBB2D08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73933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43326D2-32A3-424F-A62C-215653886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8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B7E86D-DAE6-8745-948F-8FCF64B1E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Speakers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1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0832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9045D9-F474-534B-B66E-E6ADDDF84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955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4251FBB-F5DB-CF4D-9F5D-7C56555892F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0569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79A4968-9A45-1F43-9FBF-F939A43201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276182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accent2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177350-D59D-1A4B-866F-F6B33BFE23C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11796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FCF217A-3A08-6B4F-B3FF-408C4E3EF8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2488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A7FD1F4-E4CD-AF49-AF5B-9130F9B4A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14144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C32491C-7CCF-1342-BDE0-FE357B42D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9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4A118-9ACE-1944-A522-D064A2891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40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006886"/>
            <a:ext cx="19048413" cy="157122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callout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Copy Helvetica Regular 8/9.6 Black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2000" y="1752600"/>
            <a:ext cx="19048413" cy="4956514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800" b="0" i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US"/>
              <a:t>Click to enter Callout</a:t>
            </a:r>
          </a:p>
        </p:txBody>
      </p:sp>
    </p:spTree>
    <p:extLst>
      <p:ext uri="{BB962C8B-B14F-4D97-AF65-F5344CB8AC3E}">
        <p14:creationId xmlns:p14="http://schemas.microsoft.com/office/powerpoint/2010/main" val="26286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21334412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990679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727DAE-2E97-A443-B677-9D8220C5E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52413" y="3124200"/>
            <a:ext cx="1066641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3C49DE-9CF0-D64E-B027-761F007286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91492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48340F-E610-DD45-9760-F316BD6985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545434" y="3124200"/>
            <a:ext cx="6073391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/infographics/table - lo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60381" y="3121471"/>
            <a:ext cx="21372512" cy="461665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0D9B07-E9B2-C449-9FDC-719C9006F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Stats or infographics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9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459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320E87-12F0-46F5-A488-9424C593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</p:spTree>
    <p:extLst>
      <p:ext uri="{BB962C8B-B14F-4D97-AF65-F5344CB8AC3E}">
        <p14:creationId xmlns:p14="http://schemas.microsoft.com/office/powerpoint/2010/main" val="218618681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4413" y="3123964"/>
            <a:ext cx="6096000" cy="88791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80104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801042" cy="800219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102A-8DDB-5D4A-B5F4-F105419B0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0615" y="4254845"/>
            <a:ext cx="3119882" cy="4889155"/>
          </a:xfrm>
        </p:spPr>
        <p:txBody>
          <a:bodyPr/>
          <a:lstStyle>
            <a:lvl1pPr marL="208800" indent="-2088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500"/>
              </a:spcAft>
              <a:defRPr sz="1000">
                <a:solidFill>
                  <a:schemeClr val="tx1"/>
                </a:solidFill>
              </a:defRPr>
            </a:lvl2pPr>
            <a:lvl3pPr marL="201613" indent="-201613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3pPr>
            <a:lvl4pPr marL="374650" indent="-1651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4pPr>
            <a:lvl5pPr marL="581025" indent="-2032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a list or notes –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4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 and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AD07C5-4AC5-0847-BB1D-A611D2FF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4412" y="4328452"/>
            <a:ext cx="13712825" cy="5615648"/>
          </a:xfrm>
        </p:spPr>
        <p:txBody>
          <a:bodyPr/>
          <a:lstStyle>
            <a:lvl1pPr>
              <a:spcAft>
                <a:spcPts val="1800"/>
              </a:spcAft>
              <a:defRPr sz="5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defRPr sz="3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statement – First level. </a:t>
            </a:r>
            <a:r>
              <a:rPr lang="en-US"/>
              <a:t>Type Author name – 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BB17E7-401E-184B-9F87-B7BC8F05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E2AFBC-6ABB-4EED-ACC1-794B5A7A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1D52FE-5000-418C-9A8E-3E1400D2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AF1C63-4301-406B-AAF7-C988694E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6313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87AB40-3171-FE41-90BE-9608605351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23A1D-0DF6-D04A-99CF-6DDF3BC3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7649EE-8531-9141-870B-101EFCCD38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91206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75A3A2-24D3-6E4A-84F3-47A419B343D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246313" y="4928451"/>
            <a:ext cx="9183687" cy="1647824"/>
          </a:xfrm>
        </p:spPr>
        <p:txBody>
          <a:bodyPr anchor="t"/>
          <a:lstStyle>
            <a:lvl1pPr marL="0" indent="0">
              <a:spcAft>
                <a:spcPts val="1400"/>
              </a:spcAft>
              <a:buNone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18535F-994E-C146-A1F5-CB4A2CB3BE5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191206" y="4928451"/>
            <a:ext cx="9183687" cy="1647824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5568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1264" y="3123964"/>
            <a:ext cx="469470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141CF5-C122-744F-857C-AA10049156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288944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42481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273EFD-3DDE-2F47-97FB-1C15769A51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24802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51634F-5956-984C-AD6F-7C778C5327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8287206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CAA191-4F71-C849-9E26-C6A68608B7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88944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122151-25C4-CE4D-BDB4-2A7224A1EE0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942481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663243-01E6-4C4B-B90D-EC423A714A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824802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17BDB7-EC1E-A74A-A6D6-463400318A5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8287206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03838F2-65DE-3C49-9956-BA8976557C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929040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2AE347-42B7-6847-8450-27FA8B440BA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260324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257A75-8571-B849-AF0B-8DD2D2B8AD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2929040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5E49900-118F-CD48-A42D-869AF2F28CA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8260324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8F7CBF-9194-8A48-AC58-65921915343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261264" y="3123964"/>
            <a:ext cx="917866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08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642512-3957-EF43-9667-13221E404F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263149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84413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AEB2EA-AE24-1443-9762-CED60286370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63149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2B43BB-F80F-E94B-9590-490166D8491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4413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11586B-BB88-E841-BDE0-C232DC44FD9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87317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9FB3666-1E87-CB46-90C6-24A9ED043E9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608581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D06E88-E1C6-554B-ACB2-1388ECCFC4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87317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E1B498-F789-6B4C-929F-448D3A7E09A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08581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3D466C-3718-F242-B9DF-2DB7662AB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11485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3F0385-ED67-AD4D-8608-C489961D5B6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2932749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DFBF102-F707-8A41-9092-931F5DD49E8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2911485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72CE571-3876-B640-86F0-2ECB5F3F94B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932749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84B7DF-717C-CE45-BCC4-A7884A8632E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235653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CD03DDE-4D27-E546-B96D-0ED1DF019A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8256917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FA2519B-6FFC-4340-BAFA-E118D8DC480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8235653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BADAC4-27A3-4E45-B1B1-1007DA629489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8256917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979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E0C490C-6E46-DA4D-9C35-2B312B0D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23CF613-4B78-124C-8431-E69133B25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3313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44EDEBE-67F4-2647-AFFF-D1E705C4BA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2569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marL="1108075" indent="-239713">
              <a:lnSpc>
                <a:spcPct val="117000"/>
              </a:lnSpc>
              <a:spcAft>
                <a:spcPts val="2600"/>
              </a:spcAft>
              <a:tabLst/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  <a:lvl7pPr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47A09BB-CBFA-0D4E-B2BB-868F53588A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46825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7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0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8CCE00E-6A41-1C48-A182-3BE9BB3978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0125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2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13735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8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6414" y="0"/>
            <a:ext cx="13716000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4" y="936384"/>
            <a:ext cx="7656511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4" y="1686568"/>
            <a:ext cx="7656511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47EF4F2-8463-C345-BD26-41417596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6877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B5DE5E-701C-F94A-8940-19FE45329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932" y="3115610"/>
            <a:ext cx="6109482" cy="345479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/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F1B50A-A6CD-454A-BF8F-179FABBD8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932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BB6A5F-4A27-3A45-A3A2-B24C0CFCE1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932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40F0EBB-2640-1C41-B3A1-4727F17E0E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0932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CE64662-D4B3-5249-ABA5-6779DB4C0A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9558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A7D8163-732A-F54A-8B73-00C95459C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9558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2D5C87C-08A5-3F42-8CC3-9D155CECE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9558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33593CB-E635-AD44-BA7D-B4DB0B562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0712" y="3115610"/>
            <a:ext cx="6168815" cy="219752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 marL="0" indent="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level. Click to add small text bold Third level. Click to add small text Fourth level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16470C-5D44-1543-BC17-F6DB941B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372512" cy="800219"/>
          </a:xfrm>
        </p:spPr>
        <p:txBody>
          <a:bodyPr/>
          <a:lstStyle/>
          <a:p>
            <a:r>
              <a:rPr lang="en-US"/>
              <a:t>Contacts – click to add title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B70E86-3214-1440-AB9C-6ABFB8CFCF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B2AE95DD-6549-F74E-B4A5-F644AEF2E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215" y="-893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910327-66FD-5940-AD7F-B69B8A244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7239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2E2517E-1DD9-2A41-A8C4-BC4A976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4826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F228426-CF81-2046-8520-D8823BD03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2413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 </a:t>
            </a: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BE23F920-5C18-B34A-8211-35DA063D9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80000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A37B2-4A9E-0843-BCD6-4733431C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CCAC0F-B7AD-3249-877F-A0604EDE631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78AE1F3-A300-D249-985E-B8178B03047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  <a:solidFill>
            <a:srgbClr val="262836"/>
          </a:solidFill>
        </p:spPr>
        <p:txBody>
          <a:bodyPr tIns="54864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mídia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/Question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2459" y="2975248"/>
            <a:ext cx="10598568" cy="1384995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2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40883-779E-2041-96B2-246837E86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3" y="3122245"/>
            <a:ext cx="6112400" cy="7797800"/>
          </a:xfrm>
        </p:spPr>
        <p:txBody>
          <a:bodyPr/>
          <a:lstStyle>
            <a:lvl1pPr>
              <a:lnSpc>
                <a:spcPct val="115000"/>
              </a:lnSpc>
              <a:spcBef>
                <a:spcPts val="2500"/>
              </a:spcBef>
              <a:spcAft>
                <a:spcPts val="600"/>
              </a:spcAft>
              <a:defRPr sz="2000" b="1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5000"/>
              </a:lnSpc>
              <a:buNone/>
              <a:tabLst/>
              <a:defRPr sz="1000"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bold text First Level. Click to add text Second level. Click to add small text Third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40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3C968F-382E-D845-A447-BA8A7CEE9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6413" y="0"/>
            <a:ext cx="13716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Placeholder 36">
            <a:extLst>
              <a:ext uri="{FF2B5EF4-FFF2-40B4-BE49-F238E27FC236}">
                <a16:creationId xmlns:a16="http://schemas.microsoft.com/office/drawing/2014/main" id="{A8B9D7FD-619E-2340-849E-CBE5236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10666413" y="0"/>
            <a:ext cx="13716000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7999D87-449E-B548-A4B0-E7455602C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25" y="-1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B202A0-3E3B-F343-940D-EC8DA58AFD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2825" y="0"/>
            <a:ext cx="14479588" cy="13715107"/>
          </a:xfrm>
          <a:noFill/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920" y="5141571"/>
            <a:ext cx="8409890" cy="186899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Divider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5310" y="1049902"/>
            <a:ext cx="8569128" cy="4091669"/>
          </a:xfrm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None/>
              <a:defRPr sz="30800" b="0" i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dark b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1AB83-01DE-0A49-98C3-4736CB7E9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9609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E7811F0-B8DA-4A4B-AB9D-AC55F824C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2052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62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6313" y="936384"/>
            <a:ext cx="21372512" cy="80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263" y="3123964"/>
            <a:ext cx="21357562" cy="8879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7394" y="12522200"/>
            <a:ext cx="807577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7DFC23-30F6-2F4F-B859-0F55E0D755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B973-A2B1-A840-82A8-D85DCE1A2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0E6EBC-7759-48E5-82ED-7C1B773BFA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7E754D-C158-4209-A383-3E65F7D7D1C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E678AC-A5A0-4B8B-B473-0FD963208D2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75" r:id="rId3"/>
    <p:sldLayoutId id="2147483747" r:id="rId4"/>
    <p:sldLayoutId id="2147483776" r:id="rId5"/>
    <p:sldLayoutId id="2147483748" r:id="rId6"/>
    <p:sldLayoutId id="2147483777" r:id="rId7"/>
    <p:sldLayoutId id="2147483749" r:id="rId8"/>
    <p:sldLayoutId id="2147483750" r:id="rId9"/>
    <p:sldLayoutId id="2147483751" r:id="rId10"/>
    <p:sldLayoutId id="2147483752" r:id="rId11"/>
    <p:sldLayoutId id="2147483774" r:id="rId12"/>
    <p:sldLayoutId id="2147483770" r:id="rId13"/>
    <p:sldLayoutId id="2147483771" r:id="rId14"/>
    <p:sldLayoutId id="214748377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73" r:id="rId31"/>
    <p:sldLayoutId id="2147483768" r:id="rId32"/>
    <p:sldLayoutId id="2147483769" r:id="rId33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200" b="1" i="0" kern="1200" spc="-30" baseline="0">
          <a:solidFill>
            <a:schemeClr val="tx1"/>
          </a:solidFill>
          <a:latin typeface="Helvetica Now Text" panose="020B0504030202020204" pitchFamily="34" charset="77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tabLst/>
        <a:defRPr sz="30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0" indent="0" algn="l" defTabSz="1828709" rtl="0" eaLnBrk="1" latinLnBrk="0" hangingPunct="1">
        <a:lnSpc>
          <a:spcPct val="117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254000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Helvetica Neue Condensed Bold" panose="02000503000000020004" pitchFamily="2" charset="0"/>
        <a:buChar char="•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521208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SzPct val="80000"/>
        <a:buFont typeface="System Font Regular"/>
        <a:buChar char="○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914400" indent="-381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—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199515" indent="-2667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6pPr>
      <a:lvl7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7pPr>
      <a:lvl8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8pPr>
      <a:lvl9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3" orient="horz" pos="7560" userDrawn="1">
          <p15:clr>
            <a:srgbClr val="F26B43"/>
          </p15:clr>
        </p15:guide>
        <p15:guide id="104" pos="480" userDrawn="1">
          <p15:clr>
            <a:srgbClr val="F26B43"/>
          </p15:clr>
        </p15:guide>
        <p15:guide id="105" pos="959" userDrawn="1">
          <p15:clr>
            <a:srgbClr val="F26B43"/>
          </p15:clr>
        </p15:guide>
        <p15:guide id="106" pos="1439" userDrawn="1">
          <p15:clr>
            <a:srgbClr val="F26B43"/>
          </p15:clr>
        </p15:guide>
        <p15:guide id="107" pos="1917" userDrawn="1">
          <p15:clr>
            <a:srgbClr val="F26B43"/>
          </p15:clr>
        </p15:guide>
        <p15:guide id="108" pos="2398" userDrawn="1">
          <p15:clr>
            <a:srgbClr val="F26B43"/>
          </p15:clr>
        </p15:guide>
        <p15:guide id="109" pos="2877" userDrawn="1">
          <p15:clr>
            <a:srgbClr val="F26B43"/>
          </p15:clr>
        </p15:guide>
        <p15:guide id="110" pos="3358" userDrawn="1">
          <p15:clr>
            <a:srgbClr val="F26B43"/>
          </p15:clr>
        </p15:guide>
        <p15:guide id="111" pos="4317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798" userDrawn="1">
          <p15:clr>
            <a:srgbClr val="F26B43"/>
          </p15:clr>
        </p15:guide>
        <p15:guide id="114" pos="5279" userDrawn="1">
          <p15:clr>
            <a:srgbClr val="F26B43"/>
          </p15:clr>
        </p15:guide>
        <p15:guide id="115" pos="5757" userDrawn="1">
          <p15:clr>
            <a:srgbClr val="F26B43"/>
          </p15:clr>
        </p15:guide>
        <p15:guide id="116" pos="6238" userDrawn="1">
          <p15:clr>
            <a:srgbClr val="F26B43"/>
          </p15:clr>
        </p15:guide>
        <p15:guide id="117" pos="6719" userDrawn="1">
          <p15:clr>
            <a:srgbClr val="F26B43"/>
          </p15:clr>
        </p15:guide>
        <p15:guide id="118" pos="7197" userDrawn="1">
          <p15:clr>
            <a:srgbClr val="F26B43"/>
          </p15:clr>
        </p15:guide>
        <p15:guide id="119" pos="7678" userDrawn="1">
          <p15:clr>
            <a:srgbClr val="F26B43"/>
          </p15:clr>
        </p15:guide>
        <p15:guide id="120" pos="8159" userDrawn="1">
          <p15:clr>
            <a:srgbClr val="F26B43"/>
          </p15:clr>
        </p15:guide>
        <p15:guide id="121" pos="8637" userDrawn="1">
          <p15:clr>
            <a:srgbClr val="F26B43"/>
          </p15:clr>
        </p15:guide>
        <p15:guide id="122" pos="9118" userDrawn="1">
          <p15:clr>
            <a:srgbClr val="F26B43"/>
          </p15:clr>
        </p15:guide>
        <p15:guide id="123" pos="9599" userDrawn="1">
          <p15:clr>
            <a:srgbClr val="F26B43"/>
          </p15:clr>
        </p15:guide>
        <p15:guide id="124" pos="10077" userDrawn="1">
          <p15:clr>
            <a:srgbClr val="F26B43"/>
          </p15:clr>
        </p15:guide>
        <p15:guide id="125" pos="10558" userDrawn="1">
          <p15:clr>
            <a:srgbClr val="F26B43"/>
          </p15:clr>
        </p15:guide>
        <p15:guide id="126" pos="11037" userDrawn="1">
          <p15:clr>
            <a:srgbClr val="F26B43"/>
          </p15:clr>
        </p15:guide>
        <p15:guide id="127" pos="11517" userDrawn="1">
          <p15:clr>
            <a:srgbClr val="F26B43"/>
          </p15:clr>
        </p15:guide>
        <p15:guide id="128" pos="11998" userDrawn="1">
          <p15:clr>
            <a:srgbClr val="F26B43"/>
          </p15:clr>
        </p15:guide>
        <p15:guide id="129" pos="12479" userDrawn="1">
          <p15:clr>
            <a:srgbClr val="F26B43"/>
          </p15:clr>
        </p15:guide>
        <p15:guide id="130" pos="12957" userDrawn="1">
          <p15:clr>
            <a:srgbClr val="F26B43"/>
          </p15:clr>
        </p15:guide>
        <p15:guide id="131" pos="13438" userDrawn="1">
          <p15:clr>
            <a:srgbClr val="F26B43"/>
          </p15:clr>
        </p15:guide>
        <p15:guide id="132" pos="13919" userDrawn="1">
          <p15:clr>
            <a:srgbClr val="F26B43"/>
          </p15:clr>
        </p15:guide>
        <p15:guide id="133" pos="14397" userDrawn="1">
          <p15:clr>
            <a:srgbClr val="F26B43"/>
          </p15:clr>
        </p15:guide>
        <p15:guide id="134" pos="14878" userDrawn="1">
          <p15:clr>
            <a:srgbClr val="F26B43"/>
          </p15:clr>
        </p15:guide>
        <p15:guide id="135" orient="horz" pos="576" userDrawn="1">
          <p15:clr>
            <a:srgbClr val="F26B43"/>
          </p15:clr>
        </p15:guide>
        <p15:guide id="136" orient="horz" pos="8158" userDrawn="1">
          <p15:clr>
            <a:srgbClr val="F26B43"/>
          </p15:clr>
        </p15:guide>
        <p15:guide id="137" orient="horz" pos="1968" userDrawn="1">
          <p15:clr>
            <a:srgbClr val="F26B43"/>
          </p15:clr>
        </p15:guide>
        <p15:guide id="138" orient="horz" pos="1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openxmlformats.org/officeDocument/2006/relationships/hyperlink" Target="*https:/www.aon.com/en/insights/reports/global-risk-management-survey/top-risks-facing-retail-and-consumer-goods-organiz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ndl.org.br/varejosa/conheca-as-tendencias-do-varejo-2024/?city=brasi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Relationship Id="rId4" Type="http://schemas.openxmlformats.org/officeDocument/2006/relationships/hyperlink" Target="vhttps://www.linkedin.com/pulse/como-atrair-e-reter-talentos-varejo-em-7-passos-antonio-lucio/?originalSubdomain=p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F8791058-F9AC-EECC-AD07-197744969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84AACFB4-60BD-5261-A8A4-5454E0DF27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51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CCE4BF19-2431-7717-0B2E-876815736A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C02C5316-3F37-0B9E-D26D-4442A5323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59A3849-D520-FBDA-886B-1032F53B0BBA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A3A5BBC8-AF2A-1DAA-64B8-2C2DF1771D07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1D430B7-7019-D862-6662-228F69667EEC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811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E5D43BC-2C8E-A93B-AE44-88C173A1C5E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F8ECCC3-96FB-28C2-345F-D41C59D6E88B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8B8A6F3-5486-56B3-059E-C26A10027BC2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C0898D-9F54-D4B9-8CA9-D337479AE14D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334626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75A0742-5FE5-36AD-49D3-91EC02B9CB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7F763706-D09C-2AE9-475F-9F0F37F5E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A4523D4C-A496-9387-183E-C55B7A22A7DB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A7248CE-20B1-161B-B289-2A8CB8C8443B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6054CEB-F8E4-2831-060F-F7F34495A1E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8884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C7B0242-B364-FF62-036A-2D61F97C17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24AF5D-BFEE-E7A1-1566-989351554F8D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799B48AE-7DF9-1E61-49B8-266DCAC7DA15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B17B8870-8380-2E3C-D589-EF47A86D4C94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43718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Texto&#10;&#10;Descrição gerada automaticamente com confiança média">
            <a:extLst>
              <a:ext uri="{FF2B5EF4-FFF2-40B4-BE49-F238E27FC236}">
                <a16:creationId xmlns:a16="http://schemas.microsoft.com/office/drawing/2014/main" id="{364DA32E-3D62-A988-9C5C-FBE1AC0003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E972D687-2F9D-C4C2-762B-973D6D0BFEC0}"/>
              </a:ext>
            </a:extLst>
          </p:cNvPr>
          <p:cNvSpPr txBox="1"/>
          <p:nvPr/>
        </p:nvSpPr>
        <p:spPr>
          <a:xfrm>
            <a:off x="18176140" y="6319784"/>
            <a:ext cx="5560160" cy="13761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Você conhece a maturidade </a:t>
            </a:r>
            <a:b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das estratégias de bem-estar </a:t>
            </a:r>
            <a:b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 sua empresa?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990742D-07B0-75E3-6896-8F4EFD737819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EBCC033-6A22-A246-D2BE-45B9E2C26326}"/>
              </a:ext>
            </a:extLst>
          </p:cNvPr>
          <p:cNvSpPr txBox="1"/>
          <p:nvPr/>
        </p:nvSpPr>
        <p:spPr>
          <a:xfrm>
            <a:off x="18176140" y="803928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20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CD12F81-FAE8-6334-0F98-19F21C4D4A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2CB8CCC1-1670-8E4A-E6BF-C858D36383F9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investimento no benefício alimentação está alinhado a sua estratégia de flexibilidade?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9E05240B-C374-FC4C-D236-8929AA39B71F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63F618C-2749-A7F6-B69A-1968C1031124}"/>
              </a:ext>
            </a:extLst>
          </p:cNvPr>
          <p:cNvSpPr txBox="1"/>
          <p:nvPr/>
        </p:nvSpPr>
        <p:spPr>
          <a:xfrm>
            <a:off x="18176140" y="7931711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7961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2C113E9B-5E81-C786-7090-1CE8AC3E2C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A37495-825D-2EB1-9DE7-8FB26B8A3BBB}"/>
              </a:ext>
            </a:extLst>
          </p:cNvPr>
          <p:cNvSpPr txBox="1"/>
          <p:nvPr/>
        </p:nvSpPr>
        <p:spPr>
          <a:xfrm>
            <a:off x="18176140" y="6319784"/>
            <a:ext cx="5560160" cy="1582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benefício vida está integrado </a:t>
            </a:r>
            <a:b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em sua estratégia de bem-estar financeiro?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61CB8E1B-C6A8-0B78-D666-4C71E5CCB58A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C23773A-96BF-93AE-86CF-9BC2B8AA3E29}"/>
              </a:ext>
            </a:extLst>
          </p:cNvPr>
          <p:cNvSpPr txBox="1"/>
          <p:nvPr/>
        </p:nvSpPr>
        <p:spPr>
          <a:xfrm>
            <a:off x="18176140" y="7913783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6138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680EB40D-FFB6-7AA9-07D4-2698B380D5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abela&#10;&#10;Descrição gerada automaticamente com confiança média">
            <a:extLst>
              <a:ext uri="{FF2B5EF4-FFF2-40B4-BE49-F238E27FC236}">
                <a16:creationId xmlns:a16="http://schemas.microsoft.com/office/drawing/2014/main" id="{6B32B98A-AE02-4961-D219-CCA023B4A0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B0472DA-B15D-7FD3-AA39-3A8D56FDBC2F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A empresa investe no planejamento de longo prazo dos colaboradores?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endParaRPr lang="pt-BR" sz="2400">
              <a:solidFill>
                <a:schemeClr val="bg1"/>
              </a:solidFill>
              <a:latin typeface="Helvetica Now Text" panose="020B050403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6CA5F81-9644-D393-67DC-3F9D4360C84D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7309351-E0B3-D2C0-3022-5D9AF7983B93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8263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abela&#10;&#10;Descrição gerada automaticamente">
            <a:extLst>
              <a:ext uri="{FF2B5EF4-FFF2-40B4-BE49-F238E27FC236}">
                <a16:creationId xmlns:a16="http://schemas.microsoft.com/office/drawing/2014/main" id="{43F059D3-2C4F-F985-7398-C7970629E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90048C74-3158-AC63-24ED-88738833248E}"/>
              </a:ext>
            </a:extLst>
          </p:cNvPr>
          <p:cNvSpPr txBox="1"/>
          <p:nvPr/>
        </p:nvSpPr>
        <p:spPr>
          <a:xfrm>
            <a:off x="18176140" y="6319784"/>
            <a:ext cx="5560160" cy="1409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são os investimentos que sua empresa está fazendo em educação e desenvolvimento?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2970CCC2-B2DF-30C3-3E94-CA122216CC0C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D6C4E75-A80C-D9EB-4581-EABBE1CFB1FB}"/>
              </a:ext>
            </a:extLst>
          </p:cNvPr>
          <p:cNvSpPr txBox="1"/>
          <p:nvPr/>
        </p:nvSpPr>
        <p:spPr>
          <a:xfrm>
            <a:off x="18176140" y="8021356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691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D7A6329E-EC99-8EBD-90BF-FEC82EF7F5F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F2F284-D1FB-EF5C-74A7-B127F96007C5}"/>
              </a:ext>
            </a:extLst>
          </p:cNvPr>
          <p:cNvSpPr txBox="1"/>
          <p:nvPr/>
        </p:nvSpPr>
        <p:spPr>
          <a:xfrm>
            <a:off x="18176140" y="6319784"/>
            <a:ext cx="5560160" cy="135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pautas de diversidade e inclusão já estão alinhados com as demais estratégias implantadas em  ESG?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1569489-8374-608C-6A10-2277DC1FBB2D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B3CDADF-E1DA-3226-EEB9-9BC47640B319}"/>
              </a:ext>
            </a:extLst>
          </p:cNvPr>
          <p:cNvSpPr txBox="1"/>
          <p:nvPr/>
        </p:nvSpPr>
        <p:spPr>
          <a:xfrm>
            <a:off x="18176140" y="7967569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8724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CB182C61-7CA2-EED0-62D8-61E2DCC20A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793F28-C26E-34E0-6AD7-668315123269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F40322CE-AD35-A54F-BCC1-36393714DC2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12A8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AC222F6-7A60-FCBD-0A4E-6A0813A05140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12A88A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0676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FA5FFFE-58AA-924C-9691-E20F02892F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2413" cy="13715107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21BC9972-CDD0-5981-52B0-6C572C196C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6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45BE036F-2E9F-55DB-87F4-148C3F1ABA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6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1BDA2739-777C-A369-DB38-BDB64D3C75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1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BC979656-3EED-802E-7CDD-1276068D52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0150F860-A877-DE2A-1900-F9C2769D59F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58D87B08-0E74-DDDD-49CE-02AD3D30E38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39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3788D71-3670-8AE1-6BFF-4756B596BB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6118317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7F8B6B45-2D7C-C87C-B4E5-4447EFE762B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6118317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F5DE8706-16A7-AB96-0440-A94A5BF3B8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7664042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E0AFFBD4-FDB1-2C54-058A-B52E32DE13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AB10485-FC32-8EEB-C5EE-3576A263905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9209768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3AE3F12E-0130-AA17-024C-B8E1BF6D88D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25983" y="5050940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D7DCD8D4-5A99-A8C9-2FF9-D0F5EE2EEC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21175" y="9209768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007789C4-1B16-AF2C-D780-99D897AF04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26F35526-B942-6CBC-74C3-0699D34F3C93}"/>
              </a:ext>
            </a:extLst>
          </p:cNvPr>
          <p:cNvSpPr/>
          <p:nvPr/>
        </p:nvSpPr>
        <p:spPr>
          <a:xfrm>
            <a:off x="20440650" y="12420600"/>
            <a:ext cx="2286000" cy="6858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EE5D6FFB-77A8-491E-0E61-9C4ED2EA7D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D52F3D1-1959-9EAB-2A52-D254BD5FAD3C}"/>
              </a:ext>
            </a:extLst>
          </p:cNvPr>
          <p:cNvSpPr txBox="1"/>
          <p:nvPr/>
        </p:nvSpPr>
        <p:spPr>
          <a:xfrm>
            <a:off x="2690601" y="8483629"/>
            <a:ext cx="6857828" cy="210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Nome 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Cargo, Human Capital Solution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+55 11 xxxx-xxxx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seuemail@aon.com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A9B8CB7-621A-7430-7DCC-965B0AB04C6F}"/>
              </a:ext>
            </a:extLst>
          </p:cNvPr>
          <p:cNvSpPr txBox="1"/>
          <p:nvPr/>
        </p:nvSpPr>
        <p:spPr>
          <a:xfrm>
            <a:off x="9015201" y="8483629"/>
            <a:ext cx="6857828" cy="101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 de Benefícios Aon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pesquisadebeneficios@aon.com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4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B67123A-5E0B-99B5-492A-ABB2BB2E09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F63CEA03-2D9E-DC00-B1FF-5361533932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65BE998C-5A94-1387-6F75-D12CB0CACF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1" name="Retângulo 20">
            <a:hlinkClick r:id="rId4"/>
            <a:extLst>
              <a:ext uri="{FF2B5EF4-FFF2-40B4-BE49-F238E27FC236}">
                <a16:creationId xmlns:a16="http://schemas.microsoft.com/office/drawing/2014/main" id="{171AC25B-371E-A1C9-3F5F-8C2428074945}"/>
              </a:ext>
            </a:extLst>
          </p:cNvPr>
          <p:cNvSpPr/>
          <p:nvPr/>
        </p:nvSpPr>
        <p:spPr>
          <a:xfrm>
            <a:off x="8648700" y="10706100"/>
            <a:ext cx="4857750" cy="10287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48ADCD67-FF12-ECBA-009F-DD7CE07557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6" name="Retângulo 5">
            <a:hlinkClick r:id="rId3"/>
            <a:extLst>
              <a:ext uri="{FF2B5EF4-FFF2-40B4-BE49-F238E27FC236}">
                <a16:creationId xmlns:a16="http://schemas.microsoft.com/office/drawing/2014/main" id="{0B197F05-EE95-6E69-AD46-53E582E20875}"/>
              </a:ext>
            </a:extLst>
          </p:cNvPr>
          <p:cNvSpPr/>
          <p:nvPr/>
        </p:nvSpPr>
        <p:spPr>
          <a:xfrm>
            <a:off x="10306050" y="12153900"/>
            <a:ext cx="3390900" cy="3429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7" name="Retângulo 6">
            <a:hlinkClick r:id="rId4"/>
            <a:extLst>
              <a:ext uri="{FF2B5EF4-FFF2-40B4-BE49-F238E27FC236}">
                <a16:creationId xmlns:a16="http://schemas.microsoft.com/office/drawing/2014/main" id="{F7B621B6-D1D1-726A-1566-BBF13806E2B9}"/>
              </a:ext>
            </a:extLst>
          </p:cNvPr>
          <p:cNvSpPr/>
          <p:nvPr/>
        </p:nvSpPr>
        <p:spPr>
          <a:xfrm>
            <a:off x="10419556" y="12553726"/>
            <a:ext cx="6477794" cy="342900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45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4F013C4-EE8C-EF31-0EAD-06F38DD2CB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93119699-A393-6F01-6DE9-CD41DCD518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3BDDF901-1A69-8AF9-88F9-F1D78929E4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4D7DE72-4F53-9AF9-EF63-80740509DC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aon_grays2">
      <a:dk1>
        <a:srgbClr val="000000"/>
      </a:dk1>
      <a:lt1>
        <a:srgbClr val="FFFFFF"/>
      </a:lt1>
      <a:dk2>
        <a:srgbClr val="5D6D78"/>
      </a:dk2>
      <a:lt2>
        <a:srgbClr val="E5EFF0"/>
      </a:lt2>
      <a:accent1>
        <a:srgbClr val="EB0017"/>
      </a:accent1>
      <a:accent2>
        <a:srgbClr val="82939A"/>
      </a:accent2>
      <a:accent3>
        <a:srgbClr val="ACC0C3"/>
      </a:accent3>
      <a:accent4>
        <a:srgbClr val="CDDBDE"/>
      </a:accent4>
      <a:accent5>
        <a:srgbClr val="E5EFF0"/>
      </a:accent5>
      <a:accent6>
        <a:srgbClr val="EEF6F7"/>
      </a:accent6>
      <a:hlink>
        <a:srgbClr val="28AFC3"/>
      </a:hlink>
      <a:folHlink>
        <a:srgbClr val="28AF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30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6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lnSpc>
            <a:spcPct val="117000"/>
          </a:lnSpc>
          <a:spcAft>
            <a:spcPts val="1000"/>
          </a:spcAft>
          <a:defRPr sz="2000" dirty="0" err="1">
            <a:solidFill>
              <a:schemeClr val="tx2"/>
            </a:solidFill>
          </a:defRPr>
        </a:defPPr>
      </a:lstStyle>
    </a:txDef>
  </a:objectDefaults>
  <a:extraClrSchemeLst/>
  <a:custClrLst>
    <a:custClr name="Teal_Light">
      <a:srgbClr val="29B0C3"/>
    </a:custClr>
    <a:custClr name="Teal_Dark">
      <a:srgbClr val="007585"/>
    </a:custClr>
    <a:custClr name="Orange_Light">
      <a:srgbClr val="F25D00"/>
    </a:custClr>
    <a:custClr name="Orange_Dark">
      <a:srgbClr val="D149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ay_01">
      <a:srgbClr val="262836"/>
    </a:custClr>
    <a:custClr name="Gray_02">
      <a:srgbClr val="46535E"/>
    </a:custClr>
    <a:custClr name="Gray_03">
      <a:srgbClr val="5D6D78"/>
    </a:custClr>
    <a:custClr name="Gray_04">
      <a:srgbClr val="82939A"/>
    </a:custClr>
    <a:custClr name="Gray_05">
      <a:srgbClr val="ACC0C4"/>
    </a:custClr>
    <a:custClr name="Gray_06">
      <a:srgbClr val="CDDBDE"/>
    </a:custClr>
    <a:custClr name="Gray_07">
      <a:srgbClr val="E5EFF0"/>
    </a:custClr>
    <a:custClr name="Gray_08">
      <a:srgbClr val="EEF6F7"/>
    </a:custClr>
    <a:custClr name="Gray_09">
      <a:srgbClr val="F9FCFC"/>
    </a:custClr>
    <a:custClr name="BLANK">
      <a:srgbClr val="FFFFFF"/>
    </a:custClr>
    <a:custClr name="Aqua">
      <a:srgbClr val="73E2D8"/>
    </a:custClr>
    <a:custClr name="Teal">
      <a:srgbClr val="29B0C3"/>
    </a:custClr>
    <a:custClr name="Marine">
      <a:srgbClr val="0084BB"/>
    </a:custClr>
    <a:custClr name="Cobalt">
      <a:srgbClr val="0055A8"/>
    </a:custClr>
    <a:custClr name="Blue">
      <a:srgbClr val="101E7F"/>
    </a:custClr>
    <a:custClr name="Plum">
      <a:srgbClr val="6E027F"/>
    </a:custClr>
    <a:custClr name="Magenta">
      <a:srgbClr val="A70070"/>
    </a:custClr>
    <a:custClr name="Raspberry">
      <a:srgbClr val="D10058"/>
    </a:custClr>
    <a:custClr name="Red">
      <a:srgbClr val="EA2238"/>
    </a:custClr>
    <a:custClr name="Orange">
      <a:srgbClr val="F25D00"/>
    </a:custClr>
    <a:custClr name="Yellow">
      <a:srgbClr val="FFA600"/>
    </a:custClr>
    <a:custClr name="Lime">
      <a:srgbClr val="8ABD45"/>
    </a:custClr>
    <a:custClr name="Green">
      <a:srgbClr val="12A88A"/>
    </a:custClr>
  </a:custClrLst>
  <a:extLst>
    <a:ext uri="{05A4C25C-085E-4340-85A3-A5531E510DB2}">
      <thm15:themeFamily xmlns:thm15="http://schemas.microsoft.com/office/thememl/2012/main" name="Aon Ppt 2021" id="{8A68612A-4990-2640-8DC1-B5F6C975FFA3}" vid="{1986DACC-63D5-FD4D-8E4E-D7F9DA5F9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C76E14A30EAA44837C06799C79913B" ma:contentTypeVersion="15" ma:contentTypeDescription="Crie um novo documento." ma:contentTypeScope="" ma:versionID="d6adb4746442a046fb4180cf84f89545">
  <xsd:schema xmlns:xsd="http://www.w3.org/2001/XMLSchema" xmlns:xs="http://www.w3.org/2001/XMLSchema" xmlns:p="http://schemas.microsoft.com/office/2006/metadata/properties" xmlns:ns2="2328859b-5ed9-4766-b028-0028b0644668" xmlns:ns3="727ee4a8-7afa-42ee-90b0-8e34d4c97108" targetNamespace="http://schemas.microsoft.com/office/2006/metadata/properties" ma:root="true" ma:fieldsID="833b620114702f9944e76a7ba3ddf745" ns2:_="" ns3:_="">
    <xsd:import namespace="2328859b-5ed9-4766-b028-0028b0644668"/>
    <xsd:import namespace="727ee4a8-7afa-42ee-90b0-8e34d4c97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8859b-5ed9-4766-b028-0028b0644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df30fe-1347-464b-aacb-c31a0be72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ee4a8-7afa-42ee-90b0-8e34d4c97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e857c13-7ac7-4f6a-bee3-ba3c9f749c48}" ma:internalName="TaxCatchAll" ma:showField="CatchAllData" ma:web="727ee4a8-7afa-42ee-90b0-8e34d4c97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7ee4a8-7afa-42ee-90b0-8e34d4c97108" xsi:nil="true"/>
    <lcf76f155ced4ddcb4097134ff3c332f xmlns="2328859b-5ed9-4766-b028-0028b0644668">
      <Terms xmlns="http://schemas.microsoft.com/office/infopath/2007/PartnerControls"/>
    </lcf76f155ced4ddcb4097134ff3c332f>
    <SharedWithUsers xmlns="727ee4a8-7afa-42ee-90b0-8e34d4c97108">
      <UserInfo>
        <DisplayName>Naira Duarte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CC3C08C-DDCD-40E5-A575-ACDAD98726A3}"/>
</file>

<file path=customXml/itemProps2.xml><?xml version="1.0" encoding="utf-8"?>
<ds:datastoreItem xmlns:ds="http://schemas.openxmlformats.org/officeDocument/2006/customXml" ds:itemID="{6B6DC340-B0BC-4F20-8B5A-E7EDC40074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363840-C1D5-4BB3-835B-ADDC36BC015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727ee4a8-7afa-42ee-90b0-8e34d4c97108"/>
    <ds:schemaRef ds:uri="2328859b-5ed9-4766-b028-0028b06446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aon_ppt_2021</Template>
  <TotalTime>23</TotalTime>
  <Words>347</Words>
  <Application>Microsoft Office PowerPoint</Application>
  <PresentationFormat>Personalizar</PresentationFormat>
  <Paragraphs>61</Paragraphs>
  <Slides>27</Slides>
  <Notes>21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Helvetica Neue Condensed Bold</vt:lpstr>
      <vt:lpstr>Helvetica Now Text</vt:lpstr>
      <vt:lpstr>Helvetica Now Text Light</vt:lpstr>
      <vt:lpstr>System Font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Simara Maia</dc:creator>
  <cp:keywords/>
  <dc:description/>
  <cp:lastModifiedBy>Edgard Morato</cp:lastModifiedBy>
  <cp:revision>2</cp:revision>
  <dcterms:created xsi:type="dcterms:W3CDTF">2023-11-21T17:23:05Z</dcterms:created>
  <dcterms:modified xsi:type="dcterms:W3CDTF">2024-08-15T14:57:35Z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0x0101009EC76E14A30EAA44837C06799C79913B</vt:lpwstr>
  </property>
  <property fmtid="{D5CDD505-2E9C-101B-9397-08002B2CF9AE}" pid="3" name="MSIP_Label_9043f10a-881e-4653-a55e-02ca2cc829dc_Enabled">
    <vt:lpwstr>true</vt:lpwstr>
  </property>
  <property fmtid="{D5CDD505-2E9C-101B-9397-08002B2CF9AE}" pid="4" name="MSIP_Label_9043f10a-881e-4653-a55e-02ca2cc829dc_SetDate">
    <vt:lpwstr>2023-11-21T20:26:32Z</vt:lpwstr>
  </property>
  <property fmtid="{D5CDD505-2E9C-101B-9397-08002B2CF9AE}" pid="5" name="MSIP_Label_9043f10a-881e-4653-a55e-02ca2cc829dc_Method">
    <vt:lpwstr>Standard</vt:lpwstr>
  </property>
  <property fmtid="{D5CDD505-2E9C-101B-9397-08002B2CF9AE}" pid="6" name="MSIP_Label_9043f10a-881e-4653-a55e-02ca2cc829dc_Name">
    <vt:lpwstr>ADC_class_200</vt:lpwstr>
  </property>
  <property fmtid="{D5CDD505-2E9C-101B-9397-08002B2CF9AE}" pid="7" name="MSIP_Label_9043f10a-881e-4653-a55e-02ca2cc829dc_SiteId">
    <vt:lpwstr>94cfddbc-0627-494a-ad7a-29aea3aea832</vt:lpwstr>
  </property>
  <property fmtid="{D5CDD505-2E9C-101B-9397-08002B2CF9AE}" pid="8" name="MSIP_Label_9043f10a-881e-4653-a55e-02ca2cc829dc_ActionId">
    <vt:lpwstr>a6405961-78d4-465a-96d5-e037a17fd76c</vt:lpwstr>
  </property>
  <property fmtid="{D5CDD505-2E9C-101B-9397-08002B2CF9AE}" pid="9" name="MSIP_Label_9043f10a-881e-4653-a55e-02ca2cc829dc_ContentBits">
    <vt:lpwstr>0</vt:lpwstr>
  </property>
  <property fmtid="{D5CDD505-2E9C-101B-9397-08002B2CF9AE}" pid="10" name="MediaServiceImageTags">
    <vt:lpwstr/>
  </property>
</Properties>
</file>