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4" r:id="rId4"/>
  </p:sldMasterIdLst>
  <p:notesMasterIdLst>
    <p:notesMasterId r:id="rId32"/>
  </p:notesMasterIdLst>
  <p:sldIdLst>
    <p:sldId id="2147471883" r:id="rId5"/>
    <p:sldId id="2147472040" r:id="rId6"/>
    <p:sldId id="2147472007" r:id="rId7"/>
    <p:sldId id="2147472012" r:id="rId8"/>
    <p:sldId id="2147472047" r:id="rId9"/>
    <p:sldId id="2147472041" r:id="rId10"/>
    <p:sldId id="2147472039" r:id="rId11"/>
    <p:sldId id="397" r:id="rId12"/>
    <p:sldId id="2147471939" r:id="rId13"/>
    <p:sldId id="2147472044" r:id="rId14"/>
    <p:sldId id="2147472042" r:id="rId15"/>
    <p:sldId id="2147471976" r:id="rId16"/>
    <p:sldId id="2147472019" r:id="rId17"/>
    <p:sldId id="2147472027" r:id="rId18"/>
    <p:sldId id="2147472015" r:id="rId19"/>
    <p:sldId id="2147472045" r:id="rId20"/>
    <p:sldId id="2147472030" r:id="rId21"/>
    <p:sldId id="2147472029" r:id="rId22"/>
    <p:sldId id="2147472046" r:id="rId23"/>
    <p:sldId id="2147472032" r:id="rId24"/>
    <p:sldId id="2147472033" r:id="rId25"/>
    <p:sldId id="2147472034" r:id="rId26"/>
    <p:sldId id="2147472036" r:id="rId27"/>
    <p:sldId id="2147471826" r:id="rId28"/>
    <p:sldId id="2147471908" r:id="rId29"/>
    <p:sldId id="2147471843" r:id="rId30"/>
    <p:sldId id="2147471831" r:id="rId31"/>
  </p:sldIdLst>
  <p:sldSz cx="24382413" cy="13716000"/>
  <p:notesSz cx="6858000" cy="9144000"/>
  <p:defaultTextStyle>
    <a:defPPr>
      <a:defRPr lang="en-US"/>
    </a:defPPr>
    <a:lvl1pPr marL="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35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709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063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417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771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126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0480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4834" algn="l" defTabSz="1828709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5AB76041-1823-4BA6-8AA4-0EF574FB8B54}">
          <p14:sldIdLst>
            <p14:sldId id="2147471883"/>
            <p14:sldId id="2147472040"/>
          </p14:sldIdLst>
        </p14:section>
        <p14:section name="Panorama de Mercado" id="{2CD4F83E-9B6A-4E31-8AAE-35C0E0EB3E8D}">
          <p14:sldIdLst>
            <p14:sldId id="2147472007"/>
            <p14:sldId id="2147472012"/>
            <p14:sldId id="2147472047"/>
            <p14:sldId id="2147472041"/>
            <p14:sldId id="2147472039"/>
            <p14:sldId id="397"/>
            <p14:sldId id="2147471939"/>
            <p14:sldId id="2147472044"/>
            <p14:sldId id="2147472042"/>
          </p14:sldIdLst>
        </p14:section>
        <p14:section name="Futuro do Trabalho" id="{869CC782-1B52-4C28-A320-7A10A27484E0}">
          <p14:sldIdLst>
            <p14:sldId id="2147471976"/>
            <p14:sldId id="2147472019"/>
            <p14:sldId id="2147472027"/>
          </p14:sldIdLst>
        </p14:section>
        <p14:section name="Dimensões do Bem-estar" id="{28ECF7C4-D5BC-4C56-8326-135A866B7ACA}">
          <p14:sldIdLst>
            <p14:sldId id="2147472015"/>
            <p14:sldId id="2147472045"/>
            <p14:sldId id="2147472030"/>
            <p14:sldId id="2147472029"/>
            <p14:sldId id="2147472046"/>
            <p14:sldId id="2147472032"/>
            <p14:sldId id="2147472033"/>
            <p14:sldId id="2147472034"/>
            <p14:sldId id="2147472036"/>
          </p14:sldIdLst>
        </p14:section>
        <p14:section name="Como a Aon pode ajudar" id="{16D2EEE7-BDD2-4D00-8BC9-9A2E1073DF58}">
          <p14:sldIdLst>
            <p14:sldId id="2147471826"/>
            <p14:sldId id="2147471908"/>
            <p14:sldId id="2147471843"/>
            <p14:sldId id="214747183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144600-48D2-1410-B444-2510C0CB14C7}" name="Luis Fernando dos Santos Silva" initials="LFdSS" userId="S::luis.fernando@aon.com::4dddb8d4-2f82-44a6-90ef-c4ff18f2b63d" providerId="AD"/>
  <p188:author id="{B8A9283D-1AA0-AEA0-6168-27ECBC1FD44E}" name="Naira Duarte" initials="ND" userId="S::naira.duarte@aon.com::259e3a0f-bcd7-46a8-b4ca-22cd4df63811" providerId="AD"/>
  <p188:author id="{34A37451-F8EE-ABBA-8DB4-1F8773EA1230}" name="Danny Vallongo" initials="DV" userId="S::danny.vallongo@aon.com::def19467-0729-430a-a27c-08d1e50d25dd" providerId="AD"/>
  <p188:author id="{4C51D25D-E104-A7AA-5CFC-C2D45B1143C6}" name="Julia Fonseca" initials="JF" userId="S::julia.fonseca@aon.com::846938e5-ae47-4fd6-96e8-d7870e81472b" providerId="AD"/>
  <p188:author id="{9DBE5374-3F5E-7B24-623F-1979253F131A}" name="Edgard Morato" initials="EM" userId="S::edgard.morato@aon.com::1da6dde4-7cd4-47d1-b037-d62d00b7d62c" providerId="AD"/>
  <p188:author id="{BE975295-A609-233B-DC81-948672E8B0CB}" name="Simara Maia" initials="SM" userId="S::simara.maia@aon.com::25364073-822d-4141-97a2-fe988dada27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2238"/>
    <a:srgbClr val="474747"/>
    <a:srgbClr val="262836"/>
    <a:srgbClr val="FFFFFF"/>
    <a:srgbClr val="CECFD1"/>
    <a:srgbClr val="EFEFF0"/>
    <a:srgbClr val="8ABD45"/>
    <a:srgbClr val="EA2537"/>
    <a:srgbClr val="EEF6F7"/>
    <a:srgbClr val="73E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F8669C-22C6-4FE4-96CC-F38C81B477EA}" v="57" dt="2024-08-15T14:26:55.367"/>
  </p1510:revLst>
</p1510:revInfo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63" autoAdjust="0"/>
  </p:normalViewPr>
  <p:slideViewPr>
    <p:cSldViewPr snapToGrid="0">
      <p:cViewPr varScale="1">
        <p:scale>
          <a:sx n="44" d="100"/>
          <a:sy n="44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dgard Morato" userId="1da6dde4-7cd4-47d1-b037-d62d00b7d62c" providerId="ADAL" clId="{A1F8669C-22C6-4FE4-96CC-F38C81B477EA}"/>
    <pc:docChg chg="undo custSel addSld delSld modSld sldOrd addSection modSection">
      <pc:chgData name="Edgard Morato" userId="1da6dde4-7cd4-47d1-b037-d62d00b7d62c" providerId="ADAL" clId="{A1F8669C-22C6-4FE4-96CC-F38C81B477EA}" dt="2024-08-15T14:42:22.638" v="811" actId="17846"/>
      <pc:docMkLst>
        <pc:docMk/>
      </pc:docMkLst>
      <pc:sldChg chg="addSp delSp modSp mod">
        <pc:chgData name="Edgard Morato" userId="1da6dde4-7cd4-47d1-b037-d62d00b7d62c" providerId="ADAL" clId="{A1F8669C-22C6-4FE4-96CC-F38C81B477EA}" dt="2024-08-13T17:45:05.780" v="631" actId="34135"/>
        <pc:sldMkLst>
          <pc:docMk/>
          <pc:sldMk cId="3319366197" sldId="397"/>
        </pc:sldMkLst>
        <pc:spChg chg="add del mod">
          <ac:chgData name="Edgard Morato" userId="1da6dde4-7cd4-47d1-b037-d62d00b7d62c" providerId="ADAL" clId="{A1F8669C-22C6-4FE4-96CC-F38C81B477EA}" dt="2024-08-13T17:44:56.600" v="627" actId="478"/>
          <ac:spMkLst>
            <pc:docMk/>
            <pc:sldMk cId="3319366197" sldId="397"/>
            <ac:spMk id="3" creationId="{E402FBE8-DFD1-0BF3-003E-F25735AD9471}"/>
          </ac:spMkLst>
        </pc:spChg>
        <pc:spChg chg="del">
          <ac:chgData name="Edgard Morato" userId="1da6dde4-7cd4-47d1-b037-d62d00b7d62c" providerId="ADAL" clId="{A1F8669C-22C6-4FE4-96CC-F38C81B477EA}" dt="2024-08-13T17:44:54.863" v="626" actId="478"/>
          <ac:spMkLst>
            <pc:docMk/>
            <pc:sldMk cId="3319366197" sldId="397"/>
            <ac:spMk id="14" creationId="{6BC53215-F83A-28E5-FBC7-CC880543C719}"/>
          </ac:spMkLst>
        </pc:spChg>
        <pc:spChg chg="del">
          <ac:chgData name="Edgard Morato" userId="1da6dde4-7cd4-47d1-b037-d62d00b7d62c" providerId="ADAL" clId="{A1F8669C-22C6-4FE4-96CC-F38C81B477EA}" dt="2024-08-13T17:44:54.863" v="626" actId="478"/>
          <ac:spMkLst>
            <pc:docMk/>
            <pc:sldMk cId="3319366197" sldId="397"/>
            <ac:spMk id="15" creationId="{C8134610-451A-8070-D0E4-1F9944B52A97}"/>
          </ac:spMkLst>
        </pc:spChg>
        <pc:spChg chg="del">
          <ac:chgData name="Edgard Morato" userId="1da6dde4-7cd4-47d1-b037-d62d00b7d62c" providerId="ADAL" clId="{A1F8669C-22C6-4FE4-96CC-F38C81B477EA}" dt="2024-08-13T17:44:54.863" v="626" actId="478"/>
          <ac:spMkLst>
            <pc:docMk/>
            <pc:sldMk cId="3319366197" sldId="397"/>
            <ac:spMk id="18" creationId="{8F5532FC-8CF9-E4EC-26F6-7279038E0316}"/>
          </ac:spMkLst>
        </pc:spChg>
        <pc:spChg chg="del">
          <ac:chgData name="Edgard Morato" userId="1da6dde4-7cd4-47d1-b037-d62d00b7d62c" providerId="ADAL" clId="{A1F8669C-22C6-4FE4-96CC-F38C81B477EA}" dt="2024-08-13T17:44:54.863" v="626" actId="478"/>
          <ac:spMkLst>
            <pc:docMk/>
            <pc:sldMk cId="3319366197" sldId="397"/>
            <ac:spMk id="20" creationId="{9A5BD91D-7BAA-8098-4DD0-44D6CE08D94D}"/>
          </ac:spMkLst>
        </pc:spChg>
        <pc:graphicFrameChg chg="del">
          <ac:chgData name="Edgard Morato" userId="1da6dde4-7cd4-47d1-b037-d62d00b7d62c" providerId="ADAL" clId="{A1F8669C-22C6-4FE4-96CC-F38C81B477EA}" dt="2024-08-13T17:44:54.863" v="626" actId="478"/>
          <ac:graphicFrameMkLst>
            <pc:docMk/>
            <pc:sldMk cId="3319366197" sldId="397"/>
            <ac:graphicFrameMk id="16" creationId="{16660F2B-251A-3BF5-BF1F-93632704FCB5}"/>
          </ac:graphicFrameMkLst>
        </pc:graphicFrameChg>
        <pc:picChg chg="add mod">
          <ac:chgData name="Edgard Morato" userId="1da6dde4-7cd4-47d1-b037-d62d00b7d62c" providerId="ADAL" clId="{A1F8669C-22C6-4FE4-96CC-F38C81B477EA}" dt="2024-08-13T17:45:05.780" v="631" actId="34135"/>
          <ac:picMkLst>
            <pc:docMk/>
            <pc:sldMk cId="3319366197" sldId="397"/>
            <ac:picMk id="5" creationId="{2E137BE0-8523-7648-9382-167BAB821F01}"/>
          </ac:picMkLst>
        </pc:picChg>
        <pc:picChg chg="del">
          <ac:chgData name="Edgard Morato" userId="1da6dde4-7cd4-47d1-b037-d62d00b7d62c" providerId="ADAL" clId="{A1F8669C-22C6-4FE4-96CC-F38C81B477EA}" dt="2024-08-13T17:44:54.863" v="626" actId="478"/>
          <ac:picMkLst>
            <pc:docMk/>
            <pc:sldMk cId="3319366197" sldId="397"/>
            <ac:picMk id="21" creationId="{04260CBB-01B4-0363-BED1-626362280AF9}"/>
          </ac:picMkLst>
        </pc:picChg>
        <pc:picChg chg="del">
          <ac:chgData name="Edgard Morato" userId="1da6dde4-7cd4-47d1-b037-d62d00b7d62c" providerId="ADAL" clId="{A1F8669C-22C6-4FE4-96CC-F38C81B477EA}" dt="2024-08-13T17:44:54.863" v="626" actId="478"/>
          <ac:picMkLst>
            <pc:docMk/>
            <pc:sldMk cId="3319366197" sldId="397"/>
            <ac:picMk id="22" creationId="{7C081E88-2E3B-5568-9141-53F3E000ADB8}"/>
          </ac:picMkLst>
        </pc:picChg>
        <pc:picChg chg="del">
          <ac:chgData name="Edgard Morato" userId="1da6dde4-7cd4-47d1-b037-d62d00b7d62c" providerId="ADAL" clId="{A1F8669C-22C6-4FE4-96CC-F38C81B477EA}" dt="2024-08-13T17:44:54.863" v="626" actId="478"/>
          <ac:picMkLst>
            <pc:docMk/>
            <pc:sldMk cId="3319366197" sldId="397"/>
            <ac:picMk id="23" creationId="{480E57FB-5867-7AB0-7E57-769EE6D7308A}"/>
          </ac:picMkLst>
        </pc:picChg>
        <pc:picChg chg="del">
          <ac:chgData name="Edgard Morato" userId="1da6dde4-7cd4-47d1-b037-d62d00b7d62c" providerId="ADAL" clId="{A1F8669C-22C6-4FE4-96CC-F38C81B477EA}" dt="2024-08-13T17:44:54.863" v="626" actId="478"/>
          <ac:picMkLst>
            <pc:docMk/>
            <pc:sldMk cId="3319366197" sldId="397"/>
            <ac:picMk id="24" creationId="{3E1A91F9-B557-3364-6A23-9D61AC6D1918}"/>
          </ac:picMkLst>
        </pc:picChg>
        <pc:picChg chg="del">
          <ac:chgData name="Edgard Morato" userId="1da6dde4-7cd4-47d1-b037-d62d00b7d62c" providerId="ADAL" clId="{A1F8669C-22C6-4FE4-96CC-F38C81B477EA}" dt="2024-08-13T17:44:54.863" v="626" actId="478"/>
          <ac:picMkLst>
            <pc:docMk/>
            <pc:sldMk cId="3319366197" sldId="397"/>
            <ac:picMk id="25" creationId="{8A66AE4D-CB69-7E52-CDC6-3D1F4EF44B5B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5T14:26:13.614" v="803" actId="167"/>
        <pc:sldMkLst>
          <pc:docMk/>
          <pc:sldMk cId="3950321292" sldId="2147471826"/>
        </pc:sldMkLst>
        <pc:spChg chg="del mod">
          <ac:chgData name="Edgard Morato" userId="1da6dde4-7cd4-47d1-b037-d62d00b7d62c" providerId="ADAL" clId="{A1F8669C-22C6-4FE4-96CC-F38C81B477EA}" dt="2024-08-13T14:38:07.160" v="25" actId="478"/>
          <ac:spMkLst>
            <pc:docMk/>
            <pc:sldMk cId="3950321292" sldId="2147471826"/>
            <ac:spMk id="2" creationId="{A9994967-D138-0661-2985-6CF7565E3603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5" creationId="{569F4E21-8474-A26B-9C5B-667826737AC6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6" creationId="{CE82CCD9-1177-6590-0487-9D59FD7FE701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" creationId="{C1A7AD31-6FAC-F8D3-B888-5A2629D07368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0" creationId="{05823EFE-E4B9-E558-1E07-C2B122DC4118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1" creationId="{768DACBE-E66F-22A4-690C-5B3E1A7D0D34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2" creationId="{76EB1918-4F05-71A8-EF29-269E5AAAD0DE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3" creationId="{21C6F701-429F-87D7-8821-E7E056A79E28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4" creationId="{A60C73F3-1C0F-3167-5021-04332C485DD2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5" creationId="{3E18A26E-A25C-2B12-00A7-C9E477DCE53F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6" creationId="{70B4C18E-0A9F-F153-14FE-BF289EF71B53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17" creationId="{88AED68A-75F9-7AD9-95B3-DDFBBC1C79EA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21" creationId="{068B8A75-0008-E0D9-154C-3F8B5F82CDD6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3" creationId="{F56E9379-3ED7-88D0-3174-279DBC8FA5F8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4" creationId="{18AA39EB-68FF-3808-3E83-C21D3F6CB888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5" creationId="{E604D83A-111D-8EF5-2173-72335FBA1682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6" creationId="{D1533428-DA5D-C997-048C-F299E8E48C49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7" creationId="{253BC561-2188-0564-FE17-74C9AC3B8242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8" creationId="{2F9F945B-A258-CC97-EC1F-7A080CD65D1E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29" creationId="{806C1EB0-9C63-B313-DD1D-5973F77843DB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30" creationId="{5EE7414D-5F75-97FB-7F48-B1FD36F64A63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3" creationId="{C575D318-9E3E-86D9-FC53-D9E3D7BCD733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4" creationId="{CF327319-BA2B-95A6-676C-2D7196040A5E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5" creationId="{0E48EB8B-E6B8-3269-C0E2-647972225BF1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6" creationId="{3FF439EE-C1BD-C70F-3977-EAB215DBA5F2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7" creationId="{D78ADE41-9A86-DF93-4948-4C538EFC354E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8" creationId="{4271707B-259A-7BF2-8142-4175701857EE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39" creationId="{9F6E8AF9-91C7-E457-C6E1-4C5AF6DF8959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41" creationId="{75A2BC62-57D2-82BC-DF59-E18381728BBB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43" creationId="{F3AF0029-5E55-AD81-53F1-70E7AB9BE3E8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44" creationId="{D3580AB2-0319-F03D-3E66-23FECB988651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45" creationId="{DF1AAF2E-4E65-4088-421A-688FD7737655}"/>
          </ac:spMkLst>
        </pc:spChg>
        <pc:spChg chg="del">
          <ac:chgData name="Edgard Morato" userId="1da6dde4-7cd4-47d1-b037-d62d00b7d62c" providerId="ADAL" clId="{A1F8669C-22C6-4FE4-96CC-F38C81B477EA}" dt="2024-08-13T14:38:10.169" v="26" actId="478"/>
          <ac:spMkLst>
            <pc:docMk/>
            <pc:sldMk cId="3950321292" sldId="2147471826"/>
            <ac:spMk id="49" creationId="{D513CA77-36F7-D075-9BCF-920CD4CF24A2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56" creationId="{F7AC8E7F-C7C4-418A-A5CA-F1737DFE4C97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58" creationId="{06EA5E48-6231-323A-6B37-CC5D69597E55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59" creationId="{F7DFD863-3466-F9A5-43B7-0C3C3AF37EAC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60" creationId="{AA184259-87AA-351F-6ED5-A4A3DE164C7D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61" creationId="{CC109EEC-40CB-49BB-5D01-BB5E5A73BF08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62" creationId="{FA5446F5-316E-ED6B-A74D-0EDF587E4ADE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63" creationId="{C0779015-BEFF-6097-DEDE-B327DEC70480}"/>
          </ac:spMkLst>
        </pc:spChg>
        <pc:spChg chg="add del mod">
          <ac:chgData name="Edgard Morato" userId="1da6dde4-7cd4-47d1-b037-d62d00b7d62c" providerId="ADAL" clId="{A1F8669C-22C6-4FE4-96CC-F38C81B477EA}" dt="2024-08-13T17:28:21.657" v="555" actId="478"/>
          <ac:spMkLst>
            <pc:docMk/>
            <pc:sldMk cId="3950321292" sldId="2147471826"/>
            <ac:spMk id="64" creationId="{84B532F6-3C80-2298-AE2C-A2ED7D2CED1F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69" creationId="{9307EDC7-E971-4DF5-DE24-CAB2812C3888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0" creationId="{936CB040-E7B3-ECD2-155A-8AAA728CB89D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1" creationId="{698C3F61-B521-02CC-6D2F-4DE165754B54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2" creationId="{DEE0681D-5AA5-1CD4-0810-E8E6964E6275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3" creationId="{75307FD4-1267-57F5-C8F8-60CC2C8F20C2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4" creationId="{01CE9176-5C4A-E643-A5A3-31EAF56B77EB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5" creationId="{0C5FF774-C3D2-9A11-B326-5957EDC5B4FF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76" creationId="{D4DA4D41-6601-D22D-FA13-C5A525ECF386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2" creationId="{5BFE22D8-47CE-50B6-566B-D162310F702E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3" creationId="{0050ABF7-A272-A114-2644-1D9983F08110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4" creationId="{F5DF3350-05DB-406A-607E-8A06748ADAB5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5" creationId="{2053CCF2-59E0-6EA7-75D0-1545D2E0444D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6" creationId="{98684FE9-AE09-AE2F-0BC6-C65290FB070D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7" creationId="{57502CB5-D86B-F772-6F60-23F718996F61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8" creationId="{2B838A3C-42E5-ACB1-F7E2-1CFA9D3FADE1}"/>
          </ac:spMkLst>
        </pc:spChg>
        <pc:spChg chg="add del mod">
          <ac:chgData name="Edgard Morato" userId="1da6dde4-7cd4-47d1-b037-d62d00b7d62c" providerId="ADAL" clId="{A1F8669C-22C6-4FE4-96CC-F38C81B477EA}" dt="2024-08-13T17:49:44.800" v="723" actId="478"/>
          <ac:spMkLst>
            <pc:docMk/>
            <pc:sldMk cId="3950321292" sldId="2147471826"/>
            <ac:spMk id="89" creationId="{57126B92-70F9-8DA0-49EE-DA8C41C68401}"/>
          </ac:spMkLst>
        </pc:spChg>
        <pc:picChg chg="add del mod">
          <ac:chgData name="Edgard Morato" userId="1da6dde4-7cd4-47d1-b037-d62d00b7d62c" providerId="ADAL" clId="{A1F8669C-22C6-4FE4-96CC-F38C81B477EA}" dt="2024-08-13T17:49:44.800" v="723" actId="478"/>
          <ac:picMkLst>
            <pc:docMk/>
            <pc:sldMk cId="3950321292" sldId="2147471826"/>
            <ac:picMk id="3" creationId="{0FB073B3-C6E2-AED3-9BFC-06A0113D8D88}"/>
          </ac:picMkLst>
        </pc:picChg>
        <pc:picChg chg="add del mod">
          <ac:chgData name="Edgard Morato" userId="1da6dde4-7cd4-47d1-b037-d62d00b7d62c" providerId="ADAL" clId="{A1F8669C-22C6-4FE4-96CC-F38C81B477EA}" dt="2024-08-15T14:25:57.403" v="799" actId="478"/>
          <ac:picMkLst>
            <pc:docMk/>
            <pc:sldMk cId="3950321292" sldId="2147471826"/>
            <ac:picMk id="3" creationId="{1E4A77AC-02FE-0D26-C56E-DD1AC12538EC}"/>
          </ac:picMkLst>
        </pc:picChg>
        <pc:picChg chg="add del mod">
          <ac:chgData name="Edgard Morato" userId="1da6dde4-7cd4-47d1-b037-d62d00b7d62c" providerId="ADAL" clId="{A1F8669C-22C6-4FE4-96CC-F38C81B477EA}" dt="2024-08-13T17:49:44.800" v="723" actId="478"/>
          <ac:picMkLst>
            <pc:docMk/>
            <pc:sldMk cId="3950321292" sldId="2147471826"/>
            <ac:picMk id="4" creationId="{215B7860-9F6E-47DA-7473-C2039DC9CC2F}"/>
          </ac:picMkLst>
        </pc:picChg>
        <pc:picChg chg="add del mod">
          <ac:chgData name="Edgard Morato" userId="1da6dde4-7cd4-47d1-b037-d62d00b7d62c" providerId="ADAL" clId="{A1F8669C-22C6-4FE4-96CC-F38C81B477EA}" dt="2024-08-13T17:49:44.800" v="723" actId="478"/>
          <ac:picMkLst>
            <pc:docMk/>
            <pc:sldMk cId="3950321292" sldId="2147471826"/>
            <ac:picMk id="8" creationId="{A0592FBA-26DB-ECCE-F9F2-15C8CDC5BFA6}"/>
          </ac:picMkLst>
        </pc:picChg>
        <pc:picChg chg="add del mod">
          <ac:chgData name="Edgard Morato" userId="1da6dde4-7cd4-47d1-b037-d62d00b7d62c" providerId="ADAL" clId="{A1F8669C-22C6-4FE4-96CC-F38C81B477EA}" dt="2024-08-13T17:49:44.800" v="723" actId="478"/>
          <ac:picMkLst>
            <pc:docMk/>
            <pc:sldMk cId="3950321292" sldId="2147471826"/>
            <ac:picMk id="9" creationId="{1C48159E-BBB1-2E6D-546E-443CE7AAFF2A}"/>
          </ac:picMkLst>
        </pc:picChg>
        <pc:picChg chg="add del mod">
          <ac:chgData name="Edgard Morato" userId="1da6dde4-7cd4-47d1-b037-d62d00b7d62c" providerId="ADAL" clId="{A1F8669C-22C6-4FE4-96CC-F38C81B477EA}" dt="2024-08-14T17:56:30.816" v="793" actId="478"/>
          <ac:picMkLst>
            <pc:docMk/>
            <pc:sldMk cId="3950321292" sldId="2147471826"/>
            <ac:picMk id="10" creationId="{5ACAFECE-D62C-0C5E-AD35-A2E2062C2A21}"/>
          </ac:picMkLst>
        </pc:picChg>
        <pc:picChg chg="add mod ord">
          <ac:chgData name="Edgard Morato" userId="1da6dde4-7cd4-47d1-b037-d62d00b7d62c" providerId="ADAL" clId="{A1F8669C-22C6-4FE4-96CC-F38C81B477EA}" dt="2024-08-15T14:26:13.614" v="803" actId="167"/>
          <ac:picMkLst>
            <pc:docMk/>
            <pc:sldMk cId="3950321292" sldId="2147471826"/>
            <ac:picMk id="10" creationId="{870861B6-DE6C-A597-476B-1F97517312E4}"/>
          </ac:picMkLst>
        </pc:picChg>
        <pc:picChg chg="add del mod">
          <ac:chgData name="Edgard Morato" userId="1da6dde4-7cd4-47d1-b037-d62d00b7d62c" providerId="ADAL" clId="{A1F8669C-22C6-4FE4-96CC-F38C81B477EA}" dt="2024-08-13T17:49:44.800" v="723" actId="478"/>
          <ac:picMkLst>
            <pc:docMk/>
            <pc:sldMk cId="3950321292" sldId="2147471826"/>
            <ac:picMk id="20" creationId="{09109F43-D717-D1D7-1F54-1ECDE8764DB6}"/>
          </ac:picMkLst>
        </pc:picChg>
        <pc:picChg chg="del">
          <ac:chgData name="Edgard Morato" userId="1da6dde4-7cd4-47d1-b037-d62d00b7d62c" providerId="ADAL" clId="{A1F8669C-22C6-4FE4-96CC-F38C81B477EA}" dt="2024-08-13T14:38:10.169" v="26" actId="478"/>
          <ac:picMkLst>
            <pc:docMk/>
            <pc:sldMk cId="3950321292" sldId="2147471826"/>
            <ac:picMk id="40" creationId="{5229DA09-7EC5-1B26-8961-69B4406D644B}"/>
          </ac:picMkLst>
        </pc:picChg>
        <pc:picChg chg="del">
          <ac:chgData name="Edgard Morato" userId="1da6dde4-7cd4-47d1-b037-d62d00b7d62c" providerId="ADAL" clId="{A1F8669C-22C6-4FE4-96CC-F38C81B477EA}" dt="2024-08-13T14:38:10.169" v="26" actId="478"/>
          <ac:picMkLst>
            <pc:docMk/>
            <pc:sldMk cId="3950321292" sldId="2147471826"/>
            <ac:picMk id="42" creationId="{A54B0725-3BE3-16B0-975D-3604109AB1E6}"/>
          </ac:picMkLst>
        </pc:picChg>
        <pc:picChg chg="del">
          <ac:chgData name="Edgard Morato" userId="1da6dde4-7cd4-47d1-b037-d62d00b7d62c" providerId="ADAL" clId="{A1F8669C-22C6-4FE4-96CC-F38C81B477EA}" dt="2024-08-13T14:38:10.169" v="26" actId="478"/>
          <ac:picMkLst>
            <pc:docMk/>
            <pc:sldMk cId="3950321292" sldId="2147471826"/>
            <ac:picMk id="46" creationId="{9CAF36A8-88E5-72C9-E381-FDCDD2458BAB}"/>
          </ac:picMkLst>
        </pc:picChg>
        <pc:picChg chg="del">
          <ac:chgData name="Edgard Morato" userId="1da6dde4-7cd4-47d1-b037-d62d00b7d62c" providerId="ADAL" clId="{A1F8669C-22C6-4FE4-96CC-F38C81B477EA}" dt="2024-08-13T14:38:10.169" v="26" actId="478"/>
          <ac:picMkLst>
            <pc:docMk/>
            <pc:sldMk cId="3950321292" sldId="2147471826"/>
            <ac:picMk id="47" creationId="{1EE26D24-344B-7D54-0A43-4F325A48A704}"/>
          </ac:picMkLst>
        </pc:picChg>
        <pc:picChg chg="del">
          <ac:chgData name="Edgard Morato" userId="1da6dde4-7cd4-47d1-b037-d62d00b7d62c" providerId="ADAL" clId="{A1F8669C-22C6-4FE4-96CC-F38C81B477EA}" dt="2024-08-13T14:38:10.169" v="26" actId="478"/>
          <ac:picMkLst>
            <pc:docMk/>
            <pc:sldMk cId="3950321292" sldId="2147471826"/>
            <ac:picMk id="48" creationId="{AAEFE497-0F0F-E725-CA88-BC03B321A8C2}"/>
          </ac:picMkLst>
        </pc:picChg>
        <pc:picChg chg="del">
          <ac:chgData name="Edgard Morato" userId="1da6dde4-7cd4-47d1-b037-d62d00b7d62c" providerId="ADAL" clId="{A1F8669C-22C6-4FE4-96CC-F38C81B477EA}" dt="2024-08-13T14:38:10.169" v="26" actId="478"/>
          <ac:picMkLst>
            <pc:docMk/>
            <pc:sldMk cId="3950321292" sldId="2147471826"/>
            <ac:picMk id="50" creationId="{4A935660-B38B-4D5F-07A6-764F44466BC2}"/>
          </ac:picMkLst>
        </pc:picChg>
        <pc:picChg chg="add del mod">
          <ac:chgData name="Edgard Morato" userId="1da6dde4-7cd4-47d1-b037-d62d00b7d62c" providerId="ADAL" clId="{A1F8669C-22C6-4FE4-96CC-F38C81B477EA}" dt="2024-08-13T17:28:21.657" v="555" actId="478"/>
          <ac:picMkLst>
            <pc:docMk/>
            <pc:sldMk cId="3950321292" sldId="2147471826"/>
            <ac:picMk id="57" creationId="{7E80988D-2654-4541-DEA6-B008CAB8BC2C}"/>
          </ac:picMkLst>
        </pc:picChg>
        <pc:picChg chg="add del mod">
          <ac:chgData name="Edgard Morato" userId="1da6dde4-7cd4-47d1-b037-d62d00b7d62c" providerId="ADAL" clId="{A1F8669C-22C6-4FE4-96CC-F38C81B477EA}" dt="2024-08-13T17:28:21.657" v="555" actId="478"/>
          <ac:picMkLst>
            <pc:docMk/>
            <pc:sldMk cId="3950321292" sldId="2147471826"/>
            <ac:picMk id="68" creationId="{A437D6D3-C388-C89B-90C5-4E2DB3FD79A4}"/>
          </ac:picMkLst>
        </pc:picChg>
        <pc:picChg chg="add del mod">
          <ac:chgData name="Edgard Morato" userId="1da6dde4-7cd4-47d1-b037-d62d00b7d62c" providerId="ADAL" clId="{A1F8669C-22C6-4FE4-96CC-F38C81B477EA}" dt="2024-08-13T17:49:44.800" v="723" actId="478"/>
          <ac:picMkLst>
            <pc:docMk/>
            <pc:sldMk cId="3950321292" sldId="2147471826"/>
            <ac:picMk id="90" creationId="{4A363D2B-20C3-3AF6-C5A2-727D954348FE}"/>
          </ac:picMkLst>
        </pc:picChg>
        <pc:cxnChg chg="add mod">
          <ac:chgData name="Edgard Morato" userId="1da6dde4-7cd4-47d1-b037-d62d00b7d62c" providerId="ADAL" clId="{A1F8669C-22C6-4FE4-96CC-F38C81B477EA}" dt="2024-08-14T17:57:17.418" v="798" actId="34135"/>
          <ac:cxnSpMkLst>
            <pc:docMk/>
            <pc:sldMk cId="3950321292" sldId="2147471826"/>
            <ac:cxnSpMk id="4" creationId="{92CF9FF7-25F0-B2F5-7D44-9B1CEEA8B414}"/>
          </ac:cxnSpMkLst>
        </pc:cxnChg>
        <pc:cxnChg chg="add mod">
          <ac:chgData name="Edgard Morato" userId="1da6dde4-7cd4-47d1-b037-d62d00b7d62c" providerId="ADAL" clId="{A1F8669C-22C6-4FE4-96CC-F38C81B477EA}" dt="2024-08-14T17:57:17.418" v="798" actId="34135"/>
          <ac:cxnSpMkLst>
            <pc:docMk/>
            <pc:sldMk cId="3950321292" sldId="2147471826"/>
            <ac:cxnSpMk id="5" creationId="{4D8631AD-35EC-AABB-232D-B9FFD1E0BB1E}"/>
          </ac:cxnSpMkLst>
        </pc:cxnChg>
        <pc:cxnChg chg="add mod">
          <ac:chgData name="Edgard Morato" userId="1da6dde4-7cd4-47d1-b037-d62d00b7d62c" providerId="ADAL" clId="{A1F8669C-22C6-4FE4-96CC-F38C81B477EA}" dt="2024-08-14T17:57:17.418" v="798" actId="34135"/>
          <ac:cxnSpMkLst>
            <pc:docMk/>
            <pc:sldMk cId="3950321292" sldId="2147471826"/>
            <ac:cxnSpMk id="6" creationId="{2EBD9A64-E96E-02E3-4683-DC8E2C1E0782}"/>
          </ac:cxnSpMkLst>
        </pc:cxnChg>
        <pc:cxnChg chg="add mod">
          <ac:chgData name="Edgard Morato" userId="1da6dde4-7cd4-47d1-b037-d62d00b7d62c" providerId="ADAL" clId="{A1F8669C-22C6-4FE4-96CC-F38C81B477EA}" dt="2024-08-14T17:57:17.418" v="798" actId="34135"/>
          <ac:cxnSpMkLst>
            <pc:docMk/>
            <pc:sldMk cId="3950321292" sldId="2147471826"/>
            <ac:cxnSpMk id="7" creationId="{2CEF77D7-76D2-A370-85A5-BE422E6C3A2C}"/>
          </ac:cxnSpMkLst>
        </pc:cxnChg>
        <pc:cxnChg chg="add mod">
          <ac:chgData name="Edgard Morato" userId="1da6dde4-7cd4-47d1-b037-d62d00b7d62c" providerId="ADAL" clId="{A1F8669C-22C6-4FE4-96CC-F38C81B477EA}" dt="2024-08-14T17:57:17.418" v="798" actId="34135"/>
          <ac:cxnSpMkLst>
            <pc:docMk/>
            <pc:sldMk cId="3950321292" sldId="2147471826"/>
            <ac:cxnSpMk id="8" creationId="{FC4B4E3E-31BB-1F43-B0E0-643B40E116EC}"/>
          </ac:cxnSpMkLst>
        </pc:cxnChg>
        <pc:cxnChg chg="add mod">
          <ac:chgData name="Edgard Morato" userId="1da6dde4-7cd4-47d1-b037-d62d00b7d62c" providerId="ADAL" clId="{A1F8669C-22C6-4FE4-96CC-F38C81B477EA}" dt="2024-08-14T17:57:17.418" v="798" actId="34135"/>
          <ac:cxnSpMkLst>
            <pc:docMk/>
            <pc:sldMk cId="3950321292" sldId="2147471826"/>
            <ac:cxnSpMk id="9" creationId="{FDD2A973-12AD-C744-FD41-FE4F77ACDC50}"/>
          </ac:cxnSpMkLst>
        </pc:cxnChg>
        <pc:cxnChg chg="del">
          <ac:chgData name="Edgard Morato" userId="1da6dde4-7cd4-47d1-b037-d62d00b7d62c" providerId="ADAL" clId="{A1F8669C-22C6-4FE4-96CC-F38C81B477EA}" dt="2024-08-13T14:38:10.169" v="26" actId="478"/>
          <ac:cxnSpMkLst>
            <pc:docMk/>
            <pc:sldMk cId="3950321292" sldId="2147471826"/>
            <ac:cxnSpMk id="18" creationId="{BBB7E787-4222-8AEE-56C2-FFD59C366F37}"/>
          </ac:cxnSpMkLst>
        </pc:cxnChg>
        <pc:cxnChg chg="del">
          <ac:chgData name="Edgard Morato" userId="1da6dde4-7cd4-47d1-b037-d62d00b7d62c" providerId="ADAL" clId="{A1F8669C-22C6-4FE4-96CC-F38C81B477EA}" dt="2024-08-13T14:38:10.169" v="26" actId="478"/>
          <ac:cxnSpMkLst>
            <pc:docMk/>
            <pc:sldMk cId="3950321292" sldId="2147471826"/>
            <ac:cxnSpMk id="19" creationId="{313A1A94-05E2-1097-FE63-B0245BA7C01E}"/>
          </ac:cxnSpMkLst>
        </pc:cxnChg>
        <pc:cxnChg chg="del">
          <ac:chgData name="Edgard Morato" userId="1da6dde4-7cd4-47d1-b037-d62d00b7d62c" providerId="ADAL" clId="{A1F8669C-22C6-4FE4-96CC-F38C81B477EA}" dt="2024-08-13T14:38:10.169" v="26" actId="478"/>
          <ac:cxnSpMkLst>
            <pc:docMk/>
            <pc:sldMk cId="3950321292" sldId="2147471826"/>
            <ac:cxnSpMk id="22" creationId="{62FC29E8-9F42-02E3-A3E8-1D247338129E}"/>
          </ac:cxnSpMkLst>
        </pc:cxnChg>
        <pc:cxnChg chg="del">
          <ac:chgData name="Edgard Morato" userId="1da6dde4-7cd4-47d1-b037-d62d00b7d62c" providerId="ADAL" clId="{A1F8669C-22C6-4FE4-96CC-F38C81B477EA}" dt="2024-08-13T14:38:10.169" v="26" actId="478"/>
          <ac:cxnSpMkLst>
            <pc:docMk/>
            <pc:sldMk cId="3950321292" sldId="2147471826"/>
            <ac:cxnSpMk id="31" creationId="{B7A54C6A-B9A0-08EE-2B68-CCDB0DE76311}"/>
          </ac:cxnSpMkLst>
        </pc:cxnChg>
        <pc:cxnChg chg="del">
          <ac:chgData name="Edgard Morato" userId="1da6dde4-7cd4-47d1-b037-d62d00b7d62c" providerId="ADAL" clId="{A1F8669C-22C6-4FE4-96CC-F38C81B477EA}" dt="2024-08-13T14:38:10.169" v="26" actId="478"/>
          <ac:cxnSpMkLst>
            <pc:docMk/>
            <pc:sldMk cId="3950321292" sldId="2147471826"/>
            <ac:cxnSpMk id="32" creationId="{4F2BFD36-0C2F-1696-E39F-C57FDE9627CA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51" creationId="{10ACBB4D-4888-5A64-D3E4-ACB24C2E2B06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52" creationId="{075034E9-95B5-11C0-D3F6-D0DC4C16A6A9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53" creationId="{68E90E44-BC3A-CA81-B5BB-80348D4CD289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54" creationId="{27905993-02B5-88B7-ECF4-322E475E0C58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55" creationId="{0063BE25-9B12-5F16-46F9-9BE1DECFB369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65" creationId="{C7ED2FEB-6A3C-DCF4-03BB-A9A0A0538C37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66" creationId="{794147FC-0F3B-3CF4-FFBD-E3C2A11F5385}"/>
          </ac:cxnSpMkLst>
        </pc:cxnChg>
        <pc:cxnChg chg="add del mod">
          <ac:chgData name="Edgard Morato" userId="1da6dde4-7cd4-47d1-b037-d62d00b7d62c" providerId="ADAL" clId="{A1F8669C-22C6-4FE4-96CC-F38C81B477EA}" dt="2024-08-13T17:28:21.657" v="555" actId="478"/>
          <ac:cxnSpMkLst>
            <pc:docMk/>
            <pc:sldMk cId="3950321292" sldId="2147471826"/>
            <ac:cxnSpMk id="67" creationId="{546A3F22-4240-3F20-5058-399A375EDAB0}"/>
          </ac:cxnSpMkLst>
        </pc:cxnChg>
        <pc:cxnChg chg="add del mod">
          <ac:chgData name="Edgard Morato" userId="1da6dde4-7cd4-47d1-b037-d62d00b7d62c" providerId="ADAL" clId="{A1F8669C-22C6-4FE4-96CC-F38C81B477EA}" dt="2024-08-13T17:49:44.800" v="723" actId="478"/>
          <ac:cxnSpMkLst>
            <pc:docMk/>
            <pc:sldMk cId="3950321292" sldId="2147471826"/>
            <ac:cxnSpMk id="77" creationId="{F226DBAB-D12D-B9DE-FB5E-AE3EEC687814}"/>
          </ac:cxnSpMkLst>
        </pc:cxnChg>
        <pc:cxnChg chg="add del mod">
          <ac:chgData name="Edgard Morato" userId="1da6dde4-7cd4-47d1-b037-d62d00b7d62c" providerId="ADAL" clId="{A1F8669C-22C6-4FE4-96CC-F38C81B477EA}" dt="2024-08-13T17:49:44.800" v="723" actId="478"/>
          <ac:cxnSpMkLst>
            <pc:docMk/>
            <pc:sldMk cId="3950321292" sldId="2147471826"/>
            <ac:cxnSpMk id="78" creationId="{1FBCBAA9-CF69-3B5C-8C78-CD09F860AA01}"/>
          </ac:cxnSpMkLst>
        </pc:cxnChg>
        <pc:cxnChg chg="add del mod">
          <ac:chgData name="Edgard Morato" userId="1da6dde4-7cd4-47d1-b037-d62d00b7d62c" providerId="ADAL" clId="{A1F8669C-22C6-4FE4-96CC-F38C81B477EA}" dt="2024-08-13T17:49:44.800" v="723" actId="478"/>
          <ac:cxnSpMkLst>
            <pc:docMk/>
            <pc:sldMk cId="3950321292" sldId="2147471826"/>
            <ac:cxnSpMk id="79" creationId="{B5F39EB3-607F-BD72-926C-6C4C7575752E}"/>
          </ac:cxnSpMkLst>
        </pc:cxnChg>
        <pc:cxnChg chg="add del mod">
          <ac:chgData name="Edgard Morato" userId="1da6dde4-7cd4-47d1-b037-d62d00b7d62c" providerId="ADAL" clId="{A1F8669C-22C6-4FE4-96CC-F38C81B477EA}" dt="2024-08-13T17:49:44.800" v="723" actId="478"/>
          <ac:cxnSpMkLst>
            <pc:docMk/>
            <pc:sldMk cId="3950321292" sldId="2147471826"/>
            <ac:cxnSpMk id="80" creationId="{E922DFB4-662B-F2C9-BBA5-FEBEF96DA97A}"/>
          </ac:cxnSpMkLst>
        </pc:cxnChg>
        <pc:cxnChg chg="add del mod">
          <ac:chgData name="Edgard Morato" userId="1da6dde4-7cd4-47d1-b037-d62d00b7d62c" providerId="ADAL" clId="{A1F8669C-22C6-4FE4-96CC-F38C81B477EA}" dt="2024-08-13T17:49:44.800" v="723" actId="478"/>
          <ac:cxnSpMkLst>
            <pc:docMk/>
            <pc:sldMk cId="3950321292" sldId="2147471826"/>
            <ac:cxnSpMk id="81" creationId="{73FC9C5F-DE4F-2E1F-AC63-75DF51DB538C}"/>
          </ac:cxnSpMkLst>
        </pc:cxnChg>
      </pc:sldChg>
      <pc:sldChg chg="addSp delSp modSp mod modNotesTx">
        <pc:chgData name="Edgard Morato" userId="1da6dde4-7cd4-47d1-b037-d62d00b7d62c" providerId="ADAL" clId="{A1F8669C-22C6-4FE4-96CC-F38C81B477EA}" dt="2024-08-13T18:44:52.785" v="792" actId="6549"/>
        <pc:sldMkLst>
          <pc:docMk/>
          <pc:sldMk cId="4023122470" sldId="2147471831"/>
        </pc:sldMkLst>
        <pc:spChg chg="add del mod">
          <ac:chgData name="Edgard Morato" userId="1da6dde4-7cd4-47d1-b037-d62d00b7d62c" providerId="ADAL" clId="{A1F8669C-22C6-4FE4-96CC-F38C81B477EA}" dt="2024-08-13T17:50:45.018" v="741" actId="478"/>
          <ac:spMkLst>
            <pc:docMk/>
            <pc:sldMk cId="4023122470" sldId="2147471831"/>
            <ac:spMk id="3" creationId="{FB53E799-A5C6-6C64-C1C0-7E3CAB3D6950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4" creationId="{DC9B8342-8284-3C84-9CB7-3C53143529D2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5" creationId="{1C4FD802-8D1B-5E99-5A53-01EB7EC0573E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" creationId="{71F54F5C-124D-3FBE-2C67-498E2AC72F94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7" creationId="{6DE89939-F19D-618B-F40F-76E96798FFD5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8" creationId="{45891020-987E-B6F4-0333-BC47D856DB83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9" creationId="{2B9DA4F2-C605-6CF9-7DED-2D34EBDC455B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0" creationId="{2B2895FB-31D8-00A4-32F3-21454C0BC618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1" creationId="{CC4F12AB-C493-00A0-1850-F33A9C8F1DAA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2" creationId="{D4DDB856-BEE4-729E-E012-0A0176F950A0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3" creationId="{D9652C4D-4DDE-CE2E-2294-A18675346CD7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4" creationId="{0714ABAB-64F2-E9EF-EFF6-A7FFFCEE1E47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5" creationId="{9E67DE62-507B-BFDC-7ACD-B08DC5CFE2B4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6" creationId="{412754B8-58BE-ADBE-2F50-21B6760BDE0B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7" creationId="{14FC589F-DA6A-7117-5D1E-80E4740FD83F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8" creationId="{C0BE3D90-86A2-2BC4-C281-D7CF6085C384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48" creationId="{EEC9B8FA-A8F5-D51B-58E2-9265466DE0F2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50" creationId="{94AA3323-7323-CC72-5729-17C53492D7E3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51" creationId="{4BF3CA12-EE2B-FA9D-19B9-17E0243A3831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58" creationId="{D878A5ED-B37A-29C0-1205-C04154F61504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0" creationId="{D79A8D01-18E4-A882-3012-70F3298E487A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2" creationId="{41741B2B-BB63-BBDF-DD90-C6029A0F9E20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3" creationId="{AC74D0EE-86D6-6DF1-6630-52A70720279B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5" creationId="{178D7DEE-E5C1-419F-ABD8-8BDC405AAA95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7" creationId="{A1135B50-8556-F7B2-AC56-5D014AA57C4A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68" creationId="{48025153-7C6B-A1CE-AC19-0C91F8C1CFF9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70" creationId="{8A9EB13D-ACFC-C712-ECA0-328740042001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75" creationId="{94FEDAB8-E73F-134D-24CE-FD2D85480803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81" creationId="{D280B5C7-67C4-0266-4DB5-B2870DA48792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96" creationId="{2E583393-B5F4-00AF-5476-AA810292EE5C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00" creationId="{8E6C5C8F-578A-E0A8-BEE2-33C65E132219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02" creationId="{6E9959CE-3F07-6BF7-CFE7-698928B02BF4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04" creationId="{3B4404F6-F1C0-B373-6449-04B95BD4A64F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06" creationId="{4D03740F-5208-0ED2-8DAC-BD865BCDF365}"/>
          </ac:spMkLst>
        </pc:spChg>
        <pc:spChg chg="del">
          <ac:chgData name="Edgard Morato" userId="1da6dde4-7cd4-47d1-b037-d62d00b7d62c" providerId="ADAL" clId="{A1F8669C-22C6-4FE4-96CC-F38C81B477EA}" dt="2024-08-13T17:50:43.709" v="740" actId="478"/>
          <ac:spMkLst>
            <pc:docMk/>
            <pc:sldMk cId="4023122470" sldId="2147471831"/>
            <ac:spMk id="112" creationId="{3EBEE6DC-A4C0-BA92-353E-F00B06BD6946}"/>
          </ac:spMkLst>
        </pc:sp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19" creationId="{55CF8BDF-B443-4C03-24DB-7CE1EE128508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0" creationId="{11A39AE6-AF27-C228-7A64-15180B1B25CA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1" creationId="{FDA7DCA6-9CED-A931-56A9-E3E5A30893E9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2" creationId="{DFC12EFB-0A44-03A2-0EC9-D4C3B4109897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3" creationId="{5A1B1103-478B-E756-21B4-1F454F00C938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4" creationId="{91D50AE4-871F-820B-F340-F52A1C60FB31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5" creationId="{BAA380A6-167B-21A9-3078-CCE8C40F172C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6" creationId="{468E99E0-74A8-CF9B-A406-336C5F159271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28" creationId="{C92C8060-4A60-0156-64E5-2D4A68E14BC4}"/>
          </ac:picMkLst>
        </pc:picChg>
        <pc:picChg chg="add mod">
          <ac:chgData name="Edgard Morato" userId="1da6dde4-7cd4-47d1-b037-d62d00b7d62c" providerId="ADAL" clId="{A1F8669C-22C6-4FE4-96CC-F38C81B477EA}" dt="2024-08-13T17:50:54.440" v="745" actId="34135"/>
          <ac:picMkLst>
            <pc:docMk/>
            <pc:sldMk cId="4023122470" sldId="2147471831"/>
            <ac:picMk id="29" creationId="{2BD0BE4D-0471-13B3-DB11-CE475AE0A087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30" creationId="{D9A83314-D20D-660E-3FEF-15B1D4343947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33" creationId="{62C1A04B-3264-162E-0D2E-B38E3808BFC0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35" creationId="{9665FC99-0C23-22E5-9530-592C74390645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37" creationId="{BCA3365C-62AD-F4AA-8E64-958CAC4AE24D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38" creationId="{105CAB1A-EAAF-2599-2914-91029D8ECF0D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41" creationId="{F5149E72-51AE-588A-4D49-7C77AB8C8CE5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43" creationId="{A1CF8097-9888-FA35-FA33-5742F0BC41BF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45" creationId="{67FEADA2-75B2-5781-0183-F8E22B380D8B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46" creationId="{7FBC9CD6-C262-DB19-0E41-51F0E69CA0C9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47" creationId="{A966C116-1BBA-51E3-A7E7-540BC965CE23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49" creationId="{F859ECF7-BD2D-6211-EC43-91FE6A3FBEEE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52" creationId="{44D67392-8CDD-19DE-8DE3-AE6424143056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53" creationId="{A7A825BC-A6D2-82F7-1B68-BBD89C09C865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54" creationId="{78F8633E-6B23-12AE-E5BD-B35F39FA58F2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56" creationId="{8B2AF0F3-6EE6-7CAC-4DF4-88BB244BA270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57" creationId="{F82401C4-1483-BFA9-BD51-8321D24A7AD1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59" creationId="{ADFCDDDC-3B3C-E1CE-979B-F12E77DAC186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61" creationId="{2187F6FB-4351-4AE1-B48D-DE23D2C01414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66" creationId="{8D503456-18FE-7619-2230-A8B6C183F361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69" creationId="{F3FBFB7C-14AD-1B9D-53A4-0BB620307827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71" creationId="{308FDEF9-D415-0AE5-2A1F-4D02ED476D30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72" creationId="{0E828047-935B-9E36-F284-ED2FF7D52D98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111" creationId="{013F20C1-718C-2E37-19EE-D00AD53DFBA5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114" creationId="{12FD2D8B-547C-A9C1-7AA0-9BB281154BF2}"/>
          </ac:picMkLst>
        </pc:picChg>
        <pc:picChg chg="del">
          <ac:chgData name="Edgard Morato" userId="1da6dde4-7cd4-47d1-b037-d62d00b7d62c" providerId="ADAL" clId="{A1F8669C-22C6-4FE4-96CC-F38C81B477EA}" dt="2024-08-13T17:50:43.709" v="740" actId="478"/>
          <ac:picMkLst>
            <pc:docMk/>
            <pc:sldMk cId="4023122470" sldId="2147471831"/>
            <ac:picMk id="116" creationId="{FC1BE4AD-5BC4-2138-EBAA-0AAAEC2DCE7C}"/>
          </ac:picMkLst>
        </pc:pic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77" creationId="{CAB09206-46F4-2AEA-F88E-A682CF1CE949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78" creationId="{E7E3865F-2470-1365-1746-969D8AD0E33E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83" creationId="{B885EB59-E692-CCD4-71BD-9C2B56909994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88" creationId="{D66ECDD9-0AA5-AFA1-FE08-C19C0E862351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91" creationId="{999A6EA8-9D82-5524-2777-3E1873016294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92" creationId="{CD66AA4A-8676-E42E-0CEC-200B979674A0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95" creationId="{1CBA69F2-CB65-A229-A339-BBAA5D6D368B}"/>
          </ac:cxnSpMkLst>
        </pc:cxnChg>
        <pc:cxnChg chg="del">
          <ac:chgData name="Edgard Morato" userId="1da6dde4-7cd4-47d1-b037-d62d00b7d62c" providerId="ADAL" clId="{A1F8669C-22C6-4FE4-96CC-F38C81B477EA}" dt="2024-08-13T17:50:43.709" v="740" actId="478"/>
          <ac:cxnSpMkLst>
            <pc:docMk/>
            <pc:sldMk cId="4023122470" sldId="2147471831"/>
            <ac:cxnSpMk id="103" creationId="{8DB438CD-A95F-F3D9-49C6-A340E67F106B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5T14:26:59.257" v="806" actId="167"/>
        <pc:sldMkLst>
          <pc:docMk/>
          <pc:sldMk cId="1377452179" sldId="2147471843"/>
        </pc:sldMkLst>
        <pc:spChg chg="add mod ord">
          <ac:chgData name="Edgard Morato" userId="1da6dde4-7cd4-47d1-b037-d62d00b7d62c" providerId="ADAL" clId="{A1F8669C-22C6-4FE4-96CC-F38C81B477EA}" dt="2024-08-15T14:26:59.257" v="806" actId="167"/>
          <ac:spMkLst>
            <pc:docMk/>
            <pc:sldMk cId="1377452179" sldId="2147471843"/>
            <ac:spMk id="3" creationId="{041F8CAB-6368-EB17-6009-373FC3B78156}"/>
          </ac:spMkLst>
        </pc:spChg>
        <pc:spChg chg="add del mod">
          <ac:chgData name="Edgard Morato" userId="1da6dde4-7cd4-47d1-b037-d62d00b7d62c" providerId="ADAL" clId="{A1F8669C-22C6-4FE4-96CC-F38C81B477EA}" dt="2024-08-13T17:50:16.931" v="735" actId="478"/>
          <ac:spMkLst>
            <pc:docMk/>
            <pc:sldMk cId="1377452179" sldId="2147471843"/>
            <ac:spMk id="3" creationId="{E4D8E39D-F9DD-6201-8BE4-4C26D2DC5F7E}"/>
          </ac:spMkLst>
        </pc:spChg>
        <pc:spChg chg="del">
          <ac:chgData name="Edgard Morato" userId="1da6dde4-7cd4-47d1-b037-d62d00b7d62c" providerId="ADAL" clId="{A1F8669C-22C6-4FE4-96CC-F38C81B477EA}" dt="2024-08-13T17:50:14.301" v="734" actId="478"/>
          <ac:spMkLst>
            <pc:docMk/>
            <pc:sldMk cId="1377452179" sldId="2147471843"/>
            <ac:spMk id="6" creationId="{EC41F5A3-9218-D924-56CB-A66C6172F9C9}"/>
          </ac:spMkLst>
        </pc:spChg>
        <pc:spChg chg="del">
          <ac:chgData name="Edgard Morato" userId="1da6dde4-7cd4-47d1-b037-d62d00b7d62c" providerId="ADAL" clId="{A1F8669C-22C6-4FE4-96CC-F38C81B477EA}" dt="2024-08-13T17:50:14.301" v="734" actId="478"/>
          <ac:spMkLst>
            <pc:docMk/>
            <pc:sldMk cId="1377452179" sldId="2147471843"/>
            <ac:spMk id="7" creationId="{A9E3CC59-9EEC-2B1B-338B-C8653967EFA4}"/>
          </ac:spMkLst>
        </pc:spChg>
        <pc:spChg chg="del">
          <ac:chgData name="Edgard Morato" userId="1da6dde4-7cd4-47d1-b037-d62d00b7d62c" providerId="ADAL" clId="{A1F8669C-22C6-4FE4-96CC-F38C81B477EA}" dt="2024-08-13T17:50:14.301" v="734" actId="478"/>
          <ac:spMkLst>
            <pc:docMk/>
            <pc:sldMk cId="1377452179" sldId="2147471843"/>
            <ac:spMk id="8" creationId="{0F6CD01D-7F30-6A56-FCD6-049B387D05B8}"/>
          </ac:spMkLst>
        </pc:spChg>
        <pc:spChg chg="del">
          <ac:chgData name="Edgard Morato" userId="1da6dde4-7cd4-47d1-b037-d62d00b7d62c" providerId="ADAL" clId="{A1F8669C-22C6-4FE4-96CC-F38C81B477EA}" dt="2024-08-13T17:50:14.301" v="734" actId="478"/>
          <ac:spMkLst>
            <pc:docMk/>
            <pc:sldMk cId="1377452179" sldId="2147471843"/>
            <ac:spMk id="9" creationId="{F5C404FD-5E2F-B94E-4964-711352FEB5B3}"/>
          </ac:spMkLst>
        </pc:spChg>
        <pc:spChg chg="add mod">
          <ac:chgData name="Edgard Morato" userId="1da6dde4-7cd4-47d1-b037-d62d00b7d62c" providerId="ADAL" clId="{A1F8669C-22C6-4FE4-96CC-F38C81B477EA}" dt="2024-08-13T18:06:15.663" v="756"/>
          <ac:spMkLst>
            <pc:docMk/>
            <pc:sldMk cId="1377452179" sldId="2147471843"/>
            <ac:spMk id="10" creationId="{CE8EF753-3E74-F98A-BF37-2D65C2EC19FC}"/>
          </ac:spMkLst>
        </pc:spChg>
        <pc:spChg chg="add mod">
          <ac:chgData name="Edgard Morato" userId="1da6dde4-7cd4-47d1-b037-d62d00b7d62c" providerId="ADAL" clId="{A1F8669C-22C6-4FE4-96CC-F38C81B477EA}" dt="2024-08-13T18:06:15.663" v="756"/>
          <ac:spMkLst>
            <pc:docMk/>
            <pc:sldMk cId="1377452179" sldId="2147471843"/>
            <ac:spMk id="11" creationId="{5FE68E58-634D-E071-A06A-3E8F286B9379}"/>
          </ac:spMkLst>
        </pc:spChg>
        <pc:picChg chg="add mod ord">
          <ac:chgData name="Edgard Morato" userId="1da6dde4-7cd4-47d1-b037-d62d00b7d62c" providerId="ADAL" clId="{A1F8669C-22C6-4FE4-96CC-F38C81B477EA}" dt="2024-08-15T14:26:59.257" v="806" actId="167"/>
          <ac:picMkLst>
            <pc:docMk/>
            <pc:sldMk cId="1377452179" sldId="2147471843"/>
            <ac:picMk id="2" creationId="{3714F6EB-219E-A919-CE69-16F991BAC0AB}"/>
          </ac:picMkLst>
        </pc:picChg>
        <pc:picChg chg="add del mod">
          <ac:chgData name="Edgard Morato" userId="1da6dde4-7cd4-47d1-b037-d62d00b7d62c" providerId="ADAL" clId="{A1F8669C-22C6-4FE4-96CC-F38C81B477EA}" dt="2024-08-15T14:26:53.493" v="804" actId="478"/>
          <ac:picMkLst>
            <pc:docMk/>
            <pc:sldMk cId="1377452179" sldId="2147471843"/>
            <ac:picMk id="5" creationId="{FE6C88BD-16D9-C521-6B86-5C1207649261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7:43:26.873" v="591" actId="34135"/>
        <pc:sldMkLst>
          <pc:docMk/>
          <pc:sldMk cId="2671093986" sldId="2147471883"/>
        </pc:sldMkLst>
        <pc:spChg chg="del">
          <ac:chgData name="Edgard Morato" userId="1da6dde4-7cd4-47d1-b037-d62d00b7d62c" providerId="ADAL" clId="{A1F8669C-22C6-4FE4-96CC-F38C81B477EA}" dt="2024-08-13T17:43:12.288" v="587" actId="478"/>
          <ac:spMkLst>
            <pc:docMk/>
            <pc:sldMk cId="2671093986" sldId="2147471883"/>
            <ac:spMk id="3" creationId="{0983105B-409D-050E-3D38-9A782EA901F7}"/>
          </ac:spMkLst>
        </pc:spChg>
        <pc:spChg chg="del">
          <ac:chgData name="Edgard Morato" userId="1da6dde4-7cd4-47d1-b037-d62d00b7d62c" providerId="ADAL" clId="{A1F8669C-22C6-4FE4-96CC-F38C81B477EA}" dt="2024-08-13T17:43:12.288" v="587" actId="478"/>
          <ac:spMkLst>
            <pc:docMk/>
            <pc:sldMk cId="2671093986" sldId="2147471883"/>
            <ac:spMk id="4" creationId="{90740DE9-1E40-F4DE-235C-8442E5FDD93F}"/>
          </ac:spMkLst>
        </pc:spChg>
        <pc:spChg chg="del">
          <ac:chgData name="Edgard Morato" userId="1da6dde4-7cd4-47d1-b037-d62d00b7d62c" providerId="ADAL" clId="{A1F8669C-22C6-4FE4-96CC-F38C81B477EA}" dt="2024-08-13T17:43:12.288" v="587" actId="478"/>
          <ac:spMkLst>
            <pc:docMk/>
            <pc:sldMk cId="2671093986" sldId="2147471883"/>
            <ac:spMk id="7" creationId="{A420D3B8-0ED8-6F38-EE6F-1DD14266BC50}"/>
          </ac:spMkLst>
        </pc:spChg>
        <pc:spChg chg="del">
          <ac:chgData name="Edgard Morato" userId="1da6dde4-7cd4-47d1-b037-d62d00b7d62c" providerId="ADAL" clId="{A1F8669C-22C6-4FE4-96CC-F38C81B477EA}" dt="2024-08-13T17:43:12.288" v="587" actId="478"/>
          <ac:spMkLst>
            <pc:docMk/>
            <pc:sldMk cId="2671093986" sldId="2147471883"/>
            <ac:spMk id="8" creationId="{7AC466C3-C713-1675-B980-A74523332C96}"/>
          </ac:spMkLst>
        </pc:spChg>
        <pc:spChg chg="del">
          <ac:chgData name="Edgard Morato" userId="1da6dde4-7cd4-47d1-b037-d62d00b7d62c" providerId="ADAL" clId="{A1F8669C-22C6-4FE4-96CC-F38C81B477EA}" dt="2024-08-13T17:43:12.288" v="587" actId="478"/>
          <ac:spMkLst>
            <pc:docMk/>
            <pc:sldMk cId="2671093986" sldId="2147471883"/>
            <ac:spMk id="10" creationId="{783F298C-6414-DE3C-A9AB-3A65A3CB4B02}"/>
          </ac:spMkLst>
        </pc:spChg>
        <pc:picChg chg="del">
          <ac:chgData name="Edgard Morato" userId="1da6dde4-7cd4-47d1-b037-d62d00b7d62c" providerId="ADAL" clId="{A1F8669C-22C6-4FE4-96CC-F38C81B477EA}" dt="2024-08-13T17:43:12.288" v="587" actId="478"/>
          <ac:picMkLst>
            <pc:docMk/>
            <pc:sldMk cId="2671093986" sldId="2147471883"/>
            <ac:picMk id="5" creationId="{72F37FDC-4C7F-BAAB-6AD6-27035D171B8C}"/>
          </ac:picMkLst>
        </pc:picChg>
        <pc:picChg chg="add mod">
          <ac:chgData name="Edgard Morato" userId="1da6dde4-7cd4-47d1-b037-d62d00b7d62c" providerId="ADAL" clId="{A1F8669C-22C6-4FE4-96CC-F38C81B477EA}" dt="2024-08-13T17:43:26.873" v="591" actId="34135"/>
          <ac:picMkLst>
            <pc:docMk/>
            <pc:sldMk cId="2671093986" sldId="2147471883"/>
            <ac:picMk id="6" creationId="{71F9D960-C69D-0774-B30A-760880D470B5}"/>
          </ac:picMkLst>
        </pc:picChg>
        <pc:picChg chg="del">
          <ac:chgData name="Edgard Morato" userId="1da6dde4-7cd4-47d1-b037-d62d00b7d62c" providerId="ADAL" clId="{A1F8669C-22C6-4FE4-96CC-F38C81B477EA}" dt="2024-08-13T17:43:12.288" v="587" actId="478"/>
          <ac:picMkLst>
            <pc:docMk/>
            <pc:sldMk cId="2671093986" sldId="2147471883"/>
            <ac:picMk id="9" creationId="{3D61DE3A-6788-309F-274E-D6C11E9D3AB4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8:07:50.390" v="790"/>
        <pc:sldMkLst>
          <pc:docMk/>
          <pc:sldMk cId="432261805" sldId="2147471908"/>
        </pc:sldMkLst>
        <pc:spChg chg="add del mod">
          <ac:chgData name="Edgard Morato" userId="1da6dde4-7cd4-47d1-b037-d62d00b7d62c" providerId="ADAL" clId="{A1F8669C-22C6-4FE4-96CC-F38C81B477EA}" dt="2024-08-13T14:25:27.702" v="23" actId="478"/>
          <ac:spMkLst>
            <pc:docMk/>
            <pc:sldMk cId="432261805" sldId="2147471908"/>
            <ac:spMk id="2" creationId="{FAB0DA31-0D10-C35A-F336-259F26622EAC}"/>
          </ac:spMkLst>
        </pc:spChg>
        <pc:spChg chg="add del mod">
          <ac:chgData name="Edgard Morato" userId="1da6dde4-7cd4-47d1-b037-d62d00b7d62c" providerId="ADAL" clId="{A1F8669C-22C6-4FE4-96CC-F38C81B477EA}" dt="2024-08-13T17:49:58.781" v="729" actId="478"/>
          <ac:spMkLst>
            <pc:docMk/>
            <pc:sldMk cId="432261805" sldId="2147471908"/>
            <ac:spMk id="3" creationId="{2CEC1F82-61FE-FE48-EBC9-9644505BF497}"/>
          </ac:spMkLst>
        </pc:spChg>
        <pc:spChg chg="add del mod">
          <ac:chgData name="Edgard Morato" userId="1da6dde4-7cd4-47d1-b037-d62d00b7d62c" providerId="ADAL" clId="{A1F8669C-22C6-4FE4-96CC-F38C81B477EA}" dt="2024-08-13T17:49:58.781" v="729" actId="478"/>
          <ac:spMkLst>
            <pc:docMk/>
            <pc:sldMk cId="432261805" sldId="2147471908"/>
            <ac:spMk id="5" creationId="{AB362A95-56C1-2E65-77FE-9027103600C7}"/>
          </ac:spMkLst>
        </pc:spChg>
        <pc:spChg chg="add mod">
          <ac:chgData name="Edgard Morato" userId="1da6dde4-7cd4-47d1-b037-d62d00b7d62c" providerId="ADAL" clId="{A1F8669C-22C6-4FE4-96CC-F38C81B477EA}" dt="2024-08-13T18:07:50.390" v="790"/>
          <ac:spMkLst>
            <pc:docMk/>
            <pc:sldMk cId="432261805" sldId="2147471908"/>
            <ac:spMk id="8" creationId="{DB3BEB19-9290-D824-12B3-623E2F373A07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22" creationId="{0C31F59B-A9BD-4D44-D07D-32727EA92BAC}"/>
          </ac:spMkLst>
        </pc:spChg>
        <pc:spChg chg="del mod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23" creationId="{A17C6332-DBAA-2934-86D9-A8BF32EA10D8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24" creationId="{B2B94903-75B3-7920-2E51-E0C2E4727751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25" creationId="{C3DA19C6-0FF5-258A-B4F5-61EF7EBD4CA0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26" creationId="{B9D9E16D-CAFE-BD8A-B1C2-3AD3CE93450A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27" creationId="{4A1E2B9A-CE87-4CCC-70E5-E189ECF11B13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41" creationId="{B059F33A-F026-CD50-BCD2-F34CEEEA3F4A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43" creationId="{7B488672-800F-9F4A-40DD-175B9EDA910D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44" creationId="{BAF458FC-3C19-287D-F831-13780519CEAA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46" creationId="{DF32AD2C-DCE7-1CD4-DC5A-43951F0B9AC4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49" creationId="{97793581-798B-41FB-27FF-03150657739D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53" creationId="{41EB1F76-C2AF-EBCD-8902-A0E11D818C0E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75" creationId="{A4E3D006-A082-AA60-27AC-006618D64E10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79" creationId="{BC9E2BF4-E190-3412-BE3B-28FD6ACD3BFD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83" creationId="{7C832B7A-67EB-C293-E55D-2B61D22C15F5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84" creationId="{E1D94D10-2D83-E84E-2615-4A890180A08F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88" creationId="{DFC43168-5890-1BE2-6C1A-9DFE9916736D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98" creationId="{2531F979-69AF-6F3F-D933-AE59A39DA570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99" creationId="{65168CB9-9607-9A90-4E3C-E83DF891121A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00" creationId="{08BD10A8-B4AE-C428-E12C-F1E415613171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01" creationId="{6A4D6C7C-EB75-2F75-2D67-909552872FEF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02" creationId="{BA5081AD-8468-1421-1EAE-3D103A2D505A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03" creationId="{DA7EB38C-4467-F647-3E13-46C733F2055A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10" creationId="{A18CD3AF-991F-A4ED-2FAA-EDF510660A68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11" creationId="{3CB0C6A9-3555-92BF-24EB-B7EAF1B8D5AC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12" creationId="{E293E27C-087D-7A69-C7FE-8E731B5687E2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13" creationId="{F39107BF-85A5-A555-E6C6-E0F3E3ADA896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38" creationId="{8802B9F8-5306-4A8E-E6BA-566B18FD2EE5}"/>
          </ac:spMkLst>
        </pc:spChg>
        <pc:spChg chg="del">
          <ac:chgData name="Edgard Morato" userId="1da6dde4-7cd4-47d1-b037-d62d00b7d62c" providerId="ADAL" clId="{A1F8669C-22C6-4FE4-96CC-F38C81B477EA}" dt="2024-08-13T17:49:57.362" v="728" actId="478"/>
          <ac:spMkLst>
            <pc:docMk/>
            <pc:sldMk cId="432261805" sldId="2147471908"/>
            <ac:spMk id="144" creationId="{C19CC314-6F4E-0CCF-4EFD-5F99D331329B}"/>
          </ac:spMkLst>
        </pc:s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14" creationId="{75CE79A6-BF18-FDA6-B28E-DC3CC1ADEA1F}"/>
          </ac:grpSpMkLst>
        </pc:gr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18" creationId="{940681D5-91BB-66AD-B3F1-E64071FD8C87}"/>
          </ac:grpSpMkLst>
        </pc:gr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22" creationId="{E2E417AC-0F8D-A74F-0152-ECD3F9803C56}"/>
          </ac:grpSpMkLst>
        </pc:gr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26" creationId="{58434D2F-FE23-37D7-D7E7-4F696BD096F3}"/>
          </ac:grpSpMkLst>
        </pc:gr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30" creationId="{20D32D57-C191-6784-091D-61B1C1D6EEC5}"/>
          </ac:grpSpMkLst>
        </pc:gr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34" creationId="{9C8AA083-698C-453C-F704-69E3DB254FD4}"/>
          </ac:grpSpMkLst>
        </pc:grpChg>
        <pc:grpChg chg="del mod">
          <ac:chgData name="Edgard Morato" userId="1da6dde4-7cd4-47d1-b037-d62d00b7d62c" providerId="ADAL" clId="{A1F8669C-22C6-4FE4-96CC-F38C81B477EA}" dt="2024-08-13T17:49:57.362" v="728" actId="478"/>
          <ac:grpSpMkLst>
            <pc:docMk/>
            <pc:sldMk cId="432261805" sldId="2147471908"/>
            <ac:grpSpMk id="139" creationId="{24B1F793-FA99-434E-9F78-E03F622427B1}"/>
          </ac:grpSpMkLst>
        </pc:grpChg>
        <pc:picChg chg="add mod">
          <ac:chgData name="Edgard Morato" userId="1da6dde4-7cd4-47d1-b037-d62d00b7d62c" providerId="ADAL" clId="{A1F8669C-22C6-4FE4-96CC-F38C81B477EA}" dt="2024-08-13T17:50:08.941" v="733" actId="34135"/>
          <ac:picMkLst>
            <pc:docMk/>
            <pc:sldMk cId="432261805" sldId="2147471908"/>
            <ac:picMk id="7" creationId="{092C6444-87E0-1032-BB1C-2BE2E13F5CB6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92" creationId="{79355A03-C80A-28F0-FABF-1413035DDC5F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93" creationId="{8A2FD8A6-BCF9-E403-BAE8-D4AA2BA937AC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95" creationId="{9D0878C4-41B6-88D9-7583-2754E33C281D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96" creationId="{830F26CF-66C1-1602-DC83-9DAAA6131667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97" creationId="{57837388-A4B3-FC9F-8EE4-843DFC2AB766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104" creationId="{23D758FD-DAC7-6C7F-5103-475CE4303340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105" creationId="{511CFB1C-32BF-E1A7-0BA1-6303ADADE7E9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106" creationId="{4AF0747F-A0E1-2A6D-F81C-14B55F301122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107" creationId="{4D5B3C39-E6AC-A946-6E62-6F1F27198A9D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108" creationId="{6CB3DB1A-C592-53D6-DAE5-37D1B015578C}"/>
          </ac:picMkLst>
        </pc:picChg>
        <pc:picChg chg="del">
          <ac:chgData name="Edgard Morato" userId="1da6dde4-7cd4-47d1-b037-d62d00b7d62c" providerId="ADAL" clId="{A1F8669C-22C6-4FE4-96CC-F38C81B477EA}" dt="2024-08-13T17:49:57.362" v="728" actId="478"/>
          <ac:picMkLst>
            <pc:docMk/>
            <pc:sldMk cId="432261805" sldId="2147471908"/>
            <ac:picMk id="109" creationId="{2AAEDC8D-1EF4-7E69-FDDF-65714A3292F1}"/>
          </ac:picMkLst>
        </pc:picChg>
      </pc:sldChg>
      <pc:sldChg chg="addSp delSp modSp mod delCm">
        <pc:chgData name="Edgard Morato" userId="1da6dde4-7cd4-47d1-b037-d62d00b7d62c" providerId="ADAL" clId="{A1F8669C-22C6-4FE4-96CC-F38C81B477EA}" dt="2024-08-13T17:45:38.620" v="641" actId="34135"/>
        <pc:sldMkLst>
          <pc:docMk/>
          <pc:sldMk cId="3578510256" sldId="2147471939"/>
        </pc:sldMkLst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8" creationId="{CE1225D3-B9F4-29BA-A52E-3EABCEEF78B7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0" creationId="{BCBC20F3-5BF3-2627-BC06-8DB50127082F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1" creationId="{6E066E19-CCE0-6A87-F18A-58F286E010EE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2" creationId="{F4A46544-166D-39E2-A24D-9AF0B17B7C91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5" creationId="{B3C744D9-5C01-170A-3CB7-3F33AEECBA57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6" creationId="{045B7704-242A-E00E-9AD4-585E3201BC79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48" creationId="{6C6FE275-B15F-3D46-2FE7-CD8E7919FB9A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53" creationId="{13C148E9-13A6-E94D-E17C-7CF17D88A91A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55" creationId="{76DD9F2C-C8A8-023C-5757-5718C4721DC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58" creationId="{E88FA25A-A5E1-B17F-50D5-ECF0BAB5EE0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59" creationId="{6F1902E8-A70A-7F51-DF9B-FC0BD2CEF31E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60" creationId="{90B811BF-76EE-536F-A616-3337880CDE5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61" creationId="{F1E24D22-45B2-5C77-5ADE-7BA0FF28B230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65" creationId="{F90D16E6-0505-DFA2-3D01-275B7441E7E2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67" creationId="{927596AC-E24F-B192-E433-506C7AA0B7C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72" creationId="{2F53938C-5094-779A-C3FD-38F669DEA32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73" creationId="{E1B01C86-3C66-A8C7-354A-EE7D18CF6E41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89" creationId="{179140EE-836B-DF60-408B-47AAFA2ED0BB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199" creationId="{45FD955A-5918-4AD5-E88F-2751963A6783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0" creationId="{704001B4-573C-1A63-8487-92250A77B883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1" creationId="{9A92C675-B649-95F8-735F-D59E2FDE0327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2" creationId="{718DC2D3-8C96-8947-DC6E-CE51360B798B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3" creationId="{4B7C4EE8-A1E1-DD56-F23C-338FFAA44E03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4" creationId="{739427F1-D2EA-519C-EA3F-48A6E30BBCDA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5" creationId="{EA81EBF5-44FF-6C80-41B1-E63B1DF7DF3C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6" creationId="{7DF0A9E5-39DB-7D96-C703-A32BDF519FDA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7" creationId="{CD472C14-886F-86D5-FD13-60976E6AA98C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08" creationId="{832A0871-1A0A-841B-5992-55E8235B7E10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0" creationId="{AFF3EB80-7FF4-A348-6111-0D29DD1B3656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1" creationId="{3FFE23B4-2A61-EAFA-7777-103926F78796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2" creationId="{6C75F7F4-BB0A-E38D-7A25-9586263CD378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3" creationId="{D2A4A74E-22E1-F5D2-C1D9-F6D0AA6307C2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4" creationId="{C2DAFB58-C55F-ED94-50BE-CCD2720C5712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5" creationId="{BC548844-AD85-5735-3796-3A6BB6279FFB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6" creationId="{E1B2D245-8887-B138-1A53-27C48F1F594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7" creationId="{423DE421-66F8-07A2-80CB-8EE414A3BF71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8" creationId="{C3D7EBE2-8BAC-4A2B-DBB0-4A4E8499B944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19" creationId="{46BD65BB-04C2-5427-B586-13094253D7C8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0" creationId="{E4AA5BAB-D229-AF3A-85A8-83902A6C96FE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1" creationId="{113FD852-F98A-79A6-6A50-D2F43D5E632A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2" creationId="{FF53FDBF-27D4-8BF3-C8A3-DA22B13D068A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4" creationId="{0D422C3E-2D4E-0FFB-A29F-F7BD02964620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5" creationId="{0B977FCD-B117-7738-126B-3F8AD4455893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6" creationId="{B9E4752C-5C8D-5480-F51C-CF757796D7D2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7" creationId="{C649B2D6-8C86-32EA-F375-56D7AFE6BB97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8" creationId="{23F3B148-8830-CF23-A0C1-554C95B00916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29" creationId="{F0896D9B-0480-554A-10BB-BA0106B05F5B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30" creationId="{61FD4939-EC22-34DB-F768-CE136C94F795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61" creationId="{5C7958C2-23E7-4B9E-6D1A-412840F360C9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62" creationId="{1B48C4A6-2668-95D7-7E92-3CAF9E1E9822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63" creationId="{2757AADD-E30B-1876-15D7-4591B9808F0D}"/>
          </ac:spMkLst>
        </pc:spChg>
        <pc:spChg chg="del">
          <ac:chgData name="Edgard Morato" userId="1da6dde4-7cd4-47d1-b037-d62d00b7d62c" providerId="ADAL" clId="{A1F8669C-22C6-4FE4-96CC-F38C81B477EA}" dt="2024-08-13T17:45:10.693" v="632" actId="478"/>
          <ac:spMkLst>
            <pc:docMk/>
            <pc:sldMk cId="3578510256" sldId="2147471939"/>
            <ac:spMk id="264" creationId="{A26842E5-AFD0-21F0-9D33-48717CC71470}"/>
          </ac:spMkLst>
        </pc:spChg>
        <pc:picChg chg="add mod">
          <ac:chgData name="Edgard Morato" userId="1da6dde4-7cd4-47d1-b037-d62d00b7d62c" providerId="ADAL" clId="{A1F8669C-22C6-4FE4-96CC-F38C81B477EA}" dt="2024-08-13T17:45:38.620" v="641" actId="34135"/>
          <ac:picMkLst>
            <pc:docMk/>
            <pc:sldMk cId="3578510256" sldId="2147471939"/>
            <ac:picMk id="3" creationId="{43C66078-D9D6-F36B-9FCD-776E6EA62A27}"/>
          </ac:picMkLst>
        </pc:picChg>
        <pc:picChg chg="del">
          <ac:chgData name="Edgard Morato" userId="1da6dde4-7cd4-47d1-b037-d62d00b7d62c" providerId="ADAL" clId="{A1F8669C-22C6-4FE4-96CC-F38C81B477EA}" dt="2024-08-13T17:45:10.693" v="632" actId="478"/>
          <ac:picMkLst>
            <pc:docMk/>
            <pc:sldMk cId="3578510256" sldId="2147471939"/>
            <ac:picMk id="9" creationId="{3B377908-8DBC-2DDE-E3EB-802A4C9A7212}"/>
          </ac:picMkLst>
        </pc:picChg>
        <pc:cxnChg chg="del">
          <ac:chgData name="Edgard Morato" userId="1da6dde4-7cd4-47d1-b037-d62d00b7d62c" providerId="ADAL" clId="{A1F8669C-22C6-4FE4-96CC-F38C81B477EA}" dt="2024-08-13T17:45:10.693" v="632" actId="478"/>
          <ac:cxnSpMkLst>
            <pc:docMk/>
            <pc:sldMk cId="3578510256" sldId="2147471939"/>
            <ac:cxnSpMk id="150" creationId="{0319882C-0C23-08B1-5B2F-B95CD3D4807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38:03.114" v="559"/>
              <pc2:cmMkLst xmlns:pc2="http://schemas.microsoft.com/office/powerpoint/2019/9/main/command">
                <pc:docMk/>
                <pc:sldMk cId="3578510256" sldId="2147471939"/>
                <pc2:cmMk id="{CAF0758C-B616-4BA6-8AF2-04AEB119F7ED}"/>
              </pc2:cmMkLst>
            </pc226:cmChg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38:01.423" v="558"/>
              <pc2:cmMkLst xmlns:pc2="http://schemas.microsoft.com/office/powerpoint/2019/9/main/command">
                <pc:docMk/>
                <pc:sldMk cId="3578510256" sldId="2147471939"/>
                <pc2:cmMk id="{CDAE57C5-1F57-41F2-8BD8-07A1CA8DA0C5}"/>
              </pc2:cmMkLst>
            </pc226:cmChg>
          </p:ext>
        </pc:extLst>
      </pc:sldChg>
      <pc:sldChg chg="addSp delSp modSp mod">
        <pc:chgData name="Edgard Morato" userId="1da6dde4-7cd4-47d1-b037-d62d00b7d62c" providerId="ADAL" clId="{A1F8669C-22C6-4FE4-96CC-F38C81B477EA}" dt="2024-08-13T17:46:17.821" v="656" actId="962"/>
        <pc:sldMkLst>
          <pc:docMk/>
          <pc:sldMk cId="2749184785" sldId="2147471976"/>
        </pc:sldMkLst>
        <pc:spChg chg="del">
          <ac:chgData name="Edgard Morato" userId="1da6dde4-7cd4-47d1-b037-d62d00b7d62c" providerId="ADAL" clId="{A1F8669C-22C6-4FE4-96CC-F38C81B477EA}" dt="2024-08-13T17:46:07.996" v="652" actId="478"/>
          <ac:spMkLst>
            <pc:docMk/>
            <pc:sldMk cId="2749184785" sldId="2147471976"/>
            <ac:spMk id="2" creationId="{70575E36-8916-2DE4-FA6E-05D454282146}"/>
          </ac:spMkLst>
        </pc:spChg>
        <pc:spChg chg="del">
          <ac:chgData name="Edgard Morato" userId="1da6dde4-7cd4-47d1-b037-d62d00b7d62c" providerId="ADAL" clId="{A1F8669C-22C6-4FE4-96CC-F38C81B477EA}" dt="2024-08-13T17:46:07.996" v="652" actId="478"/>
          <ac:spMkLst>
            <pc:docMk/>
            <pc:sldMk cId="2749184785" sldId="2147471976"/>
            <ac:spMk id="5" creationId="{739C85DF-1F5F-1B60-FF70-F4FEA6D1E702}"/>
          </ac:spMkLst>
        </pc:spChg>
        <pc:spChg chg="del">
          <ac:chgData name="Edgard Morato" userId="1da6dde4-7cd4-47d1-b037-d62d00b7d62c" providerId="ADAL" clId="{A1F8669C-22C6-4FE4-96CC-F38C81B477EA}" dt="2024-08-13T17:46:07.996" v="652" actId="478"/>
          <ac:spMkLst>
            <pc:docMk/>
            <pc:sldMk cId="2749184785" sldId="2147471976"/>
            <ac:spMk id="6" creationId="{D3F0DD67-B3E7-243F-D7CE-4D59E4008E07}"/>
          </ac:spMkLst>
        </pc:spChg>
        <pc:spChg chg="del">
          <ac:chgData name="Edgard Morato" userId="1da6dde4-7cd4-47d1-b037-d62d00b7d62c" providerId="ADAL" clId="{A1F8669C-22C6-4FE4-96CC-F38C81B477EA}" dt="2024-08-13T17:46:07.996" v="652" actId="478"/>
          <ac:spMkLst>
            <pc:docMk/>
            <pc:sldMk cId="2749184785" sldId="2147471976"/>
            <ac:spMk id="7" creationId="{AEFEE837-D574-4333-8E10-A63B052E2972}"/>
          </ac:spMkLst>
        </pc:spChg>
        <pc:spChg chg="del">
          <ac:chgData name="Edgard Morato" userId="1da6dde4-7cd4-47d1-b037-d62d00b7d62c" providerId="ADAL" clId="{A1F8669C-22C6-4FE4-96CC-F38C81B477EA}" dt="2024-08-13T17:46:07.996" v="652" actId="478"/>
          <ac:spMkLst>
            <pc:docMk/>
            <pc:sldMk cId="2749184785" sldId="2147471976"/>
            <ac:spMk id="8" creationId="{7D1168C7-4889-2F06-6198-196FDE2B793C}"/>
          </ac:spMkLst>
        </pc:spChg>
        <pc:spChg chg="del">
          <ac:chgData name="Edgard Morato" userId="1da6dde4-7cd4-47d1-b037-d62d00b7d62c" providerId="ADAL" clId="{A1F8669C-22C6-4FE4-96CC-F38C81B477EA}" dt="2024-08-13T17:46:07.996" v="652" actId="478"/>
          <ac:spMkLst>
            <pc:docMk/>
            <pc:sldMk cId="2749184785" sldId="2147471976"/>
            <ac:spMk id="9" creationId="{606EF10B-BD9A-79F7-A3A1-FE7C66EB86FE}"/>
          </ac:spMkLst>
        </pc:spChg>
        <pc:picChg chg="del">
          <ac:chgData name="Edgard Morato" userId="1da6dde4-7cd4-47d1-b037-d62d00b7d62c" providerId="ADAL" clId="{A1F8669C-22C6-4FE4-96CC-F38C81B477EA}" dt="2024-08-13T17:46:07.996" v="652" actId="478"/>
          <ac:picMkLst>
            <pc:docMk/>
            <pc:sldMk cId="2749184785" sldId="2147471976"/>
            <ac:picMk id="3" creationId="{67D7A6F3-94AD-D7BB-7706-64798ECB7323}"/>
          </ac:picMkLst>
        </pc:picChg>
        <pc:picChg chg="del">
          <ac:chgData name="Edgard Morato" userId="1da6dde4-7cd4-47d1-b037-d62d00b7d62c" providerId="ADAL" clId="{A1F8669C-22C6-4FE4-96CC-F38C81B477EA}" dt="2024-08-13T17:46:07.996" v="652" actId="478"/>
          <ac:picMkLst>
            <pc:docMk/>
            <pc:sldMk cId="2749184785" sldId="2147471976"/>
            <ac:picMk id="4" creationId="{DB5805E7-17FF-4AA2-885F-BA8EDD1CEBFF}"/>
          </ac:picMkLst>
        </pc:picChg>
        <pc:picChg chg="add mod">
          <ac:chgData name="Edgard Morato" userId="1da6dde4-7cd4-47d1-b037-d62d00b7d62c" providerId="ADAL" clId="{A1F8669C-22C6-4FE4-96CC-F38C81B477EA}" dt="2024-08-13T17:46:17.821" v="656" actId="962"/>
          <ac:picMkLst>
            <pc:docMk/>
            <pc:sldMk cId="2749184785" sldId="2147471976"/>
            <ac:picMk id="11" creationId="{58D38571-360E-80E3-8799-A52D0537BE7A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7:43:53.815" v="602" actId="34135"/>
        <pc:sldMkLst>
          <pc:docMk/>
          <pc:sldMk cId="60920140" sldId="2147472007"/>
        </pc:sldMkLst>
        <pc:spChg chg="del">
          <ac:chgData name="Edgard Morato" userId="1da6dde4-7cd4-47d1-b037-d62d00b7d62c" providerId="ADAL" clId="{A1F8669C-22C6-4FE4-96CC-F38C81B477EA}" dt="2024-08-13T17:43:44.701" v="598" actId="478"/>
          <ac:spMkLst>
            <pc:docMk/>
            <pc:sldMk cId="60920140" sldId="2147472007"/>
            <ac:spMk id="2" creationId="{AC597590-9E93-0687-BC8A-C91741B15C6A}"/>
          </ac:spMkLst>
        </pc:spChg>
        <pc:spChg chg="del">
          <ac:chgData name="Edgard Morato" userId="1da6dde4-7cd4-47d1-b037-d62d00b7d62c" providerId="ADAL" clId="{A1F8669C-22C6-4FE4-96CC-F38C81B477EA}" dt="2024-08-13T17:43:44.701" v="598" actId="478"/>
          <ac:spMkLst>
            <pc:docMk/>
            <pc:sldMk cId="60920140" sldId="2147472007"/>
            <ac:spMk id="4" creationId="{56101A64-97A5-610C-0766-3E627B88D06F}"/>
          </ac:spMkLst>
        </pc:spChg>
        <pc:spChg chg="del">
          <ac:chgData name="Edgard Morato" userId="1da6dde4-7cd4-47d1-b037-d62d00b7d62c" providerId="ADAL" clId="{A1F8669C-22C6-4FE4-96CC-F38C81B477EA}" dt="2024-08-13T17:43:44.701" v="598" actId="478"/>
          <ac:spMkLst>
            <pc:docMk/>
            <pc:sldMk cId="60920140" sldId="2147472007"/>
            <ac:spMk id="7" creationId="{56EB23F0-EF27-1860-79C5-38FB817A3FC8}"/>
          </ac:spMkLst>
        </pc:spChg>
        <pc:spChg chg="del">
          <ac:chgData name="Edgard Morato" userId="1da6dde4-7cd4-47d1-b037-d62d00b7d62c" providerId="ADAL" clId="{A1F8669C-22C6-4FE4-96CC-F38C81B477EA}" dt="2024-08-13T17:43:44.701" v="598" actId="478"/>
          <ac:spMkLst>
            <pc:docMk/>
            <pc:sldMk cId="60920140" sldId="2147472007"/>
            <ac:spMk id="8" creationId="{914F95C6-50C9-FAD1-00FD-AEB508207495}"/>
          </ac:spMkLst>
        </pc:spChg>
        <pc:spChg chg="del">
          <ac:chgData name="Edgard Morato" userId="1da6dde4-7cd4-47d1-b037-d62d00b7d62c" providerId="ADAL" clId="{A1F8669C-22C6-4FE4-96CC-F38C81B477EA}" dt="2024-08-13T17:43:44.701" v="598" actId="478"/>
          <ac:spMkLst>
            <pc:docMk/>
            <pc:sldMk cId="60920140" sldId="2147472007"/>
            <ac:spMk id="9" creationId="{559F10A4-780F-BDA0-0F0E-10273E337CCC}"/>
          </ac:spMkLst>
        </pc:spChg>
        <pc:spChg chg="del">
          <ac:chgData name="Edgard Morato" userId="1da6dde4-7cd4-47d1-b037-d62d00b7d62c" providerId="ADAL" clId="{A1F8669C-22C6-4FE4-96CC-F38C81B477EA}" dt="2024-08-13T17:43:44.701" v="598" actId="478"/>
          <ac:spMkLst>
            <pc:docMk/>
            <pc:sldMk cId="60920140" sldId="2147472007"/>
            <ac:spMk id="13" creationId="{6A04E0E0-A7FB-ACE3-36B6-F7B67B028A93}"/>
          </ac:spMkLst>
        </pc:spChg>
        <pc:picChg chg="add mod">
          <ac:chgData name="Edgard Morato" userId="1da6dde4-7cd4-47d1-b037-d62d00b7d62c" providerId="ADAL" clId="{A1F8669C-22C6-4FE4-96CC-F38C81B477EA}" dt="2024-08-13T17:43:53.815" v="602" actId="34135"/>
          <ac:picMkLst>
            <pc:docMk/>
            <pc:sldMk cId="60920140" sldId="2147472007"/>
            <ac:picMk id="5" creationId="{AEEF1D3E-778D-E75D-90D8-0AE1D7E6238A}"/>
          </ac:picMkLst>
        </pc:picChg>
        <pc:picChg chg="del">
          <ac:chgData name="Edgard Morato" userId="1da6dde4-7cd4-47d1-b037-d62d00b7d62c" providerId="ADAL" clId="{A1F8669C-22C6-4FE4-96CC-F38C81B477EA}" dt="2024-08-13T17:43:44.701" v="598" actId="478"/>
          <ac:picMkLst>
            <pc:docMk/>
            <pc:sldMk cId="60920140" sldId="2147472007"/>
            <ac:picMk id="6" creationId="{8A54964B-8F79-174D-7B35-C6C69726633A}"/>
          </ac:picMkLst>
        </pc:picChg>
        <pc:picChg chg="del">
          <ac:chgData name="Edgard Morato" userId="1da6dde4-7cd4-47d1-b037-d62d00b7d62c" providerId="ADAL" clId="{A1F8669C-22C6-4FE4-96CC-F38C81B477EA}" dt="2024-08-13T17:43:44.701" v="598" actId="478"/>
          <ac:picMkLst>
            <pc:docMk/>
            <pc:sldMk cId="60920140" sldId="2147472007"/>
            <ac:picMk id="10" creationId="{5131D6C6-DF68-DEEF-3F6C-0264805AAC15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7:44:08.005" v="608" actId="34135"/>
        <pc:sldMkLst>
          <pc:docMk/>
          <pc:sldMk cId="124008438" sldId="2147472012"/>
        </pc:sldMkLst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" creationId="{2555708E-CDD3-6008-3C77-66AEC27A9445}"/>
          </ac:spMkLst>
        </pc:spChg>
        <pc:spChg chg="add del mod">
          <ac:chgData name="Edgard Morato" userId="1da6dde4-7cd4-47d1-b037-d62d00b7d62c" providerId="ADAL" clId="{A1F8669C-22C6-4FE4-96CC-F38C81B477EA}" dt="2024-08-13T17:43:57.890" v="604" actId="478"/>
          <ac:spMkLst>
            <pc:docMk/>
            <pc:sldMk cId="124008438" sldId="2147472012"/>
            <ac:spMk id="4" creationId="{2BFC72A9-74DA-B8C2-D515-A4A5EBD00CE3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" creationId="{C955E717-FA55-D2A8-0360-7445D5DC03C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7" creationId="{79783F7B-D1E1-6D51-A364-D4B71AE81DF5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8" creationId="{97631D15-6B55-67ED-A692-BDE7E548D6E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9" creationId="{97D2E0AC-4568-649D-8748-9113A3ADE313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0" creationId="{09D66C22-E4A0-05B7-51CC-8C5C409E803C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1" creationId="{FD0155CF-DA4C-ED6E-B5D3-285196D1D371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2" creationId="{28CF69CB-D2EE-691B-FAFB-69292B2FC80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3" creationId="{8C9D62F2-A02F-A630-E109-2A0FF60239C3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4" creationId="{A2B165B1-16D8-C1AF-7A23-8F43E6412F9C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5" creationId="{9E60ABDF-F3B2-EA9A-1D2F-948D0FF94E54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6" creationId="{57D9C1F7-A944-17CE-012F-CA06D6D380C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17" creationId="{44E99C24-C2B2-34C0-8F4E-CC37609358A6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20" creationId="{B67E67CD-72F6-936C-CE5B-89D176BEACB8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22" creationId="{2852B0CE-26BF-AB9A-FC33-ECDB51354227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29" creationId="{CC86DA31-09CC-1AA5-8823-D5C29C1D41B9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1" creationId="{DC547173-C027-004F-D48B-469F228469CE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3" creationId="{B16E32A4-F14E-762D-C142-9C6BFD9B6366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4" creationId="{A1835DF1-25C0-5E45-CDB6-0D1DEA0430C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5" creationId="{E00DA7E2-9660-387D-FCDC-269F6DF9B9A8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6" creationId="{687848C6-25B2-E1BC-9891-CBA9C956A333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7" creationId="{B5859071-8FB2-2479-D352-386C515FB077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8" creationId="{F55631A4-843F-567D-3F67-1384BAF8EF26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39" creationId="{A9BC0AE5-B898-9518-0C6B-A33EF35353E1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0" creationId="{125FF2B2-7CC2-538F-D8CE-70EC369CD11C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1" creationId="{C4D1BF9F-E982-97ED-F616-84C333308234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2" creationId="{CFAC0898-9C20-DD81-3B35-0C522AE209C8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3" creationId="{7AC58117-71AE-031A-BEC4-502A5ACABBB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4" creationId="{29E13C8A-9FA3-EC05-70D1-5C4455225E75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5" creationId="{21953A17-E774-A5B8-034F-DA7D8AE1B02B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6" creationId="{7CB8446F-20F6-33CE-ED6E-A0AE33AC9754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7" creationId="{E651496B-CAF7-B21A-7986-7700F7E9A695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48" creationId="{8A30515C-5EFB-EE7C-9657-90DC7C4FF6F8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1" creationId="{A13D8997-F67A-814A-F06C-CCD7CAD9E54E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5" creationId="{AF4B721B-4938-F580-3A82-7E21DCB14560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6" creationId="{450176C1-E15B-AD08-C0CB-CF8F02B6D617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7" creationId="{A87447BE-2A7A-7687-DF32-D948A2D4AFF0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8" creationId="{CDB75F4D-BB8A-2EC0-1BF8-8062B6AEF871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59" creationId="{24F769C3-6430-0CC9-CAB1-9C3F8CA53F7A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0" creationId="{B9EB8891-B050-BAA2-BC44-6B6435E34ACF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1" creationId="{368E1EA3-777D-B02B-6FE0-97F33D25AF40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2" creationId="{94691A3E-8B34-01BC-0389-DF83D2985C74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3" creationId="{1EC3B2D5-6D0E-D757-A8BB-D512E5BAC404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4" creationId="{6ADF74AE-EC7D-457B-06CA-252CB3DCED6E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6" creationId="{C943FD67-A127-3DCF-3295-8FC15725BBCA}"/>
          </ac:spMkLst>
        </pc:spChg>
        <pc:spChg chg="del">
          <ac:chgData name="Edgard Morato" userId="1da6dde4-7cd4-47d1-b037-d62d00b7d62c" providerId="ADAL" clId="{A1F8669C-22C6-4FE4-96CC-F38C81B477EA}" dt="2024-08-13T17:43:56.601" v="603" actId="478"/>
          <ac:spMkLst>
            <pc:docMk/>
            <pc:sldMk cId="124008438" sldId="2147472012"/>
            <ac:spMk id="67" creationId="{F44DC701-729B-65FE-7865-EC50DC64501E}"/>
          </ac:spMkLst>
        </pc:spChg>
        <pc:grpChg chg="del">
          <ac:chgData name="Edgard Morato" userId="1da6dde4-7cd4-47d1-b037-d62d00b7d62c" providerId="ADAL" clId="{A1F8669C-22C6-4FE4-96CC-F38C81B477EA}" dt="2024-08-13T17:43:56.601" v="603" actId="478"/>
          <ac:grpSpMkLst>
            <pc:docMk/>
            <pc:sldMk cId="124008438" sldId="2147472012"/>
            <ac:grpSpMk id="52" creationId="{D3A47B56-B5D7-CC75-F1E8-32FCD5720B65}"/>
          </ac:grpSpMkLst>
        </pc:grpChg>
        <pc:grpChg chg="del">
          <ac:chgData name="Edgard Morato" userId="1da6dde4-7cd4-47d1-b037-d62d00b7d62c" providerId="ADAL" clId="{A1F8669C-22C6-4FE4-96CC-F38C81B477EA}" dt="2024-08-13T17:43:56.601" v="603" actId="478"/>
          <ac:grpSpMkLst>
            <pc:docMk/>
            <pc:sldMk cId="124008438" sldId="2147472012"/>
            <ac:grpSpMk id="68" creationId="{9F6C0768-87CB-DCEB-7793-1886B8A9CCB8}"/>
          </ac:grpSpMkLst>
        </pc:grpChg>
        <pc:picChg chg="add mod">
          <ac:chgData name="Edgard Morato" userId="1da6dde4-7cd4-47d1-b037-d62d00b7d62c" providerId="ADAL" clId="{A1F8669C-22C6-4FE4-96CC-F38C81B477EA}" dt="2024-08-13T17:44:08.005" v="608" actId="34135"/>
          <ac:picMkLst>
            <pc:docMk/>
            <pc:sldMk cId="124008438" sldId="2147472012"/>
            <ac:picMk id="18" creationId="{DF12F485-43B8-D637-6CE7-579C5F19EA5F}"/>
          </ac:picMkLst>
        </pc:picChg>
        <pc:picChg chg="del">
          <ac:chgData name="Edgard Morato" userId="1da6dde4-7cd4-47d1-b037-d62d00b7d62c" providerId="ADAL" clId="{A1F8669C-22C6-4FE4-96CC-F38C81B477EA}" dt="2024-08-13T17:43:56.601" v="603" actId="478"/>
          <ac:picMkLst>
            <pc:docMk/>
            <pc:sldMk cId="124008438" sldId="2147472012"/>
            <ac:picMk id="30" creationId="{7DB7A507-4EF3-CCEC-96FB-35004657D5EB}"/>
          </ac:picMkLst>
        </pc:picChg>
        <pc:cxnChg chg="del">
          <ac:chgData name="Edgard Morato" userId="1da6dde4-7cd4-47d1-b037-d62d00b7d62c" providerId="ADAL" clId="{A1F8669C-22C6-4FE4-96CC-F38C81B477EA}" dt="2024-08-13T17:43:56.601" v="603" actId="478"/>
          <ac:cxnSpMkLst>
            <pc:docMk/>
            <pc:sldMk cId="124008438" sldId="2147472012"/>
            <ac:cxnSpMk id="49" creationId="{E99B4B23-FB4A-09B2-48A8-B6EC4051E439}"/>
          </ac:cxnSpMkLst>
        </pc:cxnChg>
        <pc:cxnChg chg="del">
          <ac:chgData name="Edgard Morato" userId="1da6dde4-7cd4-47d1-b037-d62d00b7d62c" providerId="ADAL" clId="{A1F8669C-22C6-4FE4-96CC-F38C81B477EA}" dt="2024-08-13T17:43:56.601" v="603" actId="478"/>
          <ac:cxnSpMkLst>
            <pc:docMk/>
            <pc:sldMk cId="124008438" sldId="2147472012"/>
            <ac:cxnSpMk id="50" creationId="{6E97F263-584C-D247-BE8F-BC4353337F67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7:47:04.045" v="673" actId="34135"/>
        <pc:sldMkLst>
          <pc:docMk/>
          <pc:sldMk cId="434140393" sldId="2147472015"/>
        </pc:sldMkLst>
        <pc:spChg chg="del">
          <ac:chgData name="Edgard Morato" userId="1da6dde4-7cd4-47d1-b037-d62d00b7d62c" providerId="ADAL" clId="{A1F8669C-22C6-4FE4-96CC-F38C81B477EA}" dt="2024-08-13T17:46:55.460" v="669" actId="478"/>
          <ac:spMkLst>
            <pc:docMk/>
            <pc:sldMk cId="434140393" sldId="2147472015"/>
            <ac:spMk id="2" creationId="{70575E36-8916-2DE4-FA6E-05D454282146}"/>
          </ac:spMkLst>
        </pc:spChg>
        <pc:spChg chg="del">
          <ac:chgData name="Edgard Morato" userId="1da6dde4-7cd4-47d1-b037-d62d00b7d62c" providerId="ADAL" clId="{A1F8669C-22C6-4FE4-96CC-F38C81B477EA}" dt="2024-08-13T17:46:55.460" v="669" actId="478"/>
          <ac:spMkLst>
            <pc:docMk/>
            <pc:sldMk cId="434140393" sldId="2147472015"/>
            <ac:spMk id="4" creationId="{2EAFB44D-A680-7BE6-5797-FE6F88E8B3B7}"/>
          </ac:spMkLst>
        </pc:spChg>
        <pc:spChg chg="del">
          <ac:chgData name="Edgard Morato" userId="1da6dde4-7cd4-47d1-b037-d62d00b7d62c" providerId="ADAL" clId="{A1F8669C-22C6-4FE4-96CC-F38C81B477EA}" dt="2024-08-13T17:46:55.460" v="669" actId="478"/>
          <ac:spMkLst>
            <pc:docMk/>
            <pc:sldMk cId="434140393" sldId="2147472015"/>
            <ac:spMk id="5" creationId="{A14C1049-67B8-0040-D0F8-7C386967F3A1}"/>
          </ac:spMkLst>
        </pc:spChg>
        <pc:spChg chg="del">
          <ac:chgData name="Edgard Morato" userId="1da6dde4-7cd4-47d1-b037-d62d00b7d62c" providerId="ADAL" clId="{A1F8669C-22C6-4FE4-96CC-F38C81B477EA}" dt="2024-08-13T17:46:55.460" v="669" actId="478"/>
          <ac:spMkLst>
            <pc:docMk/>
            <pc:sldMk cId="434140393" sldId="2147472015"/>
            <ac:spMk id="6" creationId="{D3F0DD67-B3E7-243F-D7CE-4D59E4008E07}"/>
          </ac:spMkLst>
        </pc:spChg>
        <pc:spChg chg="del">
          <ac:chgData name="Edgard Morato" userId="1da6dde4-7cd4-47d1-b037-d62d00b7d62c" providerId="ADAL" clId="{A1F8669C-22C6-4FE4-96CC-F38C81B477EA}" dt="2024-08-13T17:46:55.460" v="669" actId="478"/>
          <ac:spMkLst>
            <pc:docMk/>
            <pc:sldMk cId="434140393" sldId="2147472015"/>
            <ac:spMk id="7" creationId="{AEFEE837-D574-4333-8E10-A63B052E2972}"/>
          </ac:spMkLst>
        </pc:spChg>
        <pc:spChg chg="del">
          <ac:chgData name="Edgard Morato" userId="1da6dde4-7cd4-47d1-b037-d62d00b7d62c" providerId="ADAL" clId="{A1F8669C-22C6-4FE4-96CC-F38C81B477EA}" dt="2024-08-13T17:46:55.460" v="669" actId="478"/>
          <ac:spMkLst>
            <pc:docMk/>
            <pc:sldMk cId="434140393" sldId="2147472015"/>
            <ac:spMk id="8" creationId="{7D1168C7-4889-2F06-6198-196FDE2B793C}"/>
          </ac:spMkLst>
        </pc:spChg>
        <pc:picChg chg="del">
          <ac:chgData name="Edgard Morato" userId="1da6dde4-7cd4-47d1-b037-d62d00b7d62c" providerId="ADAL" clId="{A1F8669C-22C6-4FE4-96CC-F38C81B477EA}" dt="2024-08-13T17:46:55.460" v="669" actId="478"/>
          <ac:picMkLst>
            <pc:docMk/>
            <pc:sldMk cId="434140393" sldId="2147472015"/>
            <ac:picMk id="3" creationId="{67D7A6F3-94AD-D7BB-7706-64798ECB7323}"/>
          </ac:picMkLst>
        </pc:picChg>
        <pc:picChg chg="del">
          <ac:chgData name="Edgard Morato" userId="1da6dde4-7cd4-47d1-b037-d62d00b7d62c" providerId="ADAL" clId="{A1F8669C-22C6-4FE4-96CC-F38C81B477EA}" dt="2024-08-13T17:46:55.460" v="669" actId="478"/>
          <ac:picMkLst>
            <pc:docMk/>
            <pc:sldMk cId="434140393" sldId="2147472015"/>
            <ac:picMk id="9" creationId="{794D2ABB-DB8E-952B-48F8-78D895DA99AE}"/>
          </ac:picMkLst>
        </pc:picChg>
        <pc:picChg chg="add mod">
          <ac:chgData name="Edgard Morato" userId="1da6dde4-7cd4-47d1-b037-d62d00b7d62c" providerId="ADAL" clId="{A1F8669C-22C6-4FE4-96CC-F38C81B477EA}" dt="2024-08-13T17:47:04.045" v="673" actId="34135"/>
          <ac:picMkLst>
            <pc:docMk/>
            <pc:sldMk cId="434140393" sldId="2147472015"/>
            <ac:picMk id="11" creationId="{8C0636D4-2602-15E7-BA17-F6775DA993EB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8:01:23.511" v="746"/>
        <pc:sldMkLst>
          <pc:docMk/>
          <pc:sldMk cId="2681122682" sldId="2147472019"/>
        </pc:sldMkLst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2" creationId="{EC3D8530-DBD5-BD0F-69DD-FF646F6C8895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4" creationId="{36F8505B-84D2-B370-E2BB-9DC86437A69E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6" creationId="{1E9EB96A-697C-FD0D-9BE2-4A122D7F4C57}"/>
          </ac:spMkLst>
        </pc:spChg>
        <pc:spChg chg="add del mod">
          <ac:chgData name="Edgard Morato" userId="1da6dde4-7cd4-47d1-b037-d62d00b7d62c" providerId="ADAL" clId="{A1F8669C-22C6-4FE4-96CC-F38C81B477EA}" dt="2024-08-13T17:46:24.137" v="658" actId="478"/>
          <ac:spMkLst>
            <pc:docMk/>
            <pc:sldMk cId="2681122682" sldId="2147472019"/>
            <ac:spMk id="8" creationId="{3F27236D-2FB6-22A6-757A-5C546B7D5F46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9" creationId="{9014425B-73DB-43F1-7741-EBAB49B538ED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0" creationId="{C453695F-EFEB-A764-19E9-C4E64C8A0AF6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2" creationId="{3E1CC5B0-F3D0-7684-3513-6759A5EFF9AD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3" creationId="{2139659F-7F52-1251-F1D3-6B9AEA1817C1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4" creationId="{30B29F99-F590-A29A-2EEB-F3B56DE6263D}"/>
          </ac:spMkLst>
        </pc:spChg>
        <pc:spChg chg="add mod">
          <ac:chgData name="Edgard Morato" userId="1da6dde4-7cd4-47d1-b037-d62d00b7d62c" providerId="ADAL" clId="{A1F8669C-22C6-4FE4-96CC-F38C81B477EA}" dt="2024-08-13T18:01:23.511" v="746"/>
          <ac:spMkLst>
            <pc:docMk/>
            <pc:sldMk cId="2681122682" sldId="2147472019"/>
            <ac:spMk id="16" creationId="{1C953BD2-269D-6A7D-AD80-285638EC75EA}"/>
          </ac:spMkLst>
        </pc:spChg>
        <pc:spChg chg="del">
          <ac:chgData name="Edgard Morato" userId="1da6dde4-7cd4-47d1-b037-d62d00b7d62c" providerId="ADAL" clId="{A1F8669C-22C6-4FE4-96CC-F38C81B477EA}" dt="2024-08-13T17:38:55.318" v="565" actId="478"/>
          <ac:spMkLst>
            <pc:docMk/>
            <pc:sldMk cId="2681122682" sldId="2147472019"/>
            <ac:spMk id="17" creationId="{E89A9ED9-7F2D-8509-3F21-BC902C0E25C8}"/>
          </ac:spMkLst>
        </pc:spChg>
        <pc:spChg chg="add mod">
          <ac:chgData name="Edgard Morato" userId="1da6dde4-7cd4-47d1-b037-d62d00b7d62c" providerId="ADAL" clId="{A1F8669C-22C6-4FE4-96CC-F38C81B477EA}" dt="2024-08-13T18:01:23.511" v="746"/>
          <ac:spMkLst>
            <pc:docMk/>
            <pc:sldMk cId="2681122682" sldId="2147472019"/>
            <ac:spMk id="18" creationId="{7338D00E-4054-E2F5-FAAA-B2DCEE2C8101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20" creationId="{53D33D25-23BD-213B-34BE-877B33682CC2}"/>
          </ac:spMkLst>
        </pc:spChg>
        <pc:spChg chg="del">
          <ac:chgData name="Edgard Morato" userId="1da6dde4-7cd4-47d1-b037-d62d00b7d62c" providerId="ADAL" clId="{A1F8669C-22C6-4FE4-96CC-F38C81B477EA}" dt="2024-08-13T17:38:55.318" v="565" actId="478"/>
          <ac:spMkLst>
            <pc:docMk/>
            <pc:sldMk cId="2681122682" sldId="2147472019"/>
            <ac:spMk id="22" creationId="{71F68BA5-D493-A438-934E-F783300FBA1C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26" creationId="{4DE01186-33A5-DFB2-9F34-166F86601429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27" creationId="{0BE382BF-FE76-32A4-13ED-B42278E1B463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32" creationId="{0268C335-07E6-AD1E-BB10-2ECC23CAC518}"/>
          </ac:spMkLst>
        </pc:spChg>
        <pc:spChg chg="add mod">
          <ac:chgData name="Edgard Morato" userId="1da6dde4-7cd4-47d1-b037-d62d00b7d62c" providerId="ADAL" clId="{A1F8669C-22C6-4FE4-96CC-F38C81B477EA}" dt="2024-08-13T18:01:23.511" v="746"/>
          <ac:spMkLst>
            <pc:docMk/>
            <pc:sldMk cId="2681122682" sldId="2147472019"/>
            <ac:spMk id="34" creationId="{A335BDAF-9C8C-7CB4-A016-1E6666099577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35" creationId="{10B88930-57B6-E294-ECB1-4FDCA6CC6571}"/>
          </ac:spMkLst>
        </pc:spChg>
        <pc:spChg chg="del">
          <ac:chgData name="Edgard Morato" userId="1da6dde4-7cd4-47d1-b037-d62d00b7d62c" providerId="ADAL" clId="{A1F8669C-22C6-4FE4-96CC-F38C81B477EA}" dt="2024-08-13T17:38:55.318" v="565" actId="478"/>
          <ac:spMkLst>
            <pc:docMk/>
            <pc:sldMk cId="2681122682" sldId="2147472019"/>
            <ac:spMk id="40" creationId="{10C89798-5FF8-7D2E-A553-0990AE9B0BD9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11" creationId="{4518AA99-DBF3-B0C5-4B99-B2A55B2C952D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25" creationId="{6DB33F53-E7F7-6C89-C676-DA8091315EBD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26" creationId="{0E43F9E5-4C7F-E196-ED35-5ABBB4F73D7A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27" creationId="{C96492A0-F120-40E9-B00B-DD47377EA788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29" creationId="{59EED680-3641-CBA1-2C11-DD9E569653DC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31" creationId="{41A8BF7D-8909-7E29-06ED-E6971274171D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33" creationId="{A1646633-F300-D238-D802-2C1CE92D5B0A}"/>
          </ac:spMkLst>
        </pc:spChg>
        <pc:spChg chg="del">
          <ac:chgData name="Edgard Morato" userId="1da6dde4-7cd4-47d1-b037-d62d00b7d62c" providerId="ADAL" clId="{A1F8669C-22C6-4FE4-96CC-F38C81B477EA}" dt="2024-08-13T17:46:22.745" v="657" actId="478"/>
          <ac:spMkLst>
            <pc:docMk/>
            <pc:sldMk cId="2681122682" sldId="2147472019"/>
            <ac:spMk id="134" creationId="{2F12D8BF-1913-9686-1EFA-F964DCBF681A}"/>
          </ac:spMkLst>
        </pc:spChg>
        <pc:grpChg chg="del">
          <ac:chgData name="Edgard Morato" userId="1da6dde4-7cd4-47d1-b037-d62d00b7d62c" providerId="ADAL" clId="{A1F8669C-22C6-4FE4-96CC-F38C81B477EA}" dt="2024-08-13T17:46:22.745" v="657" actId="478"/>
          <ac:grpSpMkLst>
            <pc:docMk/>
            <pc:sldMk cId="2681122682" sldId="2147472019"/>
            <ac:grpSpMk id="28" creationId="{46A41060-2D2E-D7AA-12E1-23CB55CF4EEF}"/>
          </ac:grpSpMkLst>
        </pc:grpChg>
        <pc:graphicFrameChg chg="del">
          <ac:chgData name="Edgard Morato" userId="1da6dde4-7cd4-47d1-b037-d62d00b7d62c" providerId="ADAL" clId="{A1F8669C-22C6-4FE4-96CC-F38C81B477EA}" dt="2024-08-13T17:46:22.745" v="657" actId="478"/>
          <ac:graphicFrameMkLst>
            <pc:docMk/>
            <pc:sldMk cId="2681122682" sldId="2147472019"/>
            <ac:graphicFrameMk id="128" creationId="{EB18C7E5-97BE-6552-5434-B1C1CD40266B}"/>
          </ac:graphicFrameMkLst>
        </pc:graphicFrameChg>
        <pc:picChg chg="add mod">
          <ac:chgData name="Edgard Morato" userId="1da6dde4-7cd4-47d1-b037-d62d00b7d62c" providerId="ADAL" clId="{A1F8669C-22C6-4FE4-96CC-F38C81B477EA}" dt="2024-08-13T17:46:33.598" v="662" actId="34135"/>
          <ac:picMkLst>
            <pc:docMk/>
            <pc:sldMk cId="2681122682" sldId="2147472019"/>
            <ac:picMk id="15" creationId="{8C166873-00DB-DA4E-A708-67FF3BC5832B}"/>
          </ac:picMkLst>
        </pc:picChg>
        <pc:picChg chg="del">
          <ac:chgData name="Edgard Morato" userId="1da6dde4-7cd4-47d1-b037-d62d00b7d62c" providerId="ADAL" clId="{A1F8669C-22C6-4FE4-96CC-F38C81B477EA}" dt="2024-08-13T17:46:22.745" v="657" actId="478"/>
          <ac:picMkLst>
            <pc:docMk/>
            <pc:sldMk cId="2681122682" sldId="2147472019"/>
            <ac:picMk id="19" creationId="{1AAD8FA1-641D-0467-BEB0-7C59BFD961B7}"/>
          </ac:picMkLst>
        </pc:picChg>
        <pc:picChg chg="del">
          <ac:chgData name="Edgard Morato" userId="1da6dde4-7cd4-47d1-b037-d62d00b7d62c" providerId="ADAL" clId="{A1F8669C-22C6-4FE4-96CC-F38C81B477EA}" dt="2024-08-13T17:46:22.745" v="657" actId="478"/>
          <ac:picMkLst>
            <pc:docMk/>
            <pc:sldMk cId="2681122682" sldId="2147472019"/>
            <ac:picMk id="21" creationId="{67E9296F-C177-DCAF-09CD-7F492126565B}"/>
          </ac:picMkLst>
        </pc:picChg>
        <pc:picChg chg="del">
          <ac:chgData name="Edgard Morato" userId="1da6dde4-7cd4-47d1-b037-d62d00b7d62c" providerId="ADAL" clId="{A1F8669C-22C6-4FE4-96CC-F38C81B477EA}" dt="2024-08-13T17:46:22.745" v="657" actId="478"/>
          <ac:picMkLst>
            <pc:docMk/>
            <pc:sldMk cId="2681122682" sldId="2147472019"/>
            <ac:picMk id="23" creationId="{FF94F733-94AB-5D81-8CB0-EE6AFD4CBD70}"/>
          </ac:picMkLst>
        </pc:picChg>
        <pc:cxnChg chg="del">
          <ac:chgData name="Edgard Morato" userId="1da6dde4-7cd4-47d1-b037-d62d00b7d62c" providerId="ADAL" clId="{A1F8669C-22C6-4FE4-96CC-F38C81B477EA}" dt="2024-08-13T17:46:22.745" v="657" actId="478"/>
          <ac:cxnSpMkLst>
            <pc:docMk/>
            <pc:sldMk cId="2681122682" sldId="2147472019"/>
            <ac:cxnSpMk id="24" creationId="{B23866DF-9972-CFC5-58B3-04F97AD4C441}"/>
          </ac:cxnSpMkLst>
        </pc:cxnChg>
        <pc:cxnChg chg="del">
          <ac:chgData name="Edgard Morato" userId="1da6dde4-7cd4-47d1-b037-d62d00b7d62c" providerId="ADAL" clId="{A1F8669C-22C6-4FE4-96CC-F38C81B477EA}" dt="2024-08-13T17:46:22.745" v="657" actId="478"/>
          <ac:cxnSpMkLst>
            <pc:docMk/>
            <pc:sldMk cId="2681122682" sldId="2147472019"/>
            <ac:cxnSpMk id="25" creationId="{7F85B1B5-93C0-008C-732F-A771E5C51B6D}"/>
          </ac:cxnSpMkLst>
        </pc:cxnChg>
        <pc:cxnChg chg="del">
          <ac:chgData name="Edgard Morato" userId="1da6dde4-7cd4-47d1-b037-d62d00b7d62c" providerId="ADAL" clId="{A1F8669C-22C6-4FE4-96CC-F38C81B477EA}" dt="2024-08-13T17:46:22.745" v="657" actId="478"/>
          <ac:cxnSpMkLst>
            <pc:docMk/>
            <pc:sldMk cId="2681122682" sldId="2147472019"/>
            <ac:cxnSpMk id="31" creationId="{C7F8F3AC-A28E-A26E-DB31-DCBF7A8FC4AA}"/>
          </ac:cxnSpMkLst>
        </pc:cxnChg>
        <pc:cxnChg chg="del">
          <ac:chgData name="Edgard Morato" userId="1da6dde4-7cd4-47d1-b037-d62d00b7d62c" providerId="ADAL" clId="{A1F8669C-22C6-4FE4-96CC-F38C81B477EA}" dt="2024-08-13T17:46:22.745" v="657" actId="478"/>
          <ac:cxnSpMkLst>
            <pc:docMk/>
            <pc:sldMk cId="2681122682" sldId="2147472019"/>
            <ac:cxnSpMk id="33" creationId="{88ACF889-0651-B656-5EF2-6469CE12AF6B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8:03:06.565" v="747"/>
        <pc:sldMkLst>
          <pc:docMk/>
          <pc:sldMk cId="3189149199" sldId="2147472027"/>
        </pc:sldMkLst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2" creationId="{D142DBBB-9E4E-C156-5F3B-7D62D74A4D32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39:02.130" v="566" actId="478"/>
          <ac:spMkLst>
            <pc:docMk/>
            <pc:sldMk cId="3189149199" sldId="2147472027"/>
            <ac:spMk id="4" creationId="{F391A03C-EBB2-6F8B-1220-BB1769B4E3BB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39:02.130" v="566" actId="478"/>
          <ac:spMkLst>
            <pc:docMk/>
            <pc:sldMk cId="3189149199" sldId="2147472027"/>
            <ac:spMk id="6" creationId="{8874E26D-DC40-1BF5-D46F-216E8048219F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8" creationId="{F03BF0A9-EBDD-649E-9EA5-D195D9FB7207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9" creationId="{C34BC507-8847-EBB7-72D8-E209050B2E3D}"/>
          </ac:spMkLst>
        </pc:spChg>
        <pc:spChg chg="del">
          <ac:chgData name="Edgard Morato" userId="1da6dde4-7cd4-47d1-b037-d62d00b7d62c" providerId="ADAL" clId="{A1F8669C-22C6-4FE4-96CC-F38C81B477EA}" dt="2024-08-13T17:39:02.130" v="566" actId="478"/>
          <ac:spMkLst>
            <pc:docMk/>
            <pc:sldMk cId="3189149199" sldId="2147472027"/>
            <ac:spMk id="10" creationId="{78BD082C-5AFD-22AA-5C4F-004184B6163D}"/>
          </ac:spMkLst>
        </pc:spChg>
        <pc:spChg chg="add del mod">
          <ac:chgData name="Edgard Morato" userId="1da6dde4-7cd4-47d1-b037-d62d00b7d62c" providerId="ADAL" clId="{A1F8669C-22C6-4FE4-96CC-F38C81B477EA}" dt="2024-08-13T17:46:39.762" v="664" actId="478"/>
          <ac:spMkLst>
            <pc:docMk/>
            <pc:sldMk cId="3189149199" sldId="2147472027"/>
            <ac:spMk id="12" creationId="{CF538322-106F-0C13-E73C-704971A96117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16" creationId="{49376DCD-903F-01F5-86F9-4B0D6923A13C}"/>
          </ac:spMkLst>
        </pc:spChg>
        <pc:spChg chg="add mod">
          <ac:chgData name="Edgard Morato" userId="1da6dde4-7cd4-47d1-b037-d62d00b7d62c" providerId="ADAL" clId="{A1F8669C-22C6-4FE4-96CC-F38C81B477EA}" dt="2024-08-13T18:03:06.565" v="747"/>
          <ac:spMkLst>
            <pc:docMk/>
            <pc:sldMk cId="3189149199" sldId="2147472027"/>
            <ac:spMk id="17" creationId="{C519A015-B6AC-B366-452A-730B715B01CA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19" creationId="{CB2778AA-8028-EBFE-AF57-4926513460E8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20" creationId="{69C98A66-CECD-FB7E-B5B8-D3A2E99BB62F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21" creationId="{99835865-72ED-7EC2-269A-819B375CE20E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22" creationId="{87358DAE-644C-7D8D-F764-B715F7382592}"/>
          </ac:spMkLst>
        </pc:spChg>
        <pc:spChg chg="add mod">
          <ac:chgData name="Edgard Morato" userId="1da6dde4-7cd4-47d1-b037-d62d00b7d62c" providerId="ADAL" clId="{A1F8669C-22C6-4FE4-96CC-F38C81B477EA}" dt="2024-08-13T18:03:06.565" v="747"/>
          <ac:spMkLst>
            <pc:docMk/>
            <pc:sldMk cId="3189149199" sldId="2147472027"/>
            <ac:spMk id="23" creationId="{9B4ECA94-2440-4FB9-9266-5740BB412C4D}"/>
          </ac:spMkLst>
        </pc:spChg>
        <pc:spChg chg="add mod">
          <ac:chgData name="Edgard Morato" userId="1da6dde4-7cd4-47d1-b037-d62d00b7d62c" providerId="ADAL" clId="{A1F8669C-22C6-4FE4-96CC-F38C81B477EA}" dt="2024-08-13T18:03:06.565" v="747"/>
          <ac:spMkLst>
            <pc:docMk/>
            <pc:sldMk cId="3189149199" sldId="2147472027"/>
            <ac:spMk id="24" creationId="{83116571-771F-B2E6-7AEC-5F88EE7F1367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29" creationId="{8538A3C1-443A-D0D0-79F0-D90A868B6B9F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3" creationId="{753F6DF7-9B0A-4036-3D8B-4D615B80DEDF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4" creationId="{B06557A4-327B-F3DC-CA25-709C3AEF1B91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5" creationId="{25A2A68E-BE8D-3A0C-BB0F-FEA0089867E8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6" creationId="{17C870A0-BE95-105F-EC16-FE55E1693356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7" creationId="{698A6349-1915-3758-60C2-15737A52CBEC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8" creationId="{5E922786-269B-B621-2A3B-15D1313A3AE3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39" creationId="{0296A97D-DAD4-F05A-1A04-3A38A7854F9D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40" creationId="{7BE12F50-0CC3-F8BF-B69F-E5A8864D51D1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41" creationId="{31C9A00D-2F88-7F5A-7AD9-CCE576128771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42" creationId="{125EE07D-CC46-566D-5EA8-E29E2F62B6C0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56" creationId="{87540DBD-9D3B-B60E-5BA8-958ED31F5289}"/>
          </ac:spMkLst>
        </pc:spChg>
        <pc:spChg chg="del">
          <ac:chgData name="Edgard Morato" userId="1da6dde4-7cd4-47d1-b037-d62d00b7d62c" providerId="ADAL" clId="{A1F8669C-22C6-4FE4-96CC-F38C81B477EA}" dt="2024-08-13T17:46:38.211" v="663" actId="478"/>
          <ac:spMkLst>
            <pc:docMk/>
            <pc:sldMk cId="3189149199" sldId="2147472027"/>
            <ac:spMk id="111" creationId="{4518AA99-DBF3-B0C5-4B99-B2A55B2C952D}"/>
          </ac:spMkLst>
        </pc:spChg>
        <pc:picChg chg="del">
          <ac:chgData name="Edgard Morato" userId="1da6dde4-7cd4-47d1-b037-d62d00b7d62c" providerId="ADAL" clId="{A1F8669C-22C6-4FE4-96CC-F38C81B477EA}" dt="2024-08-13T17:46:38.211" v="663" actId="478"/>
          <ac:picMkLst>
            <pc:docMk/>
            <pc:sldMk cId="3189149199" sldId="2147472027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A1F8669C-22C6-4FE4-96CC-F38C81B477EA}" dt="2024-08-13T17:46:50.163" v="668" actId="34135"/>
          <ac:picMkLst>
            <pc:docMk/>
            <pc:sldMk cId="3189149199" sldId="2147472027"/>
            <ac:picMk id="14" creationId="{9A18A169-7ADC-1779-BF12-5F65F1A3CB4F}"/>
          </ac:picMkLst>
        </pc:picChg>
        <pc:picChg chg="del">
          <ac:chgData name="Edgard Morato" userId="1da6dde4-7cd4-47d1-b037-d62d00b7d62c" providerId="ADAL" clId="{A1F8669C-22C6-4FE4-96CC-F38C81B477EA}" dt="2024-08-13T17:46:38.211" v="663" actId="478"/>
          <ac:picMkLst>
            <pc:docMk/>
            <pc:sldMk cId="3189149199" sldId="2147472027"/>
            <ac:picMk id="18" creationId="{78E2AD82-370B-B770-F84C-013A6D625B91}"/>
          </ac:picMkLst>
        </pc:picChg>
        <pc:picChg chg="del">
          <ac:chgData name="Edgard Morato" userId="1da6dde4-7cd4-47d1-b037-d62d00b7d62c" providerId="ADAL" clId="{A1F8669C-22C6-4FE4-96CC-F38C81B477EA}" dt="2024-08-13T17:46:38.211" v="663" actId="478"/>
          <ac:picMkLst>
            <pc:docMk/>
            <pc:sldMk cId="3189149199" sldId="2147472027"/>
            <ac:picMk id="27" creationId="{4DA5C7D1-B220-4AA1-96A1-1007D3E9603D}"/>
          </ac:picMkLst>
        </pc:picChg>
        <pc:cxnChg chg="del">
          <ac:chgData name="Edgard Morato" userId="1da6dde4-7cd4-47d1-b037-d62d00b7d62c" providerId="ADAL" clId="{A1F8669C-22C6-4FE4-96CC-F38C81B477EA}" dt="2024-08-13T17:46:38.211" v="663" actId="478"/>
          <ac:cxnSpMkLst>
            <pc:docMk/>
            <pc:sldMk cId="3189149199" sldId="2147472027"/>
            <ac:cxnSpMk id="15" creationId="{5E7DC6E4-454B-1F22-AD45-C0D99E6A11B7}"/>
          </ac:cxnSpMkLst>
        </pc:cxnChg>
        <pc:cxnChg chg="del">
          <ac:chgData name="Edgard Morato" userId="1da6dde4-7cd4-47d1-b037-d62d00b7d62c" providerId="ADAL" clId="{A1F8669C-22C6-4FE4-96CC-F38C81B477EA}" dt="2024-08-13T17:46:38.211" v="663" actId="478"/>
          <ac:cxnSpMkLst>
            <pc:docMk/>
            <pc:sldMk cId="3189149199" sldId="2147472027"/>
            <ac:cxnSpMk id="43" creationId="{96341D94-6CF6-7624-B27F-F007B761C5B3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8:04:24.799" v="750"/>
        <pc:sldMkLst>
          <pc:docMk/>
          <pc:sldMk cId="242079711" sldId="2147472029"/>
        </pc:sldMkLst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2" creationId="{DD478A5A-B7A1-645B-C09F-BC3BA725772C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6" creationId="{13F28362-AA54-0844-65A6-D082CEDDAACA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8" creationId="{23C13A2C-1787-BB8E-3EDC-6C477187D0ED}"/>
          </ac:spMkLst>
        </pc:spChg>
        <pc:spChg chg="del">
          <ac:chgData name="Edgard Morato" userId="1da6dde4-7cd4-47d1-b037-d62d00b7d62c" providerId="ADAL" clId="{A1F8669C-22C6-4FE4-96CC-F38C81B477EA}" dt="2024-08-13T17:39:54.332" v="570" actId="478"/>
          <ac:spMkLst>
            <pc:docMk/>
            <pc:sldMk cId="242079711" sldId="2147472029"/>
            <ac:spMk id="9" creationId="{366BA5C5-3FC8-AA8D-4CC0-E1CCB8FE7D7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0" creationId="{F2532760-353B-FCE7-AF1B-97BC80952C82}"/>
          </ac:spMkLst>
        </pc:spChg>
        <pc:spChg chg="del">
          <ac:chgData name="Edgard Morato" userId="1da6dde4-7cd4-47d1-b037-d62d00b7d62c" providerId="ADAL" clId="{A1F8669C-22C6-4FE4-96CC-F38C81B477EA}" dt="2024-08-13T17:39:54.332" v="570" actId="478"/>
          <ac:spMkLst>
            <pc:docMk/>
            <pc:sldMk cId="242079711" sldId="2147472029"/>
            <ac:spMk id="11" creationId="{3425012E-2C9F-FDA2-CC28-207856272A9D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2" creationId="{3E81EAEB-B9B3-CCF5-8626-0C2885BBAA99}"/>
          </ac:spMkLst>
        </pc:spChg>
        <pc:spChg chg="del">
          <ac:chgData name="Edgard Morato" userId="1da6dde4-7cd4-47d1-b037-d62d00b7d62c" providerId="ADAL" clId="{A1F8669C-22C6-4FE4-96CC-F38C81B477EA}" dt="2024-08-13T17:39:54.332" v="570" actId="478"/>
          <ac:spMkLst>
            <pc:docMk/>
            <pc:sldMk cId="242079711" sldId="2147472029"/>
            <ac:spMk id="13" creationId="{E89F54D6-9A02-ECAE-8AA5-50B6EE0487D8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4" creationId="{6F10A4D4-BA26-9DFC-AF06-8DB889913059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5" creationId="{C5F326CE-2400-6E12-5F47-3C0172DC6BC8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6" creationId="{AF364DC0-D8F0-7C65-F576-0FDF3BAE979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7" creationId="{C94BD71D-DCC5-8201-8486-D3EE667DBF7E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8" creationId="{2171AC2B-B92F-44AE-D2F0-35F8B8B70F09}"/>
          </ac:spMkLst>
        </pc:spChg>
        <pc:spChg chg="add del mod">
          <ac:chgData name="Edgard Morato" userId="1da6dde4-7cd4-47d1-b037-d62d00b7d62c" providerId="ADAL" clId="{A1F8669C-22C6-4FE4-96CC-F38C81B477EA}" dt="2024-08-13T17:47:50.996" v="687" actId="478"/>
          <ac:spMkLst>
            <pc:docMk/>
            <pc:sldMk cId="242079711" sldId="2147472029"/>
            <ac:spMk id="21" creationId="{379CCF9F-9ABC-5A79-5C84-625251DCC560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26" creationId="{7CAC4CA4-0B00-7AE7-FF47-879E764A2501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28" creationId="{80D66C8A-3B3B-3CBF-5499-2030E55E49D9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29" creationId="{35E80733-09C2-D65E-8CB2-91E564569DE0}"/>
          </ac:spMkLst>
        </pc:spChg>
        <pc:spChg chg="add mod">
          <ac:chgData name="Edgard Morato" userId="1da6dde4-7cd4-47d1-b037-d62d00b7d62c" providerId="ADAL" clId="{A1F8669C-22C6-4FE4-96CC-F38C81B477EA}" dt="2024-08-13T18:04:24.799" v="750"/>
          <ac:spMkLst>
            <pc:docMk/>
            <pc:sldMk cId="242079711" sldId="2147472029"/>
            <ac:spMk id="30" creationId="{6B33CFBA-8B4F-5FF4-236F-E68CC2FA9AD5}"/>
          </ac:spMkLst>
        </pc:spChg>
        <pc:spChg chg="add mod">
          <ac:chgData name="Edgard Morato" userId="1da6dde4-7cd4-47d1-b037-d62d00b7d62c" providerId="ADAL" clId="{A1F8669C-22C6-4FE4-96CC-F38C81B477EA}" dt="2024-08-13T18:04:24.799" v="750"/>
          <ac:spMkLst>
            <pc:docMk/>
            <pc:sldMk cId="242079711" sldId="2147472029"/>
            <ac:spMk id="33" creationId="{42B5273F-021C-06D5-74C6-896797767BE2}"/>
          </ac:spMkLst>
        </pc:spChg>
        <pc:spChg chg="add mod">
          <ac:chgData name="Edgard Morato" userId="1da6dde4-7cd4-47d1-b037-d62d00b7d62c" providerId="ADAL" clId="{A1F8669C-22C6-4FE4-96CC-F38C81B477EA}" dt="2024-08-13T18:04:24.799" v="750"/>
          <ac:spMkLst>
            <pc:docMk/>
            <pc:sldMk cId="242079711" sldId="2147472029"/>
            <ac:spMk id="34" creationId="{43C54C53-5774-B215-88FF-C0E7203771A4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35" creationId="{AAB3F5C6-4410-0E4A-7866-F13A309B434E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36" creationId="{2C9CEC94-07DC-ADC6-3B59-E2D76EB2FD00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38" creationId="{7DEA3F40-C0C0-A022-77DA-98E9799AA6B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44" creationId="{AA5ED58D-AF3F-5054-0EB0-48C7EB2193B0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46" creationId="{90CB3788-F83C-A938-9EE1-AEC2A3833C2D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47" creationId="{A93730F0-C41D-BD23-6A4F-95DF3921B21C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48" creationId="{6ECB31CE-DDEA-2DE4-A277-0B11541A63B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49" creationId="{F14136B4-1638-6B4F-A945-D4977C85CE1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55" creationId="{7A0F276F-4372-B9D2-377C-FCB102D92DB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56" creationId="{5EA8AF0F-63FC-3811-38C8-09F8B41EA154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57" creationId="{5DEDDECC-0C52-71FB-A779-1D552D46ECA0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58" creationId="{C4FA67F2-2FF2-CB13-2BB8-029A279458F3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59" creationId="{4E3322DF-6C5E-CC9D-9897-2D7F7C4AC22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60" creationId="{E962DAB7-2A11-38F9-B978-5A0A9AA32D68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62" creationId="{68549D57-7EE0-BFCC-7FC6-A2B39850E8C6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63" creationId="{3EF3E660-2DF0-E830-4746-9785FF655F9E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65" creationId="{E216748E-ABCC-7ED6-FD38-AC58A5EF4083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66" creationId="{3F1D7FF4-80DB-6528-F995-3AC070D09491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70" creationId="{0B6990A6-CFDB-BD1C-B767-3ECC133DBCDD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72" creationId="{879A8DB3-CBB2-F2FE-C1E8-594733AEB9FA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73" creationId="{6A2096BA-534B-9FC1-D81C-26016AE4AFB7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11" creationId="{4518AA99-DBF3-B0C5-4B99-B2A55B2C952D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27" creationId="{C96492A0-F120-40E9-B00B-DD47377EA788}"/>
          </ac:spMkLst>
        </pc:spChg>
        <pc:spChg chg="del">
          <ac:chgData name="Edgard Morato" userId="1da6dde4-7cd4-47d1-b037-d62d00b7d62c" providerId="ADAL" clId="{A1F8669C-22C6-4FE4-96CC-F38C81B477EA}" dt="2024-08-13T17:47:49.412" v="686" actId="478"/>
          <ac:spMkLst>
            <pc:docMk/>
            <pc:sldMk cId="242079711" sldId="2147472029"/>
            <ac:spMk id="129" creationId="{59EED680-3641-CBA1-2C11-DD9E569653DC}"/>
          </ac:spMkLst>
        </pc:spChg>
        <pc:graphicFrameChg chg="del">
          <ac:chgData name="Edgard Morato" userId="1da6dde4-7cd4-47d1-b037-d62d00b7d62c" providerId="ADAL" clId="{A1F8669C-22C6-4FE4-96CC-F38C81B477EA}" dt="2024-08-13T17:47:49.412" v="686" actId="478"/>
          <ac:graphicFrameMkLst>
            <pc:docMk/>
            <pc:sldMk cId="242079711" sldId="2147472029"/>
            <ac:graphicFrameMk id="43" creationId="{15887BE2-E1EF-3175-17EF-F2427CA96C56}"/>
          </ac:graphicFrameMkLst>
        </pc:graphicFrame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4" creationId="{24687AB0-8A72-CB4D-2C31-1A5C73F42AE7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7" creationId="{4A3950F9-9C93-BD45-7FD4-1393F0D1DA1C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19" creationId="{4F5736AE-6793-7F47-4A1E-CAF5D1C78584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22" creationId="{FA352722-911B-8B6D-F34A-3E81729EE220}"/>
          </ac:picMkLst>
        </pc:picChg>
        <pc:picChg chg="add mod">
          <ac:chgData name="Edgard Morato" userId="1da6dde4-7cd4-47d1-b037-d62d00b7d62c" providerId="ADAL" clId="{A1F8669C-22C6-4FE4-96CC-F38C81B477EA}" dt="2024-08-13T17:48:00.322" v="691" actId="34135"/>
          <ac:picMkLst>
            <pc:docMk/>
            <pc:sldMk cId="242079711" sldId="2147472029"/>
            <ac:picMk id="27" creationId="{D6D3C476-BEFC-D259-2C7E-5AF23126117C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31" creationId="{950013F5-1255-6C9E-3973-02911E44284B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32" creationId="{3FF9EFA2-5A10-507D-4639-BB89BED38E99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37" creationId="{B73A25B3-FA3A-310A-9FCB-A3552CF30338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61" creationId="{CB8E463B-F05C-9A8B-1D58-331CD0126E9A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64" creationId="{C6BB37A9-F100-AF94-515C-4A96C2DCBAA8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68" creationId="{A6BB04E0-9618-9E6F-33AB-F28C4F918732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71" creationId="{918922AD-F839-7C27-E011-CC8BC6A1F2E0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74" creationId="{3BF11206-BFE3-FC93-A04A-1AF555EAF041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75" creationId="{BDFF065F-A719-4BEC-FD62-4111BA66BDE2}"/>
          </ac:picMkLst>
        </pc:picChg>
        <pc:picChg chg="del">
          <ac:chgData name="Edgard Morato" userId="1da6dde4-7cd4-47d1-b037-d62d00b7d62c" providerId="ADAL" clId="{A1F8669C-22C6-4FE4-96CC-F38C81B477EA}" dt="2024-08-13T17:47:49.412" v="686" actId="478"/>
          <ac:picMkLst>
            <pc:docMk/>
            <pc:sldMk cId="242079711" sldId="2147472029"/>
            <ac:picMk id="76" creationId="{AD66D2E0-52E1-4FAB-0D6A-197D5D7A7BC6}"/>
          </ac:picMkLst>
        </pc:picChg>
        <pc:cxnChg chg="del">
          <ac:chgData name="Edgard Morato" userId="1da6dde4-7cd4-47d1-b037-d62d00b7d62c" providerId="ADAL" clId="{A1F8669C-22C6-4FE4-96CC-F38C81B477EA}" dt="2024-08-13T17:47:49.412" v="686" actId="478"/>
          <ac:cxnSpMkLst>
            <pc:docMk/>
            <pc:sldMk cId="242079711" sldId="2147472029"/>
            <ac:cxnSpMk id="23" creationId="{C1AE8768-3EDF-8FB8-6912-2D22054DE573}"/>
          </ac:cxnSpMkLst>
        </pc:cxnChg>
        <pc:cxnChg chg="del">
          <ac:chgData name="Edgard Morato" userId="1da6dde4-7cd4-47d1-b037-d62d00b7d62c" providerId="ADAL" clId="{A1F8669C-22C6-4FE4-96CC-F38C81B477EA}" dt="2024-08-13T17:47:49.412" v="686" actId="478"/>
          <ac:cxnSpMkLst>
            <pc:docMk/>
            <pc:sldMk cId="242079711" sldId="2147472029"/>
            <ac:cxnSpMk id="25" creationId="{DA52A837-7850-5F5B-30C3-1AFBE9D077CF}"/>
          </ac:cxnSpMkLst>
        </pc:cxnChg>
        <pc:cxnChg chg="del">
          <ac:chgData name="Edgard Morato" userId="1da6dde4-7cd4-47d1-b037-d62d00b7d62c" providerId="ADAL" clId="{A1F8669C-22C6-4FE4-96CC-F38C81B477EA}" dt="2024-08-13T17:47:49.412" v="686" actId="478"/>
          <ac:cxnSpMkLst>
            <pc:docMk/>
            <pc:sldMk cId="242079711" sldId="2147472029"/>
            <ac:cxnSpMk id="45" creationId="{F03B0C3D-BAF3-2F97-9801-E07209AD1E16}"/>
          </ac:cxnSpMkLst>
        </pc:cxnChg>
        <pc:cxnChg chg="del">
          <ac:chgData name="Edgard Morato" userId="1da6dde4-7cd4-47d1-b037-d62d00b7d62c" providerId="ADAL" clId="{A1F8669C-22C6-4FE4-96CC-F38C81B477EA}" dt="2024-08-13T17:47:49.412" v="686" actId="478"/>
          <ac:cxnSpMkLst>
            <pc:docMk/>
            <pc:sldMk cId="242079711" sldId="2147472029"/>
            <ac:cxnSpMk id="50" creationId="{E205E896-D6ED-E943-4994-CDF338C0D052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8:03:58.370" v="749"/>
        <pc:sldMkLst>
          <pc:docMk/>
          <pc:sldMk cId="1437185283" sldId="2147472030"/>
        </pc:sldMkLst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2" creationId="{F6962146-EAF4-7EF5-98A1-7B62D1FB2CE4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4" creationId="{4E0FD206-7191-FC44-0E2D-725B37445809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6" creationId="{51399451-9F64-E423-BC02-7C73D47082F2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" creationId="{9D6AA20E-218C-A979-D647-FDFA2FA54966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10" creationId="{78A1E90D-56FB-4991-257F-540DA442ED31}"/>
          </ac:spMkLst>
        </pc:spChg>
        <pc:spChg chg="add del mod">
          <ac:chgData name="Edgard Morato" userId="1da6dde4-7cd4-47d1-b037-d62d00b7d62c" providerId="ADAL" clId="{A1F8669C-22C6-4FE4-96CC-F38C81B477EA}" dt="2024-08-13T17:47:33.414" v="681" actId="478"/>
          <ac:spMkLst>
            <pc:docMk/>
            <pc:sldMk cId="1437185283" sldId="2147472030"/>
            <ac:spMk id="11" creationId="{0009419E-F60C-C214-7386-411538981378}"/>
          </ac:spMkLst>
        </pc:spChg>
        <pc:spChg chg="add mod">
          <ac:chgData name="Edgard Morato" userId="1da6dde4-7cd4-47d1-b037-d62d00b7d62c" providerId="ADAL" clId="{A1F8669C-22C6-4FE4-96CC-F38C81B477EA}" dt="2024-08-13T18:03:58.370" v="749"/>
          <ac:spMkLst>
            <pc:docMk/>
            <pc:sldMk cId="1437185283" sldId="2147472030"/>
            <ac:spMk id="14" creationId="{8528BBB3-4DDD-5CE6-4642-5304D4723DA8}"/>
          </ac:spMkLst>
        </pc:spChg>
        <pc:spChg chg="add mod">
          <ac:chgData name="Edgard Morato" userId="1da6dde4-7cd4-47d1-b037-d62d00b7d62c" providerId="ADAL" clId="{A1F8669C-22C6-4FE4-96CC-F38C81B477EA}" dt="2024-08-13T18:03:58.370" v="749"/>
          <ac:spMkLst>
            <pc:docMk/>
            <pc:sldMk cId="1437185283" sldId="2147472030"/>
            <ac:spMk id="15" creationId="{2DA2EB2D-611C-D79E-4BBC-300062363612}"/>
          </ac:spMkLst>
        </pc:spChg>
        <pc:spChg chg="del">
          <ac:chgData name="Edgard Morato" userId="1da6dde4-7cd4-47d1-b037-d62d00b7d62c" providerId="ADAL" clId="{A1F8669C-22C6-4FE4-96CC-F38C81B477EA}" dt="2024-08-13T17:39:46.841" v="569" actId="478"/>
          <ac:spMkLst>
            <pc:docMk/>
            <pc:sldMk cId="1437185283" sldId="2147472030"/>
            <ac:spMk id="16" creationId="{AC758DC2-8A9E-E010-8450-6F959B235158}"/>
          </ac:spMkLst>
        </pc:spChg>
        <pc:spChg chg="add mod">
          <ac:chgData name="Edgard Morato" userId="1da6dde4-7cd4-47d1-b037-d62d00b7d62c" providerId="ADAL" clId="{A1F8669C-22C6-4FE4-96CC-F38C81B477EA}" dt="2024-08-13T18:03:58.370" v="749"/>
          <ac:spMkLst>
            <pc:docMk/>
            <pc:sldMk cId="1437185283" sldId="2147472030"/>
            <ac:spMk id="17" creationId="{24156FA2-3898-3458-1FD5-E4AE1BFE3E8C}"/>
          </ac:spMkLst>
        </pc:spChg>
        <pc:spChg chg="del">
          <ac:chgData name="Edgard Morato" userId="1da6dde4-7cd4-47d1-b037-d62d00b7d62c" providerId="ADAL" clId="{A1F8669C-22C6-4FE4-96CC-F38C81B477EA}" dt="2024-08-13T17:39:46.841" v="569" actId="478"/>
          <ac:spMkLst>
            <pc:docMk/>
            <pc:sldMk cId="1437185283" sldId="2147472030"/>
            <ac:spMk id="22" creationId="{D9A60AB2-366B-B5AD-A16E-A57B3A296B2A}"/>
          </ac:spMkLst>
        </pc:spChg>
        <pc:spChg chg="del">
          <ac:chgData name="Edgard Morato" userId="1da6dde4-7cd4-47d1-b037-d62d00b7d62c" providerId="ADAL" clId="{A1F8669C-22C6-4FE4-96CC-F38C81B477EA}" dt="2024-08-13T17:39:46.841" v="569" actId="478"/>
          <ac:spMkLst>
            <pc:docMk/>
            <pc:sldMk cId="1437185283" sldId="2147472030"/>
            <ac:spMk id="28" creationId="{E8700976-C15C-DE3F-4FC3-33D576F9E5D4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35" creationId="{3EAC3C01-0004-7670-7010-F163D51EB1DE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36" creationId="{07B8F6D2-BCE5-F629-C3D0-C11A948E6BA4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37" creationId="{811866CE-A1F4-6CDA-F862-1A2474569185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38" creationId="{D27FD0B0-048E-45CF-EE61-E6480048BC8B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40" creationId="{F4AF1464-A691-4EAD-0048-EEC8B5800EB3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41" creationId="{46B7A029-1A24-F6FA-160C-4057F2BD4E63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42" creationId="{6E0E99F7-D6EF-DA17-16EC-2A4935C9F581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47" creationId="{62DDF1C2-058D-F362-AA36-EA87BB97474C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56" creationId="{1C78EE7B-66F9-52F5-3935-A9CC94AC7445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57" creationId="{872C468E-34FB-C202-95A6-070D89AE5BE6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58" creationId="{FFA1B629-8466-DC86-0DEC-7C7A13B0AF64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61" creationId="{94D0226A-6A1A-9715-ECE7-B34BE19EF4D3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63" creationId="{C25D24F5-D3F5-D7F9-992F-231179BA5149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64" creationId="{F6E17C2B-0AE2-5A20-AB0C-CB7E862216DD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66" creationId="{DAC472BC-BDE4-2AF0-9CFC-81D675DF6B20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0" creationId="{1A355E59-6378-0904-608B-550553FB12C2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4" creationId="{1834214C-30DB-453B-2A00-02749FC62D65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5" creationId="{D9F1E658-47DA-9D00-AA03-68EC75908B9E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6" creationId="{3E84D4B2-EC2F-83C5-759F-6CB171DF38CB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7" creationId="{419F9EC8-3CE8-F363-F78B-E9A102DB7593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8" creationId="{E3B74A55-B669-79D9-C641-0C82A7D9FD57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79" creationId="{C18F2AEA-9632-ADF8-33B5-E35878FA2E0F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0" creationId="{965652E9-A491-5284-622D-BAF7155AE4AE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1" creationId="{0C1592AE-B8C9-BCAE-F676-2E9928D7F060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2" creationId="{E834A81B-6214-0FC4-4007-5FB245A99AB7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3" creationId="{8E9CA077-E96E-B849-E0AA-26FF8E83E37C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4" creationId="{99118EA1-F9BA-AB3A-1DF9-6E666056D7F6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5" creationId="{BAB246D3-8CC5-E6BA-5995-87076F6087D1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6" creationId="{4FEFA5D4-B2CB-A8D0-272C-ADA9DED3320B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89" creationId="{5B1F4EEB-C298-74A2-7515-9FCFCCFC2E34}"/>
          </ac:spMkLst>
        </pc:spChg>
        <pc:spChg chg="del">
          <ac:chgData name="Edgard Morato" userId="1da6dde4-7cd4-47d1-b037-d62d00b7d62c" providerId="ADAL" clId="{A1F8669C-22C6-4FE4-96CC-F38C81B477EA}" dt="2024-08-13T17:47:32.008" v="680" actId="478"/>
          <ac:spMkLst>
            <pc:docMk/>
            <pc:sldMk cId="1437185283" sldId="2147472030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A1F8669C-22C6-4FE4-96CC-F38C81B477EA}" dt="2024-08-13T17:47:32.008" v="680" actId="478"/>
          <ac:graphicFrameMkLst>
            <pc:docMk/>
            <pc:sldMk cId="1437185283" sldId="2147472030"/>
            <ac:graphicFrameMk id="72" creationId="{094F1061-7CA6-DD7D-4C18-4BBDB77E231B}"/>
          </ac:graphicFrameMkLst>
        </pc:graphicFrameChg>
        <pc:picChg chg="del">
          <ac:chgData name="Edgard Morato" userId="1da6dde4-7cd4-47d1-b037-d62d00b7d62c" providerId="ADAL" clId="{A1F8669C-22C6-4FE4-96CC-F38C81B477EA}" dt="2024-08-13T17:47:32.008" v="680" actId="478"/>
          <ac:picMkLst>
            <pc:docMk/>
            <pc:sldMk cId="1437185283" sldId="2147472030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A1F8669C-22C6-4FE4-96CC-F38C81B477EA}" dt="2024-08-13T17:47:44.330" v="685" actId="34135"/>
          <ac:picMkLst>
            <pc:docMk/>
            <pc:sldMk cId="1437185283" sldId="2147472030"/>
            <ac:picMk id="13" creationId="{87A759E4-F4A8-540E-0ED5-98C2C7681242}"/>
          </ac:picMkLst>
        </pc:picChg>
        <pc:picChg chg="del">
          <ac:chgData name="Edgard Morato" userId="1da6dde4-7cd4-47d1-b037-d62d00b7d62c" providerId="ADAL" clId="{A1F8669C-22C6-4FE4-96CC-F38C81B477EA}" dt="2024-08-13T17:47:32.008" v="680" actId="478"/>
          <ac:picMkLst>
            <pc:docMk/>
            <pc:sldMk cId="1437185283" sldId="2147472030"/>
            <ac:picMk id="33" creationId="{990FB5F6-296D-D6A7-24C0-B3CF0F149C60}"/>
          </ac:picMkLst>
        </pc:picChg>
        <pc:picChg chg="del">
          <ac:chgData name="Edgard Morato" userId="1da6dde4-7cd4-47d1-b037-d62d00b7d62c" providerId="ADAL" clId="{A1F8669C-22C6-4FE4-96CC-F38C81B477EA}" dt="2024-08-13T17:47:32.008" v="680" actId="478"/>
          <ac:picMkLst>
            <pc:docMk/>
            <pc:sldMk cId="1437185283" sldId="2147472030"/>
            <ac:picMk id="34" creationId="{C4D8DA9A-16AA-C5BE-9B3F-977F8535BA19}"/>
          </ac:picMkLst>
        </pc:picChg>
        <pc:picChg chg="del">
          <ac:chgData name="Edgard Morato" userId="1da6dde4-7cd4-47d1-b037-d62d00b7d62c" providerId="ADAL" clId="{A1F8669C-22C6-4FE4-96CC-F38C81B477EA}" dt="2024-08-13T17:47:32.008" v="680" actId="478"/>
          <ac:picMkLst>
            <pc:docMk/>
            <pc:sldMk cId="1437185283" sldId="2147472030"/>
            <ac:picMk id="62" creationId="{570724FB-559B-0468-CFF0-78AFFC606192}"/>
          </ac:picMkLst>
        </pc:picChg>
        <pc:cxnChg chg="del">
          <ac:chgData name="Edgard Morato" userId="1da6dde4-7cd4-47d1-b037-d62d00b7d62c" providerId="ADAL" clId="{A1F8669C-22C6-4FE4-96CC-F38C81B477EA}" dt="2024-08-13T17:47:32.008" v="680" actId="478"/>
          <ac:cxnSpMkLst>
            <pc:docMk/>
            <pc:sldMk cId="1437185283" sldId="2147472030"/>
            <ac:cxnSpMk id="59" creationId="{4E5705CF-6690-84CD-FB85-6F4F62A7F99D}"/>
          </ac:cxnSpMkLst>
        </pc:cxnChg>
        <pc:cxnChg chg="del">
          <ac:chgData name="Edgard Morato" userId="1da6dde4-7cd4-47d1-b037-d62d00b7d62c" providerId="ADAL" clId="{A1F8669C-22C6-4FE4-96CC-F38C81B477EA}" dt="2024-08-13T17:47:32.008" v="680" actId="478"/>
          <ac:cxnSpMkLst>
            <pc:docMk/>
            <pc:sldMk cId="1437185283" sldId="2147472030"/>
            <ac:cxnSpMk id="60" creationId="{34FEC434-5F65-71E3-71A9-FECB842B4C26}"/>
          </ac:cxnSpMkLst>
        </pc:cxnChg>
        <pc:cxnChg chg="del">
          <ac:chgData name="Edgard Morato" userId="1da6dde4-7cd4-47d1-b037-d62d00b7d62c" providerId="ADAL" clId="{A1F8669C-22C6-4FE4-96CC-F38C81B477EA}" dt="2024-08-13T17:47:32.008" v="680" actId="478"/>
          <ac:cxnSpMkLst>
            <pc:docMk/>
            <pc:sldMk cId="1437185283" sldId="2147472030"/>
            <ac:cxnSpMk id="65" creationId="{32D346FD-6E5A-F5F8-3E68-F54E9E6F1E27}"/>
          </ac:cxnSpMkLst>
        </pc:cxnChg>
        <pc:cxnChg chg="del">
          <ac:chgData name="Edgard Morato" userId="1da6dde4-7cd4-47d1-b037-d62d00b7d62c" providerId="ADAL" clId="{A1F8669C-22C6-4FE4-96CC-F38C81B477EA}" dt="2024-08-13T17:47:32.008" v="680" actId="478"/>
          <ac:cxnSpMkLst>
            <pc:docMk/>
            <pc:sldMk cId="1437185283" sldId="2147472030"/>
            <ac:cxnSpMk id="67" creationId="{BDC732F5-4265-FED3-EDBC-D97281F8F7FE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8:05:14.147" v="752"/>
        <pc:sldMkLst>
          <pc:docMk/>
          <pc:sldMk cId="2435323701" sldId="2147472032"/>
        </pc:sldMkLst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2" creationId="{7E1C7C81-1B3D-D4E2-694A-96B71FF6D739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4" creationId="{41A45A19-CD04-7B1A-76E0-8509FCA2FDED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6" creationId="{A25432FE-A798-47E0-D2D4-C249E9A86EBD}"/>
          </ac:spMkLst>
        </pc:spChg>
        <pc:spChg chg="del">
          <ac:chgData name="Edgard Morato" userId="1da6dde4-7cd4-47d1-b037-d62d00b7d62c" providerId="ADAL" clId="{A1F8669C-22C6-4FE4-96CC-F38C81B477EA}" dt="2024-08-13T17:40:23.959" v="575" actId="478"/>
          <ac:spMkLst>
            <pc:docMk/>
            <pc:sldMk cId="2435323701" sldId="2147472032"/>
            <ac:spMk id="8" creationId="{A78E5447-C02A-C0FF-A814-A8C32B3F33C0}"/>
          </ac:spMkLst>
        </pc:spChg>
        <pc:spChg chg="add del mod">
          <ac:chgData name="Edgard Morato" userId="1da6dde4-7cd4-47d1-b037-d62d00b7d62c" providerId="ADAL" clId="{A1F8669C-22C6-4FE4-96CC-F38C81B477EA}" dt="2024-08-13T17:48:22.413" v="699" actId="478"/>
          <ac:spMkLst>
            <pc:docMk/>
            <pc:sldMk cId="2435323701" sldId="2147472032"/>
            <ac:spMk id="10" creationId="{F4D4B6BD-AACC-A569-ECAD-6CF8F909FD3E}"/>
          </ac:spMkLst>
        </pc:spChg>
        <pc:spChg chg="add mod">
          <ac:chgData name="Edgard Morato" userId="1da6dde4-7cd4-47d1-b037-d62d00b7d62c" providerId="ADAL" clId="{A1F8669C-22C6-4FE4-96CC-F38C81B477EA}" dt="2024-08-13T18:05:14.147" v="752"/>
          <ac:spMkLst>
            <pc:docMk/>
            <pc:sldMk cId="2435323701" sldId="2147472032"/>
            <ac:spMk id="13" creationId="{F8219DE7-3C52-C8C6-011A-D144C236C99D}"/>
          </ac:spMkLst>
        </pc:spChg>
        <pc:spChg chg="add mod">
          <ac:chgData name="Edgard Morato" userId="1da6dde4-7cd4-47d1-b037-d62d00b7d62c" providerId="ADAL" clId="{A1F8669C-22C6-4FE4-96CC-F38C81B477EA}" dt="2024-08-13T18:05:14.147" v="752"/>
          <ac:spMkLst>
            <pc:docMk/>
            <pc:sldMk cId="2435323701" sldId="2147472032"/>
            <ac:spMk id="14" creationId="{42571BDA-811E-D9E7-5986-D24D4B7110CE}"/>
          </ac:spMkLst>
        </pc:spChg>
        <pc:spChg chg="add mod">
          <ac:chgData name="Edgard Morato" userId="1da6dde4-7cd4-47d1-b037-d62d00b7d62c" providerId="ADAL" clId="{A1F8669C-22C6-4FE4-96CC-F38C81B477EA}" dt="2024-08-13T18:05:14.147" v="752"/>
          <ac:spMkLst>
            <pc:docMk/>
            <pc:sldMk cId="2435323701" sldId="2147472032"/>
            <ac:spMk id="15" creationId="{3004F828-0853-BB42-4655-47D23988AA68}"/>
          </ac:spMkLst>
        </pc:spChg>
        <pc:spChg chg="del">
          <ac:chgData name="Edgard Morato" userId="1da6dde4-7cd4-47d1-b037-d62d00b7d62c" providerId="ADAL" clId="{A1F8669C-22C6-4FE4-96CC-F38C81B477EA}" dt="2024-08-13T17:40:23.959" v="575" actId="478"/>
          <ac:spMkLst>
            <pc:docMk/>
            <pc:sldMk cId="2435323701" sldId="2147472032"/>
            <ac:spMk id="16" creationId="{0E4BBC4D-8AF6-A383-6DB6-91CAE1C52F3F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27" creationId="{49694AE3-6C39-93D0-BCF4-750F68AB08B5}"/>
          </ac:spMkLst>
        </pc:spChg>
        <pc:spChg chg="del">
          <ac:chgData name="Edgard Morato" userId="1da6dde4-7cd4-47d1-b037-d62d00b7d62c" providerId="ADAL" clId="{A1F8669C-22C6-4FE4-96CC-F38C81B477EA}" dt="2024-08-13T17:40:23.959" v="575" actId="478"/>
          <ac:spMkLst>
            <pc:docMk/>
            <pc:sldMk cId="2435323701" sldId="2147472032"/>
            <ac:spMk id="31" creationId="{EC7F6301-DECD-C214-BE11-F1B8E896AB14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32" creationId="{F1406CF1-8500-14B6-BE2D-6A10095A8833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33" creationId="{F4428CF6-BDFB-9042-2E93-8607C41D83CB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34" creationId="{6E84AD04-6AE9-5C6A-C076-AFD89216F48E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55" creationId="{829EFA79-0F60-0138-480B-F7ED76684E8D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56" creationId="{4A976FC7-15B6-C105-2328-D6F5A5383E72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57" creationId="{0D95D3DF-8656-7B2E-CF3C-582FF6A65399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68" creationId="{BD9325E8-A923-6988-80C1-1BAB3F2B9336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01" creationId="{C053B018-45E6-8633-A027-A570017EE862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02" creationId="{B5429649-9062-438E-2A67-06566D1DCA72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03" creationId="{C638146B-69A9-176E-4017-39CE1A03E1B3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04" creationId="{15E62025-2950-A84B-725F-CE691EB6BDA9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05" creationId="{B5E6930E-C1CE-AF7C-A7A4-53F622596913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06" creationId="{5D5D4FEF-B1EE-4B73-25A7-11F643869174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10" creationId="{D3D4FAA5-F009-4475-E313-658F40905C89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11" creationId="{4518AA99-DBF3-B0C5-4B99-B2A55B2C952D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17" creationId="{A305A1BC-C4E2-626E-0704-CA8834D22D29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18" creationId="{D8D2CDC3-6078-24F6-16D3-0795C93AED46}"/>
          </ac:spMkLst>
        </pc:spChg>
        <pc:spChg chg="del">
          <ac:chgData name="Edgard Morato" userId="1da6dde4-7cd4-47d1-b037-d62d00b7d62c" providerId="ADAL" clId="{A1F8669C-22C6-4FE4-96CC-F38C81B477EA}" dt="2024-08-13T17:48:20.782" v="698" actId="478"/>
          <ac:spMkLst>
            <pc:docMk/>
            <pc:sldMk cId="2435323701" sldId="2147472032"/>
            <ac:spMk id="152" creationId="{82766A14-2882-823B-B71D-1166BF323A90}"/>
          </ac:spMkLst>
        </pc:spChg>
        <pc:grpChg chg="del">
          <ac:chgData name="Edgard Morato" userId="1da6dde4-7cd4-47d1-b037-d62d00b7d62c" providerId="ADAL" clId="{A1F8669C-22C6-4FE4-96CC-F38C81B477EA}" dt="2024-08-13T17:48:20.782" v="698" actId="478"/>
          <ac:grpSpMkLst>
            <pc:docMk/>
            <pc:sldMk cId="2435323701" sldId="2147472032"/>
            <ac:grpSpMk id="119" creationId="{6011AF9E-E5B8-3BA3-0632-375471CCF24A}"/>
          </ac:grpSpMkLst>
        </pc:grpChg>
        <pc:graphicFrameChg chg="del">
          <ac:chgData name="Edgard Morato" userId="1da6dde4-7cd4-47d1-b037-d62d00b7d62c" providerId="ADAL" clId="{A1F8669C-22C6-4FE4-96CC-F38C81B477EA}" dt="2024-08-13T17:48:20.782" v="698" actId="478"/>
          <ac:graphicFrameMkLst>
            <pc:docMk/>
            <pc:sldMk cId="2435323701" sldId="2147472032"/>
            <ac:graphicFrameMk id="116" creationId="{28A788EE-10AD-4286-7210-D7A32FF81580}"/>
          </ac:graphicFrameMkLst>
        </pc:graphicFrameChg>
        <pc:picChg chg="del">
          <ac:chgData name="Edgard Morato" userId="1da6dde4-7cd4-47d1-b037-d62d00b7d62c" providerId="ADAL" clId="{A1F8669C-22C6-4FE4-96CC-F38C81B477EA}" dt="2024-08-13T17:48:20.782" v="698" actId="478"/>
          <ac:picMkLst>
            <pc:docMk/>
            <pc:sldMk cId="2435323701" sldId="2147472032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A1F8669C-22C6-4FE4-96CC-F38C81B477EA}" dt="2024-08-13T17:48:34.581" v="703" actId="34135"/>
          <ac:picMkLst>
            <pc:docMk/>
            <pc:sldMk cId="2435323701" sldId="2147472032"/>
            <ac:picMk id="12" creationId="{0C66DB97-7D8D-4E6A-B171-58A3E8785C1F}"/>
          </ac:picMkLst>
        </pc:picChg>
        <pc:picChg chg="del">
          <ac:chgData name="Edgard Morato" userId="1da6dde4-7cd4-47d1-b037-d62d00b7d62c" providerId="ADAL" clId="{A1F8669C-22C6-4FE4-96CC-F38C81B477EA}" dt="2024-08-13T17:48:20.782" v="698" actId="478"/>
          <ac:picMkLst>
            <pc:docMk/>
            <pc:sldMk cId="2435323701" sldId="2147472032"/>
            <ac:picMk id="54" creationId="{A9EA97F9-7927-7C9E-E1F9-EDC35E921E5C}"/>
          </ac:picMkLst>
        </pc:picChg>
        <pc:picChg chg="del">
          <ac:chgData name="Edgard Morato" userId="1da6dde4-7cd4-47d1-b037-d62d00b7d62c" providerId="ADAL" clId="{A1F8669C-22C6-4FE4-96CC-F38C81B477EA}" dt="2024-08-13T17:48:20.782" v="698" actId="478"/>
          <ac:picMkLst>
            <pc:docMk/>
            <pc:sldMk cId="2435323701" sldId="2147472032"/>
            <ac:picMk id="67" creationId="{8D4C986F-F472-A3CE-6C03-6C29668D0AA3}"/>
          </ac:picMkLst>
        </pc:picChg>
        <pc:picChg chg="del">
          <ac:chgData name="Edgard Morato" userId="1da6dde4-7cd4-47d1-b037-d62d00b7d62c" providerId="ADAL" clId="{A1F8669C-22C6-4FE4-96CC-F38C81B477EA}" dt="2024-08-13T17:48:20.782" v="698" actId="478"/>
          <ac:picMkLst>
            <pc:docMk/>
            <pc:sldMk cId="2435323701" sldId="2147472032"/>
            <ac:picMk id="112" creationId="{D9C89185-91A9-5D29-7E6B-F11389DABC6C}"/>
          </ac:picMkLst>
        </pc:picChg>
        <pc:cxnChg chg="del">
          <ac:chgData name="Edgard Morato" userId="1da6dde4-7cd4-47d1-b037-d62d00b7d62c" providerId="ADAL" clId="{A1F8669C-22C6-4FE4-96CC-F38C81B477EA}" dt="2024-08-13T17:48:20.782" v="698" actId="478"/>
          <ac:cxnSpMkLst>
            <pc:docMk/>
            <pc:sldMk cId="2435323701" sldId="2147472032"/>
            <ac:cxnSpMk id="107" creationId="{A3A7045D-6806-5410-98B0-D2C42D8A6D39}"/>
          </ac:cxnSpMkLst>
        </pc:cxnChg>
        <pc:cxnChg chg="del">
          <ac:chgData name="Edgard Morato" userId="1da6dde4-7cd4-47d1-b037-d62d00b7d62c" providerId="ADAL" clId="{A1F8669C-22C6-4FE4-96CC-F38C81B477EA}" dt="2024-08-13T17:48:20.782" v="698" actId="478"/>
          <ac:cxnSpMkLst>
            <pc:docMk/>
            <pc:sldMk cId="2435323701" sldId="2147472032"/>
            <ac:cxnSpMk id="108" creationId="{FC5D710F-EFE8-02D8-76AD-21A40C2DF05F}"/>
          </ac:cxnSpMkLst>
        </pc:cxnChg>
        <pc:cxnChg chg="del">
          <ac:chgData name="Edgard Morato" userId="1da6dde4-7cd4-47d1-b037-d62d00b7d62c" providerId="ADAL" clId="{A1F8669C-22C6-4FE4-96CC-F38C81B477EA}" dt="2024-08-13T17:48:20.782" v="698" actId="478"/>
          <ac:cxnSpMkLst>
            <pc:docMk/>
            <pc:sldMk cId="2435323701" sldId="2147472032"/>
            <ac:cxnSpMk id="109" creationId="{DD7DDB4C-2A0F-48F6-19C4-756C8EACE1B0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8:05:27.591" v="753"/>
        <pc:sldMkLst>
          <pc:docMk/>
          <pc:sldMk cId="826301543" sldId="2147472033"/>
        </pc:sldMkLst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2" creationId="{E7FA7059-70B3-08BA-B5BB-16D7DA635B9C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4" creationId="{2C808493-0883-4EAD-2F25-8EAF92ABDFBD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6" creationId="{27F0300E-C4E6-1DA0-9B30-661B78E2A5C7}"/>
          </ac:spMkLst>
        </pc:spChg>
        <pc:spChg chg="add del mod">
          <ac:chgData name="Edgard Morato" userId="1da6dde4-7cd4-47d1-b037-d62d00b7d62c" providerId="ADAL" clId="{A1F8669C-22C6-4FE4-96CC-F38C81B477EA}" dt="2024-08-13T17:48:40.724" v="705" actId="478"/>
          <ac:spMkLst>
            <pc:docMk/>
            <pc:sldMk cId="826301543" sldId="2147472033"/>
            <ac:spMk id="10" creationId="{E37F8684-0232-C093-3DB3-3C589AFEC9F7}"/>
          </ac:spMkLst>
        </pc:spChg>
        <pc:spChg chg="add mod">
          <ac:chgData name="Edgard Morato" userId="1da6dde4-7cd4-47d1-b037-d62d00b7d62c" providerId="ADAL" clId="{A1F8669C-22C6-4FE4-96CC-F38C81B477EA}" dt="2024-08-13T18:05:27.591" v="753"/>
          <ac:spMkLst>
            <pc:docMk/>
            <pc:sldMk cId="826301543" sldId="2147472033"/>
            <ac:spMk id="13" creationId="{56A4A5FE-F00A-0EE0-6D53-B32F33B1E17D}"/>
          </ac:spMkLst>
        </pc:spChg>
        <pc:spChg chg="add mod">
          <ac:chgData name="Edgard Morato" userId="1da6dde4-7cd4-47d1-b037-d62d00b7d62c" providerId="ADAL" clId="{A1F8669C-22C6-4FE4-96CC-F38C81B477EA}" dt="2024-08-13T18:05:27.591" v="753"/>
          <ac:spMkLst>
            <pc:docMk/>
            <pc:sldMk cId="826301543" sldId="2147472033"/>
            <ac:spMk id="14" creationId="{9A1B70BE-948F-D55C-E898-728C4D5F2656}"/>
          </ac:spMkLst>
        </pc:spChg>
        <pc:spChg chg="del">
          <ac:chgData name="Edgard Morato" userId="1da6dde4-7cd4-47d1-b037-d62d00b7d62c" providerId="ADAL" clId="{A1F8669C-22C6-4FE4-96CC-F38C81B477EA}" dt="2024-08-13T17:40:36.139" v="576" actId="478"/>
          <ac:spMkLst>
            <pc:docMk/>
            <pc:sldMk cId="826301543" sldId="2147472033"/>
            <ac:spMk id="15" creationId="{EE4E5EB4-33BA-636D-D352-722E49199033}"/>
          </ac:spMkLst>
        </pc:spChg>
        <pc:spChg chg="add mod">
          <ac:chgData name="Edgard Morato" userId="1da6dde4-7cd4-47d1-b037-d62d00b7d62c" providerId="ADAL" clId="{A1F8669C-22C6-4FE4-96CC-F38C81B477EA}" dt="2024-08-13T18:05:27.591" v="753"/>
          <ac:spMkLst>
            <pc:docMk/>
            <pc:sldMk cId="826301543" sldId="2147472033"/>
            <ac:spMk id="16" creationId="{26A8B5EF-688E-0071-EA05-8F6D3B143DA4}"/>
          </ac:spMkLst>
        </pc:spChg>
        <pc:spChg chg="del">
          <ac:chgData name="Edgard Morato" userId="1da6dde4-7cd4-47d1-b037-d62d00b7d62c" providerId="ADAL" clId="{A1F8669C-22C6-4FE4-96CC-F38C81B477EA}" dt="2024-08-13T17:40:36.139" v="576" actId="478"/>
          <ac:spMkLst>
            <pc:docMk/>
            <pc:sldMk cId="826301543" sldId="2147472033"/>
            <ac:spMk id="21" creationId="{05D7DE80-A0F4-C2CD-C7DC-C98842C71493}"/>
          </ac:spMkLst>
        </pc:spChg>
        <pc:spChg chg="del">
          <ac:chgData name="Edgard Morato" userId="1da6dde4-7cd4-47d1-b037-d62d00b7d62c" providerId="ADAL" clId="{A1F8669C-22C6-4FE4-96CC-F38C81B477EA}" dt="2024-08-13T17:40:36.139" v="576" actId="478"/>
          <ac:spMkLst>
            <pc:docMk/>
            <pc:sldMk cId="826301543" sldId="2147472033"/>
            <ac:spMk id="24" creationId="{6A89F999-E03E-34CE-5D0C-BE82B6E12DD8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25" creationId="{D6AE4570-6008-2DD9-E15F-B3E7451346A5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26" creationId="{D0B9AF38-E20F-D1EA-AC9B-4074D09A2CBA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27" creationId="{46E88F4A-523C-F1A8-6EDF-BFA87C719237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28" creationId="{33F325FE-5EB2-0751-DD55-1418ACDC6382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29" creationId="{C79AF1DE-6E80-D1B4-BD1A-E96D80982C5B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1" creationId="{6525D6E7-EECC-2784-282B-03255765CEA0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2" creationId="{0B9B05E9-D964-6E17-E8AE-06208C7E21D3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3" creationId="{53424EF6-96AC-D92A-EC67-831FE878DD1F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4" creationId="{B7BFEDD0-1D7C-CBB4-497C-F9C5FFFDB882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5" creationId="{94389DA8-A0CF-349F-A93E-91C18240563D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6" creationId="{F4C9B70D-9313-3DEB-14BF-8A4BD3CEAEEC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7" creationId="{D709E53E-D921-86E9-D403-A5D9F77463D4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39" creationId="{E720E733-C03E-FF33-623E-FFD7938CBD0F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40" creationId="{6C53CD2D-72A9-96BA-D8D8-4B8516CE5B7F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44" creationId="{6003376F-19A9-67EC-3EAE-04A209AF334C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49" creationId="{2F33508B-F142-98A9-E4F5-7ED1AFDFC8F9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52" creationId="{E8F59D10-032E-3EB7-9BAA-7036F534FFAE}"/>
          </ac:spMkLst>
        </pc:spChg>
        <pc:spChg chg="del">
          <ac:chgData name="Edgard Morato" userId="1da6dde4-7cd4-47d1-b037-d62d00b7d62c" providerId="ADAL" clId="{A1F8669C-22C6-4FE4-96CC-F38C81B477EA}" dt="2024-08-13T17:48:39.072" v="704" actId="478"/>
          <ac:spMkLst>
            <pc:docMk/>
            <pc:sldMk cId="826301543" sldId="2147472033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A1F8669C-22C6-4FE4-96CC-F38C81B477EA}" dt="2024-08-13T17:48:39.072" v="704" actId="478"/>
          <ac:graphicFrameMkLst>
            <pc:docMk/>
            <pc:sldMk cId="826301543" sldId="2147472033"/>
            <ac:graphicFrameMk id="48" creationId="{9F4E7411-A05C-EF3A-E8D2-7DB070C60BA2}"/>
          </ac:graphicFrameMkLst>
        </pc:graphicFrameChg>
        <pc:picChg chg="del">
          <ac:chgData name="Edgard Morato" userId="1da6dde4-7cd4-47d1-b037-d62d00b7d62c" providerId="ADAL" clId="{A1F8669C-22C6-4FE4-96CC-F38C81B477EA}" dt="2024-08-13T17:48:39.072" v="704" actId="478"/>
          <ac:picMkLst>
            <pc:docMk/>
            <pc:sldMk cId="826301543" sldId="2147472033"/>
            <ac:picMk id="7" creationId="{4A3950F9-9C93-BD45-7FD4-1393F0D1DA1C}"/>
          </ac:picMkLst>
        </pc:picChg>
        <pc:picChg chg="del">
          <ac:chgData name="Edgard Morato" userId="1da6dde4-7cd4-47d1-b037-d62d00b7d62c" providerId="ADAL" clId="{A1F8669C-22C6-4FE4-96CC-F38C81B477EA}" dt="2024-08-13T17:48:39.072" v="704" actId="478"/>
          <ac:picMkLst>
            <pc:docMk/>
            <pc:sldMk cId="826301543" sldId="2147472033"/>
            <ac:picMk id="9" creationId="{3C42E3F6-29F0-591E-A793-45C5E5507CEF}"/>
          </ac:picMkLst>
        </pc:picChg>
        <pc:picChg chg="add mod">
          <ac:chgData name="Edgard Morato" userId="1da6dde4-7cd4-47d1-b037-d62d00b7d62c" providerId="ADAL" clId="{A1F8669C-22C6-4FE4-96CC-F38C81B477EA}" dt="2024-08-13T17:48:53.179" v="709" actId="34135"/>
          <ac:picMkLst>
            <pc:docMk/>
            <pc:sldMk cId="826301543" sldId="2147472033"/>
            <ac:picMk id="12" creationId="{A36A3333-F656-C852-A4AE-F7242F8F36A7}"/>
          </ac:picMkLst>
        </pc:picChg>
        <pc:picChg chg="del">
          <ac:chgData name="Edgard Morato" userId="1da6dde4-7cd4-47d1-b037-d62d00b7d62c" providerId="ADAL" clId="{A1F8669C-22C6-4FE4-96CC-F38C81B477EA}" dt="2024-08-13T17:48:39.072" v="704" actId="478"/>
          <ac:picMkLst>
            <pc:docMk/>
            <pc:sldMk cId="826301543" sldId="2147472033"/>
            <ac:picMk id="30" creationId="{AD8D4805-C1F7-E486-C4B6-8523C641E5C7}"/>
          </ac:picMkLst>
        </pc:picChg>
        <pc:picChg chg="del">
          <ac:chgData name="Edgard Morato" userId="1da6dde4-7cd4-47d1-b037-d62d00b7d62c" providerId="ADAL" clId="{A1F8669C-22C6-4FE4-96CC-F38C81B477EA}" dt="2024-08-13T17:48:39.072" v="704" actId="478"/>
          <ac:picMkLst>
            <pc:docMk/>
            <pc:sldMk cId="826301543" sldId="2147472033"/>
            <ac:picMk id="45" creationId="{6E1C4B4F-510A-7E51-E262-B500310E41EB}"/>
          </ac:picMkLst>
        </pc:picChg>
        <pc:cxnChg chg="del">
          <ac:chgData name="Edgard Morato" userId="1da6dde4-7cd4-47d1-b037-d62d00b7d62c" providerId="ADAL" clId="{A1F8669C-22C6-4FE4-96CC-F38C81B477EA}" dt="2024-08-13T17:48:39.072" v="704" actId="478"/>
          <ac:cxnSpMkLst>
            <pc:docMk/>
            <pc:sldMk cId="826301543" sldId="2147472033"/>
            <ac:cxnSpMk id="41" creationId="{5BE121CF-0AB5-3CCD-F439-554AD7C58D70}"/>
          </ac:cxnSpMkLst>
        </pc:cxnChg>
        <pc:cxnChg chg="del">
          <ac:chgData name="Edgard Morato" userId="1da6dde4-7cd4-47d1-b037-d62d00b7d62c" providerId="ADAL" clId="{A1F8669C-22C6-4FE4-96CC-F38C81B477EA}" dt="2024-08-13T17:48:39.072" v="704" actId="478"/>
          <ac:cxnSpMkLst>
            <pc:docMk/>
            <pc:sldMk cId="826301543" sldId="2147472033"/>
            <ac:cxnSpMk id="42" creationId="{157A2EA7-E5AA-AB00-E1BB-ED39C7804F76}"/>
          </ac:cxnSpMkLst>
        </pc:cxnChg>
        <pc:cxnChg chg="del">
          <ac:chgData name="Edgard Morato" userId="1da6dde4-7cd4-47d1-b037-d62d00b7d62c" providerId="ADAL" clId="{A1F8669C-22C6-4FE4-96CC-F38C81B477EA}" dt="2024-08-13T17:48:39.072" v="704" actId="478"/>
          <ac:cxnSpMkLst>
            <pc:docMk/>
            <pc:sldMk cId="826301543" sldId="2147472033"/>
            <ac:cxnSpMk id="43" creationId="{9F8FA653-383B-078B-9218-50F435CE5960}"/>
          </ac:cxnSpMkLst>
        </pc:cxnChg>
      </pc:sldChg>
      <pc:sldChg chg="addSp delSp modSp mod delCm">
        <pc:chgData name="Edgard Morato" userId="1da6dde4-7cd4-47d1-b037-d62d00b7d62c" providerId="ADAL" clId="{A1F8669C-22C6-4FE4-96CC-F38C81B477EA}" dt="2024-08-13T18:05:47.768" v="754"/>
        <pc:sldMkLst>
          <pc:docMk/>
          <pc:sldMk cId="169107594" sldId="2147472034"/>
        </pc:sldMkLst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" creationId="{9B6F3DD8-80B0-1DA3-09AE-F3E0190F5FE0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4" creationId="{4F75DFDE-ED7F-13AC-72CE-AC0F92662333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6" creationId="{3F398737-CA4B-D0C1-1CFE-B0235C873937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7" creationId="{E13354F8-1D4B-D4BD-1990-ACC5A8FB32A4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9" creationId="{F29DB3DC-72B5-B1BB-062D-1A698A9897D2}"/>
          </ac:spMkLst>
        </pc:spChg>
        <pc:spChg chg="add del mod">
          <ac:chgData name="Edgard Morato" userId="1da6dde4-7cd4-47d1-b037-d62d00b7d62c" providerId="ADAL" clId="{A1F8669C-22C6-4FE4-96CC-F38C81B477EA}" dt="2024-08-13T17:49:00.536" v="711" actId="478"/>
          <ac:spMkLst>
            <pc:docMk/>
            <pc:sldMk cId="169107594" sldId="2147472034"/>
            <ac:spMk id="10" creationId="{BB6F51B6-2B3E-DD42-B90C-6D75CC3D3F9F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2" creationId="{3A9DC61D-C667-E538-B2E4-1C2A314CFA46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3" creationId="{153A8551-BE28-D700-C76D-8C37FE34E4D5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4" creationId="{2E76A6E0-7F31-D84B-0BFA-69515804635F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5" creationId="{40E2EDAD-D26F-45E3-5E35-0F910FC59C05}"/>
          </ac:spMkLst>
        </pc:spChg>
        <pc:spChg chg="add mod">
          <ac:chgData name="Edgard Morato" userId="1da6dde4-7cd4-47d1-b037-d62d00b7d62c" providerId="ADAL" clId="{A1F8669C-22C6-4FE4-96CC-F38C81B477EA}" dt="2024-08-13T18:05:47.768" v="754"/>
          <ac:spMkLst>
            <pc:docMk/>
            <pc:sldMk cId="169107594" sldId="2147472034"/>
            <ac:spMk id="17" creationId="{6500E384-527D-235E-1007-EDBFE660C688}"/>
          </ac:spMkLst>
        </pc:spChg>
        <pc:spChg chg="add mod">
          <ac:chgData name="Edgard Morato" userId="1da6dde4-7cd4-47d1-b037-d62d00b7d62c" providerId="ADAL" clId="{A1F8669C-22C6-4FE4-96CC-F38C81B477EA}" dt="2024-08-13T18:05:47.768" v="754"/>
          <ac:spMkLst>
            <pc:docMk/>
            <pc:sldMk cId="169107594" sldId="2147472034"/>
            <ac:spMk id="18" creationId="{348D8655-E3A5-3E9B-C59B-74C73E45FCBE}"/>
          </ac:spMkLst>
        </pc:spChg>
        <pc:spChg chg="add mod">
          <ac:chgData name="Edgard Morato" userId="1da6dde4-7cd4-47d1-b037-d62d00b7d62c" providerId="ADAL" clId="{A1F8669C-22C6-4FE4-96CC-F38C81B477EA}" dt="2024-08-13T18:05:47.768" v="754"/>
          <ac:spMkLst>
            <pc:docMk/>
            <pc:sldMk cId="169107594" sldId="2147472034"/>
            <ac:spMk id="19" creationId="{F164112C-5532-3635-9576-E56DF661D265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6" creationId="{DC36F161-10AE-41AD-0F08-0EA7CE80AC38}"/>
          </ac:spMkLst>
        </pc:spChg>
        <pc:spChg chg="del">
          <ac:chgData name="Edgard Morato" userId="1da6dde4-7cd4-47d1-b037-d62d00b7d62c" providerId="ADAL" clId="{A1F8669C-22C6-4FE4-96CC-F38C81B477EA}" dt="2024-08-13T17:40:53.028" v="578" actId="478"/>
          <ac:spMkLst>
            <pc:docMk/>
            <pc:sldMk cId="169107594" sldId="2147472034"/>
            <ac:spMk id="32" creationId="{4B76D6DD-F27D-96F2-3AE6-D51BA553BD9C}"/>
          </ac:spMkLst>
        </pc:spChg>
        <pc:spChg chg="del">
          <ac:chgData name="Edgard Morato" userId="1da6dde4-7cd4-47d1-b037-d62d00b7d62c" providerId="ADAL" clId="{A1F8669C-22C6-4FE4-96CC-F38C81B477EA}" dt="2024-08-13T17:40:53.028" v="578" actId="478"/>
          <ac:spMkLst>
            <pc:docMk/>
            <pc:sldMk cId="169107594" sldId="2147472034"/>
            <ac:spMk id="33" creationId="{07777E5A-973A-E7E5-E614-45BB00D24150}"/>
          </ac:spMkLst>
        </pc:spChg>
        <pc:spChg chg="del">
          <ac:chgData name="Edgard Morato" userId="1da6dde4-7cd4-47d1-b037-d62d00b7d62c" providerId="ADAL" clId="{A1F8669C-22C6-4FE4-96CC-F38C81B477EA}" dt="2024-08-13T17:40:53.028" v="578" actId="478"/>
          <ac:spMkLst>
            <pc:docMk/>
            <pc:sldMk cId="169107594" sldId="2147472034"/>
            <ac:spMk id="34" creationId="{33696342-5D62-9A93-A1BE-8A923135EE78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45" creationId="{C5CE1BCF-6FB0-793D-3033-5A450CB7647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48" creationId="{EEA00772-72CD-6293-5490-B936D065BEA0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11" creationId="{4518AA99-DBF3-B0C5-4B99-B2A55B2C952D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13" creationId="{E7D4AC7D-7D14-25AC-DC8E-956136710C53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49" creationId="{30138D15-C067-7244-21FF-E1C463849AAB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51" creationId="{BEE12FC5-768F-10F6-32D9-9F05FF504510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52" creationId="{A4AB95E7-916E-E3B7-2A4C-DE9701792967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53" creationId="{8708364D-6F28-2F83-9BB8-D2B3269F9FA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57" creationId="{C716B940-FDBE-560C-B6FB-E925624E50B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66" creationId="{FA71D250-D69F-321B-6922-78587CCAB9BD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67" creationId="{610D92D2-B64D-0FA0-8B89-42487EBE03A4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69" creationId="{A08965BF-FACD-FE44-8E97-243AF81CDC8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0" creationId="{32DC9B81-BFA5-5303-8BC0-4DE898BF0077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1" creationId="{2E82F68D-04CA-E100-D242-971CF1ABE24C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2" creationId="{B41420DF-E642-CC5C-AAA2-2F98C39BAEB4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3" creationId="{678E2692-8BCF-D453-2037-362AC35D53D7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4" creationId="{EB5A3617-08B5-9583-6A28-395E19C99A1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5" creationId="{A337B585-52DE-FC20-33AC-420AB40E4B44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6" creationId="{01DECD62-8AFE-F0B3-9DEF-FBEE83B3EAAC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7" creationId="{FA18BA0A-2B56-ECC1-9D15-E377C1A15693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8" creationId="{A1816635-E60B-8203-AB82-B3CF9EADF3A6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79" creationId="{DF630ED1-ED4B-CC32-73E7-29EFC87DB32D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80" creationId="{664D450F-E7B5-8E76-537A-26E11CBB604E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84" creationId="{F89EFF88-0DF4-E86C-AC07-40E9501E76BF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85" creationId="{1C49CB61-6644-7D96-C5F9-64DBDB04E145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86" creationId="{F127F6FC-EEE9-0755-7A76-F7C127964CDA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87" creationId="{D87F5244-95C1-EC57-E481-2A53772F5194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188" creationId="{DA3A48C7-9866-EA0C-BAB4-E00847C33CE8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49" creationId="{F4A83319-B070-0A04-2CFE-C40D4A532740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1" creationId="{92727F40-D555-1F39-B7CA-1CCA220258B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2" creationId="{03C291C1-90E1-F210-4349-B9A975AF0178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3" creationId="{13CD8BEB-F7ED-3D95-89DC-D6F8437999F9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4" creationId="{E42EF337-344F-A360-A1B8-030293F2D3E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5" creationId="{E975DFE4-85C2-604E-109E-370C6D39481E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8" creationId="{B5B489AA-2840-2DEE-D2D5-0ADC60109CD3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59" creationId="{CDB50243-4014-95B5-E603-EFCF5A34EB7F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0" creationId="{E04F3A45-71CD-DDF5-CB25-B31BB8874193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1" creationId="{6F8490EB-F8A1-421F-E3A6-0523DDC154B0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2" creationId="{E35088F2-A6FF-542A-41F5-5DF6E3C3FB7B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3" creationId="{FC6D1939-2A9F-01CD-7A3E-B9AB6F5BB29A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4" creationId="{8F7812A7-0450-D7DE-B08B-9A22E6C3E99C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5" creationId="{F41D04A7-B4F9-10A3-53AA-0CA3E7C5A636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6" creationId="{793B6E82-727F-1A31-2707-CE0FE3A8172C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7" creationId="{F9120902-B7F0-D02F-9FC9-D50B050DF015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68" creationId="{BFB4B61D-3C7F-79E8-5B13-EAEE8D93C184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75" creationId="{96120531-0023-042A-1106-7471E95C9B19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76" creationId="{243978DF-F4FE-0140-C3C8-D647B59E18FA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77" creationId="{827571AB-65E5-6583-3662-EE1E366F05F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78" creationId="{3D3AB832-58F9-6A3C-83E5-9C3F7325C267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79" creationId="{F545E945-9FE4-6D3D-E441-68DDDCE054D9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80" creationId="{C8AFDFC3-B4EE-4827-F2A7-F905B831D5FF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81" creationId="{042C2BD3-D08D-1A34-3623-7F1502A7BB07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82" creationId="{48FA29D8-C954-DE4E-4F98-3E2510C6ACA2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83" creationId="{D2C5D05E-64A8-7867-DD05-F980C3F1C51A}"/>
          </ac:spMkLst>
        </pc:spChg>
        <pc:spChg chg="del">
          <ac:chgData name="Edgard Morato" userId="1da6dde4-7cd4-47d1-b037-d62d00b7d62c" providerId="ADAL" clId="{A1F8669C-22C6-4FE4-96CC-F38C81B477EA}" dt="2024-08-13T17:48:58.208" v="710" actId="478"/>
          <ac:spMkLst>
            <pc:docMk/>
            <pc:sldMk cId="169107594" sldId="2147472034"/>
            <ac:spMk id="2086" creationId="{2EE74F69-69E9-E227-BF3D-34D9FFC673F3}"/>
          </ac:spMkLst>
        </pc:spChg>
        <pc:graphicFrameChg chg="del">
          <ac:chgData name="Edgard Morato" userId="1da6dde4-7cd4-47d1-b037-d62d00b7d62c" providerId="ADAL" clId="{A1F8669C-22C6-4FE4-96CC-F38C81B477EA}" dt="2024-08-13T17:48:58.208" v="710" actId="478"/>
          <ac:graphicFrameMkLst>
            <pc:docMk/>
            <pc:sldMk cId="169107594" sldId="2147472034"/>
            <ac:graphicFrameMk id="165" creationId="{E93D9EA6-8181-7B41-1BC6-B26F3FD9ECDA}"/>
          </ac:graphicFrameMkLst>
        </pc:graphicFrameChg>
        <pc:picChg chg="add mod">
          <ac:chgData name="Edgard Morato" userId="1da6dde4-7cd4-47d1-b037-d62d00b7d62c" providerId="ADAL" clId="{A1F8669C-22C6-4FE4-96CC-F38C81B477EA}" dt="2024-08-13T17:49:12.635" v="715" actId="34135"/>
          <ac:picMkLst>
            <pc:docMk/>
            <pc:sldMk cId="169107594" sldId="2147472034"/>
            <ac:picMk id="16" creationId="{788182C4-0294-7D38-F6E3-7FA9F4F1718C}"/>
          </ac:picMkLst>
        </pc:picChg>
        <pc:picChg chg="del">
          <ac:chgData name="Edgard Morato" userId="1da6dde4-7cd4-47d1-b037-d62d00b7d62c" providerId="ADAL" clId="{A1F8669C-22C6-4FE4-96CC-F38C81B477EA}" dt="2024-08-13T17:48:58.208" v="710" actId="478"/>
          <ac:picMkLst>
            <pc:docMk/>
            <pc:sldMk cId="169107594" sldId="2147472034"/>
            <ac:picMk id="36" creationId="{DED5353B-5901-CE64-232C-6E3FA56723F8}"/>
          </ac:picMkLst>
        </pc:picChg>
        <pc:picChg chg="del">
          <ac:chgData name="Edgard Morato" userId="1da6dde4-7cd4-47d1-b037-d62d00b7d62c" providerId="ADAL" clId="{A1F8669C-22C6-4FE4-96CC-F38C81B477EA}" dt="2024-08-13T17:48:58.208" v="710" actId="478"/>
          <ac:picMkLst>
            <pc:docMk/>
            <pc:sldMk cId="169107594" sldId="2147472034"/>
            <ac:picMk id="154" creationId="{438F46DE-AF84-121E-2C5A-4CD637B8418D}"/>
          </ac:picMkLst>
        </pc:picChg>
        <pc:picChg chg="del">
          <ac:chgData name="Edgard Morato" userId="1da6dde4-7cd4-47d1-b037-d62d00b7d62c" providerId="ADAL" clId="{A1F8669C-22C6-4FE4-96CC-F38C81B477EA}" dt="2024-08-13T17:48:58.208" v="710" actId="478"/>
          <ac:picMkLst>
            <pc:docMk/>
            <pc:sldMk cId="169107594" sldId="2147472034"/>
            <ac:picMk id="158" creationId="{F6FE0F98-05C9-76FC-40C7-8CC75B82A844}"/>
          </ac:picMkLst>
        </pc:picChg>
        <pc:cxnChg chg="del">
          <ac:chgData name="Edgard Morato" userId="1da6dde4-7cd4-47d1-b037-d62d00b7d62c" providerId="ADAL" clId="{A1F8669C-22C6-4FE4-96CC-F38C81B477EA}" dt="2024-08-13T17:48:58.208" v="710" actId="478"/>
          <ac:cxnSpMkLst>
            <pc:docMk/>
            <pc:sldMk cId="169107594" sldId="2147472034"/>
            <ac:cxnSpMk id="155" creationId="{6209E73B-6071-A040-B1F3-151F7A91F6C1}"/>
          </ac:cxnSpMkLst>
        </pc:cxnChg>
        <pc:cxnChg chg="del">
          <ac:chgData name="Edgard Morato" userId="1da6dde4-7cd4-47d1-b037-d62d00b7d62c" providerId="ADAL" clId="{A1F8669C-22C6-4FE4-96CC-F38C81B477EA}" dt="2024-08-13T17:48:58.208" v="710" actId="478"/>
          <ac:cxnSpMkLst>
            <pc:docMk/>
            <pc:sldMk cId="169107594" sldId="2147472034"/>
            <ac:cxnSpMk id="156" creationId="{B30B0C23-7FC8-BF76-27A7-3BA6131C638B}"/>
          </ac:cxnSpMkLst>
        </pc:cxnChg>
        <pc:cxnChg chg="del">
          <ac:chgData name="Edgard Morato" userId="1da6dde4-7cd4-47d1-b037-d62d00b7d62c" providerId="ADAL" clId="{A1F8669C-22C6-4FE4-96CC-F38C81B477EA}" dt="2024-08-13T17:48:58.208" v="710" actId="478"/>
          <ac:cxnSpMkLst>
            <pc:docMk/>
            <pc:sldMk cId="169107594" sldId="2147472034"/>
            <ac:cxnSpMk id="159" creationId="{051ED0C4-FD3E-F67F-12E3-45A655806E9D}"/>
          </ac:cxnSpMkLst>
        </pc:cxnChg>
        <pc:cxnChg chg="del">
          <ac:chgData name="Edgard Morato" userId="1da6dde4-7cd4-47d1-b037-d62d00b7d62c" providerId="ADAL" clId="{A1F8669C-22C6-4FE4-96CC-F38C81B477EA}" dt="2024-08-13T17:48:58.208" v="710" actId="478"/>
          <ac:cxnSpMkLst>
            <pc:docMk/>
            <pc:sldMk cId="169107594" sldId="2147472034"/>
            <ac:cxnSpMk id="160" creationId="{F446AAAD-C4E7-EF12-A84D-02E4905B2999}"/>
          </ac:cxnSpMkLst>
        </pc:cxnChg>
        <pc:cxnChg chg="del">
          <ac:chgData name="Edgard Morato" userId="1da6dde4-7cd4-47d1-b037-d62d00b7d62c" providerId="ADAL" clId="{A1F8669C-22C6-4FE4-96CC-F38C81B477EA}" dt="2024-08-13T17:48:58.208" v="710" actId="478"/>
          <ac:cxnSpMkLst>
            <pc:docMk/>
            <pc:sldMk cId="169107594" sldId="2147472034"/>
            <ac:cxnSpMk id="161" creationId="{EC5B7A91-8961-52DD-9311-44FBEA6E0EBF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40:43.480" v="577"/>
              <pc2:cmMkLst xmlns:pc2="http://schemas.microsoft.com/office/powerpoint/2019/9/main/command">
                <pc:docMk/>
                <pc:sldMk cId="169107594" sldId="2147472034"/>
                <pc2:cmMk id="{C771BF09-8A03-41B5-B073-C571857D9590}"/>
              </pc2:cmMkLst>
            </pc226:cmChg>
          </p:ext>
        </pc:extLst>
      </pc:sldChg>
      <pc:sldChg chg="addSp delSp modSp mod delCm modCm">
        <pc:chgData name="Edgard Morato" userId="1da6dde4-7cd4-47d1-b037-d62d00b7d62c" providerId="ADAL" clId="{A1F8669C-22C6-4FE4-96CC-F38C81B477EA}" dt="2024-08-13T18:06:02.285" v="755"/>
        <pc:sldMkLst>
          <pc:docMk/>
          <pc:sldMk cId="3159637875" sldId="2147472036"/>
        </pc:sldMkLst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2" creationId="{1F915DCC-B72B-E1DC-F033-5E813AC36608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4" creationId="{C3CDBA09-10C2-F945-A775-C622944EEA67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6" creationId="{006EB131-10FA-D93F-06BF-A6C34A393AE9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8" creationId="{597F98E5-6BBE-8AD8-5C36-5D3FF6248C63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9" creationId="{29C3454A-C49A-46D3-273F-5F078D4C4B60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0" creationId="{85500C0E-AD5D-D90B-5D8D-A8799C627B3A}"/>
          </ac:spMkLst>
        </pc:spChg>
        <pc:spChg chg="add del mod">
          <ac:chgData name="Edgard Morato" userId="1da6dde4-7cd4-47d1-b037-d62d00b7d62c" providerId="ADAL" clId="{A1F8669C-22C6-4FE4-96CC-F38C81B477EA}" dt="2024-08-13T17:49:24.476" v="719" actId="478"/>
          <ac:spMkLst>
            <pc:docMk/>
            <pc:sldMk cId="3159637875" sldId="2147472036"/>
            <ac:spMk id="13" creationId="{34B6B50B-0D89-6601-8E7E-1AA1F5252856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4" creationId="{9FE4D3B0-B029-D310-AFC9-BE661DA24EA2}"/>
          </ac:spMkLst>
        </pc:spChg>
        <pc:spChg chg="del">
          <ac:chgData name="Edgard Morato" userId="1da6dde4-7cd4-47d1-b037-d62d00b7d62c" providerId="ADAL" clId="{A1F8669C-22C6-4FE4-96CC-F38C81B477EA}" dt="2024-08-13T17:41:00.741" v="579" actId="478"/>
          <ac:spMkLst>
            <pc:docMk/>
            <pc:sldMk cId="3159637875" sldId="2147472036"/>
            <ac:spMk id="15" creationId="{4D349B82-5B3A-C179-80E1-E3AFD997347D}"/>
          </ac:spMkLst>
        </pc:spChg>
        <pc:spChg chg="del">
          <ac:chgData name="Edgard Morato" userId="1da6dde4-7cd4-47d1-b037-d62d00b7d62c" providerId="ADAL" clId="{A1F8669C-22C6-4FE4-96CC-F38C81B477EA}" dt="2024-08-13T17:41:00.741" v="579" actId="478"/>
          <ac:spMkLst>
            <pc:docMk/>
            <pc:sldMk cId="3159637875" sldId="2147472036"/>
            <ac:spMk id="16" creationId="{4F3C205F-AFB8-6142-EB8D-3A36A843DDE5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7" creationId="{C462887E-FCC6-C7B3-465A-4DCAAB7192BB}"/>
          </ac:spMkLst>
        </pc:spChg>
        <pc:spChg chg="add mod">
          <ac:chgData name="Edgard Morato" userId="1da6dde4-7cd4-47d1-b037-d62d00b7d62c" providerId="ADAL" clId="{A1F8669C-22C6-4FE4-96CC-F38C81B477EA}" dt="2024-08-13T18:06:02.285" v="755"/>
          <ac:spMkLst>
            <pc:docMk/>
            <pc:sldMk cId="3159637875" sldId="2147472036"/>
            <ac:spMk id="21" creationId="{9E46FB15-9AC7-C427-A83F-68CF79608033}"/>
          </ac:spMkLst>
        </pc:spChg>
        <pc:spChg chg="add mod">
          <ac:chgData name="Edgard Morato" userId="1da6dde4-7cd4-47d1-b037-d62d00b7d62c" providerId="ADAL" clId="{A1F8669C-22C6-4FE4-96CC-F38C81B477EA}" dt="2024-08-13T18:06:02.285" v="755"/>
          <ac:spMkLst>
            <pc:docMk/>
            <pc:sldMk cId="3159637875" sldId="2147472036"/>
            <ac:spMk id="22" creationId="{EFF72988-480F-A0E8-E221-53E634B697FD}"/>
          </ac:spMkLst>
        </pc:spChg>
        <pc:spChg chg="add mod">
          <ac:chgData name="Edgard Morato" userId="1da6dde4-7cd4-47d1-b037-d62d00b7d62c" providerId="ADAL" clId="{A1F8669C-22C6-4FE4-96CC-F38C81B477EA}" dt="2024-08-13T18:06:02.285" v="755"/>
          <ac:spMkLst>
            <pc:docMk/>
            <pc:sldMk cId="3159637875" sldId="2147472036"/>
            <ac:spMk id="23" creationId="{87D0BF4B-CB6D-CA3A-B015-B2A877073B8E}"/>
          </ac:spMkLst>
        </pc:spChg>
        <pc:spChg chg="del">
          <ac:chgData name="Edgard Morato" userId="1da6dde4-7cd4-47d1-b037-d62d00b7d62c" providerId="ADAL" clId="{A1F8669C-22C6-4FE4-96CC-F38C81B477EA}" dt="2024-08-13T17:41:00.741" v="579" actId="478"/>
          <ac:spMkLst>
            <pc:docMk/>
            <pc:sldMk cId="3159637875" sldId="2147472036"/>
            <ac:spMk id="24" creationId="{8DE4261E-6B73-A683-909C-2F40EE73B29E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27" creationId="{93E173AB-6AEA-5C0C-5FA7-2FB906D5ECEC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38" creationId="{9904B126-BA06-929E-2BDC-98EAE63228F2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39" creationId="{EC5AA53A-F311-6373-5F4A-3067E85D6ADD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40" creationId="{9109EEF7-3DEC-42B6-550D-665492AD9D8C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41" creationId="{D9AAF04C-35AF-9C6B-6B7B-A5562272AB1F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42" creationId="{60762F92-C47F-879F-41D3-9CC8FD06EBF4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43" creationId="{FB34EBD8-09E9-E2BB-DAC2-2DAD8045FE02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51" creationId="{23F90037-A231-916A-B277-FB9961955B7E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52" creationId="{C00EF9EF-4044-8E58-D997-A58036FBA330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53" creationId="{F7B402D7-A668-E982-99EB-D5AA4DC7BA9F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54" creationId="{32C49137-DBCB-0131-ACD8-D12A84B8C71B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69" creationId="{3DD72B13-DB33-6FAB-CC4C-88716EB4A1E0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70" creationId="{C8AE716B-1DF3-7EF6-0F68-19C3DF6D1441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71" creationId="{E4E213FD-A242-F206-FD65-58D90022F5BA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73" creationId="{521C1B95-B5AC-EF7D-6A33-D051129AF615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74" creationId="{AFB14922-43C8-42FC-A98A-6F226BD09339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75" creationId="{FA5325D5-62B8-C85A-7F21-502C731306D1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76" creationId="{44E490E5-567F-9A40-103D-298DE2D8AAE9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83" creationId="{CD06AA49-623B-B50C-E6FE-060FF63FD2A0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84" creationId="{232C716A-EF9B-2E78-337C-242BF4342B44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97" creationId="{36AACDF0-F6DB-B3C5-C534-F384ACCD4030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98" creationId="{F0B20586-D7D3-AE80-8309-65B39E1D8046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99" creationId="{2E4C1D1C-4E93-E94E-4949-4A7A2A81901D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00" creationId="{CAB0E6F8-CC64-3C96-D278-DBFD65E3807B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03" creationId="{3071F3B2-4BFB-C04B-F587-7CDDB44A0A6C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05" creationId="{7FD93354-F9C2-81F1-2EB2-5A5945DBD667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06" creationId="{DEA45E85-0E27-5522-594B-58AB96EE656F}"/>
          </ac:spMkLst>
        </pc:spChg>
        <pc:spChg chg="del">
          <ac:chgData name="Edgard Morato" userId="1da6dde4-7cd4-47d1-b037-d62d00b7d62c" providerId="ADAL" clId="{A1F8669C-22C6-4FE4-96CC-F38C81B477EA}" dt="2024-08-13T17:49:17.009" v="716" actId="478"/>
          <ac:spMkLst>
            <pc:docMk/>
            <pc:sldMk cId="3159637875" sldId="2147472036"/>
            <ac:spMk id="112" creationId="{AEF6D5D4-501F-5EE5-CC23-D04C9EDDFEEE}"/>
          </ac:spMkLst>
        </pc:spChg>
        <pc:graphicFrameChg chg="del">
          <ac:chgData name="Edgard Morato" userId="1da6dde4-7cd4-47d1-b037-d62d00b7d62c" providerId="ADAL" clId="{A1F8669C-22C6-4FE4-96CC-F38C81B477EA}" dt="2024-08-13T17:49:17.009" v="716" actId="478"/>
          <ac:graphicFrameMkLst>
            <pc:docMk/>
            <pc:sldMk cId="3159637875" sldId="2147472036"/>
            <ac:graphicFrameMk id="11" creationId="{8F2C5877-3324-6019-CCD2-2349106AF532}"/>
          </ac:graphicFrameMkLst>
        </pc:graphicFrame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7" creationId="{4A3950F9-9C93-BD45-7FD4-1393F0D1DA1C}"/>
          </ac:picMkLst>
        </pc:pic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18" creationId="{C7C95300-4067-9597-2EE3-9A7ABBE1E8B0}"/>
          </ac:picMkLst>
        </pc:picChg>
        <pc:picChg chg="add mod">
          <ac:chgData name="Edgard Morato" userId="1da6dde4-7cd4-47d1-b037-d62d00b7d62c" providerId="ADAL" clId="{A1F8669C-22C6-4FE4-96CC-F38C81B477EA}" dt="2024-08-13T17:49:41.514" v="722" actId="34135"/>
          <ac:picMkLst>
            <pc:docMk/>
            <pc:sldMk cId="3159637875" sldId="2147472036"/>
            <ac:picMk id="20" creationId="{A7F08B1E-8545-9E22-E6A7-2229DDD3EBCA}"/>
          </ac:picMkLst>
        </pc:pic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37" creationId="{7ABC9A67-A209-022E-281A-7EAC5FC26376}"/>
          </ac:picMkLst>
        </pc:pic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44" creationId="{3F174305-9049-982D-BBDB-4A8079DD7C62}"/>
          </ac:picMkLst>
        </pc:pic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45" creationId="{C4131F08-23A9-DA43-CB46-59CBB07F904E}"/>
          </ac:picMkLst>
        </pc:pic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46" creationId="{6EE204C6-3979-32AA-CFE4-05C298E2A767}"/>
          </ac:picMkLst>
        </pc:picChg>
        <pc:picChg chg="del">
          <ac:chgData name="Edgard Morato" userId="1da6dde4-7cd4-47d1-b037-d62d00b7d62c" providerId="ADAL" clId="{A1F8669C-22C6-4FE4-96CC-F38C81B477EA}" dt="2024-08-13T17:49:17.009" v="716" actId="478"/>
          <ac:picMkLst>
            <pc:docMk/>
            <pc:sldMk cId="3159637875" sldId="2147472036"/>
            <ac:picMk id="104" creationId="{26AF3323-B737-F60C-FA06-9112FE63FCFD}"/>
          </ac:picMkLst>
        </pc:picChg>
        <pc:cxnChg chg="del">
          <ac:chgData name="Edgard Morato" userId="1da6dde4-7cd4-47d1-b037-d62d00b7d62c" providerId="ADAL" clId="{A1F8669C-22C6-4FE4-96CC-F38C81B477EA}" dt="2024-08-13T17:49:17.009" v="716" actId="478"/>
          <ac:cxnSpMkLst>
            <pc:docMk/>
            <pc:sldMk cId="3159637875" sldId="2147472036"/>
            <ac:cxnSpMk id="50" creationId="{BA22BE4A-E372-CEFB-975F-0CDF69279B4A}"/>
          </ac:cxnSpMkLst>
        </pc:cxnChg>
        <pc:cxnChg chg="del">
          <ac:chgData name="Edgard Morato" userId="1da6dde4-7cd4-47d1-b037-d62d00b7d62c" providerId="ADAL" clId="{A1F8669C-22C6-4FE4-96CC-F38C81B477EA}" dt="2024-08-13T17:49:17.009" v="716" actId="478"/>
          <ac:cxnSpMkLst>
            <pc:docMk/>
            <pc:sldMk cId="3159637875" sldId="2147472036"/>
            <ac:cxnSpMk id="81" creationId="{F23A3FF4-DFD7-94DB-07AC-5ECFA233A041}"/>
          </ac:cxnSpMkLst>
        </pc:cxnChg>
        <pc:cxnChg chg="del">
          <ac:chgData name="Edgard Morato" userId="1da6dde4-7cd4-47d1-b037-d62d00b7d62c" providerId="ADAL" clId="{A1F8669C-22C6-4FE4-96CC-F38C81B477EA}" dt="2024-08-13T17:49:17.009" v="716" actId="478"/>
          <ac:cxnSpMkLst>
            <pc:docMk/>
            <pc:sldMk cId="3159637875" sldId="2147472036"/>
            <ac:cxnSpMk id="101" creationId="{4CAC27B9-F597-9AAD-ED49-D702D4BBCF30}"/>
          </ac:cxnSpMkLst>
        </pc:cxnChg>
        <pc:cxnChg chg="del">
          <ac:chgData name="Edgard Morato" userId="1da6dde4-7cd4-47d1-b037-d62d00b7d62c" providerId="ADAL" clId="{A1F8669C-22C6-4FE4-96CC-F38C81B477EA}" dt="2024-08-13T17:49:17.009" v="716" actId="478"/>
          <ac:cxnSpMkLst>
            <pc:docMk/>
            <pc:sldMk cId="3159637875" sldId="2147472036"/>
            <ac:cxnSpMk id="102" creationId="{BD0127B6-87E6-A781-20E3-D1FFB36ED8D3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Edgard Morato" userId="1da6dde4-7cd4-47d1-b037-d62d00b7d62c" providerId="ADAL" clId="{A1F8669C-22C6-4FE4-96CC-F38C81B477EA}" dt="2024-08-13T17:49:20.474" v="718"/>
              <pc2:cmMkLst xmlns:pc2="http://schemas.microsoft.com/office/powerpoint/2019/9/main/command">
                <pc:docMk/>
                <pc:sldMk cId="3159637875" sldId="2147472036"/>
                <pc2:cmMk id="{E380665B-3E8C-4CDD-BD0D-382BC1C3AD7E}"/>
              </pc2:cmMkLst>
            </pc226:cmChg>
          </p:ext>
        </pc:extLst>
      </pc:sldChg>
      <pc:sldChg chg="del">
        <pc:chgData name="Edgard Morato" userId="1da6dde4-7cd4-47d1-b037-d62d00b7d62c" providerId="ADAL" clId="{A1F8669C-22C6-4FE4-96CC-F38C81B477EA}" dt="2024-08-13T15:15:54.965" v="28" actId="47"/>
        <pc:sldMkLst>
          <pc:docMk/>
          <pc:sldMk cId="2067644752" sldId="2147472037"/>
        </pc:sldMkLst>
      </pc:sldChg>
      <pc:sldChg chg="addSp delSp modSp mod modNotesTx">
        <pc:chgData name="Edgard Morato" userId="1da6dde4-7cd4-47d1-b037-d62d00b7d62c" providerId="ADAL" clId="{A1F8669C-22C6-4FE4-96CC-F38C81B477EA}" dt="2024-08-13T18:44:33.977" v="791" actId="6549"/>
        <pc:sldMkLst>
          <pc:docMk/>
          <pc:sldMk cId="578931800" sldId="2147472039"/>
        </pc:sldMkLst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2" creationId="{8E4E3CB2-E5DF-1C7B-9EC4-36C343D7168C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4" creationId="{CD553C7A-32D9-2BE8-A4B9-040365FF43B0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7" creationId="{21D55C18-75A2-ADE5-9684-E63DF2D87B4D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8" creationId="{EA5DCA34-A73A-816F-F296-17827DA31AF7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9" creationId="{F0117661-4206-724B-AA03-2CDC8A21A158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0" creationId="{62AD6FE7-ACAB-723D-7073-557FB3A9E96F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1" creationId="{4DA4A03C-55C1-9D18-6CB1-A6D42F0D1330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2" creationId="{3BFB3279-1AE4-A961-CB19-E34BDBA784AF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3" creationId="{D4BCBD94-1EDF-67DA-7F95-A491C2FF181C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4" creationId="{BB0D491A-59E5-762D-7D61-66A19A4A56C2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" creationId="{069A12A1-E219-6CB8-2742-BAF146478E8B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6" creationId="{A8601CD6-20E3-4230-6757-04CDE70AD761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7" creationId="{D55AD51C-CF04-8E6E-93C4-AEC29226CD2A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9" creationId="{7C2B2DD9-91EC-EDB2-B5A2-26465C01AB97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20" creationId="{4CC5D65F-20EB-20C4-2189-179F7C2B97F3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22" creationId="{DD37D812-36DB-5C8B-D0B4-13E620E11C3C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25" creationId="{83BC9D34-CD0C-4A80-EAB2-776A30A6FD36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26" creationId="{DB8B51BF-236E-1D2B-49D9-7CCB24CD7851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39" creationId="{6BD99E36-64C7-5688-1901-0FC363F559E5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42" creationId="{B8AA70BC-53E4-4383-779E-21084E2F21B5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43" creationId="{DFF29E87-A0AF-0828-8478-039EBDBB01CF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61" creationId="{F1A99626-735B-A7B9-94B1-FFC131396ABC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91" creationId="{8FA35503-D881-D049-841B-983A54D6494F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93" creationId="{76843DD3-03E6-6F55-94D2-0F400A22A58B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94" creationId="{1A7123AD-A610-3C76-6095-ACBFD7D22D07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31" creationId="{2A4A35E6-674A-803B-F44A-D781B28EC707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41" creationId="{344551E7-5547-BD4B-8C02-25051EEE2342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48" creationId="{CCDD3AA1-E1A3-F64B-9FD0-3E8CCA147FC1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49" creationId="{94C62421-1B65-5A3D-E467-FF01F3CBDD04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0" creationId="{7CDF1259-CCF9-F7A6-2485-831E9D934104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2" creationId="{8453AAF7-7D39-F0EB-4C39-B78F8FE4BB59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3" creationId="{59686A7E-1859-33C4-6AD9-64C7F0D31E42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4" creationId="{B3CB9B25-7807-8A4C-2493-F015F6842E0B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5" creationId="{1E268273-478B-7F24-47A3-F6A1F16A9005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6" creationId="{59E8C92A-ED93-BD85-5813-2FCDA40CFEC9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7" creationId="{9AC09B42-D6CD-5C2C-48A8-A24C00FC75CF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8" creationId="{C263C286-3881-A380-FDB6-004B2213DD8D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59" creationId="{00AA612B-035A-CC10-0C88-8BEBD9CDABB0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60" creationId="{F8330E77-1E4A-C415-EFA5-36D68CC2A472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62" creationId="{5CACDC05-41B5-20AD-6C99-2833CE533B43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65" creationId="{2F64B8F5-CD19-256C-FAFF-8CD84022E4D1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67" creationId="{353D501C-89BF-9329-5763-B31D294AE1CB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69" creationId="{A4C384BC-C968-5DE1-C661-8319C3DF0302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71" creationId="{54B963E3-BEDB-45DF-4BEC-E9FF9D116410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73" creationId="{207A486D-CB0B-8148-421D-BFA65A3D7DFE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75" creationId="{4268571E-3C1D-1509-E6D1-054A2DC0E880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77" creationId="{8365E6C0-9A8B-95ED-79E5-728AEF96A32C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79" creationId="{69B11B19-3960-906A-0D2D-CCF174C36C6D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81" creationId="{CD074069-BCF7-7A9F-7201-1D2D96CDCBA8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83" creationId="{B3EEE3D0-75AF-C598-A2C3-3AE15B740FCE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84" creationId="{FD59AF4D-E0BB-5F18-D9D8-2FFE28CDE1D2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86" creationId="{C9670491-D755-F1DA-F609-F488118F5523}"/>
          </ac:spMkLst>
        </pc:spChg>
        <pc:spChg chg="del">
          <ac:chgData name="Edgard Morato" userId="1da6dde4-7cd4-47d1-b037-d62d00b7d62c" providerId="ADAL" clId="{A1F8669C-22C6-4FE4-96CC-F38C81B477EA}" dt="2024-08-13T17:44:38.453" v="621" actId="478"/>
          <ac:spMkLst>
            <pc:docMk/>
            <pc:sldMk cId="578931800" sldId="2147472039"/>
            <ac:spMk id="188" creationId="{011C45D6-8524-69BF-5880-8D008F46213E}"/>
          </ac:spMkLst>
        </pc:spChg>
        <pc:grpChg chg="del">
          <ac:chgData name="Edgard Morato" userId="1da6dde4-7cd4-47d1-b037-d62d00b7d62c" providerId="ADAL" clId="{A1F8669C-22C6-4FE4-96CC-F38C81B477EA}" dt="2024-08-13T17:44:38.453" v="621" actId="478"/>
          <ac:grpSpMkLst>
            <pc:docMk/>
            <pc:sldMk cId="578931800" sldId="2147472039"/>
            <ac:grpSpMk id="27" creationId="{2E571295-6AE1-6DCB-04DC-1FD924DB5FC1}"/>
          </ac:grpSpMkLst>
        </pc:grpChg>
        <pc:graphicFrameChg chg="del">
          <ac:chgData name="Edgard Morato" userId="1da6dde4-7cd4-47d1-b037-d62d00b7d62c" providerId="ADAL" clId="{A1F8669C-22C6-4FE4-96CC-F38C81B477EA}" dt="2024-08-13T17:44:38.453" v="621" actId="478"/>
          <ac:graphicFrameMkLst>
            <pc:docMk/>
            <pc:sldMk cId="578931800" sldId="2147472039"/>
            <ac:graphicFrameMk id="5" creationId="{ED163CBC-0E09-C4E0-CC31-EEFDE217FB52}"/>
          </ac:graphicFrameMkLst>
        </pc:graphicFrameChg>
        <pc:graphicFrameChg chg="del">
          <ac:chgData name="Edgard Morato" userId="1da6dde4-7cd4-47d1-b037-d62d00b7d62c" providerId="ADAL" clId="{A1F8669C-22C6-4FE4-96CC-F38C81B477EA}" dt="2024-08-13T17:44:38.453" v="621" actId="478"/>
          <ac:graphicFrameMkLst>
            <pc:docMk/>
            <pc:sldMk cId="578931800" sldId="2147472039"/>
            <ac:graphicFrameMk id="134" creationId="{D05D09F5-75E6-1EFB-2B8B-1CF266EEF3B4}"/>
          </ac:graphicFrameMkLst>
        </pc:graphicFrameChg>
        <pc:picChg chg="del">
          <ac:chgData name="Edgard Morato" userId="1da6dde4-7cd4-47d1-b037-d62d00b7d62c" providerId="ADAL" clId="{A1F8669C-22C6-4FE4-96CC-F38C81B477EA}" dt="2024-08-13T17:44:38.453" v="621" actId="478"/>
          <ac:picMkLst>
            <pc:docMk/>
            <pc:sldMk cId="578931800" sldId="2147472039"/>
            <ac:picMk id="3" creationId="{BD920159-C427-5872-41A9-FE7FC8066DD8}"/>
          </ac:picMkLst>
        </pc:picChg>
        <pc:picChg chg="add mod">
          <ac:chgData name="Edgard Morato" userId="1da6dde4-7cd4-47d1-b037-d62d00b7d62c" providerId="ADAL" clId="{A1F8669C-22C6-4FE4-96CC-F38C81B477EA}" dt="2024-08-13T17:44:51.224" v="625" actId="34135"/>
          <ac:picMkLst>
            <pc:docMk/>
            <pc:sldMk cId="578931800" sldId="2147472039"/>
            <ac:picMk id="18" creationId="{918FE98E-8802-D0A8-514F-A4BDCEF646C1}"/>
          </ac:picMkLst>
        </pc:picChg>
        <pc:picChg chg="del">
          <ac:chgData name="Edgard Morato" userId="1da6dde4-7cd4-47d1-b037-d62d00b7d62c" providerId="ADAL" clId="{A1F8669C-22C6-4FE4-96CC-F38C81B477EA}" dt="2024-08-13T17:44:38.453" v="621" actId="478"/>
          <ac:picMkLst>
            <pc:docMk/>
            <pc:sldMk cId="578931800" sldId="2147472039"/>
            <ac:picMk id="23" creationId="{EB203FAD-7E81-5353-A0AA-2C414C8F6BD1}"/>
          </ac:picMkLst>
        </pc:picChg>
        <pc:picChg chg="del">
          <ac:chgData name="Edgard Morato" userId="1da6dde4-7cd4-47d1-b037-d62d00b7d62c" providerId="ADAL" clId="{A1F8669C-22C6-4FE4-96CC-F38C81B477EA}" dt="2024-08-13T17:44:38.453" v="621" actId="478"/>
          <ac:picMkLst>
            <pc:docMk/>
            <pc:sldMk cId="578931800" sldId="2147472039"/>
            <ac:picMk id="24" creationId="{82C026B2-9A2F-8313-68F2-3A8D1B54BAFE}"/>
          </ac:picMkLst>
        </pc:picChg>
        <pc:picChg chg="del">
          <ac:chgData name="Edgard Morato" userId="1da6dde4-7cd4-47d1-b037-d62d00b7d62c" providerId="ADAL" clId="{A1F8669C-22C6-4FE4-96CC-F38C81B477EA}" dt="2024-08-13T17:44:38.453" v="621" actId="478"/>
          <ac:picMkLst>
            <pc:docMk/>
            <pc:sldMk cId="578931800" sldId="2147472039"/>
            <ac:picMk id="38" creationId="{E8F46C86-EEC4-868B-1CAA-910E1B9AA3E2}"/>
          </ac:picMkLst>
        </pc:picChg>
        <pc:picChg chg="del">
          <ac:chgData name="Edgard Morato" userId="1da6dde4-7cd4-47d1-b037-d62d00b7d62c" providerId="ADAL" clId="{A1F8669C-22C6-4FE4-96CC-F38C81B477EA}" dt="2024-08-13T17:44:38.453" v="621" actId="478"/>
          <ac:picMkLst>
            <pc:docMk/>
            <pc:sldMk cId="578931800" sldId="2147472039"/>
            <ac:picMk id="41" creationId="{6AF36C58-BD64-C195-ED1C-7D5961BA5270}"/>
          </ac:picMkLst>
        </pc:picChg>
        <pc:picChg chg="del">
          <ac:chgData name="Edgard Morato" userId="1da6dde4-7cd4-47d1-b037-d62d00b7d62c" providerId="ADAL" clId="{A1F8669C-22C6-4FE4-96CC-F38C81B477EA}" dt="2024-08-13T17:44:38.453" v="621" actId="478"/>
          <ac:picMkLst>
            <pc:docMk/>
            <pc:sldMk cId="578931800" sldId="2147472039"/>
            <ac:picMk id="132" creationId="{536F320A-9476-9B9E-D3B9-C5672ADB5054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7:43:42.068" v="597" actId="34135"/>
        <pc:sldMkLst>
          <pc:docMk/>
          <pc:sldMk cId="3288313670" sldId="2147472040"/>
        </pc:sldMkLst>
        <pc:spChg chg="add del mod">
          <ac:chgData name="Edgard Morato" userId="1da6dde4-7cd4-47d1-b037-d62d00b7d62c" providerId="ADAL" clId="{A1F8669C-22C6-4FE4-96CC-F38C81B477EA}" dt="2024-08-13T17:43:31.660" v="593" actId="478"/>
          <ac:spMkLst>
            <pc:docMk/>
            <pc:sldMk cId="3288313670" sldId="2147472040"/>
            <ac:spMk id="3" creationId="{4190B6EA-EB3B-8080-14C5-49795BAA54B6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2" creationId="{E7BFB26F-1FC2-E38C-1170-EF3B271F0B56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3" creationId="{80FFE5BA-BF7B-44F2-DC9E-1B974054D16C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4" creationId="{403835E4-8C41-524D-9980-26A1A20D5BD1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5" creationId="{C49BA338-9F9F-E630-1B1C-47F294230D09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6" creationId="{965B7109-3B89-EA52-655F-09C9F7B33A5B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7" creationId="{0A8A430D-295A-B071-B32A-A47CF7571A4B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8" creationId="{B605722A-43CB-3976-830A-E9CCDCDAEB12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59" creationId="{22E6D6C5-C137-7AEB-D449-7B6B2EEB0487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64" creationId="{1C936F99-3966-3E20-88A2-BC14FC42BBEE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66" creationId="{38B9025B-B140-8F2D-1C2D-E10B5962F7B5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67" creationId="{1411FE96-F65D-0FF2-EA6B-8BE2A7FDFFA0}"/>
          </ac:spMkLst>
        </pc:spChg>
        <pc:spChg chg="del">
          <ac:chgData name="Edgard Morato" userId="1da6dde4-7cd4-47d1-b037-d62d00b7d62c" providerId="ADAL" clId="{A1F8669C-22C6-4FE4-96CC-F38C81B477EA}" dt="2024-08-13T17:43:29.962" v="592" actId="478"/>
          <ac:spMkLst>
            <pc:docMk/>
            <pc:sldMk cId="3288313670" sldId="2147472040"/>
            <ac:spMk id="68" creationId="{86F1FB22-78B1-CB41-F60A-792ED23653C0}"/>
          </ac:spMkLst>
        </pc:spChg>
        <pc:picChg chg="add mod">
          <ac:chgData name="Edgard Morato" userId="1da6dde4-7cd4-47d1-b037-d62d00b7d62c" providerId="ADAL" clId="{A1F8669C-22C6-4FE4-96CC-F38C81B477EA}" dt="2024-08-13T17:43:42.068" v="597" actId="34135"/>
          <ac:picMkLst>
            <pc:docMk/>
            <pc:sldMk cId="3288313670" sldId="2147472040"/>
            <ac:picMk id="5" creationId="{8F6F5419-7425-72CA-453A-3E3EC4352207}"/>
          </ac:picMkLst>
        </pc:picChg>
        <pc:picChg chg="del">
          <ac:chgData name="Edgard Morato" userId="1da6dde4-7cd4-47d1-b037-d62d00b7d62c" providerId="ADAL" clId="{A1F8669C-22C6-4FE4-96CC-F38C81B477EA}" dt="2024-08-13T17:43:29.962" v="592" actId="478"/>
          <ac:picMkLst>
            <pc:docMk/>
            <pc:sldMk cId="3288313670" sldId="2147472040"/>
            <ac:picMk id="51" creationId="{7CF38E76-F409-B627-C9AD-65DA95180710}"/>
          </ac:picMkLst>
        </pc:picChg>
        <pc:picChg chg="del">
          <ac:chgData name="Edgard Morato" userId="1da6dde4-7cd4-47d1-b037-d62d00b7d62c" providerId="ADAL" clId="{A1F8669C-22C6-4FE4-96CC-F38C81B477EA}" dt="2024-08-13T17:43:29.962" v="592" actId="478"/>
          <ac:picMkLst>
            <pc:docMk/>
            <pc:sldMk cId="3288313670" sldId="2147472040"/>
            <ac:picMk id="60" creationId="{8C2CA171-70C9-33F5-1629-D6F17EEBBBC3}"/>
          </ac:picMkLst>
        </pc:picChg>
        <pc:picChg chg="del">
          <ac:chgData name="Edgard Morato" userId="1da6dde4-7cd4-47d1-b037-d62d00b7d62c" providerId="ADAL" clId="{A1F8669C-22C6-4FE4-96CC-F38C81B477EA}" dt="2024-08-13T17:43:29.962" v="592" actId="478"/>
          <ac:picMkLst>
            <pc:docMk/>
            <pc:sldMk cId="3288313670" sldId="2147472040"/>
            <ac:picMk id="61" creationId="{C62EAACA-E32D-A66E-DF38-2988E08274C3}"/>
          </ac:picMkLst>
        </pc:picChg>
        <pc:picChg chg="del">
          <ac:chgData name="Edgard Morato" userId="1da6dde4-7cd4-47d1-b037-d62d00b7d62c" providerId="ADAL" clId="{A1F8669C-22C6-4FE4-96CC-F38C81B477EA}" dt="2024-08-13T17:43:29.962" v="592" actId="478"/>
          <ac:picMkLst>
            <pc:docMk/>
            <pc:sldMk cId="3288313670" sldId="2147472040"/>
            <ac:picMk id="62" creationId="{1C609F39-6E3B-1CB6-7D17-97C0D2FBA7D3}"/>
          </ac:picMkLst>
        </pc:picChg>
        <pc:picChg chg="del">
          <ac:chgData name="Edgard Morato" userId="1da6dde4-7cd4-47d1-b037-d62d00b7d62c" providerId="ADAL" clId="{A1F8669C-22C6-4FE4-96CC-F38C81B477EA}" dt="2024-08-13T17:43:29.962" v="592" actId="478"/>
          <ac:picMkLst>
            <pc:docMk/>
            <pc:sldMk cId="3288313670" sldId="2147472040"/>
            <ac:picMk id="63" creationId="{C58664B0-46A3-D29B-0B26-7E010BEECE03}"/>
          </ac:picMkLst>
        </pc:picChg>
        <pc:picChg chg="del">
          <ac:chgData name="Edgard Morato" userId="1da6dde4-7cd4-47d1-b037-d62d00b7d62c" providerId="ADAL" clId="{A1F8669C-22C6-4FE4-96CC-F38C81B477EA}" dt="2024-08-13T17:43:29.962" v="592" actId="478"/>
          <ac:picMkLst>
            <pc:docMk/>
            <pc:sldMk cId="3288313670" sldId="2147472040"/>
            <ac:picMk id="65" creationId="{75387EA8-40B0-884F-4BA6-63A0F2311C18}"/>
          </ac:picMkLst>
        </pc:picChg>
      </pc:sldChg>
      <pc:sldChg chg="addSp delSp modSp mod">
        <pc:chgData name="Edgard Morato" userId="1da6dde4-7cd4-47d1-b037-d62d00b7d62c" providerId="ADAL" clId="{A1F8669C-22C6-4FE4-96CC-F38C81B477EA}" dt="2024-08-13T18:07:13.488" v="770" actId="207"/>
        <pc:sldMkLst>
          <pc:docMk/>
          <pc:sldMk cId="1550072729" sldId="2147472041"/>
        </pc:sldMkLst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" creationId="{119AB095-9DD2-D856-2EE8-49C818EEA044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3" creationId="{BBCC49ED-9244-5DF4-218F-F46C0482B563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4" creationId="{A88FEA4B-CAB8-614F-8BCA-0D4463C2DDD7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5" creationId="{C829F29D-EEA4-ACF4-ADEC-04E57132D4BF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7" creationId="{5C82EB49-4EF1-1966-32E9-7F3B0366A027}"/>
          </ac:spMkLst>
        </pc:spChg>
        <pc:spChg chg="add del mod">
          <ac:chgData name="Edgard Morato" userId="1da6dde4-7cd4-47d1-b037-d62d00b7d62c" providerId="ADAL" clId="{A1F8669C-22C6-4FE4-96CC-F38C81B477EA}" dt="2024-08-13T17:44:26.770" v="616" actId="478"/>
          <ac:spMkLst>
            <pc:docMk/>
            <pc:sldMk cId="1550072729" sldId="2147472041"/>
            <ac:spMk id="8" creationId="{05726EE9-8047-3CF8-DD88-8AC7228DC882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11" creationId="{314F3DD5-3D4A-808A-F9F9-8018E548E1A7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13" creationId="{9C74953E-ECE4-C942-DC2C-6857FD31466F}"/>
          </ac:spMkLst>
        </pc:spChg>
        <pc:spChg chg="add mod">
          <ac:chgData name="Edgard Morato" userId="1da6dde4-7cd4-47d1-b037-d62d00b7d62c" providerId="ADAL" clId="{A1F8669C-22C6-4FE4-96CC-F38C81B477EA}" dt="2024-08-13T18:07:13.488" v="770" actId="207"/>
          <ac:spMkLst>
            <pc:docMk/>
            <pc:sldMk cId="1550072729" sldId="2147472041"/>
            <ac:spMk id="14" creationId="{C5B4847F-61E8-AE1E-9BC4-0758D62943A9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15" creationId="{86DF4230-15DB-E190-671A-6F5685A1C3B0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1" creationId="{8BFEA45E-82AC-B4B9-3393-2161937996EB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3" creationId="{0094A6A1-8350-D7B5-69D1-A081ED97BF04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5" creationId="{4BC8D4F4-BAFE-B62D-3851-EE27515ED880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6" creationId="{76FA3EC4-8C29-8CA7-E49B-005D7F9687BE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7" creationId="{FFADC27D-93EA-F984-64CA-D540EB5AA7A9}"/>
          </ac:spMkLst>
        </pc:spChg>
        <pc:spChg chg="del">
          <ac:chgData name="Edgard Morato" userId="1da6dde4-7cd4-47d1-b037-d62d00b7d62c" providerId="ADAL" clId="{A1F8669C-22C6-4FE4-96CC-F38C81B477EA}" dt="2024-08-13T17:44:25.376" v="615" actId="478"/>
          <ac:spMkLst>
            <pc:docMk/>
            <pc:sldMk cId="1550072729" sldId="2147472041"/>
            <ac:spMk id="29" creationId="{DF9EA6DD-3FAB-7041-90C7-D652DF20F964}"/>
          </ac:spMkLst>
        </pc:spChg>
        <pc:picChg chg="del">
          <ac:chgData name="Edgard Morato" userId="1da6dde4-7cd4-47d1-b037-d62d00b7d62c" providerId="ADAL" clId="{A1F8669C-22C6-4FE4-96CC-F38C81B477EA}" dt="2024-08-13T17:44:25.376" v="615" actId="478"/>
          <ac:picMkLst>
            <pc:docMk/>
            <pc:sldMk cId="1550072729" sldId="2147472041"/>
            <ac:picMk id="10" creationId="{90F1F0DC-E076-DBCE-4AD5-8DF24D3FFB2E}"/>
          </ac:picMkLst>
        </pc:picChg>
        <pc:picChg chg="add mod">
          <ac:chgData name="Edgard Morato" userId="1da6dde4-7cd4-47d1-b037-d62d00b7d62c" providerId="ADAL" clId="{A1F8669C-22C6-4FE4-96CC-F38C81B477EA}" dt="2024-08-13T17:44:35.793" v="620" actId="34135"/>
          <ac:picMkLst>
            <pc:docMk/>
            <pc:sldMk cId="1550072729" sldId="2147472041"/>
            <ac:picMk id="12" creationId="{AED6A77B-E195-EBDD-CC0A-F831EBC5C7BA}"/>
          </ac:picMkLst>
        </pc:picChg>
        <pc:picChg chg="del">
          <ac:chgData name="Edgard Morato" userId="1da6dde4-7cd4-47d1-b037-d62d00b7d62c" providerId="ADAL" clId="{A1F8669C-22C6-4FE4-96CC-F38C81B477EA}" dt="2024-08-13T17:44:25.376" v="615" actId="478"/>
          <ac:picMkLst>
            <pc:docMk/>
            <pc:sldMk cId="1550072729" sldId="2147472041"/>
            <ac:picMk id="30" creationId="{ECA25562-73BE-1745-0B05-B1368443F62F}"/>
          </ac:picMkLst>
        </pc:picChg>
        <pc:picChg chg="del">
          <ac:chgData name="Edgard Morato" userId="1da6dde4-7cd4-47d1-b037-d62d00b7d62c" providerId="ADAL" clId="{A1F8669C-22C6-4FE4-96CC-F38C81B477EA}" dt="2024-08-13T17:44:25.376" v="615" actId="478"/>
          <ac:picMkLst>
            <pc:docMk/>
            <pc:sldMk cId="1550072729" sldId="2147472041"/>
            <ac:picMk id="31" creationId="{C8D6BD58-23A6-A634-610D-8D5015F95812}"/>
          </ac:picMkLst>
        </pc:picChg>
        <pc:picChg chg="del">
          <ac:chgData name="Edgard Morato" userId="1da6dde4-7cd4-47d1-b037-d62d00b7d62c" providerId="ADAL" clId="{A1F8669C-22C6-4FE4-96CC-F38C81B477EA}" dt="2024-08-13T17:44:25.376" v="615" actId="478"/>
          <ac:picMkLst>
            <pc:docMk/>
            <pc:sldMk cId="1550072729" sldId="2147472041"/>
            <ac:picMk id="32" creationId="{6CAE4B8F-3538-F884-3D30-17A2F1692BA5}"/>
          </ac:picMkLst>
        </pc:picChg>
        <pc:picChg chg="del">
          <ac:chgData name="Edgard Morato" userId="1da6dde4-7cd4-47d1-b037-d62d00b7d62c" providerId="ADAL" clId="{A1F8669C-22C6-4FE4-96CC-F38C81B477EA}" dt="2024-08-13T17:44:25.376" v="615" actId="478"/>
          <ac:picMkLst>
            <pc:docMk/>
            <pc:sldMk cId="1550072729" sldId="2147472041"/>
            <ac:picMk id="33" creationId="{285F38DB-2D91-4C9A-1FF0-1350FA851156}"/>
          </ac:picMkLst>
        </pc:picChg>
      </pc:sldChg>
      <pc:sldChg chg="addSp delSp modSp mod delCm">
        <pc:chgData name="Edgard Morato" userId="1da6dde4-7cd4-47d1-b037-d62d00b7d62c" providerId="ADAL" clId="{A1F8669C-22C6-4FE4-96CC-F38C81B477EA}" dt="2024-08-13T17:46:05.662" v="651" actId="962"/>
        <pc:sldMkLst>
          <pc:docMk/>
          <pc:sldMk cId="314971374" sldId="2147472042"/>
        </pc:sldMkLst>
        <pc:spChg chg="del">
          <ac:chgData name="Edgard Morato" userId="1da6dde4-7cd4-47d1-b037-d62d00b7d62c" providerId="ADAL" clId="{A1F8669C-22C6-4FE4-96CC-F38C81B477EA}" dt="2024-08-13T17:45:55.279" v="646" actId="478"/>
          <ac:spMkLst>
            <pc:docMk/>
            <pc:sldMk cId="314971374" sldId="2147472042"/>
            <ac:spMk id="2" creationId="{5CFFC444-2C71-A3B3-A52E-09120C0000C9}"/>
          </ac:spMkLst>
        </pc:spChg>
        <pc:spChg chg="add del mod">
          <ac:chgData name="Edgard Morato" userId="1da6dde4-7cd4-47d1-b037-d62d00b7d62c" providerId="ADAL" clId="{A1F8669C-22C6-4FE4-96CC-F38C81B477EA}" dt="2024-08-13T17:45:56.824" v="647" actId="478"/>
          <ac:spMkLst>
            <pc:docMk/>
            <pc:sldMk cId="314971374" sldId="2147472042"/>
            <ac:spMk id="5" creationId="{7D5EC7CC-8095-2287-5F62-E22444B3E668}"/>
          </ac:spMkLst>
        </pc:spChg>
        <pc:spChg chg="del">
          <ac:chgData name="Edgard Morato" userId="1da6dde4-7cd4-47d1-b037-d62d00b7d62c" providerId="ADAL" clId="{A1F8669C-22C6-4FE4-96CC-F38C81B477EA}" dt="2024-08-13T17:45:55.279" v="646" actId="478"/>
          <ac:spMkLst>
            <pc:docMk/>
            <pc:sldMk cId="314971374" sldId="2147472042"/>
            <ac:spMk id="7" creationId="{D2B5AE16-2E24-BC9B-C9B1-2FC3C5954152}"/>
          </ac:spMkLst>
        </pc:spChg>
        <pc:spChg chg="del">
          <ac:chgData name="Edgard Morato" userId="1da6dde4-7cd4-47d1-b037-d62d00b7d62c" providerId="ADAL" clId="{A1F8669C-22C6-4FE4-96CC-F38C81B477EA}" dt="2024-08-13T17:45:55.279" v="646" actId="478"/>
          <ac:spMkLst>
            <pc:docMk/>
            <pc:sldMk cId="314971374" sldId="2147472042"/>
            <ac:spMk id="9" creationId="{0CDB2592-20EC-E120-C3B3-CFCCE336B6BC}"/>
          </ac:spMkLst>
        </pc:spChg>
        <pc:spChg chg="del">
          <ac:chgData name="Edgard Morato" userId="1da6dde4-7cd4-47d1-b037-d62d00b7d62c" providerId="ADAL" clId="{A1F8669C-22C6-4FE4-96CC-F38C81B477EA}" dt="2024-08-13T17:45:55.279" v="646" actId="478"/>
          <ac:spMkLst>
            <pc:docMk/>
            <pc:sldMk cId="314971374" sldId="2147472042"/>
            <ac:spMk id="10" creationId="{3C62BCF5-77C3-FE7B-CE01-6CE31584977E}"/>
          </ac:spMkLst>
        </pc:spChg>
        <pc:spChg chg="del">
          <ac:chgData name="Edgard Morato" userId="1da6dde4-7cd4-47d1-b037-d62d00b7d62c" providerId="ADAL" clId="{A1F8669C-22C6-4FE4-96CC-F38C81B477EA}" dt="2024-08-13T17:45:55.279" v="646" actId="478"/>
          <ac:spMkLst>
            <pc:docMk/>
            <pc:sldMk cId="314971374" sldId="2147472042"/>
            <ac:spMk id="11" creationId="{8D8A720A-848F-DCC9-8FCE-5D7FA9FF0FB2}"/>
          </ac:spMkLst>
        </pc:spChg>
        <pc:spChg chg="del">
          <ac:chgData name="Edgard Morato" userId="1da6dde4-7cd4-47d1-b037-d62d00b7d62c" providerId="ADAL" clId="{A1F8669C-22C6-4FE4-96CC-F38C81B477EA}" dt="2024-08-13T17:45:55.279" v="646" actId="478"/>
          <ac:spMkLst>
            <pc:docMk/>
            <pc:sldMk cId="314971374" sldId="2147472042"/>
            <ac:spMk id="12" creationId="{D665F39E-0493-5323-3C3D-FDE4E029A801}"/>
          </ac:spMkLst>
        </pc:spChg>
        <pc:picChg chg="del">
          <ac:chgData name="Edgard Morato" userId="1da6dde4-7cd4-47d1-b037-d62d00b7d62c" providerId="ADAL" clId="{A1F8669C-22C6-4FE4-96CC-F38C81B477EA}" dt="2024-08-13T17:45:55.279" v="646" actId="478"/>
          <ac:picMkLst>
            <pc:docMk/>
            <pc:sldMk cId="314971374" sldId="2147472042"/>
            <ac:picMk id="3" creationId="{CDFBC36C-CA91-DD81-BE9A-322B8554E6FF}"/>
          </ac:picMkLst>
        </pc:picChg>
        <pc:picChg chg="add mod">
          <ac:chgData name="Edgard Morato" userId="1da6dde4-7cd4-47d1-b037-d62d00b7d62c" providerId="ADAL" clId="{A1F8669C-22C6-4FE4-96CC-F38C81B477EA}" dt="2024-08-13T17:46:05.662" v="651" actId="962"/>
          <ac:picMkLst>
            <pc:docMk/>
            <pc:sldMk cId="314971374" sldId="2147472042"/>
            <ac:picMk id="8" creationId="{B79979AC-D11B-3143-A22B-53471048AB60}"/>
          </ac:picMkLst>
        </pc:picChg>
        <pc:picChg chg="del">
          <ac:chgData name="Edgard Morato" userId="1da6dde4-7cd4-47d1-b037-d62d00b7d62c" providerId="ADAL" clId="{A1F8669C-22C6-4FE4-96CC-F38C81B477EA}" dt="2024-08-13T17:45:55.279" v="646" actId="478"/>
          <ac:picMkLst>
            <pc:docMk/>
            <pc:sldMk cId="314971374" sldId="2147472042"/>
            <ac:picMk id="13" creationId="{E778F9C1-2815-1E3C-2FE6-DBB4E2E512CF}"/>
          </ac:picMkLst>
        </pc:picChg>
        <pc:cxnChg chg="del">
          <ac:chgData name="Edgard Morato" userId="1da6dde4-7cd4-47d1-b037-d62d00b7d62c" providerId="ADAL" clId="{A1F8669C-22C6-4FE4-96CC-F38C81B477EA}" dt="2024-08-13T17:45:55.279" v="646" actId="478"/>
          <ac:cxnSpMkLst>
            <pc:docMk/>
            <pc:sldMk cId="314971374" sldId="2147472042"/>
            <ac:cxnSpMk id="14" creationId="{A238F2B3-4F0E-7ABD-C859-A4CC53FA7D3C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38:32.190" v="563"/>
              <pc2:cmMkLst xmlns:pc2="http://schemas.microsoft.com/office/powerpoint/2019/9/main/command">
                <pc:docMk/>
                <pc:sldMk cId="314971374" sldId="2147472042"/>
                <pc2:cmMk id="{28B69B8F-961E-45BD-9C68-8EE40A75C3C9}"/>
              </pc2:cmMkLst>
            </pc226:cmChg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38:33.778" v="564"/>
              <pc2:cmMkLst xmlns:pc2="http://schemas.microsoft.com/office/powerpoint/2019/9/main/command">
                <pc:docMk/>
                <pc:sldMk cId="314971374" sldId="2147472042"/>
                <pc2:cmMk id="{20C276F2-CA6F-4D53-BE1B-9155D4397F1A}"/>
              </pc2:cmMkLst>
            </pc226:cmChg>
          </p:ext>
        </pc:extLst>
      </pc:sldChg>
      <pc:sldChg chg="addSp delSp modSp mod delCm">
        <pc:chgData name="Edgard Morato" userId="1da6dde4-7cd4-47d1-b037-d62d00b7d62c" providerId="ADAL" clId="{A1F8669C-22C6-4FE4-96CC-F38C81B477EA}" dt="2024-08-13T17:45:50.632" v="645" actId="34135"/>
        <pc:sldMkLst>
          <pc:docMk/>
          <pc:sldMk cId="2236067985" sldId="2147472044"/>
        </pc:sldMkLst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" creationId="{9866B361-F623-0628-3357-580B36CD55B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" creationId="{F717AF15-B333-5034-08C5-A112B09CE705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" creationId="{560C1292-0E8D-A41E-83EE-13A601C0522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" creationId="{13A47710-D970-7893-571B-FE5CC317218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6" creationId="{ABC09003-D531-6030-CE67-C479FF8C743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7" creationId="{CE72A455-654C-0318-174D-5593B836364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8" creationId="{CE1225D3-B9F4-29BA-A52E-3EABCEEF78B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0" creationId="{BCBC20F3-5BF3-2627-BC06-8DB50127082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1" creationId="{6E066E19-CCE0-6A87-F18A-58F286E010EE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2" creationId="{F4A46544-166D-39E2-A24D-9AF0B17B7C9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" creationId="{0ADD34D3-8925-23FE-B746-69839EC4E0F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" creationId="{FCD48925-33D7-0832-BEA4-BE035CDEC33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" creationId="{B3C744D9-5C01-170A-3CB7-3F33AEECBA5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" creationId="{045B7704-242A-E00E-9AD4-585E3201BC7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" creationId="{838CA25D-B60B-C623-B51A-981E9A12F20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" creationId="{B4B7AF90-AF77-6D25-CE20-F7E894F4EC4A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" creationId="{2CF27CA1-849E-10CB-6817-3F57DEB4115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0" creationId="{4377353A-525B-7E5F-7133-D1078904919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1" creationId="{ADA950FE-08DA-4ADA-47E3-18BC0A2CB6A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2" creationId="{48CEB927-739B-3AAD-F93A-1F21639B0C7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3" creationId="{2278FCC7-0AD7-0C53-3F68-651D80654C9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4" creationId="{44BEF2E9-10EB-D152-CA0F-CC8AF1E60D7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5" creationId="{F3C4334B-ED2B-6EE3-8D88-F0446F2CB9A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6" creationId="{93720104-337A-CB37-5CF5-C5AAEB61210A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7" creationId="{79CC6B99-0E94-5B66-6E92-BEBEF9A3F49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8" creationId="{7989D45D-D6B5-F4A0-ACA9-B525BCFF6A6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9" creationId="{1FB707C9-D90F-EBCA-C7E8-41A76D92546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0" creationId="{D51397D2-845A-1975-F736-DD96B601B47A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1" creationId="{73245113-AB35-B95C-C6EA-026A1A4A1C2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2" creationId="{218DEC7D-33A9-4566-B94B-88FEA4E937E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3" creationId="{CFC27C75-8276-11BE-741D-21BAAC5F764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4" creationId="{AEC61CA5-4A4F-D6C0-144B-262AB79EBAB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5" creationId="{37433A3D-1517-F065-AFC5-5BD2F2BA0593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6" creationId="{0C784FDD-BE91-1C60-FA1C-E5D6E75868C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7" creationId="{F0CCA0CC-3D4A-C7EA-7304-58606A315FF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8" creationId="{561CA2DC-3D56-750B-03CA-73BB4DC6844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39" creationId="{D0C26421-AB92-A736-6220-748FC6E9027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0" creationId="{29247FFF-E515-D46F-531D-197DFE072B6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1" creationId="{B1D4EF07-E1B8-4E3C-98CF-0A0C0853FE4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2" creationId="{7EA02FB5-172A-3450-B5E4-8CB0D9C7400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3" creationId="{543161BE-AFCA-7173-3FFC-D24EC186135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4" creationId="{AE7FFED2-3A13-4034-02F2-A61EF527042D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5" creationId="{67FDF247-9107-E5A0-6FF4-2571A502B84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6" creationId="{96000F9F-1523-3314-D4B2-B884DC1AD20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7" creationId="{6C8248FF-09CC-113B-C82F-0BB5F98A6E7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8" creationId="{216F0A01-B617-7842-292A-5A880E99E88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49" creationId="{9249134A-ABBE-139E-9FEB-8AF948AFD35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0" creationId="{AE6D0C8A-85DE-502E-C77C-819AB9BB68F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1" creationId="{636DD0F6-934B-DB3D-AFF9-BD250ED5138E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2" creationId="{44BB796B-7EF4-3117-7E78-9F4D2B13C0E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3" creationId="{B36D4F8F-C450-8659-4468-B086968E18F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4" creationId="{62D0765E-EBD9-4AC7-CE9A-F7902A0E3B4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5" creationId="{A454AE1D-8FC1-8E38-3337-830CF357F78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6" creationId="{4B202225-20A9-FBBC-8A83-392DA911614C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7" creationId="{863F2A31-857E-4DAE-F644-ACDFB8571C43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8" creationId="{66B9BF8C-1466-9A30-AC35-27A78716DC8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59" creationId="{6DAE54DC-0CAB-1549-6F78-90A34EFDA20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60" creationId="{FBB63E1D-C779-31F2-FFCD-FEF753B7ECA0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61" creationId="{D8161A38-7A74-F8F3-F25D-3FC7EE29697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62" creationId="{80CFD313-F90C-1FC8-9F00-7FAD1EC254C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63" creationId="{4B2E2768-277D-5CF7-EA06-49B1BDF7D0D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28" creationId="{3DFF75CA-E32D-A558-93E4-6F8A5CD51AC5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29" creationId="{6F0ACD4A-996F-7A5A-89EB-ACEE1BB139D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0" creationId="{7A744160-3A90-41F0-9B5A-E0152269265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1" creationId="{26A0C430-86B2-7241-85E8-BDE577C5EBB5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2" creationId="{922BE584-EC8F-AFB9-6363-AE876CAE7F5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3" creationId="{5B7F0E96-5C6E-A860-BF68-6E1A7C60334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4" creationId="{052FD7CA-3BAC-5AFC-57C5-B110F8D34E7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5" creationId="{71827F3B-27DA-C101-348E-9AB75AABF81B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6" creationId="{EB52A4C2-7D57-FEFD-4BB9-8B14F0A088E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7" creationId="{CE50508B-B37B-4742-D449-2AD854C7DF0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8" creationId="{6D54E201-3696-3D4B-C87B-9B5DD5E22CE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39" creationId="{629CCFF5-061C-851F-9C0D-74A76A429D3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0" creationId="{9BE5C2B7-3234-CCAB-5CF3-8E9BE7372C63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1" creationId="{8618D88C-CD14-ED78-FD36-49D41A4A257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2" creationId="{D94BD372-5673-5B7A-CFFF-D4559437CF8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3" creationId="{D50B757D-2068-84F6-9BF1-7F91C58A6A9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4" creationId="{0FC54E29-A423-E2FB-C249-4AA238CFAE2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5" creationId="{FA01071C-1213-461F-09C6-2F7D6629F8C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6" creationId="{6837A1E0-69E4-0687-D369-828CEA055EF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7" creationId="{62456DD8-034B-1856-B6F8-1B0C427B26A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8" creationId="{6C6FE275-B15F-3D46-2FE7-CD8E7919FB9A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49" creationId="{80E76710-75E2-D1AF-3598-60660468B195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1" creationId="{4A0B221D-213C-37AC-E11C-FD8867C3C2A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2" creationId="{1BB941C0-5672-5315-889A-45FB9F1D670F}"/>
          </ac:spMkLst>
        </pc:spChg>
        <pc:spChg chg="del mod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3" creationId="{13C148E9-13A6-E94D-E17C-7CF17D88A91A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4" creationId="{4D42EF0D-146A-BB05-E139-25A5EB99EE2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5" creationId="{420A4595-9A8B-FA60-84CA-FC041BA25EED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6" creationId="{526CFEC5-3A7B-4DBB-D061-B03468E37B2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57" creationId="{11DAEA54-9FDD-CAAA-3E16-064BFF838B2D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0" creationId="{90B811BF-76EE-536F-A616-3337880CDE5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1" creationId="{F1E24D22-45B2-5C77-5ADE-7BA0FF28B230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2" creationId="{6AE7F043-E724-8A35-C725-2CAAF3D1063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3" creationId="{D9AE9438-0E83-E8E5-2A61-0DCCA7B2A19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4" creationId="{DC3875BD-52B5-90E5-F4A2-9B51A6A8DFAE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6" creationId="{D6450319-4B62-5957-838A-ECBA0E4DD54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8" creationId="{A10017AE-56B5-5EA2-DE39-8AF6450777B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69" creationId="{A03D3D06-72EE-A9E8-A217-C0A4A90DA180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0" creationId="{2251C405-E4A4-8868-840C-AB2858072DEA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1" creationId="{451E6A15-6235-421F-C2A7-21205932F56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4" creationId="{97F98D17-7758-5AAA-5951-9F4D0B77385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5" creationId="{50A087B7-9251-4AD7-D6CC-D2CB4BDF905E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6" creationId="{B4C95B8B-E4D5-236F-618A-DF2409A4E55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7" creationId="{F7F88DEA-53B0-EBE1-25C0-6A8A7742CEF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8" creationId="{838E2229-91B0-CA12-89D4-1EABE85D3435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79" creationId="{E5C4E2EB-AFA8-80EA-DC7F-C631019D708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0" creationId="{2A37878B-C7B7-7691-A5FD-C38CD3D95AE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1" creationId="{20783885-A944-CB7D-81EC-9C5CA225990D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2" creationId="{D79E1832-E45F-988B-BF76-95BF9BF4027F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3" creationId="{F92BD287-A5F4-28E6-0584-99A9ED8E5EA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4" creationId="{D62D312A-A9B2-3549-56A2-DFE7AE2E3D7B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5" creationId="{6725188C-FB71-115A-3131-546ECDE3A725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6" creationId="{9689CE1C-DC79-5891-8C14-67E96F86535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7" creationId="{85F7DEA1-FA49-77D4-85ED-D7998AE08510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88" creationId="{DBBB4A50-0BF9-13F8-782C-1401327B8EA8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0" creationId="{75E8DC8A-3133-1AA1-7228-BF304A96A2F2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1" creationId="{98721B1D-AAAA-7CBD-05C4-995D61D9B457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2" creationId="{F48424B0-D22F-37F4-A457-74693208FAF3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3" creationId="{5BC97094-8508-729A-D4BC-D65E1B08B88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4" creationId="{5A342B94-C4B2-045D-7494-EB1DB55B243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5" creationId="{7EFFC8DE-9A71-148C-1326-641A557C428D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6" creationId="{A9C1ECE9-B662-441B-3256-DEC4F1B2C374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7" creationId="{D4FE0199-EF11-A67F-FE5F-CB211AEEC67E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198" creationId="{C0C9FD94-7EC7-B933-ACD3-F8323D17E851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09" creationId="{9A70261C-4C4E-D5D6-5A68-EBEA64FE6860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23" creationId="{3D35F48A-0532-C012-EDF0-AEE1D1E226A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32" creationId="{1F1AC3E5-B9CC-1123-31E5-061909B323CD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33" creationId="{3729569B-818E-BDCA-8809-C01BF9BC2D1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34" creationId="{754F5BC1-8A45-B6C8-8328-1EEC52F48E69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35" creationId="{71F1CB64-F1A1-210C-AF52-0EB3FDB6FDD6}"/>
          </ac:spMkLst>
        </pc:spChg>
        <pc:spChg chg="del">
          <ac:chgData name="Edgard Morato" userId="1da6dde4-7cd4-47d1-b037-d62d00b7d62c" providerId="ADAL" clId="{A1F8669C-22C6-4FE4-96CC-F38C81B477EA}" dt="2024-08-13T17:45:27.750" v="637" actId="478"/>
          <ac:spMkLst>
            <pc:docMk/>
            <pc:sldMk cId="2236067985" sldId="2147472044"/>
            <ac:spMk id="236" creationId="{9E317BE5-EA9A-07BD-263E-51A1285BD6B3}"/>
          </ac:spMkLst>
        </pc:spChg>
        <pc:picChg chg="del">
          <ac:chgData name="Edgard Morato" userId="1da6dde4-7cd4-47d1-b037-d62d00b7d62c" providerId="ADAL" clId="{A1F8669C-22C6-4FE4-96CC-F38C81B477EA}" dt="2024-08-13T17:45:27.750" v="637" actId="478"/>
          <ac:picMkLst>
            <pc:docMk/>
            <pc:sldMk cId="2236067985" sldId="2147472044"/>
            <ac:picMk id="9" creationId="{3B377908-8DBC-2DDE-E3EB-802A4C9A7212}"/>
          </ac:picMkLst>
        </pc:picChg>
        <pc:picChg chg="add mod">
          <ac:chgData name="Edgard Morato" userId="1da6dde4-7cd4-47d1-b037-d62d00b7d62c" providerId="ADAL" clId="{A1F8669C-22C6-4FE4-96CC-F38C81B477EA}" dt="2024-08-13T17:45:50.632" v="645" actId="34135"/>
          <ac:picMkLst>
            <pc:docMk/>
            <pc:sldMk cId="2236067985" sldId="2147472044"/>
            <ac:picMk id="159" creationId="{2D087DC7-41A5-614C-8809-CB69F4A7D842}"/>
          </ac:picMkLst>
        </pc:picChg>
        <pc:cxnChg chg="del">
          <ac:chgData name="Edgard Morato" userId="1da6dde4-7cd4-47d1-b037-d62d00b7d62c" providerId="ADAL" clId="{A1F8669C-22C6-4FE4-96CC-F38C81B477EA}" dt="2024-08-13T17:45:27.750" v="637" actId="478"/>
          <ac:cxnSpMkLst>
            <pc:docMk/>
            <pc:sldMk cId="2236067985" sldId="2147472044"/>
            <ac:cxnSpMk id="150" creationId="{0319882C-0C23-08B1-5B2F-B95CD3D48071}"/>
          </ac:cxnSpMkLst>
        </pc:cxnChg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38:10.477" v="561"/>
              <pc2:cmMkLst xmlns:pc2="http://schemas.microsoft.com/office/powerpoint/2019/9/main/command">
                <pc:docMk/>
                <pc:sldMk cId="2236067985" sldId="2147472044"/>
                <pc2:cmMk id="{D5B26780-EDFD-4C19-A8BE-3735D1C75864}"/>
              </pc2:cmMkLst>
            </pc226:cmChg>
            <pc226:cmChg xmlns:pc226="http://schemas.microsoft.com/office/powerpoint/2022/06/main/command" chg="del">
              <pc226:chgData name="Edgard Morato" userId="1da6dde4-7cd4-47d1-b037-d62d00b7d62c" providerId="ADAL" clId="{A1F8669C-22C6-4FE4-96CC-F38C81B477EA}" dt="2024-08-13T17:38:08.521" v="560"/>
              <pc2:cmMkLst xmlns:pc2="http://schemas.microsoft.com/office/powerpoint/2019/9/main/command">
                <pc:docMk/>
                <pc:sldMk cId="2236067985" sldId="2147472044"/>
                <pc2:cmMk id="{227F0384-3051-45D3-8C2F-C97D639BA068}"/>
              </pc2:cmMkLst>
            </pc226:cmChg>
          </p:ext>
        </pc:extLst>
      </pc:sldChg>
      <pc:sldChg chg="addSp delSp modSp mod">
        <pc:chgData name="Edgard Morato" userId="1da6dde4-7cd4-47d1-b037-d62d00b7d62c" providerId="ADAL" clId="{A1F8669C-22C6-4FE4-96CC-F38C81B477EA}" dt="2024-08-13T18:03:27.926" v="748"/>
        <pc:sldMkLst>
          <pc:docMk/>
          <pc:sldMk cId="4293760794" sldId="2147472045"/>
        </pc:sldMkLst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2" creationId="{8C4F7779-5E96-2300-0E1D-B4DA2D92547E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4" creationId="{36F8505B-84D2-B370-E2BB-9DC86437A69E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6" creationId="{A06C2415-ED65-F4ED-495A-EBA5D559FA22}"/>
          </ac:spMkLst>
        </pc:spChg>
        <pc:spChg chg="del">
          <ac:chgData name="Edgard Morato" userId="1da6dde4-7cd4-47d1-b037-d62d00b7d62c" providerId="ADAL" clId="{A1F8669C-22C6-4FE4-96CC-F38C81B477EA}" dt="2024-08-13T17:39:38.694" v="568" actId="478"/>
          <ac:spMkLst>
            <pc:docMk/>
            <pc:sldMk cId="4293760794" sldId="2147472045"/>
            <ac:spMk id="8" creationId="{9DAA6CAF-867D-4242-66F8-B5C951E68CE1}"/>
          </ac:spMkLst>
        </pc:spChg>
        <pc:spChg chg="del">
          <ac:chgData name="Edgard Morato" userId="1da6dde4-7cd4-47d1-b037-d62d00b7d62c" providerId="ADAL" clId="{A1F8669C-22C6-4FE4-96CC-F38C81B477EA}" dt="2024-08-13T17:39:38.694" v="568" actId="478"/>
          <ac:spMkLst>
            <pc:docMk/>
            <pc:sldMk cId="4293760794" sldId="2147472045"/>
            <ac:spMk id="9" creationId="{D1CD1DCD-0899-2570-7CEF-F46C41440E22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0" creationId="{C453695F-EFEB-A764-19E9-C4E64C8A0AF6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1" creationId="{50EA2CE2-E947-BC24-DADB-8F9FEEFFA5C7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3" creationId="{15C42D27-6A27-1745-5B11-D752C68EF7E8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4" creationId="{1EB1A45E-8E25-B3CC-4AFC-ECF49320ED2F}"/>
          </ac:spMkLst>
        </pc:spChg>
        <pc:spChg chg="add del mod">
          <ac:chgData name="Edgard Morato" userId="1da6dde4-7cd4-47d1-b037-d62d00b7d62c" providerId="ADAL" clId="{A1F8669C-22C6-4FE4-96CC-F38C81B477EA}" dt="2024-08-13T17:47:08.502" v="675" actId="478"/>
          <ac:spMkLst>
            <pc:docMk/>
            <pc:sldMk cId="4293760794" sldId="2147472045"/>
            <ac:spMk id="16" creationId="{E0C10C7E-8D1D-54E3-C7AA-1D3D27B4B0CF}"/>
          </ac:spMkLst>
        </pc:spChg>
        <pc:spChg chg="add mod">
          <ac:chgData name="Edgard Morato" userId="1da6dde4-7cd4-47d1-b037-d62d00b7d62c" providerId="ADAL" clId="{A1F8669C-22C6-4FE4-96CC-F38C81B477EA}" dt="2024-08-13T18:03:27.926" v="748"/>
          <ac:spMkLst>
            <pc:docMk/>
            <pc:sldMk cId="4293760794" sldId="2147472045"/>
            <ac:spMk id="19" creationId="{8E8077D7-3FA9-E218-4167-412293D9ADE0}"/>
          </ac:spMkLst>
        </pc:spChg>
        <pc:spChg chg="add mod">
          <ac:chgData name="Edgard Morato" userId="1da6dde4-7cd4-47d1-b037-d62d00b7d62c" providerId="ADAL" clId="{A1F8669C-22C6-4FE4-96CC-F38C81B477EA}" dt="2024-08-13T18:03:27.926" v="748"/>
          <ac:spMkLst>
            <pc:docMk/>
            <pc:sldMk cId="4293760794" sldId="2147472045"/>
            <ac:spMk id="20" creationId="{478FB460-7783-8B80-A088-A86C32BB2634}"/>
          </ac:spMkLst>
        </pc:spChg>
        <pc:spChg chg="del">
          <ac:chgData name="Edgard Morato" userId="1da6dde4-7cd4-47d1-b037-d62d00b7d62c" providerId="ADAL" clId="{A1F8669C-22C6-4FE4-96CC-F38C81B477EA}" dt="2024-08-13T17:39:38.694" v="568" actId="478"/>
          <ac:spMkLst>
            <pc:docMk/>
            <pc:sldMk cId="4293760794" sldId="2147472045"/>
            <ac:spMk id="21" creationId="{9FC2E2C7-6D8E-1A3E-120A-6C0CC1A58594}"/>
          </ac:spMkLst>
        </pc:spChg>
        <pc:spChg chg="add mod">
          <ac:chgData name="Edgard Morato" userId="1da6dde4-7cd4-47d1-b037-d62d00b7d62c" providerId="ADAL" clId="{A1F8669C-22C6-4FE4-96CC-F38C81B477EA}" dt="2024-08-13T18:03:27.926" v="748"/>
          <ac:spMkLst>
            <pc:docMk/>
            <pc:sldMk cId="4293760794" sldId="2147472045"/>
            <ac:spMk id="22" creationId="{34F5C0ED-2942-73B7-DFDB-64DFBAF3375B}"/>
          </ac:spMkLst>
        </pc:spChg>
        <pc:spChg chg="add mod">
          <ac:chgData name="Edgard Morato" userId="1da6dde4-7cd4-47d1-b037-d62d00b7d62c" providerId="ADAL" clId="{A1F8669C-22C6-4FE4-96CC-F38C81B477EA}" dt="2024-08-13T18:03:27.926" v="748"/>
          <ac:spMkLst>
            <pc:docMk/>
            <pc:sldMk cId="4293760794" sldId="2147472045"/>
            <ac:spMk id="23" creationId="{CDB35182-180E-CA98-B5DC-A2DB93DB7262}"/>
          </ac:spMkLst>
        </pc:spChg>
        <pc:spChg chg="del mod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25" creationId="{739689F8-37DF-FBA7-99E0-D0BC68513D9A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26" creationId="{D5AF1234-BD8D-8443-69CD-4103CBF6374D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27" creationId="{0BE382BF-FE76-32A4-13ED-B42278E1B463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0" creationId="{2A17FF77-1ADF-D080-2D99-4D7B49D47C6E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2" creationId="{5E1EECA4-26E9-10B9-D372-AC942CF88486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4" creationId="{A69A21A0-F70E-E5E3-A1D0-D77527915073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5" creationId="{71CEBC42-7FB2-2623-8480-AF1E3E35443E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6" creationId="{7C338F0F-3D0A-D614-CAE7-C01F8AD1A73B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7" creationId="{83C6453B-C65A-AB4A-4AE3-86C2462013C8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8" creationId="{BE773901-DFE9-E6AC-C805-836FFB65D33E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39" creationId="{15DE55FD-F917-FBFF-1816-A3E5B9DFE628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40" creationId="{F51D2AC7-438B-90C2-19A4-C141A6383011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44" creationId="{E27696E2-A653-3924-9DCE-F5BB9FF813D2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11" creationId="{4518AA99-DBF3-B0C5-4B99-B2A55B2C952D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27" creationId="{C96492A0-F120-40E9-B00B-DD47377EA788}"/>
          </ac:spMkLst>
        </pc:spChg>
        <pc:spChg chg="del">
          <ac:chgData name="Edgard Morato" userId="1da6dde4-7cd4-47d1-b037-d62d00b7d62c" providerId="ADAL" clId="{A1F8669C-22C6-4FE4-96CC-F38C81B477EA}" dt="2024-08-13T17:47:06.990" v="674" actId="478"/>
          <ac:spMkLst>
            <pc:docMk/>
            <pc:sldMk cId="4293760794" sldId="2147472045"/>
            <ac:spMk id="129" creationId="{59EED680-3641-CBA1-2C11-DD9E569653DC}"/>
          </ac:spMkLst>
        </pc:spChg>
        <pc:graphicFrameChg chg="del">
          <ac:chgData name="Edgard Morato" userId="1da6dde4-7cd4-47d1-b037-d62d00b7d62c" providerId="ADAL" clId="{A1F8669C-22C6-4FE4-96CC-F38C81B477EA}" dt="2024-08-13T17:47:06.990" v="674" actId="478"/>
          <ac:graphicFrameMkLst>
            <pc:docMk/>
            <pc:sldMk cId="4293760794" sldId="2147472045"/>
            <ac:graphicFrameMk id="33" creationId="{528E5F73-863F-2FE6-9B60-D8FDF845E41B}"/>
          </ac:graphicFrameMkLst>
        </pc:graphicFrameChg>
        <pc:picChg chg="del">
          <ac:chgData name="Edgard Morato" userId="1da6dde4-7cd4-47d1-b037-d62d00b7d62c" providerId="ADAL" clId="{A1F8669C-22C6-4FE4-96CC-F38C81B477EA}" dt="2024-08-13T17:47:06.990" v="674" actId="478"/>
          <ac:picMkLst>
            <pc:docMk/>
            <pc:sldMk cId="4293760794" sldId="2147472045"/>
            <ac:picMk id="7" creationId="{4A3950F9-9C93-BD45-7FD4-1393F0D1DA1C}"/>
          </ac:picMkLst>
        </pc:picChg>
        <pc:picChg chg="del">
          <ac:chgData name="Edgard Morato" userId="1da6dde4-7cd4-47d1-b037-d62d00b7d62c" providerId="ADAL" clId="{A1F8669C-22C6-4FE4-96CC-F38C81B477EA}" dt="2024-08-13T17:47:06.990" v="674" actId="478"/>
          <ac:picMkLst>
            <pc:docMk/>
            <pc:sldMk cId="4293760794" sldId="2147472045"/>
            <ac:picMk id="12" creationId="{C71DA4F2-F203-15D2-D05B-DEBC48EAF661}"/>
          </ac:picMkLst>
        </pc:picChg>
        <pc:picChg chg="add mod">
          <ac:chgData name="Edgard Morato" userId="1da6dde4-7cd4-47d1-b037-d62d00b7d62c" providerId="ADAL" clId="{A1F8669C-22C6-4FE4-96CC-F38C81B477EA}" dt="2024-08-13T17:47:18.161" v="679" actId="34135"/>
          <ac:picMkLst>
            <pc:docMk/>
            <pc:sldMk cId="4293760794" sldId="2147472045"/>
            <ac:picMk id="18" creationId="{06F610E9-A3D0-77BD-A3FC-818C0C0DAAC1}"/>
          </ac:picMkLst>
        </pc:picChg>
        <pc:picChg chg="del">
          <ac:chgData name="Edgard Morato" userId="1da6dde4-7cd4-47d1-b037-d62d00b7d62c" providerId="ADAL" clId="{A1F8669C-22C6-4FE4-96CC-F38C81B477EA}" dt="2024-08-13T17:47:06.990" v="674" actId="478"/>
          <ac:picMkLst>
            <pc:docMk/>
            <pc:sldMk cId="4293760794" sldId="2147472045"/>
            <ac:picMk id="24" creationId="{BC846AF3-93AF-EC33-8253-98BF569A2E50}"/>
          </ac:picMkLst>
        </pc:picChg>
        <pc:picChg chg="del">
          <ac:chgData name="Edgard Morato" userId="1da6dde4-7cd4-47d1-b037-d62d00b7d62c" providerId="ADAL" clId="{A1F8669C-22C6-4FE4-96CC-F38C81B477EA}" dt="2024-08-13T17:47:06.990" v="674" actId="478"/>
          <ac:picMkLst>
            <pc:docMk/>
            <pc:sldMk cId="4293760794" sldId="2147472045"/>
            <ac:picMk id="31" creationId="{9EF66373-8C76-255D-2BDA-8BCCEF6B0192}"/>
          </ac:picMkLst>
        </pc:picChg>
        <pc:cxnChg chg="del">
          <ac:chgData name="Edgard Morato" userId="1da6dde4-7cd4-47d1-b037-d62d00b7d62c" providerId="ADAL" clId="{A1F8669C-22C6-4FE4-96CC-F38C81B477EA}" dt="2024-08-13T17:47:06.990" v="674" actId="478"/>
          <ac:cxnSpMkLst>
            <pc:docMk/>
            <pc:sldMk cId="4293760794" sldId="2147472045"/>
            <ac:cxnSpMk id="28" creationId="{BB9762B5-DF93-AAF7-26DA-18BC2B3745B0}"/>
          </ac:cxnSpMkLst>
        </pc:cxnChg>
        <pc:cxnChg chg="del">
          <ac:chgData name="Edgard Morato" userId="1da6dde4-7cd4-47d1-b037-d62d00b7d62c" providerId="ADAL" clId="{A1F8669C-22C6-4FE4-96CC-F38C81B477EA}" dt="2024-08-13T17:47:06.990" v="674" actId="478"/>
          <ac:cxnSpMkLst>
            <pc:docMk/>
            <pc:sldMk cId="4293760794" sldId="2147472045"/>
            <ac:cxnSpMk id="29" creationId="{BE6A4B29-B20D-B37A-D278-6660C7C9D240}"/>
          </ac:cxnSpMkLst>
        </pc:cxnChg>
        <pc:cxnChg chg="del">
          <ac:chgData name="Edgard Morato" userId="1da6dde4-7cd4-47d1-b037-d62d00b7d62c" providerId="ADAL" clId="{A1F8669C-22C6-4FE4-96CC-F38C81B477EA}" dt="2024-08-13T17:47:06.990" v="674" actId="478"/>
          <ac:cxnSpMkLst>
            <pc:docMk/>
            <pc:sldMk cId="4293760794" sldId="2147472045"/>
            <ac:cxnSpMk id="41" creationId="{FCA03F31-5A06-C43A-6C80-F8B877DB05FF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8:04:45.979" v="751"/>
        <pc:sldMkLst>
          <pc:docMk/>
          <pc:sldMk cId="1700971015" sldId="2147472046"/>
        </pc:sldMkLst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2" creationId="{C895CF79-FA6F-2F91-F712-FDD1E17B9C24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3" creationId="{7B4513B7-EF59-663F-B1E9-DA6886B84309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4" creationId="{79D51A9F-7D1E-A47D-BDBB-002273AA957E}"/>
          </ac:spMkLst>
        </pc:spChg>
        <pc:spChg chg="add 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5" creationId="{D0525A60-A189-0140-B45A-CB0BDBEEF6E8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6" creationId="{E98BC885-D15F-0E00-5C58-54ECD8E93F2F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" creationId="{636E8C1D-9D76-4C5A-5305-A680A361DCCF}"/>
          </ac:spMkLst>
        </pc:spChg>
        <pc:spChg chg="add del">
          <ac:chgData name="Edgard Morato" userId="1da6dde4-7cd4-47d1-b037-d62d00b7d62c" providerId="ADAL" clId="{A1F8669C-22C6-4FE4-96CC-F38C81B477EA}" dt="2024-08-13T17:40:12.686" v="573" actId="478"/>
          <ac:spMkLst>
            <pc:docMk/>
            <pc:sldMk cId="1700971015" sldId="2147472046"/>
            <ac:spMk id="9" creationId="{864313FC-BBAF-5625-0E67-3DCFB36CB700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10" creationId="{AB129AC7-CB35-218F-1543-A3970BF318D1}"/>
          </ac:spMkLst>
        </pc:spChg>
        <pc:spChg chg="add del mod">
          <ac:chgData name="Edgard Morato" userId="1da6dde4-7cd4-47d1-b037-d62d00b7d62c" providerId="ADAL" clId="{A1F8669C-22C6-4FE4-96CC-F38C81B477EA}" dt="2024-08-13T17:48:06.050" v="693" actId="478"/>
          <ac:spMkLst>
            <pc:docMk/>
            <pc:sldMk cId="1700971015" sldId="2147472046"/>
            <ac:spMk id="12" creationId="{77C5C137-118D-91DF-6EB7-87C4FA1E9F72}"/>
          </ac:spMkLst>
        </pc:spChg>
        <pc:spChg chg="add mod">
          <ac:chgData name="Edgard Morato" userId="1da6dde4-7cd4-47d1-b037-d62d00b7d62c" providerId="ADAL" clId="{A1F8669C-22C6-4FE4-96CC-F38C81B477EA}" dt="2024-08-13T18:04:45.979" v="751"/>
          <ac:spMkLst>
            <pc:docMk/>
            <pc:sldMk cId="1700971015" sldId="2147472046"/>
            <ac:spMk id="15" creationId="{99BAB521-CF50-EBAB-EE27-22FA9EF1C368}"/>
          </ac:spMkLst>
        </pc:spChg>
        <pc:spChg chg="add mod">
          <ac:chgData name="Edgard Morato" userId="1da6dde4-7cd4-47d1-b037-d62d00b7d62c" providerId="ADAL" clId="{A1F8669C-22C6-4FE4-96CC-F38C81B477EA}" dt="2024-08-13T18:04:45.979" v="751"/>
          <ac:spMkLst>
            <pc:docMk/>
            <pc:sldMk cId="1700971015" sldId="2147472046"/>
            <ac:spMk id="16" creationId="{A5463E0F-BAB1-DDCE-DB3B-6AC1A7CB6F46}"/>
          </ac:spMkLst>
        </pc:spChg>
        <pc:spChg chg="add mod">
          <ac:chgData name="Edgard Morato" userId="1da6dde4-7cd4-47d1-b037-d62d00b7d62c" providerId="ADAL" clId="{A1F8669C-22C6-4FE4-96CC-F38C81B477EA}" dt="2024-08-13T18:04:45.979" v="751"/>
          <ac:spMkLst>
            <pc:docMk/>
            <pc:sldMk cId="1700971015" sldId="2147472046"/>
            <ac:spMk id="17" creationId="{2E2DF93D-1492-1C70-1E22-D3492D7CD213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27" creationId="{BDCAC879-CC1C-76E1-DBB4-32F5DA32119F}"/>
          </ac:spMkLst>
        </pc:spChg>
        <pc:spChg chg="del">
          <ac:chgData name="Edgard Morato" userId="1da6dde4-7cd4-47d1-b037-d62d00b7d62c" providerId="ADAL" clId="{A1F8669C-22C6-4FE4-96CC-F38C81B477EA}" dt="2024-08-13T17:40:16.796" v="574" actId="478"/>
          <ac:spMkLst>
            <pc:docMk/>
            <pc:sldMk cId="1700971015" sldId="2147472046"/>
            <ac:spMk id="32" creationId="{9A468720-EEDC-E578-3EF4-9635854DDF54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37" creationId="{DE033B90-AF1C-37A4-DACE-39A248999A76}"/>
          </ac:spMkLst>
        </pc:spChg>
        <pc:spChg chg="add del">
          <ac:chgData name="Edgard Morato" userId="1da6dde4-7cd4-47d1-b037-d62d00b7d62c" providerId="ADAL" clId="{A1F8669C-22C6-4FE4-96CC-F38C81B477EA}" dt="2024-08-13T17:40:12.686" v="573" actId="478"/>
          <ac:spMkLst>
            <pc:docMk/>
            <pc:sldMk cId="1700971015" sldId="2147472046"/>
            <ac:spMk id="38" creationId="{06DF0134-D458-5E4E-5175-F9C00B71058D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39" creationId="{40A94504-A0F0-10B4-27A2-28FBCFBD37EF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40" creationId="{0A090743-776E-EC4D-B618-43CB35AC28D5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41" creationId="{835424FC-2DB3-F127-EACD-7D0413A7FABF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43" creationId="{F32EAA35-3393-A413-9231-E175E2B5CF45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60" creationId="{717568E7-1749-3E91-1E98-99034FBB7DA5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61" creationId="{C5C3D581-97E0-749F-4CAE-C602D39D67A6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62" creationId="{1D6454B7-1EC5-3194-6421-A926EB3236D8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63" creationId="{898D8795-D6B1-85EF-A95E-1EA3A7D25C2D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66" creationId="{DBEAE24D-DFA0-8156-D177-636070B4F59F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1" creationId="{7E21B360-0C6A-99AB-7FCC-18F928BA64EA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2" creationId="{BB070764-C0C2-FDEF-C629-A7BF413A761E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4" creationId="{53C65475-10AC-823F-2B0F-6B84E0C9409A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5" creationId="{CAC23CF8-FDD3-AA87-A100-EF1E53341D20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6" creationId="{7AFFF216-32A5-00EE-7590-67C9A52A430E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7" creationId="{2054B185-3738-621D-AEFE-CEC9A10B3075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8" creationId="{44436AA5-F86A-DC30-3310-1ED1BE9438A4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79" creationId="{778883FF-710D-27C3-D8AF-817F820CA2E8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0" creationId="{85F130D7-272F-FBAE-B917-943FC81E6161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1" creationId="{69ECDA73-06DF-6B4D-028F-1B7CA55314C6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2" creationId="{99DBB317-C7A0-E091-1196-2453F0593013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3" creationId="{5F0C515D-2A46-BC26-9FC8-714E14967EF6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4" creationId="{EE9A9150-5076-EE83-A642-7D3844136E1D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5" creationId="{16D4C148-0405-F46B-F61E-6B0752E4377E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6" creationId="{BE58E817-F751-8066-A328-325714ED5610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87" creationId="{AB079F0C-920A-24A5-CAE1-65004A44C9A3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90" creationId="{4230AA19-A09C-82AC-D9E0-C24BA40B8406}"/>
          </ac:spMkLst>
        </pc:spChg>
        <pc:spChg chg="del">
          <ac:chgData name="Edgard Morato" userId="1da6dde4-7cd4-47d1-b037-d62d00b7d62c" providerId="ADAL" clId="{A1F8669C-22C6-4FE4-96CC-F38C81B477EA}" dt="2024-08-13T17:48:04.409" v="692" actId="478"/>
          <ac:spMkLst>
            <pc:docMk/>
            <pc:sldMk cId="1700971015" sldId="2147472046"/>
            <ac:spMk id="111" creationId="{4518AA99-DBF3-B0C5-4B99-B2A55B2C952D}"/>
          </ac:spMkLst>
        </pc:spChg>
        <pc:graphicFrameChg chg="del">
          <ac:chgData name="Edgard Morato" userId="1da6dde4-7cd4-47d1-b037-d62d00b7d62c" providerId="ADAL" clId="{A1F8669C-22C6-4FE4-96CC-F38C81B477EA}" dt="2024-08-13T17:48:04.409" v="692" actId="478"/>
          <ac:graphicFrameMkLst>
            <pc:docMk/>
            <pc:sldMk cId="1700971015" sldId="2147472046"/>
            <ac:graphicFrameMk id="70" creationId="{2528C1AB-C335-E400-D610-107F213DE32D}"/>
          </ac:graphicFrameMkLst>
        </pc:graphicFrameChg>
        <pc:picChg chg="del">
          <ac:chgData name="Edgard Morato" userId="1da6dde4-7cd4-47d1-b037-d62d00b7d62c" providerId="ADAL" clId="{A1F8669C-22C6-4FE4-96CC-F38C81B477EA}" dt="2024-08-13T17:48:04.409" v="692" actId="478"/>
          <ac:picMkLst>
            <pc:docMk/>
            <pc:sldMk cId="1700971015" sldId="2147472046"/>
            <ac:picMk id="7" creationId="{4A3950F9-9C93-BD45-7FD4-1393F0D1DA1C}"/>
          </ac:picMkLst>
        </pc:picChg>
        <pc:picChg chg="add mod">
          <ac:chgData name="Edgard Morato" userId="1da6dde4-7cd4-47d1-b037-d62d00b7d62c" providerId="ADAL" clId="{A1F8669C-22C6-4FE4-96CC-F38C81B477EA}" dt="2024-08-13T17:48:18.255" v="697" actId="34135"/>
          <ac:picMkLst>
            <pc:docMk/>
            <pc:sldMk cId="1700971015" sldId="2147472046"/>
            <ac:picMk id="14" creationId="{B9061A0D-C167-F6D3-11E3-9230124D4071}"/>
          </ac:picMkLst>
        </pc:picChg>
        <pc:picChg chg="del">
          <ac:chgData name="Edgard Morato" userId="1da6dde4-7cd4-47d1-b037-d62d00b7d62c" providerId="ADAL" clId="{A1F8669C-22C6-4FE4-96CC-F38C81B477EA}" dt="2024-08-13T17:48:04.409" v="692" actId="478"/>
          <ac:picMkLst>
            <pc:docMk/>
            <pc:sldMk cId="1700971015" sldId="2147472046"/>
            <ac:picMk id="36" creationId="{50562095-0914-A5DE-AE7F-AD0D6E8B181F}"/>
          </ac:picMkLst>
        </pc:picChg>
        <pc:picChg chg="del">
          <ac:chgData name="Edgard Morato" userId="1da6dde4-7cd4-47d1-b037-d62d00b7d62c" providerId="ADAL" clId="{A1F8669C-22C6-4FE4-96CC-F38C81B477EA}" dt="2024-08-13T17:48:04.409" v="692" actId="478"/>
          <ac:picMkLst>
            <pc:docMk/>
            <pc:sldMk cId="1700971015" sldId="2147472046"/>
            <ac:picMk id="42" creationId="{A0CE7FE4-7FCB-D14C-4BD2-0CC9FC992046}"/>
          </ac:picMkLst>
        </pc:picChg>
        <pc:picChg chg="del">
          <ac:chgData name="Edgard Morato" userId="1da6dde4-7cd4-47d1-b037-d62d00b7d62c" providerId="ADAL" clId="{A1F8669C-22C6-4FE4-96CC-F38C81B477EA}" dt="2024-08-13T17:48:04.409" v="692" actId="478"/>
          <ac:picMkLst>
            <pc:docMk/>
            <pc:sldMk cId="1700971015" sldId="2147472046"/>
            <ac:picMk id="67" creationId="{2E3F31D4-6CD1-6AD2-3172-10E6C3126402}"/>
          </ac:picMkLst>
        </pc:picChg>
        <pc:cxnChg chg="del">
          <ac:chgData name="Edgard Morato" userId="1da6dde4-7cd4-47d1-b037-d62d00b7d62c" providerId="ADAL" clId="{A1F8669C-22C6-4FE4-96CC-F38C81B477EA}" dt="2024-08-13T17:48:04.409" v="692" actId="478"/>
          <ac:cxnSpMkLst>
            <pc:docMk/>
            <pc:sldMk cId="1700971015" sldId="2147472046"/>
            <ac:cxnSpMk id="64" creationId="{788FDC72-BD35-8C33-AED1-783C9C93F93C}"/>
          </ac:cxnSpMkLst>
        </pc:cxnChg>
        <pc:cxnChg chg="del">
          <ac:chgData name="Edgard Morato" userId="1da6dde4-7cd4-47d1-b037-d62d00b7d62c" providerId="ADAL" clId="{A1F8669C-22C6-4FE4-96CC-F38C81B477EA}" dt="2024-08-13T17:48:04.409" v="692" actId="478"/>
          <ac:cxnSpMkLst>
            <pc:docMk/>
            <pc:sldMk cId="1700971015" sldId="2147472046"/>
            <ac:cxnSpMk id="65" creationId="{A08D34F8-89DC-FB7E-F7AA-343C47E473E3}"/>
          </ac:cxnSpMkLst>
        </pc:cxnChg>
      </pc:sldChg>
      <pc:sldChg chg="addSp delSp modSp mod">
        <pc:chgData name="Edgard Morato" userId="1da6dde4-7cd4-47d1-b037-d62d00b7d62c" providerId="ADAL" clId="{A1F8669C-22C6-4FE4-96CC-F38C81B477EA}" dt="2024-08-13T17:44:22.671" v="614" actId="34135"/>
        <pc:sldMkLst>
          <pc:docMk/>
          <pc:sldMk cId="2125224683" sldId="2147472047"/>
        </pc:sldMkLst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" creationId="{424AF6D4-690F-5ABE-2E79-5B96A011DBD4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" creationId="{2555708E-CDD3-6008-3C77-66AEC27A9445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" creationId="{7CA760CB-E6E3-1CD1-4B83-B9D7ED9B2837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5" creationId="{C955E717-FA55-D2A8-0360-7445D5DC03CB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" creationId="{0F18DCAE-CFA0-3606-BFD7-8C72072AC3B5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7" creationId="{F6A4C8B1-1EBE-AE3B-4E46-9F8FC6D18FB2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8" creationId="{97631D15-6B55-67ED-A692-BDE7E548D6EB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9" creationId="{97D2E0AC-4568-649D-8748-9113A3ADE313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0" creationId="{09D66C22-E4A0-05B7-51CC-8C5C409E803C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1" creationId="{FD0155CF-DA4C-ED6E-B5D3-285196D1D371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2" creationId="{28CF69CB-D2EE-691B-FAFB-69292B2FC80B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3" creationId="{8C9D62F2-A02F-A630-E109-2A0FF60239C3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4" creationId="{A2B165B1-16D8-C1AF-7A23-8F43E6412F9C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5" creationId="{9E60ABDF-F3B2-EA9A-1D2F-948D0FF94E54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6" creationId="{57D9C1F7-A944-17CE-012F-CA06D6D380CB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7" creationId="{44E99C24-C2B2-34C0-8F4E-CC37609358A6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19" creationId="{9FE7AE77-4B80-962D-A5EB-C170554CE160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0" creationId="{B67E67CD-72F6-936C-CE5B-89D176BEACB8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2" creationId="{080F09E9-4A8D-020F-CB08-782D12981A3B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3" creationId="{F743BADC-2962-36AC-A54D-15E3D0889042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4" creationId="{F3EA1F39-C008-D359-815F-6553C3F59651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5" creationId="{46C39B92-2840-7BE8-1AF5-2124A21D0300}"/>
          </ac:spMkLst>
        </pc:spChg>
        <pc:spChg chg="add del mod">
          <ac:chgData name="Edgard Morato" userId="1da6dde4-7cd4-47d1-b037-d62d00b7d62c" providerId="ADAL" clId="{A1F8669C-22C6-4FE4-96CC-F38C81B477EA}" dt="2024-08-13T17:44:13.093" v="610" actId="478"/>
          <ac:spMkLst>
            <pc:docMk/>
            <pc:sldMk cId="2125224683" sldId="2147472047"/>
            <ac:spMk id="26" creationId="{DCEDC944-26B8-9CFF-8A2B-EFF138F47452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29" creationId="{6F465772-F66B-3074-7F59-1797BD6BFCBF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0" creationId="{174922A9-9B6B-4ABB-80EC-68E538C55833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3" creationId="{3A0F6824-3133-8E1F-9F1C-E2A108CFA4FA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4" creationId="{D7539B3A-389C-9774-C6A4-CB22A4F69D86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7" creationId="{B5859071-8FB2-2479-D352-386C515FB077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8" creationId="{F55631A4-843F-567D-3F67-1384BAF8EF26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39" creationId="{A9BC0AE5-B898-9518-0C6B-A33EF35353E1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0" creationId="{125FF2B2-7CC2-538F-D8CE-70EC369CD11C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1" creationId="{C4D1BF9F-E982-97ED-F616-84C333308234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2" creationId="{CFAC0898-9C20-DD81-3B35-0C522AE209C8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3" creationId="{7AC58117-71AE-031A-BEC4-502A5ACABBBB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6" creationId="{7CB8446F-20F6-33CE-ED6E-A0AE33AC9754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47" creationId="{E651496B-CAF7-B21A-7986-7700F7E9A695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56" creationId="{450176C1-E15B-AD08-C0CB-CF8F02B6D617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57" creationId="{A87447BE-2A7A-7687-DF32-D948A2D4AFF0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58" creationId="{CDB75F4D-BB8A-2EC0-1BF8-8062B6AEF871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59" creationId="{24F769C3-6430-0CC9-CAB1-9C3F8CA53F7A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0" creationId="{B9EB8891-B050-BAA2-BC44-6B6435E34ACF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1" creationId="{368E1EA3-777D-B02B-6FE0-97F33D25AF40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2" creationId="{94691A3E-8B34-01BC-0389-DF83D2985C74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3" creationId="{1EC3B2D5-6D0E-D757-A8BB-D512E5BAC404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4" creationId="{6ADF74AE-EC7D-457B-06CA-252CB3DCED6E}"/>
          </ac:spMkLst>
        </pc:spChg>
        <pc:spChg chg="del">
          <ac:chgData name="Edgard Morato" userId="1da6dde4-7cd4-47d1-b037-d62d00b7d62c" providerId="ADAL" clId="{A1F8669C-22C6-4FE4-96CC-F38C81B477EA}" dt="2024-08-13T17:44:11.639" v="609" actId="478"/>
          <ac:spMkLst>
            <pc:docMk/>
            <pc:sldMk cId="2125224683" sldId="2147472047"/>
            <ac:spMk id="66" creationId="{C943FD67-A127-3DCF-3295-8FC15725BBCA}"/>
          </ac:spMkLst>
        </pc:spChg>
        <pc:grpChg chg="del">
          <ac:chgData name="Edgard Morato" userId="1da6dde4-7cd4-47d1-b037-d62d00b7d62c" providerId="ADAL" clId="{A1F8669C-22C6-4FE4-96CC-F38C81B477EA}" dt="2024-08-13T17:44:11.639" v="609" actId="478"/>
          <ac:grpSpMkLst>
            <pc:docMk/>
            <pc:sldMk cId="2125224683" sldId="2147472047"/>
            <ac:grpSpMk id="68" creationId="{9F6C0768-87CB-DCEB-7793-1886B8A9CCB8}"/>
          </ac:grpSpMkLst>
        </pc:grpChg>
        <pc:picChg chg="add mod">
          <ac:chgData name="Edgard Morato" userId="1da6dde4-7cd4-47d1-b037-d62d00b7d62c" providerId="ADAL" clId="{A1F8669C-22C6-4FE4-96CC-F38C81B477EA}" dt="2024-08-13T17:44:22.671" v="614" actId="34135"/>
          <ac:picMkLst>
            <pc:docMk/>
            <pc:sldMk cId="2125224683" sldId="2147472047"/>
            <ac:picMk id="31" creationId="{36C59FD8-9AFF-44EF-00AD-17E6BEDA8D9B}"/>
          </ac:picMkLst>
        </pc:picChg>
        <pc:cxnChg chg="del">
          <ac:chgData name="Edgard Morato" userId="1da6dde4-7cd4-47d1-b037-d62d00b7d62c" providerId="ADAL" clId="{A1F8669C-22C6-4FE4-96CC-F38C81B477EA}" dt="2024-08-13T17:44:11.639" v="609" actId="478"/>
          <ac:cxnSpMkLst>
            <pc:docMk/>
            <pc:sldMk cId="2125224683" sldId="2147472047"/>
            <ac:cxnSpMk id="21" creationId="{526B4CD3-F6DE-8B4E-D4E4-94AFAB3E9B09}"/>
          </ac:cxnSpMkLst>
        </pc:cxnChg>
        <pc:cxnChg chg="del">
          <ac:chgData name="Edgard Morato" userId="1da6dde4-7cd4-47d1-b037-d62d00b7d62c" providerId="ADAL" clId="{A1F8669C-22C6-4FE4-96CC-F38C81B477EA}" dt="2024-08-13T17:44:11.639" v="609" actId="478"/>
          <ac:cxnSpMkLst>
            <pc:docMk/>
            <pc:sldMk cId="2125224683" sldId="2147472047"/>
            <ac:cxnSpMk id="27" creationId="{1C4CBB0A-97A5-CE71-CB5E-39FC6169FC30}"/>
          </ac:cxnSpMkLst>
        </pc:cxnChg>
      </pc:sldChg>
      <pc:sldChg chg="addSp delSp modSp add del mod ord">
        <pc:chgData name="Edgard Morato" userId="1da6dde4-7cd4-47d1-b037-d62d00b7d62c" providerId="ADAL" clId="{A1F8669C-22C6-4FE4-96CC-F38C81B477EA}" dt="2024-08-13T17:37:30.561" v="557" actId="47"/>
        <pc:sldMkLst>
          <pc:docMk/>
          <pc:sldMk cId="1965346125" sldId="2147472048"/>
        </pc:sldMkLst>
        <pc:spChg chg="add 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11" creationId="{49C85500-3984-518F-8378-5F14CD8B5B0A}"/>
          </ac:spMkLst>
        </pc:spChg>
        <pc:spChg chg="add 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12" creationId="{34F4D209-820F-A7C7-7E51-4759C2DED405}"/>
          </ac:spMkLst>
        </pc:spChg>
        <pc:spChg chg="add 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15" creationId="{7D0D494C-FA74-965A-B2D7-D46C5765F6AE}"/>
          </ac:spMkLst>
        </pc:spChg>
        <pc:spChg chg="add 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17" creationId="{085FF75B-2E4B-A2DF-BC9D-0E0F7F4C81C1}"/>
          </ac:spMkLst>
        </pc:spChg>
        <pc:spChg chg="mod">
          <ac:chgData name="Edgard Morato" userId="1da6dde4-7cd4-47d1-b037-d62d00b7d62c" providerId="ADAL" clId="{A1F8669C-22C6-4FE4-96CC-F38C81B477EA}" dt="2024-08-13T17:08:51.505" v="511" actId="34135"/>
          <ac:spMkLst>
            <pc:docMk/>
            <pc:sldMk cId="1965346125" sldId="2147472048"/>
            <ac:spMk id="23" creationId="{F56E9379-3ED7-88D0-3174-279DBC8FA5F8}"/>
          </ac:spMkLst>
        </pc:spChg>
        <pc:spChg chg="mod">
          <ac:chgData name="Edgard Morato" userId="1da6dde4-7cd4-47d1-b037-d62d00b7d62c" providerId="ADAL" clId="{A1F8669C-22C6-4FE4-96CC-F38C81B477EA}" dt="2024-08-13T17:08:51.505" v="511" actId="34135"/>
          <ac:spMkLst>
            <pc:docMk/>
            <pc:sldMk cId="1965346125" sldId="2147472048"/>
            <ac:spMk id="24" creationId="{18AA39EB-68FF-3808-3E83-C21D3F6CB888}"/>
          </ac:spMkLst>
        </pc:spChg>
        <pc:spChg chg="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25" creationId="{E604D83A-111D-8EF5-2173-72335FBA1682}"/>
          </ac:spMkLst>
        </pc:spChg>
        <pc:spChg chg="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26" creationId="{D1533428-DA5D-C997-048C-F299E8E48C49}"/>
          </ac:spMkLst>
        </pc:spChg>
        <pc:spChg chg="mod">
          <ac:chgData name="Edgard Morato" userId="1da6dde4-7cd4-47d1-b037-d62d00b7d62c" providerId="ADAL" clId="{A1F8669C-22C6-4FE4-96CC-F38C81B477EA}" dt="2024-08-13T17:21:48.865" v="539" actId="1035"/>
          <ac:spMkLst>
            <pc:docMk/>
            <pc:sldMk cId="1965346125" sldId="2147472048"/>
            <ac:spMk id="27" creationId="{253BC561-2188-0564-FE17-74C9AC3B8242}"/>
          </ac:spMkLst>
        </pc:spChg>
        <pc:spChg chg="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28" creationId="{2F9F945B-A258-CC97-EC1F-7A080CD65D1E}"/>
          </ac:spMkLst>
        </pc:spChg>
        <pc:spChg chg="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29" creationId="{806C1EB0-9C63-B313-DD1D-5973F77843DB}"/>
          </ac:spMkLst>
        </pc:spChg>
        <pc:spChg chg="mod">
          <ac:chgData name="Edgard Morato" userId="1da6dde4-7cd4-47d1-b037-d62d00b7d62c" providerId="ADAL" clId="{A1F8669C-22C6-4FE4-96CC-F38C81B477EA}" dt="2024-08-13T17:09:43.349" v="536" actId="552"/>
          <ac:spMkLst>
            <pc:docMk/>
            <pc:sldMk cId="1965346125" sldId="2147472048"/>
            <ac:spMk id="30" creationId="{5EE7414D-5F75-97FB-7F48-B1FD36F64A63}"/>
          </ac:spMkLst>
        </pc:spChg>
        <pc:spChg chg="mod">
          <ac:chgData name="Edgard Morato" userId="1da6dde4-7cd4-47d1-b037-d62d00b7d62c" providerId="ADAL" clId="{A1F8669C-22C6-4FE4-96CC-F38C81B477EA}" dt="2024-08-13T16:59:29.778" v="184" actId="1038"/>
          <ac:spMkLst>
            <pc:docMk/>
            <pc:sldMk cId="1965346125" sldId="2147472048"/>
            <ac:spMk id="56" creationId="{F7AC8E7F-C7C4-418A-A5CA-F1737DFE4C97}"/>
          </ac:spMkLst>
        </pc:spChg>
        <pc:spChg chg="mod">
          <ac:chgData name="Edgard Morato" userId="1da6dde4-7cd4-47d1-b037-d62d00b7d62c" providerId="ADAL" clId="{A1F8669C-22C6-4FE4-96CC-F38C81B477EA}" dt="2024-08-13T16:59:29.778" v="184" actId="1038"/>
          <ac:spMkLst>
            <pc:docMk/>
            <pc:sldMk cId="1965346125" sldId="2147472048"/>
            <ac:spMk id="58" creationId="{06EA5E48-6231-323A-6B37-CC5D69597E55}"/>
          </ac:spMkLst>
        </pc:spChg>
        <pc:spChg chg="mod">
          <ac:chgData name="Edgard Morato" userId="1da6dde4-7cd4-47d1-b037-d62d00b7d62c" providerId="ADAL" clId="{A1F8669C-22C6-4FE4-96CC-F38C81B477EA}" dt="2024-08-13T16:59:29.778" v="184" actId="1038"/>
          <ac:spMkLst>
            <pc:docMk/>
            <pc:sldMk cId="1965346125" sldId="2147472048"/>
            <ac:spMk id="59" creationId="{F7DFD863-3466-F9A5-43B7-0C3C3AF37EAC}"/>
          </ac:spMkLst>
        </pc:spChg>
        <pc:spChg chg="mod">
          <ac:chgData name="Edgard Morato" userId="1da6dde4-7cd4-47d1-b037-d62d00b7d62c" providerId="ADAL" clId="{A1F8669C-22C6-4FE4-96CC-F38C81B477EA}" dt="2024-08-13T16:59:29.778" v="184" actId="1038"/>
          <ac:spMkLst>
            <pc:docMk/>
            <pc:sldMk cId="1965346125" sldId="2147472048"/>
            <ac:spMk id="60" creationId="{AA184259-87AA-351F-6ED5-A4A3DE164C7D}"/>
          </ac:spMkLst>
        </pc:spChg>
        <pc:spChg chg="mod">
          <ac:chgData name="Edgard Morato" userId="1da6dde4-7cd4-47d1-b037-d62d00b7d62c" providerId="ADAL" clId="{A1F8669C-22C6-4FE4-96CC-F38C81B477EA}" dt="2024-08-13T17:27:13.790" v="540" actId="20577"/>
          <ac:spMkLst>
            <pc:docMk/>
            <pc:sldMk cId="1965346125" sldId="2147472048"/>
            <ac:spMk id="61" creationId="{CC109EEC-40CB-49BB-5D01-BB5E5A73BF08}"/>
          </ac:spMkLst>
        </pc:spChg>
        <pc:spChg chg="mod">
          <ac:chgData name="Edgard Morato" userId="1da6dde4-7cd4-47d1-b037-d62d00b7d62c" providerId="ADAL" clId="{A1F8669C-22C6-4FE4-96CC-F38C81B477EA}" dt="2024-08-13T16:59:29.778" v="184" actId="1038"/>
          <ac:spMkLst>
            <pc:docMk/>
            <pc:sldMk cId="1965346125" sldId="2147472048"/>
            <ac:spMk id="62" creationId="{FA5446F5-316E-ED6B-A74D-0EDF587E4ADE}"/>
          </ac:spMkLst>
        </pc:spChg>
        <pc:spChg chg="mod">
          <ac:chgData name="Edgard Morato" userId="1da6dde4-7cd4-47d1-b037-d62d00b7d62c" providerId="ADAL" clId="{A1F8669C-22C6-4FE4-96CC-F38C81B477EA}" dt="2024-08-13T16:59:29.778" v="184" actId="1038"/>
          <ac:spMkLst>
            <pc:docMk/>
            <pc:sldMk cId="1965346125" sldId="2147472048"/>
            <ac:spMk id="63" creationId="{C0779015-BEFF-6097-DEDE-B327DEC70480}"/>
          </ac:spMkLst>
        </pc:spChg>
        <pc:spChg chg="mod">
          <ac:chgData name="Edgard Morato" userId="1da6dde4-7cd4-47d1-b037-d62d00b7d62c" providerId="ADAL" clId="{A1F8669C-22C6-4FE4-96CC-F38C81B477EA}" dt="2024-08-13T17:27:28.978" v="554" actId="1037"/>
          <ac:spMkLst>
            <pc:docMk/>
            <pc:sldMk cId="1965346125" sldId="2147472048"/>
            <ac:spMk id="64" creationId="{84B532F6-3C80-2298-AE2C-A2ED7D2CED1F}"/>
          </ac:spMkLst>
        </pc:spChg>
        <pc:picChg chg="mod">
          <ac:chgData name="Edgard Morato" userId="1da6dde4-7cd4-47d1-b037-d62d00b7d62c" providerId="ADAL" clId="{A1F8669C-22C6-4FE4-96CC-F38C81B477EA}" dt="2024-08-13T16:59:29.778" v="184" actId="1038"/>
          <ac:picMkLst>
            <pc:docMk/>
            <pc:sldMk cId="1965346125" sldId="2147472048"/>
            <ac:picMk id="57" creationId="{7E80988D-2654-4541-DEA6-B008CAB8BC2C}"/>
          </ac:picMkLst>
        </pc:picChg>
        <pc:picChg chg="mod">
          <ac:chgData name="Edgard Morato" userId="1da6dde4-7cd4-47d1-b037-d62d00b7d62c" providerId="ADAL" clId="{A1F8669C-22C6-4FE4-96CC-F38C81B477EA}" dt="2024-08-13T17:27:28.978" v="554" actId="1037"/>
          <ac:picMkLst>
            <pc:docMk/>
            <pc:sldMk cId="1965346125" sldId="2147472048"/>
            <ac:picMk id="68" creationId="{A437D6D3-C388-C89B-90C5-4E2DB3FD79A4}"/>
          </ac:picMkLst>
        </pc:picChg>
        <pc:cxnChg chg="add mod">
          <ac:chgData name="Edgard Morato" userId="1da6dde4-7cd4-47d1-b037-d62d00b7d62c" providerId="ADAL" clId="{A1F8669C-22C6-4FE4-96CC-F38C81B477EA}" dt="2024-08-13T17:09:43.349" v="536" actId="552"/>
          <ac:cxnSpMkLst>
            <pc:docMk/>
            <pc:sldMk cId="1965346125" sldId="2147472048"/>
            <ac:cxnSpMk id="13" creationId="{584F3F69-7A37-5E8F-63F3-57275CF9272B}"/>
          </ac:cxnSpMkLst>
        </pc:cxnChg>
        <pc:cxnChg chg="add mod">
          <ac:chgData name="Edgard Morato" userId="1da6dde4-7cd4-47d1-b037-d62d00b7d62c" providerId="ADAL" clId="{A1F8669C-22C6-4FE4-96CC-F38C81B477EA}" dt="2024-08-13T17:09:43.349" v="536" actId="552"/>
          <ac:cxnSpMkLst>
            <pc:docMk/>
            <pc:sldMk cId="1965346125" sldId="2147472048"/>
            <ac:cxnSpMk id="14" creationId="{F63AF4F7-6D59-5C66-F7CF-8E04F0388354}"/>
          </ac:cxnSpMkLst>
        </pc:cxnChg>
        <pc:cxnChg chg="add mod">
          <ac:chgData name="Edgard Morato" userId="1da6dde4-7cd4-47d1-b037-d62d00b7d62c" providerId="ADAL" clId="{A1F8669C-22C6-4FE4-96CC-F38C81B477EA}" dt="2024-08-13T17:09:43.349" v="536" actId="552"/>
          <ac:cxnSpMkLst>
            <pc:docMk/>
            <pc:sldMk cId="1965346125" sldId="2147472048"/>
            <ac:cxnSpMk id="16" creationId="{A5C4485E-5BB0-949D-6147-D6ACEA21B242}"/>
          </ac:cxnSpMkLst>
        </pc:cxnChg>
        <pc:cxnChg chg="add del mod">
          <ac:chgData name="Edgard Morato" userId="1da6dde4-7cd4-47d1-b037-d62d00b7d62c" providerId="ADAL" clId="{A1F8669C-22C6-4FE4-96CC-F38C81B477EA}" dt="2024-08-13T17:09:33.943" v="533" actId="21"/>
          <ac:cxnSpMkLst>
            <pc:docMk/>
            <pc:sldMk cId="1965346125" sldId="2147472048"/>
            <ac:cxnSpMk id="18" creationId="{402CC1A8-8883-76F9-845E-3631F82BC04D}"/>
          </ac:cxnSpMkLst>
        </pc:cxnChg>
        <pc:cxnChg chg="add mod">
          <ac:chgData name="Edgard Morato" userId="1da6dde4-7cd4-47d1-b037-d62d00b7d62c" providerId="ADAL" clId="{A1F8669C-22C6-4FE4-96CC-F38C81B477EA}" dt="2024-08-13T17:09:43.349" v="536" actId="552"/>
          <ac:cxnSpMkLst>
            <pc:docMk/>
            <pc:sldMk cId="1965346125" sldId="2147472048"/>
            <ac:cxnSpMk id="19" creationId="{402CC1A8-8883-76F9-845E-3631F82BC04D}"/>
          </ac:cxnSpMkLst>
        </pc:cxnChg>
        <pc:cxnChg chg="add del mod">
          <ac:chgData name="Edgard Morato" userId="1da6dde4-7cd4-47d1-b037-d62d00b7d62c" providerId="ADAL" clId="{A1F8669C-22C6-4FE4-96CC-F38C81B477EA}" dt="2024-08-13T17:09:35.414" v="534" actId="478"/>
          <ac:cxnSpMkLst>
            <pc:docMk/>
            <pc:sldMk cId="1965346125" sldId="2147472048"/>
            <ac:cxnSpMk id="51" creationId="{10ACBB4D-4888-5A64-D3E4-ACB24C2E2B06}"/>
          </ac:cxnSpMkLst>
        </pc:cxnChg>
        <pc:cxnChg chg="mod">
          <ac:chgData name="Edgard Morato" userId="1da6dde4-7cd4-47d1-b037-d62d00b7d62c" providerId="ADAL" clId="{A1F8669C-22C6-4FE4-96CC-F38C81B477EA}" dt="2024-08-13T17:09:43.349" v="536" actId="552"/>
          <ac:cxnSpMkLst>
            <pc:docMk/>
            <pc:sldMk cId="1965346125" sldId="2147472048"/>
            <ac:cxnSpMk id="52" creationId="{075034E9-95B5-11C0-D3F6-D0DC4C16A6A9}"/>
          </ac:cxnSpMkLst>
        </pc:cxnChg>
        <pc:cxnChg chg="del mod">
          <ac:chgData name="Edgard Morato" userId="1da6dde4-7cd4-47d1-b037-d62d00b7d62c" providerId="ADAL" clId="{A1F8669C-22C6-4FE4-96CC-F38C81B477EA}" dt="2024-08-13T17:02:38.756" v="346" actId="478"/>
          <ac:cxnSpMkLst>
            <pc:docMk/>
            <pc:sldMk cId="1965346125" sldId="2147472048"/>
            <ac:cxnSpMk id="53" creationId="{68E90E44-BC3A-CA81-B5BB-80348D4CD289}"/>
          </ac:cxnSpMkLst>
        </pc:cxnChg>
        <pc:cxnChg chg="del mod">
          <ac:chgData name="Edgard Morato" userId="1da6dde4-7cd4-47d1-b037-d62d00b7d62c" providerId="ADAL" clId="{A1F8669C-22C6-4FE4-96CC-F38C81B477EA}" dt="2024-08-13T17:03:26.845" v="408" actId="478"/>
          <ac:cxnSpMkLst>
            <pc:docMk/>
            <pc:sldMk cId="1965346125" sldId="2147472048"/>
            <ac:cxnSpMk id="54" creationId="{27905993-02B5-88B7-ECF4-322E475E0C58}"/>
          </ac:cxnSpMkLst>
        </pc:cxnChg>
        <pc:cxnChg chg="del mod">
          <ac:chgData name="Edgard Morato" userId="1da6dde4-7cd4-47d1-b037-d62d00b7d62c" providerId="ADAL" clId="{A1F8669C-22C6-4FE4-96CC-F38C81B477EA}" dt="2024-08-13T17:04:38.444" v="481" actId="478"/>
          <ac:cxnSpMkLst>
            <pc:docMk/>
            <pc:sldMk cId="1965346125" sldId="2147472048"/>
            <ac:cxnSpMk id="55" creationId="{0063BE25-9B12-5F16-46F9-9BE1DECFB369}"/>
          </ac:cxnSpMkLst>
        </pc:cxnChg>
        <pc:cxnChg chg="mod">
          <ac:chgData name="Edgard Morato" userId="1da6dde4-7cd4-47d1-b037-d62d00b7d62c" providerId="ADAL" clId="{A1F8669C-22C6-4FE4-96CC-F38C81B477EA}" dt="2024-08-13T16:59:29.778" v="184" actId="1038"/>
          <ac:cxnSpMkLst>
            <pc:docMk/>
            <pc:sldMk cId="1965346125" sldId="2147472048"/>
            <ac:cxnSpMk id="65" creationId="{C7ED2FEB-6A3C-DCF4-03BB-A9A0A0538C37}"/>
          </ac:cxnSpMkLst>
        </pc:cxnChg>
        <pc:cxnChg chg="mod">
          <ac:chgData name="Edgard Morato" userId="1da6dde4-7cd4-47d1-b037-d62d00b7d62c" providerId="ADAL" clId="{A1F8669C-22C6-4FE4-96CC-F38C81B477EA}" dt="2024-08-13T16:59:29.778" v="184" actId="1038"/>
          <ac:cxnSpMkLst>
            <pc:docMk/>
            <pc:sldMk cId="1965346125" sldId="2147472048"/>
            <ac:cxnSpMk id="66" creationId="{794147FC-0F3B-3CF4-FFBD-E3C2A11F5385}"/>
          </ac:cxnSpMkLst>
        </pc:cxnChg>
        <pc:cxnChg chg="mod">
          <ac:chgData name="Edgard Morato" userId="1da6dde4-7cd4-47d1-b037-d62d00b7d62c" providerId="ADAL" clId="{A1F8669C-22C6-4FE4-96CC-F38C81B477EA}" dt="2024-08-13T16:59:29.778" v="184" actId="1038"/>
          <ac:cxnSpMkLst>
            <pc:docMk/>
            <pc:sldMk cId="1965346125" sldId="2147472048"/>
            <ac:cxnSpMk id="67" creationId="{546A3F22-4240-3F20-5058-399A375EDAB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598D5-A3FE-0C4E-B933-B87520E8EF4C}" type="datetimeFigureOut">
              <a:rPr lang="en-GB" smtClean="0"/>
              <a:t>15/08/2024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F102A-BCD4-D14F-9CE7-7BB6C2F4C31B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16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87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952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14843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29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1061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076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4989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763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403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Eficiência operacional para que você e seu time foquem nas atividades estratégicas da sua área.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1554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93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Veja que o quarto maior risco é a Incapacidade de atrair ou reter talentos. </a:t>
            </a:r>
          </a:p>
          <a:p>
            <a:endParaRPr lang="pt-BR"/>
          </a:p>
          <a:p>
            <a:r>
              <a:rPr lang="pt-BR"/>
              <a:t>Nosso propósito é ajudar nossos clientes a mitigar o risco de não serem atrativos, influenciando a experiencia do colaborador e elevando o ambiente em que está inserido para um ambiente favorável à consolidação da resiliência para que a força de trabalho se inspire a atingir seu melhor potencial.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670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Calibri"/>
              <a:buNone/>
            </a:pPr>
            <a:endParaRPr lang="pt-BR">
              <a:ea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85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281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12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0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81159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340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AF102A-BCD4-D14F-9CE7-7BB6C2F4C31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2812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sv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sv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jpeg"/><Relationship Id="rId4" Type="http://schemas.openxmlformats.org/officeDocument/2006/relationships/image" Target="../media/image6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jpeg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380413" y="0"/>
            <a:ext cx="16002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4B6B1ED1-5316-E04D-A8BF-883351F21F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915" y="12554568"/>
            <a:ext cx="6883909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AA Gray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F511AC0-4696-F14A-A241-063B95D00CE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32916" y="3124200"/>
            <a:ext cx="6883910" cy="880394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6291669A-E186-4DFC-803E-999109B78B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75340BA6-8D61-49E8-8AF3-FFC4A830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CDC294EF-1570-4686-8B4C-6B2B309B20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898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3ABD6EA-57B1-E841-A2FC-D564D9E5FD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293035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8003904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37A97B9B-8660-E34D-8A5E-ED215B1104F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620001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BEC9BDE-AEC9-004B-A6D3-C047F42163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96555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1591472C-0982-C04B-B734-610F55B8576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2946967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60251DD-ACC3-EA47-91CA-CB389DDF49A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928210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Picture Placeholder 9">
            <a:extLst>
              <a:ext uri="{FF2B5EF4-FFF2-40B4-BE49-F238E27FC236}">
                <a16:creationId xmlns:a16="http://schemas.microsoft.com/office/drawing/2014/main" id="{313F46F7-0EF6-244D-A236-B4BEBB2D08F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273933" y="3124200"/>
            <a:ext cx="3796869" cy="4614325"/>
          </a:xfrm>
          <a:noFill/>
        </p:spPr>
        <p:txBody>
          <a:bodyPr/>
          <a:lstStyle>
            <a:lvl1pPr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143326D2-32A3-424F-A62C-215653886E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8" y="8003904"/>
            <a:ext cx="3812344" cy="2392363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Name First level, Job title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57B7E86D-DAE6-8745-948F-8FCF64B1EE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Speakers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331999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610D141-49A2-A047-8FB7-140EBDBBC4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50832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E49045D9-F474-534B-B66E-E6ADDDF8488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4955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4251FBB-F5DB-CF4D-9F5D-7C56555892F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740569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79A4968-9A45-1F43-9FBF-F939A432017B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2761826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accent2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81177350-D59D-1A4B-866F-F6B33BFE23C9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117961" y="2945890"/>
            <a:ext cx="4214896" cy="1647824"/>
          </a:xfrm>
        </p:spPr>
        <p:txBody>
          <a:bodyPr anchor="t"/>
          <a:lstStyle>
            <a:lvl1pPr marL="0" indent="0" algn="ctr">
              <a:spcAft>
                <a:spcPts val="0"/>
              </a:spcAft>
              <a:buNone/>
              <a:defRPr sz="10000" b="0" i="0" spc="-100" baseline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00:00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CFCF217A-3A08-6B4F-B3FF-408C4E3EF83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582488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2A7FD1F4-E4CD-AF49-AF5B-9130F9B4A08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2914144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2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2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5" name="Text Placeholder 11">
            <a:extLst>
              <a:ext uri="{FF2B5EF4-FFF2-40B4-BE49-F238E27FC236}">
                <a16:creationId xmlns:a16="http://schemas.microsoft.com/office/drawing/2014/main" id="{5C32491C-7CCF-1342-BDE0-FE357B42D45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8245799" y="4537442"/>
            <a:ext cx="3812344" cy="2392363"/>
          </a:xfrm>
        </p:spPr>
        <p:txBody>
          <a:bodyPr/>
          <a:lstStyle>
            <a:lvl1pPr>
              <a:lnSpc>
                <a:spcPct val="100000"/>
              </a:lnSpc>
              <a:spcAft>
                <a:spcPts val="12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10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17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17000"/>
              </a:lnSpc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E94A118-9ACE-1944-A522-D064A28911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Agenda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1240241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callout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7006886"/>
            <a:ext cx="19048413" cy="1571225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3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callout subhead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Legal Copy Helvetica Regular 8/9.6 Black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762000" y="1752600"/>
            <a:ext cx="19048413" cy="4956514"/>
          </a:xfrm>
        </p:spPr>
        <p:txBody>
          <a:bodyPr wrap="square" anchor="b" anchorCtr="0"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sz="8800" b="0" i="0">
                <a:solidFill>
                  <a:schemeClr val="tx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US"/>
              <a:t>Click to enter Callout</a:t>
            </a:r>
          </a:p>
        </p:txBody>
      </p:sp>
    </p:spTree>
    <p:extLst>
      <p:ext uri="{BB962C8B-B14F-4D97-AF65-F5344CB8AC3E}">
        <p14:creationId xmlns:p14="http://schemas.microsoft.com/office/powerpoint/2010/main" val="26286057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21334412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49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990679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C4727DAE-2E97-A443-B677-9D8220C5E4C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12952413" y="3124200"/>
            <a:ext cx="10666413" cy="887730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6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088575-1D1D-854D-BCD8-AF60B4C07CF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228441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D3C49DE-9CF0-D64E-B027-761F00728619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9914923" y="3124200"/>
            <a:ext cx="6854825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D748340F-E610-DD45-9760-F316BD6985AA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17545434" y="3124200"/>
            <a:ext cx="6073391" cy="8864850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56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s/infographics/table - long 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60381" y="3121471"/>
            <a:ext cx="21372512" cy="461665"/>
          </a:xfrm>
        </p:spPr>
        <p:txBody>
          <a:bodyPr wrap="square">
            <a:spAutoFit/>
          </a:bodyPr>
          <a:lstStyle>
            <a:lvl1pPr marL="0" indent="0" algn="l">
              <a:spcAft>
                <a:spcPts val="0"/>
              </a:spcAft>
              <a:buNone/>
              <a:defRPr sz="3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C0D9B07-E9B2-C449-9FDC-719C9006FBB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Stats or infographics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653981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459106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Graphs/infographics/tables – click to add title</a:t>
            </a: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4320E87-12F0-46F5-A488-9424C59375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</p:spTree>
    <p:extLst>
      <p:ext uri="{BB962C8B-B14F-4D97-AF65-F5344CB8AC3E}">
        <p14:creationId xmlns:p14="http://schemas.microsoft.com/office/powerpoint/2010/main" val="2186186815"/>
      </p:ext>
    </p:extLst>
  </p:cSld>
  <p:clrMapOvr>
    <a:masterClrMapping/>
  </p:clrMapOvr>
  <p:hf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sour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84413" y="3123964"/>
            <a:ext cx="6096000" cy="887914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80104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801042" cy="800219"/>
          </a:xfrm>
        </p:spPr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F2102A-8DDB-5D4A-B5F4-F105419B0B6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810615" y="4254845"/>
            <a:ext cx="3119882" cy="4889155"/>
          </a:xfrm>
        </p:spPr>
        <p:txBody>
          <a:bodyPr/>
          <a:lstStyle>
            <a:lvl1pPr marL="208800" indent="-208800">
              <a:lnSpc>
                <a:spcPct val="100000"/>
              </a:lnSpc>
              <a:spcAft>
                <a:spcPts val="500"/>
              </a:spcAft>
              <a:buFont typeface="+mj-lt"/>
              <a:buAutoNum type="arabicPeriod"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500"/>
              </a:spcAft>
              <a:defRPr sz="1000">
                <a:solidFill>
                  <a:schemeClr val="tx1"/>
                </a:solidFill>
              </a:defRPr>
            </a:lvl2pPr>
            <a:lvl3pPr marL="201613" indent="-201613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3pPr>
            <a:lvl4pPr marL="374650" indent="-1651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4pPr>
            <a:lvl5pPr marL="581025" indent="-203200">
              <a:lnSpc>
                <a:spcPct val="100000"/>
              </a:lnSpc>
              <a:spcAft>
                <a:spcPts val="500"/>
              </a:spcAft>
              <a:tabLst/>
              <a:defRPr sz="1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a list or notes – 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9848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8455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 and a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A3461B2-75BA-9241-8F86-93C94710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4AD07C5-4AC5-0847-BB1D-A611D2FFA5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84412" y="4328452"/>
            <a:ext cx="13712825" cy="5615648"/>
          </a:xfrm>
        </p:spPr>
        <p:txBody>
          <a:bodyPr/>
          <a:lstStyle>
            <a:lvl1pPr>
              <a:spcAft>
                <a:spcPts val="1800"/>
              </a:spcAft>
              <a:defRPr sz="52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defRPr sz="3000" b="1"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statement – First level. </a:t>
            </a:r>
            <a:r>
              <a:rPr lang="en-US"/>
              <a:t>Type Author name – Second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A9BB17E7-401E-184B-9F87-B7BC8F052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2E2AFBC-6ABB-4EED-ACC1-794B5A7A7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11D52FE-5000-418C-9A8E-3E1400D26F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4AF1C63-4301-406B-AAF7-C988694E33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76344" y="3192779"/>
            <a:ext cx="800219" cy="800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7648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46313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F187AB40-3171-FE41-90BE-9608605351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C323A1D-0DF6-D04A-99CF-6DDF3BC3D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967649EE-8531-9141-870B-101EFCCD3878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191206" y="3003061"/>
            <a:ext cx="9183687" cy="1647824"/>
          </a:xfrm>
        </p:spPr>
        <p:txBody>
          <a:bodyPr anchor="b"/>
          <a:lstStyle>
            <a:lvl1pPr marL="0" indent="0">
              <a:spcAft>
                <a:spcPts val="0"/>
              </a:spcAft>
              <a:buNone/>
              <a:defRPr sz="52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a subheading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5B75A3A2-24D3-6E4A-84F3-47A419B343DD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2246313" y="4928451"/>
            <a:ext cx="9183687" cy="1647824"/>
          </a:xfrm>
        </p:spPr>
        <p:txBody>
          <a:bodyPr anchor="t"/>
          <a:lstStyle>
            <a:lvl1pPr marL="0" indent="0">
              <a:spcAft>
                <a:spcPts val="1400"/>
              </a:spcAft>
              <a:buNone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718535F-994E-C146-A1F5-CB4A2CB3BE5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191206" y="4928451"/>
            <a:ext cx="9183687" cy="1647824"/>
          </a:xfrm>
        </p:spPr>
        <p:txBody>
          <a:bodyPr anchor="t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955682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61264" y="3123964"/>
            <a:ext cx="469470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62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4141CF5-C122-744F-857C-AA100491562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1288944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12942481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9273EFD-3DDE-2F47-97FB-1C15769A515C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18248024" y="4391839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1051634F-5956-984C-AD6F-7C778C53277A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18287206" y="6086623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4CAA191-4F71-C849-9E26-C6A68608B721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288944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2122151-25C4-CE4D-BDB4-2A7224A1EE0D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12942481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7D663243-01E6-4C4B-B90D-EC423A714AA6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8248024" y="9268638"/>
            <a:ext cx="3871381" cy="1647824"/>
          </a:xfrm>
        </p:spPr>
        <p:txBody>
          <a:bodyPr wrap="none" anchor="t"/>
          <a:lstStyle>
            <a:lvl1pPr marL="0" indent="0">
              <a:spcAft>
                <a:spcPts val="0"/>
              </a:spcAft>
              <a:buNone/>
              <a:defRPr sz="12000" b="0" i="0" spc="-1000" baseline="0">
                <a:solidFill>
                  <a:schemeClr val="accent4"/>
                </a:solidFill>
                <a:latin typeface="Helvetica Now Text Light" panose="020B0404030202020204" pitchFamily="34" charset="77"/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B017BDB7-EC1E-A74A-A6D6-463400318A5C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8287206" y="10963422"/>
            <a:ext cx="3871381" cy="345479"/>
          </a:xfrm>
        </p:spPr>
        <p:txBody>
          <a:bodyPr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003838F2-65DE-3C49-9956-BA8976557CF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12929040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212AE347-42B7-6847-8450-27FA8B440BA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18260324" y="3095828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0257A75-8571-B849-AF0B-8DD2D2B8AD36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12929040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25E49900-118F-CD48-A42D-869AF2F28CA7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8260324" y="7972627"/>
            <a:ext cx="3871381" cy="1231106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4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</a:t>
            </a:r>
            <a:br>
              <a:rPr lang="en-GB"/>
            </a:br>
            <a:r>
              <a:rPr lang="en-GB"/>
              <a:t>add text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8F7CBF-9194-8A48-AC58-659219153433}"/>
              </a:ext>
            </a:extLst>
          </p:cNvPr>
          <p:cNvSpPr>
            <a:spLocks noGrp="1"/>
          </p:cNvSpPr>
          <p:nvPr>
            <p:ph idx="26" hasCustomPrompt="1"/>
          </p:nvPr>
        </p:nvSpPr>
        <p:spPr>
          <a:xfrm>
            <a:off x="2261264" y="3123964"/>
            <a:ext cx="9178668" cy="8879145"/>
          </a:xfrm>
        </p:spPr>
        <p:txBody>
          <a:bodyPr/>
          <a:lstStyle>
            <a:lvl1pPr>
              <a:lnSpc>
                <a:spcPct val="117000"/>
              </a:lnSpc>
              <a:spcAft>
                <a:spcPts val="800"/>
              </a:spcAft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5081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 and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6642512-3957-EF43-9667-13221E404F43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2263149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D8E5C98-2D5C-FA4E-B19C-E4FD1AF623D6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2284413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FDAEB2EA-AE24-1443-9762-CED602863704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2263149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7D2B43BB-F80F-E94B-9590-490166D84912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2284413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D11586B-BB88-E841-BDE0-C232DC44FD95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87317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59FB3666-1E87-CB46-90C6-24A9ED043E99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7608581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71D06E88-E1C6-554B-ACB2-1388ECCFC477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87317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4E1B498-F789-6B4C-929F-448D3A7E09A9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7608581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03D466C-3718-F242-B9DF-2DB7662AB580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12911485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B73F0385-ED67-AD4D-8608-C489961D5B6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12932749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ADFBF102-F707-8A41-9092-931F5DD49E87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2911485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572CE571-3876-B640-86F0-2ECB5F3F94B7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12932749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3284B7DF-717C-CE45-BCC4-A7884A8632E7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18235653" y="3127725"/>
            <a:ext cx="4568825" cy="461665"/>
          </a:xfrm>
        </p:spPr>
        <p:txBody>
          <a:bodyPr wrap="square" anchor="t">
            <a:spAutoFit/>
          </a:bodyPr>
          <a:lstStyle>
            <a:lvl1pPr marL="0" indent="0">
              <a:spcAft>
                <a:spcPts val="0"/>
              </a:spcAft>
              <a:buNone/>
              <a:defRPr sz="30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Click to add text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FCD03DDE-4D27-E546-B96D-0ED1DF019ACA}"/>
              </a:ext>
            </a:extLst>
          </p:cNvPr>
          <p:cNvSpPr>
            <a:spLocks noGrp="1"/>
          </p:cNvSpPr>
          <p:nvPr>
            <p:ph type="body" idx="28" hasCustomPrompt="1"/>
          </p:nvPr>
        </p:nvSpPr>
        <p:spPr>
          <a:xfrm>
            <a:off x="18256917" y="3749555"/>
            <a:ext cx="4568825" cy="1885701"/>
          </a:xfrm>
        </p:spPr>
        <p:txBody>
          <a:bodyPr wrap="square" anchor="t">
            <a:no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7FA2519B-6FFC-4340-BAFA-E118D8DC4800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18235653" y="6615204"/>
            <a:ext cx="4590089" cy="861774"/>
          </a:xfrm>
        </p:spPr>
        <p:txBody>
          <a:bodyPr wrap="square" anchor="b">
            <a:spAutoFit/>
          </a:bodyPr>
          <a:lstStyle>
            <a:lvl1pPr marL="0" indent="0">
              <a:spcAft>
                <a:spcPts val="0"/>
              </a:spcAft>
              <a:buNone/>
              <a:defRPr sz="5600" b="1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GB"/>
              <a:t>00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B8BADAC4-27A3-4E45-B1B1-1007DA629489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18256917" y="7534745"/>
            <a:ext cx="4568825" cy="345479"/>
          </a:xfrm>
        </p:spPr>
        <p:txBody>
          <a:bodyPr wrap="square" anchor="t">
            <a:spAutoFit/>
          </a:bodyPr>
          <a:lstStyle>
            <a:lvl1pPr marL="0" indent="0">
              <a:lnSpc>
                <a:spcPct val="117000"/>
              </a:lnSpc>
              <a:spcAft>
                <a:spcPts val="0"/>
              </a:spcAft>
              <a:buNone/>
              <a:defRPr sz="2000" b="0">
                <a:solidFill>
                  <a:schemeClr val="tx1"/>
                </a:solidFill>
              </a:defRPr>
            </a:lvl1pPr>
            <a:lvl2pPr marL="914354" indent="0">
              <a:buNone/>
              <a:defRPr sz="4000" b="1"/>
            </a:lvl2pPr>
            <a:lvl3pPr marL="1828709" indent="0">
              <a:buNone/>
              <a:defRPr sz="3600" b="1"/>
            </a:lvl3pPr>
            <a:lvl4pPr marL="2743063" indent="0">
              <a:buNone/>
              <a:defRPr sz="3200" b="1"/>
            </a:lvl4pPr>
            <a:lvl5pPr marL="3657417" indent="0">
              <a:buNone/>
              <a:defRPr sz="3200" b="1"/>
            </a:lvl5pPr>
            <a:lvl6pPr marL="4571771" indent="0">
              <a:buNone/>
              <a:defRPr sz="3200" b="1"/>
            </a:lvl6pPr>
            <a:lvl7pPr marL="5486126" indent="0">
              <a:buNone/>
              <a:defRPr sz="3200" b="1"/>
            </a:lvl7pPr>
            <a:lvl8pPr marL="6400480" indent="0">
              <a:buNone/>
              <a:defRPr sz="3200" b="1"/>
            </a:lvl8pPr>
            <a:lvl9pPr marL="7314834" indent="0">
              <a:buNone/>
              <a:defRPr sz="3200" b="1"/>
            </a:lvl9pPr>
          </a:lstStyle>
          <a:p>
            <a:pPr lvl="0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589792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4 col content,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D568E7-61F5-D04E-995D-81EF41C01A2A}" type="slidenum">
              <a:rPr lang="en-GB" smtClean="0"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35" name="Text Placeholder 11">
            <a:extLst>
              <a:ext uri="{FF2B5EF4-FFF2-40B4-BE49-F238E27FC236}">
                <a16:creationId xmlns:a16="http://schemas.microsoft.com/office/drawing/2014/main" id="{3E0C490C-6E46-DA4D-9C35-2B312B0DAD8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64900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6" name="Text Placeholder 11">
            <a:extLst>
              <a:ext uri="{FF2B5EF4-FFF2-40B4-BE49-F238E27FC236}">
                <a16:creationId xmlns:a16="http://schemas.microsoft.com/office/drawing/2014/main" id="{323CF613-4B78-124C-8431-E69133B251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33313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7" name="Text Placeholder 11">
            <a:extLst>
              <a:ext uri="{FF2B5EF4-FFF2-40B4-BE49-F238E27FC236}">
                <a16:creationId xmlns:a16="http://schemas.microsoft.com/office/drawing/2014/main" id="{E44EDEBE-67F4-2647-AFFF-D1E705C4BAD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32569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marL="1108075" indent="-239713">
              <a:lnSpc>
                <a:spcPct val="117000"/>
              </a:lnSpc>
              <a:spcAft>
                <a:spcPts val="2600"/>
              </a:spcAft>
              <a:tabLst/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  <a:lvl7pPr>
              <a:defRPr>
                <a:solidFill>
                  <a:schemeClr val="tx2"/>
                </a:solidFill>
              </a:defRPr>
            </a:lvl7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8" name="Text Placeholder 11">
            <a:extLst>
              <a:ext uri="{FF2B5EF4-FFF2-40B4-BE49-F238E27FC236}">
                <a16:creationId xmlns:a16="http://schemas.microsoft.com/office/drawing/2014/main" id="{F47A09BB-CBFA-0D4E-B2BB-868F53588A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046825" y="3140793"/>
            <a:ext cx="4588338" cy="5206794"/>
          </a:xfrm>
        </p:spPr>
        <p:txBody>
          <a:bodyPr/>
          <a:lstStyle>
            <a:lvl1pPr>
              <a:lnSpc>
                <a:spcPct val="100000"/>
              </a:lnSpc>
              <a:spcAft>
                <a:spcPts val="1400"/>
              </a:spcAft>
              <a:defRPr>
                <a:solidFill>
                  <a:schemeClr val="tx1"/>
                </a:solidFill>
              </a:defRPr>
            </a:lvl1pPr>
            <a:lvl2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2pPr>
            <a:lvl3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5pPr>
            <a:lvl6pPr indent="-241200">
              <a:lnSpc>
                <a:spcPct val="117000"/>
              </a:lnSpc>
              <a:spcAft>
                <a:spcPts val="2600"/>
              </a:spcAft>
              <a:defRPr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6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9472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2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0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E8CCE00E-6A41-1C48-A182-3BE9BB39784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20125" y="3126481"/>
            <a:ext cx="6184333" cy="88625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9226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6760825" y="0"/>
            <a:ext cx="7621588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13750925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13750925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9E4C97E-00D5-394C-B6B1-5D95FD196B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13735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88397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1 col content and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3F0F45A-F682-2D49-8730-9963CCAA667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666414" y="0"/>
            <a:ext cx="13716000" cy="13716000"/>
          </a:xfrm>
        </p:spPr>
        <p:txBody>
          <a:bodyPr tIns="566928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3C57073-C7EE-2841-80E1-0655BC165A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4" y="936384"/>
            <a:ext cx="7656511" cy="800219"/>
          </a:xfrm>
        </p:spPr>
        <p:txBody>
          <a:bodyPr/>
          <a:lstStyle/>
          <a:p>
            <a:r>
              <a:rPr lang="en-US"/>
              <a:t>Click to add title</a:t>
            </a:r>
            <a:endParaRPr lang="en-GB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62223A4-0309-D041-BC7E-1B4B70A5FBB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4" y="1686568"/>
            <a:ext cx="7656511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847EF4F2-8463-C345-BD26-41417596A8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1761" y="3126481"/>
            <a:ext cx="6877478" cy="8902951"/>
          </a:xfrm>
        </p:spPr>
        <p:txBody>
          <a:bodyPr/>
          <a:lstStyle/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796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1B5DE5E-701C-F94A-8940-19FE453292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70932" y="3115610"/>
            <a:ext cx="6109482" cy="345479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Aft>
                <a:spcPts val="1000"/>
              </a:spcAft>
              <a:defRPr sz="2000" b="0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/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text</a:t>
            </a:r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B6F1B50A-A6CD-454A-BF8F-179FABBD81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270932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92BB6A5F-4A27-3A45-A3A2-B24C0CFCE1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70932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F40F0EBB-2640-1C41-B3A1-4727F17E0E3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270932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CE64662-D4B3-5249-ABA5-6779DB4C0A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89558" y="554909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8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4A7D8163-732A-F54A-8B73-00C95459C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89558" y="7350064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42D5C87C-08A5-3F42-8CC3-9D155CECEC9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9558" y="9151033"/>
            <a:ext cx="3059893" cy="142577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1000"/>
              </a:spcBef>
              <a:spcAft>
                <a:spcPts val="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Aft>
                <a:spcPts val="1000"/>
              </a:spcAft>
              <a:buFont typeface="Arial" panose="020B0604020202020204" pitchFamily="34" charset="0"/>
              <a:buNone/>
              <a:tabLst/>
              <a:defRPr/>
            </a:lvl3pPr>
            <a:lvl4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833593CB-E635-AD44-BA7D-B4DB0B562D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890712" y="3115610"/>
            <a:ext cx="6168815" cy="2197525"/>
          </a:xfrm>
        </p:spPr>
        <p:txBody>
          <a:bodyPr wrap="square">
            <a:spAutoFit/>
          </a:bodyPr>
          <a:lstStyle>
            <a:lvl1pPr marL="0">
              <a:lnSpc>
                <a:spcPct val="117000"/>
              </a:lnSpc>
              <a:spcBef>
                <a:spcPts val="0"/>
              </a:spcBef>
              <a:spcAft>
                <a:spcPts val="800"/>
              </a:spcAft>
              <a:defRPr sz="2000" b="1">
                <a:solidFill>
                  <a:schemeClr val="tx1"/>
                </a:solidFill>
              </a:defRPr>
            </a:lvl1pPr>
            <a:lvl2pPr marL="0">
              <a:lnSpc>
                <a:spcPct val="117000"/>
              </a:lnSpc>
              <a:spcAft>
                <a:spcPts val="1000"/>
              </a:spcAft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1700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1" i="0">
                <a:solidFill>
                  <a:schemeClr val="tx1"/>
                </a:solidFill>
                <a:latin typeface="Helvetica Now Text" panose="020B0504030202020204" pitchFamily="34" charset="77"/>
              </a:defRPr>
            </a:lvl3pPr>
            <a:lvl4pPr marL="0" indent="0">
              <a:lnSpc>
                <a:spcPct val="100000"/>
              </a:lnSpc>
              <a:spcAft>
                <a:spcPts val="500"/>
              </a:spcAft>
              <a:buFont typeface="Arial" panose="020B0604020202020204" pitchFamily="34" charset="0"/>
              <a:buNone/>
              <a:tabLst/>
              <a:defRPr sz="1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4pPr>
            <a:lvl5pPr marL="0" indent="0">
              <a:lnSpc>
                <a:spcPct val="117000"/>
              </a:lnSpc>
              <a:spcAft>
                <a:spcPts val="0"/>
              </a:spcAft>
              <a:buFont typeface="Arial" panose="020B0604020202020204" pitchFamily="34" charset="0"/>
              <a:buNone/>
              <a:tabLst/>
              <a:defRPr/>
            </a:lvl5pPr>
          </a:lstStyle>
          <a:p>
            <a:pPr lvl="0"/>
            <a:r>
              <a:rPr lang="en-US"/>
              <a:t>Click to add bold text First level. Click to add text Second level. Click to add small text bold Third level. Click to add small text Fourth level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A616470C-5D44-1543-BC17-F6DB941BB05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46313" y="936384"/>
            <a:ext cx="21372512" cy="800219"/>
          </a:xfrm>
        </p:spPr>
        <p:txBody>
          <a:bodyPr/>
          <a:lstStyle/>
          <a:p>
            <a:r>
              <a:rPr lang="en-US"/>
              <a:t>Contacts – click to add title</a:t>
            </a:r>
            <a:endParaRPr lang="en-GB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6B70E86-3214-1440-AB9C-6ABFB8CFCF0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628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248F69B-50B5-0F42-982D-7D61C2BD5FB9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30289A73-F916-7D49-91A7-392E2BAF8B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2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C47AFE81-DA8A-134F-B52C-C13A80B7135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marL="0" marR="0" lvl="0" indent="0" algn="l" defTabSz="1828709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1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AF5851-9237-4AF8-BB90-A948C545F03C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3038456F-3E12-4DE0-8D61-3C910A603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BDFCDF2-258B-4C47-BE14-60CE51275425}"/>
              </a:ext>
            </a:extLst>
          </p:cNvPr>
          <p:cNvSpPr/>
          <p:nvPr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DD6B64E5-2431-4AF8-9F50-C56A041F0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603655F-5CB9-48CB-ADB1-B9BBA380D74E}"/>
              </a:ext>
            </a:extLst>
          </p:cNvPr>
          <p:cNvSpPr/>
          <p:nvPr userDrawn="1"/>
        </p:nvSpPr>
        <p:spPr>
          <a:xfrm>
            <a:off x="0" y="0"/>
            <a:ext cx="3043238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869101C5-430B-47D2-B860-13B2CFDFFB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8" name="Picture Placeholder 10">
            <a:extLst>
              <a:ext uri="{FF2B5EF4-FFF2-40B4-BE49-F238E27FC236}">
                <a16:creationId xmlns:a16="http://schemas.microsoft.com/office/drawing/2014/main" id="{B2AE95DD-6549-F74E-B4A5-F644AEF2E1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01215" y="-893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970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87BEC2EE-DF3F-614E-88A6-0E37009C4E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4E910327-66FD-5940-AD7F-B69B8A244A9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97239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72E2517E-1DD9-2A41-A8C4-BC4A9768F3B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4826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</a:t>
            </a:r>
            <a:endParaRPr lang="en-US"/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0F228426-CF81-2046-8520-D8823BD034F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52413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Type a subheading – First level. Type text Second level. Type bullet Third, Fourth and Fifth level </a:t>
            </a:r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8" name="Text Placeholder 24">
            <a:extLst>
              <a:ext uri="{FF2B5EF4-FFF2-40B4-BE49-F238E27FC236}">
                <a16:creationId xmlns:a16="http://schemas.microsoft.com/office/drawing/2014/main" id="{BE23F920-5C18-B34A-8211-35DA063D9C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8280000" y="4908613"/>
            <a:ext cx="3848100" cy="2921000"/>
          </a:xfrm>
        </p:spPr>
        <p:txBody>
          <a:bodyPr/>
          <a:lstStyle>
            <a:lvl1pPr>
              <a:spcAft>
                <a:spcPts val="800"/>
              </a:spcAft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B4A37B2-4A9E-0843-BCD6-4733431C4A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add title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5CCAC0F-B7AD-3249-877F-A0604EDE631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Click to add subhead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202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video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078AE1F3-A300-D249-985E-B8178B03047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0" y="0"/>
            <a:ext cx="24382413" cy="13716000"/>
          </a:xfrm>
          <a:solidFill>
            <a:srgbClr val="262836"/>
          </a:solidFill>
        </p:spPr>
        <p:txBody>
          <a:bodyPr tIns="548640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pt-BR"/>
              <a:t>Clique no ícone para adicionar mídia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813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/Question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52459" y="2975248"/>
            <a:ext cx="10598568" cy="1384995"/>
          </a:xfrm>
        </p:spPr>
        <p:txBody>
          <a:bodyPr/>
          <a:lstStyle>
            <a:lvl1pPr>
              <a:defRPr sz="9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add title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3525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act us">
    <p:bg>
      <p:bgPr>
        <a:solidFill>
          <a:srgbClr val="2628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B40883-779E-2041-96B2-246837E863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68013" y="3122245"/>
            <a:ext cx="6112400" cy="7797800"/>
          </a:xfrm>
        </p:spPr>
        <p:txBody>
          <a:bodyPr/>
          <a:lstStyle>
            <a:lvl1pPr>
              <a:lnSpc>
                <a:spcPct val="115000"/>
              </a:lnSpc>
              <a:spcBef>
                <a:spcPts val="2500"/>
              </a:spcBef>
              <a:spcAft>
                <a:spcPts val="600"/>
              </a:spcAft>
              <a:defRPr sz="2000" b="1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>
              <a:lnSpc>
                <a:spcPct val="100000"/>
              </a:lnSpc>
              <a:spcAft>
                <a:spcPts val="0"/>
              </a:spcAft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115000"/>
              </a:lnSpc>
              <a:buNone/>
              <a:tabLst/>
              <a:defRPr sz="1000">
                <a:solidFill>
                  <a:schemeClr val="bg1"/>
                </a:solidFill>
              </a:defRPr>
            </a:lvl3pPr>
            <a:lvl4pPr marL="0" indent="0">
              <a:buNone/>
              <a:tabLst/>
              <a:defRPr>
                <a:solidFill>
                  <a:schemeClr val="bg1"/>
                </a:solidFill>
              </a:defRPr>
            </a:lvl4pPr>
            <a:lvl5pPr marL="0" indent="0">
              <a:buNone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add bold text First Level. Click to add text Second level. Click to add small text Third level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74095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Picture Placeholder 10">
            <a:extLst>
              <a:ext uri="{FF2B5EF4-FFF2-40B4-BE49-F238E27FC236}">
                <a16:creationId xmlns:a16="http://schemas.microsoft.com/office/drawing/2014/main" id="{6C3C968F-382E-D845-A447-BA8A7CEE9E6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66413" y="0"/>
            <a:ext cx="13716000" cy="13715107"/>
          </a:xfrm>
          <a:solidFill>
            <a:schemeClr val="bg1">
              <a:lumMod val="95000"/>
            </a:schemeClr>
          </a:solidFill>
        </p:spPr>
        <p:txBody>
          <a:bodyPr tIns="5577840"/>
          <a:lstStyle>
            <a:lvl1pPr algn="ctr">
              <a:defRPr b="0"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33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72D04E61-2D3B-9343-8D58-063CF0CCE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791" y="761999"/>
            <a:ext cx="1522235" cy="5759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4D167EB-636E-2F49-8D89-130717900AF3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A92F0540-6983-A44E-ADEC-5C865A7280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6791" y="12554568"/>
            <a:ext cx="7642447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l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FCC3EC69-B9C7-4C47-85A4-98ABD550A2D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496791" y="3124200"/>
            <a:ext cx="7642447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title. Second level – subtitle. Third level – date</a:t>
            </a:r>
          </a:p>
          <a:p>
            <a:pPr lvl="1"/>
            <a:r>
              <a:rPr lang="en-GB"/>
              <a:t>Second level 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E8FF82-9FAC-4581-9739-8ED0F45E39D0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B47DCA-40C1-444E-9D66-A19EA7134745}"/>
              </a:ext>
            </a:extLst>
          </p:cNvPr>
          <p:cNvSpPr/>
          <p:nvPr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2A54C3F-2C4A-434B-BA94-298A23CFAE6A}"/>
              </a:ext>
            </a:extLst>
          </p:cNvPr>
          <p:cNvSpPr/>
          <p:nvPr userDrawn="1"/>
        </p:nvSpPr>
        <p:spPr>
          <a:xfrm>
            <a:off x="0" y="0"/>
            <a:ext cx="757442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Placeholder 36">
            <a:extLst>
              <a:ext uri="{FF2B5EF4-FFF2-40B4-BE49-F238E27FC236}">
                <a16:creationId xmlns:a16="http://schemas.microsoft.com/office/drawing/2014/main" id="{A8B9D7FD-619E-2340-849E-CBE5236E20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10666413" y="0"/>
            <a:ext cx="13716000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91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7596380-44AA-9B4A-A70A-B6B7382B02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4825" y="0"/>
            <a:ext cx="12966486" cy="13715107"/>
          </a:xfrm>
          <a:solidFill>
            <a:schemeClr val="bg1">
              <a:lumMod val="95000"/>
            </a:schemeClr>
          </a:solidFill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375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8E1BD47D-8051-FF49-996A-97F39DAA8F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E6D85B0E-0EBF-7145-BA52-997F84B0DB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728291" y="12554568"/>
            <a:ext cx="6899365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8EFE0667-A6DC-BB45-B75C-FD044D4032C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728291" y="3124200"/>
            <a:ext cx="6883910" cy="8877300"/>
          </a:xfrm>
        </p:spPr>
        <p:txBody>
          <a:bodyPr/>
          <a:lstStyle>
            <a:lvl1pPr>
              <a:spcBef>
                <a:spcPts val="1400"/>
              </a:spcBef>
              <a:defRPr sz="6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1000"/>
              </a:spcBef>
              <a:defRPr sz="400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4000"/>
              </a:spcBef>
              <a:spcAft>
                <a:spcPts val="1000"/>
              </a:spcAft>
              <a:buNone/>
              <a:defRPr sz="240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First level – title</a:t>
            </a:r>
            <a:br>
              <a:rPr lang="en-GB"/>
            </a:br>
            <a:r>
              <a:rPr lang="en-GB"/>
              <a:t>Second level – subtitle</a:t>
            </a:r>
            <a:br>
              <a:rPr lang="en-GB"/>
            </a:br>
            <a:r>
              <a:rPr lang="en-GB"/>
              <a:t>Third level – date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 – date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49E251BA-D576-4F2D-A8CA-DDB830A0D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89E63ECD-EC64-4F43-A0E7-73EE81CABF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993F7E65-547E-4AF2-918B-72EBCE4762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000" y="761999"/>
            <a:ext cx="1522235" cy="575981"/>
          </a:xfrm>
          <a:prstGeom prst="rect">
            <a:avLst/>
          </a:prstGeom>
        </p:spPr>
      </p:pic>
      <p:pic>
        <p:nvPicPr>
          <p:cNvPr id="14" name="Picture Placeholder 9">
            <a:extLst>
              <a:ext uri="{FF2B5EF4-FFF2-40B4-BE49-F238E27FC236}">
                <a16:creationId xmlns:a16="http://schemas.microsoft.com/office/drawing/2014/main" id="{B7999D87-449E-B548-A4B0-E7455602C6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4825" y="-1"/>
            <a:ext cx="12966486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90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bg>
      <p:bgPr>
        <a:solidFill>
          <a:srgbClr val="E5EF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5BB202A0-3E3B-F343-940D-EC8DA58AFD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2825" y="0"/>
            <a:ext cx="14479588" cy="13715107"/>
          </a:xfrm>
          <a:noFill/>
        </p:spPr>
        <p:txBody>
          <a:bodyPr tIns="5669280"/>
          <a:lstStyle>
            <a:lvl1pPr algn="ctr">
              <a:defRPr/>
            </a:lvl1pPr>
          </a:lstStyle>
          <a:p>
            <a:r>
              <a:rPr lang="pt-BR"/>
              <a:t>Clique no ícone para adicionar uma imagem</a:t>
            </a:r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F3DFE6-CF7F-6941-BD95-6D8F35508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920" y="5141571"/>
            <a:ext cx="8409890" cy="1868998"/>
          </a:xfrm>
        </p:spPr>
        <p:txBody>
          <a:bodyPr anchor="t">
            <a:noAutofit/>
          </a:bodyPr>
          <a:lstStyle>
            <a:lvl1pPr algn="l">
              <a:lnSpc>
                <a:spcPct val="100000"/>
              </a:lnSpc>
              <a:defRPr sz="50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Divider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7E01A6-7CA0-C146-AFF9-40B8146B88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7AED66-6F74-7547-9E21-115ADD7A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Legal Copy Helvetica Regular 8/9.6 White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1AC1B24-C527-8C44-89B1-BA739F2AB5F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65310" y="1049902"/>
            <a:ext cx="8569128" cy="4091669"/>
          </a:xfrm>
        </p:spPr>
        <p:txBody>
          <a:bodyPr wrap="square">
            <a:noAutofit/>
          </a:bodyPr>
          <a:lstStyle>
            <a:lvl1pPr marL="0" indent="0" algn="l">
              <a:spcAft>
                <a:spcPts val="0"/>
              </a:spcAft>
              <a:buNone/>
              <a:defRPr sz="30800" b="0" i="0">
                <a:solidFill>
                  <a:schemeClr val="accent1"/>
                </a:solidFill>
                <a:latin typeface="Helvetica Now Text Light" panose="020B04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r>
              <a:rPr lang="en-GB"/>
              <a:t>0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168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s dark b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CDBD03C-CBFE-EF48-9EDC-2C836516482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2246313" y="1686568"/>
            <a:ext cx="21372512" cy="615553"/>
          </a:xfrm>
        </p:spPr>
        <p:txBody>
          <a:bodyPr wrap="square">
            <a:spAutoFit/>
          </a:bodyPr>
          <a:lstStyle>
            <a:lvl1pPr marL="0" indent="0" algn="l">
              <a:buNone/>
              <a:defRPr sz="40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  <a:lvl2pPr marL="914354" indent="0" algn="ctr">
              <a:buNone/>
              <a:defRPr sz="4000"/>
            </a:lvl2pPr>
            <a:lvl3pPr marL="1828709" indent="0" algn="ctr">
              <a:buNone/>
              <a:defRPr sz="3600"/>
            </a:lvl3pPr>
            <a:lvl4pPr marL="2743063" indent="0" algn="ctr">
              <a:buNone/>
              <a:defRPr sz="3200"/>
            </a:lvl4pPr>
            <a:lvl5pPr marL="3657417" indent="0" algn="ctr">
              <a:buNone/>
              <a:defRPr sz="3200"/>
            </a:lvl5pPr>
            <a:lvl6pPr marL="4571771" indent="0" algn="ctr">
              <a:buNone/>
              <a:defRPr sz="3200"/>
            </a:lvl6pPr>
            <a:lvl7pPr marL="5486126" indent="0" algn="ctr">
              <a:buNone/>
              <a:defRPr sz="3200"/>
            </a:lvl7pPr>
            <a:lvl8pPr marL="6400480" indent="0" algn="ctr">
              <a:buNone/>
              <a:defRPr sz="3200"/>
            </a:lvl8pPr>
            <a:lvl9pPr marL="7314834" indent="0" algn="ctr">
              <a:buNone/>
              <a:defRPr sz="3200"/>
            </a:lvl9pPr>
          </a:lstStyle>
          <a:p>
            <a:pPr lvl="0"/>
            <a:r>
              <a:rPr lang="en-GB"/>
              <a:t>Click to add subtitle</a:t>
            </a:r>
            <a:endParaRPr lang="en-US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D427D5A5-7168-2B41-BED8-8002CFCE65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bg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DD1AB83-01DE-0A49-98C3-4736CB7E9B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269609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FE7811F0-B8DA-4A4B-AB9D-AC55F824C7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22052" y="3131432"/>
            <a:ext cx="3630613" cy="3726568"/>
          </a:xfrm>
        </p:spPr>
        <p:txBody>
          <a:bodyPr/>
          <a:lstStyle>
            <a:lvl1pPr marL="712788" indent="-712788">
              <a:spcAft>
                <a:spcPts val="0"/>
              </a:spcAft>
              <a:tabLst/>
              <a:defRPr b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00	Type number then a tab, then the contents text. Make the numbers bold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513CAF65-B379-374D-A4D7-0FDEC13CB1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Contents – 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16290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3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46313" y="936384"/>
            <a:ext cx="21372512" cy="80021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1263" y="3123964"/>
            <a:ext cx="21357562" cy="887914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17394" y="12522200"/>
            <a:ext cx="807577" cy="73025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r">
              <a:defRPr sz="16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fld id="{91D568E7-61F5-D04E-995D-81EF41C01A2A}" type="slidenum">
              <a:rPr lang="en-GB" smtClean="0"/>
              <a:pPr/>
              <a:t>‹nº›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57DFC23-30F6-2F4F-B859-0F55E0D7550E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9AB973-A2B1-A840-82A8-D85DCE1A2D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023125" y="12554568"/>
            <a:ext cx="10077288" cy="730250"/>
          </a:xfrm>
          <a:prstGeom prst="rect">
            <a:avLst/>
          </a:prstGeom>
        </p:spPr>
        <p:txBody>
          <a:bodyPr vert="horz" wrap="square" lIns="0" tIns="0" rIns="0" bIns="0" rtlCol="0" anchor="ctr"/>
          <a:lstStyle>
            <a:lvl1pPr marL="0" marR="0" indent="0" algn="r" defTabSz="18287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 b="0" i="0">
                <a:solidFill>
                  <a:schemeClr val="tx1"/>
                </a:solidFill>
                <a:latin typeface="Helvetica Now Text" panose="020B0504030202020204" pitchFamily="34" charset="77"/>
              </a:defRPr>
            </a:lvl1pPr>
          </a:lstStyle>
          <a:p>
            <a:r>
              <a:rPr lang="en-GB"/>
              <a:t>Legal Copy Helvetica Regular 8/9.6 Black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790E6EBC-7759-48E5-82ED-7C1B773BFAA3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67E754D-C158-4209-A383-3E65F7D7D1C2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6E678AC-A5A0-4B8B-B473-0FD963208D2D}"/>
              </a:ext>
            </a:extLst>
          </p:cNvPr>
          <p:cNvPicPr>
            <a:picLocks noChangeAspect="1"/>
          </p:cNvPicPr>
          <p:nvPr userDrawn="1"/>
        </p:nvPicPr>
        <p:blipFill>
          <a:blip r:embed="rId35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58328" y="12483997"/>
            <a:ext cx="1265103" cy="478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99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75" r:id="rId3"/>
    <p:sldLayoutId id="2147483747" r:id="rId4"/>
    <p:sldLayoutId id="2147483776" r:id="rId5"/>
    <p:sldLayoutId id="2147483748" r:id="rId6"/>
    <p:sldLayoutId id="2147483777" r:id="rId7"/>
    <p:sldLayoutId id="2147483749" r:id="rId8"/>
    <p:sldLayoutId id="2147483750" r:id="rId9"/>
    <p:sldLayoutId id="2147483751" r:id="rId10"/>
    <p:sldLayoutId id="2147483752" r:id="rId11"/>
    <p:sldLayoutId id="2147483774" r:id="rId12"/>
    <p:sldLayoutId id="2147483770" r:id="rId13"/>
    <p:sldLayoutId id="2147483771" r:id="rId14"/>
    <p:sldLayoutId id="2147483772" r:id="rId15"/>
    <p:sldLayoutId id="2147483753" r:id="rId16"/>
    <p:sldLayoutId id="2147483754" r:id="rId17"/>
    <p:sldLayoutId id="2147483755" r:id="rId18"/>
    <p:sldLayoutId id="2147483756" r:id="rId19"/>
    <p:sldLayoutId id="2147483757" r:id="rId20"/>
    <p:sldLayoutId id="2147483758" r:id="rId21"/>
    <p:sldLayoutId id="2147483759" r:id="rId22"/>
    <p:sldLayoutId id="2147483760" r:id="rId23"/>
    <p:sldLayoutId id="2147483761" r:id="rId24"/>
    <p:sldLayoutId id="2147483762" r:id="rId25"/>
    <p:sldLayoutId id="2147483763" r:id="rId26"/>
    <p:sldLayoutId id="2147483764" r:id="rId27"/>
    <p:sldLayoutId id="2147483765" r:id="rId28"/>
    <p:sldLayoutId id="2147483766" r:id="rId29"/>
    <p:sldLayoutId id="2147483767" r:id="rId30"/>
    <p:sldLayoutId id="2147483773" r:id="rId31"/>
    <p:sldLayoutId id="2147483768" r:id="rId32"/>
    <p:sldLayoutId id="2147483769" r:id="rId33"/>
  </p:sldLayoutIdLst>
  <p:hf hdr="0" dt="0"/>
  <p:txStyles>
    <p:titleStyle>
      <a:lvl1pPr algn="l" defTabSz="1828709" rtl="0" eaLnBrk="1" latinLnBrk="0" hangingPunct="1">
        <a:lnSpc>
          <a:spcPct val="100000"/>
        </a:lnSpc>
        <a:spcBef>
          <a:spcPct val="0"/>
        </a:spcBef>
        <a:buNone/>
        <a:defRPr sz="5200" b="1" i="0" kern="1200" spc="-30" baseline="0">
          <a:solidFill>
            <a:schemeClr val="tx1"/>
          </a:solidFill>
          <a:latin typeface="Helvetica Now Text" panose="020B0504030202020204" pitchFamily="34" charset="77"/>
          <a:ea typeface="+mj-ea"/>
          <a:cs typeface="+mj-cs"/>
        </a:defRPr>
      </a:lvl1pPr>
    </p:titleStyle>
    <p:bodyStyle>
      <a:lvl1pPr marL="0" indent="0" algn="l" defTabSz="1828709" rtl="0" eaLnBrk="1" latinLnBrk="0" hangingPunct="1">
        <a:lnSpc>
          <a:spcPct val="100000"/>
        </a:lnSpc>
        <a:spcBef>
          <a:spcPts val="0"/>
        </a:spcBef>
        <a:spcAft>
          <a:spcPts val="1400"/>
        </a:spcAft>
        <a:buFont typeface="Arial" panose="020B0604020202020204" pitchFamily="34" charset="0"/>
        <a:buNone/>
        <a:tabLst/>
        <a:defRPr sz="3000" b="1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1pPr>
      <a:lvl2pPr marL="0" indent="0" algn="l" defTabSz="1828709" rtl="0" eaLnBrk="1" latinLnBrk="0" hangingPunct="1">
        <a:lnSpc>
          <a:spcPct val="117000"/>
        </a:lnSpc>
        <a:spcBef>
          <a:spcPts val="0"/>
        </a:spcBef>
        <a:spcAft>
          <a:spcPts val="1000"/>
        </a:spcAft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2pPr>
      <a:lvl3pPr marL="254000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Helvetica Neue Condensed Bold" panose="02000503000000020004" pitchFamily="2" charset="0"/>
        <a:buChar char="•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3pPr>
      <a:lvl4pPr marL="521208" indent="-254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SzPct val="80000"/>
        <a:buFont typeface="System Font Regular"/>
        <a:buChar char="○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4pPr>
      <a:lvl5pPr marL="914400" indent="-3810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—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5pPr>
      <a:lvl6pPr marL="1199515" indent="-266700" algn="l" defTabSz="1828709" rtl="0" eaLnBrk="1" latinLnBrk="0" hangingPunct="1">
        <a:lnSpc>
          <a:spcPct val="117000"/>
        </a:lnSpc>
        <a:spcBef>
          <a:spcPts val="0"/>
        </a:spcBef>
        <a:buClr>
          <a:schemeClr val="tx1"/>
        </a:buClr>
        <a:buFont typeface="System Font Regular"/>
        <a:buChar char="–"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6pPr>
      <a:lvl7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7pPr>
      <a:lvl8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8pPr>
      <a:lvl9pPr marL="0" indent="0" algn="l" defTabSz="1828709" rtl="0" eaLnBrk="1" latinLnBrk="0" hangingPunct="1">
        <a:lnSpc>
          <a:spcPct val="117000"/>
        </a:lnSpc>
        <a:spcBef>
          <a:spcPts val="0"/>
        </a:spcBef>
        <a:buFont typeface="Arial" panose="020B0604020202020204" pitchFamily="34" charset="0"/>
        <a:buNone/>
        <a:tabLst/>
        <a:defRPr sz="2000" b="0" i="0" kern="1200">
          <a:solidFill>
            <a:schemeClr val="tx1"/>
          </a:solidFill>
          <a:latin typeface="Helvetica Now Text" panose="020B0504030202020204" pitchFamily="34" charset="77"/>
          <a:ea typeface="+mn-ea"/>
          <a:cs typeface="+mn-cs"/>
        </a:defRPr>
      </a:lvl9pPr>
    </p:bodyStyle>
    <p:otherStyle>
      <a:defPPr>
        <a:defRPr lang="en-US"/>
      </a:defPPr>
      <a:lvl1pPr marL="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35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709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063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417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771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126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480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4834" algn="l" defTabSz="1828709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3" orient="horz" pos="7560" userDrawn="1">
          <p15:clr>
            <a:srgbClr val="F26B43"/>
          </p15:clr>
        </p15:guide>
        <p15:guide id="104" pos="480" userDrawn="1">
          <p15:clr>
            <a:srgbClr val="F26B43"/>
          </p15:clr>
        </p15:guide>
        <p15:guide id="105" pos="959" userDrawn="1">
          <p15:clr>
            <a:srgbClr val="F26B43"/>
          </p15:clr>
        </p15:guide>
        <p15:guide id="106" pos="1439" userDrawn="1">
          <p15:clr>
            <a:srgbClr val="F26B43"/>
          </p15:clr>
        </p15:guide>
        <p15:guide id="107" pos="1917" userDrawn="1">
          <p15:clr>
            <a:srgbClr val="F26B43"/>
          </p15:clr>
        </p15:guide>
        <p15:guide id="108" pos="2398" userDrawn="1">
          <p15:clr>
            <a:srgbClr val="F26B43"/>
          </p15:clr>
        </p15:guide>
        <p15:guide id="109" pos="2877" userDrawn="1">
          <p15:clr>
            <a:srgbClr val="F26B43"/>
          </p15:clr>
        </p15:guide>
        <p15:guide id="110" pos="3358" userDrawn="1">
          <p15:clr>
            <a:srgbClr val="F26B43"/>
          </p15:clr>
        </p15:guide>
        <p15:guide id="111" pos="4317" userDrawn="1">
          <p15:clr>
            <a:srgbClr val="F26B43"/>
          </p15:clr>
        </p15:guide>
        <p15:guide id="112" pos="3839" userDrawn="1">
          <p15:clr>
            <a:srgbClr val="F26B43"/>
          </p15:clr>
        </p15:guide>
        <p15:guide id="113" pos="4798" userDrawn="1">
          <p15:clr>
            <a:srgbClr val="F26B43"/>
          </p15:clr>
        </p15:guide>
        <p15:guide id="114" pos="5279" userDrawn="1">
          <p15:clr>
            <a:srgbClr val="F26B43"/>
          </p15:clr>
        </p15:guide>
        <p15:guide id="115" pos="5757" userDrawn="1">
          <p15:clr>
            <a:srgbClr val="F26B43"/>
          </p15:clr>
        </p15:guide>
        <p15:guide id="116" pos="6238" userDrawn="1">
          <p15:clr>
            <a:srgbClr val="F26B43"/>
          </p15:clr>
        </p15:guide>
        <p15:guide id="117" pos="6719" userDrawn="1">
          <p15:clr>
            <a:srgbClr val="F26B43"/>
          </p15:clr>
        </p15:guide>
        <p15:guide id="118" pos="7197" userDrawn="1">
          <p15:clr>
            <a:srgbClr val="F26B43"/>
          </p15:clr>
        </p15:guide>
        <p15:guide id="119" pos="7678" userDrawn="1">
          <p15:clr>
            <a:srgbClr val="F26B43"/>
          </p15:clr>
        </p15:guide>
        <p15:guide id="120" pos="8159" userDrawn="1">
          <p15:clr>
            <a:srgbClr val="F26B43"/>
          </p15:clr>
        </p15:guide>
        <p15:guide id="121" pos="8637" userDrawn="1">
          <p15:clr>
            <a:srgbClr val="F26B43"/>
          </p15:clr>
        </p15:guide>
        <p15:guide id="122" pos="9118" userDrawn="1">
          <p15:clr>
            <a:srgbClr val="F26B43"/>
          </p15:clr>
        </p15:guide>
        <p15:guide id="123" pos="9599" userDrawn="1">
          <p15:clr>
            <a:srgbClr val="F26B43"/>
          </p15:clr>
        </p15:guide>
        <p15:guide id="124" pos="10077" userDrawn="1">
          <p15:clr>
            <a:srgbClr val="F26B43"/>
          </p15:clr>
        </p15:guide>
        <p15:guide id="125" pos="10558" userDrawn="1">
          <p15:clr>
            <a:srgbClr val="F26B43"/>
          </p15:clr>
        </p15:guide>
        <p15:guide id="126" pos="11037" userDrawn="1">
          <p15:clr>
            <a:srgbClr val="F26B43"/>
          </p15:clr>
        </p15:guide>
        <p15:guide id="127" pos="11517" userDrawn="1">
          <p15:clr>
            <a:srgbClr val="F26B43"/>
          </p15:clr>
        </p15:guide>
        <p15:guide id="128" pos="11998" userDrawn="1">
          <p15:clr>
            <a:srgbClr val="F26B43"/>
          </p15:clr>
        </p15:guide>
        <p15:guide id="129" pos="12479" userDrawn="1">
          <p15:clr>
            <a:srgbClr val="F26B43"/>
          </p15:clr>
        </p15:guide>
        <p15:guide id="130" pos="12957" userDrawn="1">
          <p15:clr>
            <a:srgbClr val="F26B43"/>
          </p15:clr>
        </p15:guide>
        <p15:guide id="131" pos="13438" userDrawn="1">
          <p15:clr>
            <a:srgbClr val="F26B43"/>
          </p15:clr>
        </p15:guide>
        <p15:guide id="132" pos="13919" userDrawn="1">
          <p15:clr>
            <a:srgbClr val="F26B43"/>
          </p15:clr>
        </p15:guide>
        <p15:guide id="133" pos="14397" userDrawn="1">
          <p15:clr>
            <a:srgbClr val="F26B43"/>
          </p15:clr>
        </p15:guide>
        <p15:guide id="134" pos="14878" userDrawn="1">
          <p15:clr>
            <a:srgbClr val="F26B43"/>
          </p15:clr>
        </p15:guide>
        <p15:guide id="135" orient="horz" pos="576" userDrawn="1">
          <p15:clr>
            <a:srgbClr val="F26B43"/>
          </p15:clr>
        </p15:guide>
        <p15:guide id="136" orient="horz" pos="8158" userDrawn="1">
          <p15:clr>
            <a:srgbClr val="F26B43"/>
          </p15:clr>
        </p15:guide>
        <p15:guide id="137" orient="horz" pos="1968" userDrawn="1">
          <p15:clr>
            <a:srgbClr val="F26B43"/>
          </p15:clr>
        </p15:guide>
        <p15:guide id="138" orient="horz" pos="11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7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b2blatam.page.com/l/954693/2022-09-23/3hkh2/954693/1664283169IWq10SQl/LATAM_PG_ebook_fintech_BR__1_.pdf" TargetMode="Externa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ntendo Site&#10;&#10;Descrição gerada automaticamente">
            <a:extLst>
              <a:ext uri="{FF2B5EF4-FFF2-40B4-BE49-F238E27FC236}">
                <a16:creationId xmlns:a16="http://schemas.microsoft.com/office/drawing/2014/main" id="{71F9D960-C69D-0774-B30A-760880D470B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93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Imagem 158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D087DC7-41A5-614C-8809-CB69F4A7D8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067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Texto&#10;&#10;Descrição gerada automaticamente">
            <a:extLst>
              <a:ext uri="{FF2B5EF4-FFF2-40B4-BE49-F238E27FC236}">
                <a16:creationId xmlns:a16="http://schemas.microsoft.com/office/drawing/2014/main" id="{B79979AC-D11B-3143-A22B-53471048AB6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71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58D38571-360E-80E3-8799-A52D0537BE7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1847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8C166873-00DB-DA4E-A708-67FF3BC583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1C953BD2-269D-6A7D-AD80-285638EC75EA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práticas de flexibilização da jornada sua empresa oferece?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7338D00E-4054-E2F5-FAAA-B2DCEE2C8101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A335BDAF-9C8C-7CB4-A016-1E6666099577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6811226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Tabela&#10;&#10;Descrição gerada automaticamente com confiança baixa">
            <a:extLst>
              <a:ext uri="{FF2B5EF4-FFF2-40B4-BE49-F238E27FC236}">
                <a16:creationId xmlns:a16="http://schemas.microsoft.com/office/drawing/2014/main" id="{9A18A169-7ADC-1779-BF12-5F65F1A3CB4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C519A015-B6AC-B366-452A-730B715B01CA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políticas de mobilidade sofreram alterações pós-pandemia?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B4ECA94-2440-4FB9-9266-5740BB412C4D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83116571-771F-B2E6-7AEC-5F88EE7F1367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31891491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C0636D4-2602-15E7-BA17-F6775DA993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0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06F610E9-A3D0-77BD-A3FC-818C0C0DAA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8E8077D7-3FA9-E218-4167-412293D9ADE0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478FB460-7783-8B80-A088-A86C32BB2634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34F5C0ED-2942-73B7-DFDB-64DFBAF3375B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  <p:sp>
        <p:nvSpPr>
          <p:cNvPr id="23" name="Espaço Reservado para Número de Slide 1">
            <a:extLst>
              <a:ext uri="{FF2B5EF4-FFF2-40B4-BE49-F238E27FC236}">
                <a16:creationId xmlns:a16="http://schemas.microsoft.com/office/drawing/2014/main" id="{CDB35182-180E-CA98-B5DC-A2DB93DB7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2817394" y="12522200"/>
            <a:ext cx="807577" cy="730250"/>
          </a:xfrm>
        </p:spPr>
        <p:txBody>
          <a:bodyPr/>
          <a:lstStyle/>
          <a:p>
            <a:fld id="{91D568E7-61F5-D04E-995D-81EF41C01A2A}" type="slidenum">
              <a:rPr lang="en-GB" smtClean="0">
                <a:solidFill>
                  <a:srgbClr val="82939A"/>
                </a:solidFill>
              </a:rPr>
              <a:pPr/>
              <a:t>16</a:t>
            </a:fld>
            <a:endParaRPr lang="en-GB">
              <a:solidFill>
                <a:srgbClr val="8293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760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87A759E4-F4A8-540E-0ED5-98C2C768124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8528BBB3-4DDD-5CE6-4642-5304D4723DA8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 empresa está alinhada com a prática de mercado?</a:t>
            </a:r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2DA2EB2D-611C-D79E-4BBC-300062363612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4156FA2-3898-3458-1FD5-E4AE1BFE3E8C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4371852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m 26" descr="Tabela&#10;&#10;Descrição gerada automaticamente">
            <a:extLst>
              <a:ext uri="{FF2B5EF4-FFF2-40B4-BE49-F238E27FC236}">
                <a16:creationId xmlns:a16="http://schemas.microsoft.com/office/drawing/2014/main" id="{D6D3C476-BEFC-D259-2C7E-5AF2312611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6B33CFBA-8B4F-5FF4-236F-E68CC2FA9AD5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Você conhece a maturidade </a:t>
            </a:r>
            <a:b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das estratégias de bem-estar </a:t>
            </a:r>
            <a:b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da sua empresa?</a:t>
            </a:r>
          </a:p>
        </p:txBody>
      </p:sp>
      <p:sp>
        <p:nvSpPr>
          <p:cNvPr id="33" name="Retângulo 32">
            <a:extLst>
              <a:ext uri="{FF2B5EF4-FFF2-40B4-BE49-F238E27FC236}">
                <a16:creationId xmlns:a16="http://schemas.microsoft.com/office/drawing/2014/main" id="{42B5273F-021C-06D5-74C6-896797767BE2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43C54C53-5774-B215-88FF-C0E7203771A4}"/>
              </a:ext>
            </a:extLst>
          </p:cNvPr>
          <p:cNvSpPr txBox="1"/>
          <p:nvPr/>
        </p:nvSpPr>
        <p:spPr>
          <a:xfrm>
            <a:off x="18176140" y="7985498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42079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9061A0D-C167-F6D3-11E3-9230124D407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99BAB521-CF50-EBAB-EE27-22FA9EF1C368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investimento no benefício alimentação está alinhado a sua estratégia de flexibilidade?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A5463E0F-BAB1-DDCE-DB3B-6AC1A7CB6F46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E2DF93D-1492-1C70-1E22-D3492D7CD213}"/>
              </a:ext>
            </a:extLst>
          </p:cNvPr>
          <p:cNvSpPr txBox="1"/>
          <p:nvPr/>
        </p:nvSpPr>
        <p:spPr>
          <a:xfrm>
            <a:off x="18176140" y="8111003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700971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8F6F5419-7425-72CA-453A-3E3EC435220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3136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&#10;&#10;Descrição gerada automaticamente com confiança baixa">
            <a:extLst>
              <a:ext uri="{FF2B5EF4-FFF2-40B4-BE49-F238E27FC236}">
                <a16:creationId xmlns:a16="http://schemas.microsoft.com/office/drawing/2014/main" id="{0C66DB97-7D8D-4E6A-B171-58A3E8785C1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F8219DE7-3C52-C8C6-011A-D144C236C99D}"/>
              </a:ext>
            </a:extLst>
          </p:cNvPr>
          <p:cNvSpPr txBox="1"/>
          <p:nvPr/>
        </p:nvSpPr>
        <p:spPr>
          <a:xfrm>
            <a:off x="18176518" y="7921636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Seu benefício vida está integrado </a:t>
            </a:r>
            <a:br>
              <a:rPr lang="pt-BR" sz="2400" b="1" dirty="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em sua estratégia de bem-estar financeiro?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42571BDA-811E-D9E7-5986-D24D4B7110CE}"/>
              </a:ext>
            </a:extLst>
          </p:cNvPr>
          <p:cNvSpPr/>
          <p:nvPr/>
        </p:nvSpPr>
        <p:spPr>
          <a:xfrm>
            <a:off x="17926050" y="7769840"/>
            <a:ext cx="6057900" cy="5428810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004F828-0853-BB42-4655-47D23988AA68}"/>
              </a:ext>
            </a:extLst>
          </p:cNvPr>
          <p:cNvSpPr txBox="1"/>
          <p:nvPr/>
        </p:nvSpPr>
        <p:spPr>
          <a:xfrm>
            <a:off x="18176518" y="9641137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dirty="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 dirty="0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2435323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Tabela&#10;&#10;Descrição gerada automaticamente">
            <a:extLst>
              <a:ext uri="{FF2B5EF4-FFF2-40B4-BE49-F238E27FC236}">
                <a16:creationId xmlns:a16="http://schemas.microsoft.com/office/drawing/2014/main" id="{A36A3333-F656-C852-A4AE-F7242F8F36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56A4A5FE-F00A-0EE0-6D53-B32F33B1E17D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A empresa investe no planejamento de longo prazo dos colaboradores?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9A1B70BE-948F-D55C-E898-728C4D5F2656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6A8B5EF-688E-0071-EA05-8F6D3B143DA4}"/>
              </a:ext>
            </a:extLst>
          </p:cNvPr>
          <p:cNvSpPr txBox="1"/>
          <p:nvPr/>
        </p:nvSpPr>
        <p:spPr>
          <a:xfrm>
            <a:off x="18176140" y="7555192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826301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788182C4-0294-7D38-F6E3-7FA9F4F1718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6500E384-527D-235E-1007-EDBFE660C688}"/>
              </a:ext>
            </a:extLst>
          </p:cNvPr>
          <p:cNvSpPr txBox="1"/>
          <p:nvPr/>
        </p:nvSpPr>
        <p:spPr>
          <a:xfrm>
            <a:off x="18176140" y="6319784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Quais são os investimentos que sua empresa está fazendo em educação e desenvolvimento?</a:t>
            </a: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348D8655-E3A5-3E9B-C59B-74C73E45FCB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F164112C-5532-3635-9576-E56DF661D265}"/>
              </a:ext>
            </a:extLst>
          </p:cNvPr>
          <p:cNvSpPr txBox="1"/>
          <p:nvPr/>
        </p:nvSpPr>
        <p:spPr>
          <a:xfrm>
            <a:off x="18176140" y="8021356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</p:spTree>
    <p:extLst>
      <p:ext uri="{BB962C8B-B14F-4D97-AF65-F5344CB8AC3E}">
        <p14:creationId xmlns:p14="http://schemas.microsoft.com/office/powerpoint/2010/main" val="1691075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7F08B1E-8545-9E22-E6A7-2229DDD3EB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9E46FB15-9AC7-C427-A83F-68CF79608033}"/>
              </a:ext>
            </a:extLst>
          </p:cNvPr>
          <p:cNvSpPr txBox="1"/>
          <p:nvPr/>
        </p:nvSpPr>
        <p:spPr>
          <a:xfrm>
            <a:off x="18176140" y="6387021"/>
            <a:ext cx="5560160" cy="91472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Suas pautas de diversidade e inclusão já estão alinhados com as demais estratégias implantadas em  ESG?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FF72988-480F-A0E8-E221-53E634B697FD}"/>
              </a:ext>
            </a:extLst>
          </p:cNvPr>
          <p:cNvSpPr txBox="1"/>
          <p:nvPr/>
        </p:nvSpPr>
        <p:spPr>
          <a:xfrm>
            <a:off x="18176140" y="8249954"/>
            <a:ext cx="5560160" cy="21653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400">
                <a:solidFill>
                  <a:srgbClr val="EA2238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[Nome da empresa]</a:t>
            </a:r>
          </a:p>
          <a:p>
            <a:pPr marL="0" lvl="1">
              <a:lnSpc>
                <a:spcPct val="107000"/>
              </a:lnSpc>
              <a:spcAft>
                <a:spcPts val="800"/>
              </a:spcAft>
            </a:pPr>
            <a:r>
              <a:rPr lang="pt-BR" sz="2000" i="1">
                <a:solidFill>
                  <a:schemeClr val="bg1"/>
                </a:solidFill>
                <a:latin typeface="Helvetica Now Text" panose="020B0504030202020204" pitchFamily="34" charset="0"/>
                <a:cs typeface="Times New Roman" panose="02020603050405020304" pitchFamily="18" charset="0"/>
              </a:rPr>
              <a:t>Insira aqui suas observações com a análise da empresa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87D0BF4B-CB6D-CA3A-B015-B2A877073B8E}"/>
              </a:ext>
            </a:extLst>
          </p:cNvPr>
          <p:cNvSpPr/>
          <p:nvPr/>
        </p:nvSpPr>
        <p:spPr>
          <a:xfrm>
            <a:off x="17926050" y="6125905"/>
            <a:ext cx="6057900" cy="7072745"/>
          </a:xfrm>
          <a:prstGeom prst="rect">
            <a:avLst/>
          </a:prstGeom>
          <a:noFill/>
          <a:ln>
            <a:solidFill>
              <a:srgbClr val="EA22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37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Interface gráfica do usuário&#10;&#10;Descrição gerada automaticamente">
            <a:extLst>
              <a:ext uri="{FF2B5EF4-FFF2-40B4-BE49-F238E27FC236}">
                <a16:creationId xmlns:a16="http://schemas.microsoft.com/office/drawing/2014/main" id="{870861B6-DE6C-A597-476B-1F97517312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92CF9FF7-25F0-B2F5-7D44-9B1CEEA8B41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38537" y="6131365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D8631AD-35EC-AABB-232D-B9FFD1E0BB1E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33729" y="6131365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EBD9A64-E96E-02E3-4683-DC8E2C1E078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33729" y="7677090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2CEF77D7-76D2-A370-85A5-BE422E6C3A2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6033729" y="9222816"/>
            <a:ext cx="3420000" cy="0"/>
          </a:xfrm>
          <a:prstGeom prst="line">
            <a:avLst/>
          </a:prstGeom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FC4B4E3E-31BB-1F43-B0E0-643B40E116EC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38537" y="9222816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DD2A973-12AD-C744-FD41-FE4F77ACDC50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20438537" y="5063988"/>
            <a:ext cx="3420000" cy="0"/>
          </a:xfrm>
          <a:prstGeom prst="line">
            <a:avLst/>
          </a:prstGeom>
          <a:ln w="3175">
            <a:solidFill>
              <a:srgbClr val="5D6D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3212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092C6444-87E0-1032-BB1C-2BE2E13F5C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8" name="Retângulo 7">
            <a:hlinkClick r:id="rId4" action="ppaction://hlinksldjump"/>
            <a:extLst>
              <a:ext uri="{FF2B5EF4-FFF2-40B4-BE49-F238E27FC236}">
                <a16:creationId xmlns:a16="http://schemas.microsoft.com/office/drawing/2014/main" id="{DB3BEB19-9290-D824-12B3-623E2F373A07}"/>
              </a:ext>
            </a:extLst>
          </p:cNvPr>
          <p:cNvSpPr/>
          <p:nvPr/>
        </p:nvSpPr>
        <p:spPr>
          <a:xfrm>
            <a:off x="20478307" y="12376297"/>
            <a:ext cx="2488018" cy="74427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22618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3714F6EB-219E-A919-CE69-16F991BAC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3" name="Espaço Reservado para Número de Slide 1">
            <a:extLst>
              <a:ext uri="{FF2B5EF4-FFF2-40B4-BE49-F238E27FC236}">
                <a16:creationId xmlns:a16="http://schemas.microsoft.com/office/drawing/2014/main" id="{041F8CAB-6368-EB17-6009-373FC3B78156}"/>
              </a:ext>
            </a:extLst>
          </p:cNvPr>
          <p:cNvSpPr txBox="1">
            <a:spLocks/>
          </p:cNvSpPr>
          <p:nvPr/>
        </p:nvSpPr>
        <p:spPr>
          <a:xfrm>
            <a:off x="23291989" y="12739444"/>
            <a:ext cx="807577" cy="73025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35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709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3063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417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771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6126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400480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834" algn="l" defTabSz="1828709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1D568E7-61F5-D04E-995D-81EF41C01A2A}" type="slidenum">
              <a:rPr lang="pt-BR" sz="1600" smtClean="0">
                <a:solidFill>
                  <a:srgbClr val="82939A"/>
                </a:solidFill>
                <a:latin typeface="Helvetica Now Text "/>
              </a:rPr>
              <a:pPr/>
              <a:t>26</a:t>
            </a:fld>
            <a:endParaRPr lang="pt-BR" sz="1600" dirty="0">
              <a:solidFill>
                <a:srgbClr val="82939A"/>
              </a:solidFill>
              <a:latin typeface="Helvetica Now Text "/>
            </a:endParaRP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CE8EF753-3E74-F98A-BF37-2D65C2EC19FC}"/>
              </a:ext>
            </a:extLst>
          </p:cNvPr>
          <p:cNvSpPr txBox="1"/>
          <p:nvPr/>
        </p:nvSpPr>
        <p:spPr>
          <a:xfrm>
            <a:off x="2690601" y="8483629"/>
            <a:ext cx="6857828" cy="2108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Nome 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Cargo, Human Capital Solution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+55 11 xxxx-xxxx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seuemail@aon.com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FE68E58-634D-E071-A06A-3E8F286B9379}"/>
              </a:ext>
            </a:extLst>
          </p:cNvPr>
          <p:cNvSpPr txBox="1"/>
          <p:nvPr/>
        </p:nvSpPr>
        <p:spPr>
          <a:xfrm>
            <a:off x="9015201" y="8483629"/>
            <a:ext cx="6857828" cy="1010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spcBef>
                <a:spcPts val="1400"/>
              </a:spcBef>
              <a:defRPr sz="2400" b="1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 de Benefícios Aon</a:t>
            </a:r>
          </a:p>
          <a:p>
            <a:pPr>
              <a:spcBef>
                <a:spcPts val="1400"/>
              </a:spcBef>
              <a:defRPr sz="2400">
                <a:solidFill>
                  <a:srgbClr val="FFFFFF"/>
                </a:solidFill>
                <a:latin typeface="Helvetica Now Text"/>
                <a:ea typeface="Helvetica Now Text"/>
                <a:cs typeface="Helvetica Now Text"/>
                <a:sym typeface="Helvetica Now Text"/>
              </a:defRPr>
            </a:pPr>
            <a:r>
              <a:rPr lang="pt-BR" sz="2400"/>
              <a:t>pesquisadebeneficios@aon.com</a:t>
            </a:r>
            <a:r>
              <a:rPr lang="pt-BR" sz="1800">
                <a:solidFill>
                  <a:srgbClr val="7F7F7F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77452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m 28" descr="Interface gráfica do usuário, Site&#10;&#10;Descrição gerada automaticamente">
            <a:extLst>
              <a:ext uri="{FF2B5EF4-FFF2-40B4-BE49-F238E27FC236}">
                <a16:creationId xmlns:a16="http://schemas.microsoft.com/office/drawing/2014/main" id="{2BD0BE4D-0471-13B3-DB11-CE475AE0A08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122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EEF1D3E-778D-E75D-90D8-0AE1D7E6238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20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Interface gráfica do usuário&#10;&#10;Descrição gerada automaticamente">
            <a:extLst>
              <a:ext uri="{FF2B5EF4-FFF2-40B4-BE49-F238E27FC236}">
                <a16:creationId xmlns:a16="http://schemas.microsoft.com/office/drawing/2014/main" id="{DF12F485-43B8-D637-6CE7-579C5F19EA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08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m 30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36C59FD8-9AFF-44EF-00AD-17E6BEDA8D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24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Interface gráfica do usuário&#10;&#10;Descrição gerada automaticamente">
            <a:extLst>
              <a:ext uri="{FF2B5EF4-FFF2-40B4-BE49-F238E27FC236}">
                <a16:creationId xmlns:a16="http://schemas.microsoft.com/office/drawing/2014/main" id="{AED6A77B-E195-EBDD-CC0A-F831EBC5C7B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  <p:sp>
        <p:nvSpPr>
          <p:cNvPr id="14" name="Retângulo 13">
            <a:hlinkClick r:id="rId3"/>
            <a:extLst>
              <a:ext uri="{FF2B5EF4-FFF2-40B4-BE49-F238E27FC236}">
                <a16:creationId xmlns:a16="http://schemas.microsoft.com/office/drawing/2014/main" id="{C5B4847F-61E8-AE1E-9BC4-0758D62943A9}"/>
              </a:ext>
            </a:extLst>
          </p:cNvPr>
          <p:cNvSpPr/>
          <p:nvPr/>
        </p:nvSpPr>
        <p:spPr>
          <a:xfrm>
            <a:off x="15651126" y="12099851"/>
            <a:ext cx="1339702" cy="361507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3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072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Uma imagem contendo Linha do tempo&#10;&#10;Descrição gerada automaticamente">
            <a:extLst>
              <a:ext uri="{FF2B5EF4-FFF2-40B4-BE49-F238E27FC236}">
                <a16:creationId xmlns:a16="http://schemas.microsoft.com/office/drawing/2014/main" id="{918FE98E-8802-D0A8-514F-A4BDCEF646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931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2E137BE0-8523-7648-9382-167BAB821F0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6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43C66078-D9D6-F36B-9FCD-776E6EA62A2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6"/>
            <a:ext cx="24382413" cy="1371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5102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aon_grays2">
      <a:dk1>
        <a:srgbClr val="000000"/>
      </a:dk1>
      <a:lt1>
        <a:srgbClr val="FFFFFF"/>
      </a:lt1>
      <a:dk2>
        <a:srgbClr val="5D6D78"/>
      </a:dk2>
      <a:lt2>
        <a:srgbClr val="E5EFF0"/>
      </a:lt2>
      <a:accent1>
        <a:srgbClr val="EB0017"/>
      </a:accent1>
      <a:accent2>
        <a:srgbClr val="82939A"/>
      </a:accent2>
      <a:accent3>
        <a:srgbClr val="ACC0C3"/>
      </a:accent3>
      <a:accent4>
        <a:srgbClr val="CDDBDE"/>
      </a:accent4>
      <a:accent5>
        <a:srgbClr val="E5EFF0"/>
      </a:accent5>
      <a:accent6>
        <a:srgbClr val="EEF6F7"/>
      </a:accent6>
      <a:hlink>
        <a:srgbClr val="28AFC3"/>
      </a:hlink>
      <a:folHlink>
        <a:srgbClr val="28AFC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 sz="3000" dirty="0">
            <a:solidFill>
              <a:schemeClr val="tx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solidFill>
            <a:schemeClr val="accent6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algn="l">
          <a:lnSpc>
            <a:spcPct val="117000"/>
          </a:lnSpc>
          <a:spcAft>
            <a:spcPts val="1000"/>
          </a:spcAft>
          <a:defRPr sz="2000" dirty="0" err="1">
            <a:solidFill>
              <a:schemeClr val="tx2"/>
            </a:solidFill>
          </a:defRPr>
        </a:defPPr>
      </a:lstStyle>
    </a:txDef>
  </a:objectDefaults>
  <a:extraClrSchemeLst/>
  <a:custClrLst>
    <a:custClr name="Teal_Light">
      <a:srgbClr val="29B0C3"/>
    </a:custClr>
    <a:custClr name="Teal_Dark">
      <a:srgbClr val="007585"/>
    </a:custClr>
    <a:custClr name="Orange_Light">
      <a:srgbClr val="F25D00"/>
    </a:custClr>
    <a:custClr name="Orange_Dark">
      <a:srgbClr val="D149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Gray_01">
      <a:srgbClr val="262836"/>
    </a:custClr>
    <a:custClr name="Gray_02">
      <a:srgbClr val="46535E"/>
    </a:custClr>
    <a:custClr name="Gray_03">
      <a:srgbClr val="5D6D78"/>
    </a:custClr>
    <a:custClr name="Gray_04">
      <a:srgbClr val="82939A"/>
    </a:custClr>
    <a:custClr name="Gray_05">
      <a:srgbClr val="ACC0C4"/>
    </a:custClr>
    <a:custClr name="Gray_06">
      <a:srgbClr val="CDDBDE"/>
    </a:custClr>
    <a:custClr name="Gray_07">
      <a:srgbClr val="E5EFF0"/>
    </a:custClr>
    <a:custClr name="Gray_08">
      <a:srgbClr val="EEF6F7"/>
    </a:custClr>
    <a:custClr name="Gray_09">
      <a:srgbClr val="F9FCFC"/>
    </a:custClr>
    <a:custClr name="BLANK">
      <a:srgbClr val="FFFFFF"/>
    </a:custClr>
    <a:custClr name="Aqua">
      <a:srgbClr val="73E2D8"/>
    </a:custClr>
    <a:custClr name="Teal">
      <a:srgbClr val="29B0C3"/>
    </a:custClr>
    <a:custClr name="Marine">
      <a:srgbClr val="0084BB"/>
    </a:custClr>
    <a:custClr name="Cobalt">
      <a:srgbClr val="0055A8"/>
    </a:custClr>
    <a:custClr name="Blue">
      <a:srgbClr val="101E7F"/>
    </a:custClr>
    <a:custClr name="Plum">
      <a:srgbClr val="6E027F"/>
    </a:custClr>
    <a:custClr name="Magenta">
      <a:srgbClr val="A70070"/>
    </a:custClr>
    <a:custClr name="Raspberry">
      <a:srgbClr val="D10058"/>
    </a:custClr>
    <a:custClr name="Red">
      <a:srgbClr val="EA2238"/>
    </a:custClr>
    <a:custClr name="Orange">
      <a:srgbClr val="F25D00"/>
    </a:custClr>
    <a:custClr name="Yellow">
      <a:srgbClr val="FFA600"/>
    </a:custClr>
    <a:custClr name="Lime">
      <a:srgbClr val="8ABD45"/>
    </a:custClr>
    <a:custClr name="Green">
      <a:srgbClr val="12A88A"/>
    </a:custClr>
  </a:custClrLst>
  <a:extLst>
    <a:ext uri="{05A4C25C-085E-4340-85A3-A5531E510DB2}">
      <thm15:themeFamily xmlns:thm15="http://schemas.microsoft.com/office/thememl/2012/main" name="Aon Ppt 2021" id="{8A68612A-4990-2640-8DC1-B5F6C975FFA3}" vid="{1986DACC-63D5-FD4D-8E4E-D7F9DA5F970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27ee4a8-7afa-42ee-90b0-8e34d4c97108" xsi:nil="true"/>
    <lcf76f155ced4ddcb4097134ff3c332f xmlns="2328859b-5ed9-4766-b028-0028b064466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EC76E14A30EAA44837C06799C79913B" ma:contentTypeVersion="15" ma:contentTypeDescription="Crie um novo documento." ma:contentTypeScope="" ma:versionID="d6adb4746442a046fb4180cf84f89545">
  <xsd:schema xmlns:xsd="http://www.w3.org/2001/XMLSchema" xmlns:xs="http://www.w3.org/2001/XMLSchema" xmlns:p="http://schemas.microsoft.com/office/2006/metadata/properties" xmlns:ns2="2328859b-5ed9-4766-b028-0028b0644668" xmlns:ns3="727ee4a8-7afa-42ee-90b0-8e34d4c97108" targetNamespace="http://schemas.microsoft.com/office/2006/metadata/properties" ma:root="true" ma:fieldsID="833b620114702f9944e76a7ba3ddf745" ns2:_="" ns3:_="">
    <xsd:import namespace="2328859b-5ed9-4766-b028-0028b0644668"/>
    <xsd:import namespace="727ee4a8-7afa-42ee-90b0-8e34d4c971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28859b-5ed9-4766-b028-0028b0644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Marcações de imagem" ma:readOnly="false" ma:fieldId="{5cf76f15-5ced-4ddc-b409-7134ff3c332f}" ma:taxonomyMulti="true" ma:sspId="1fdf30fe-1347-464b-aacb-c31a0be721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27ee4a8-7afa-42ee-90b0-8e34d4c9710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5e857c13-7ac7-4f6a-bee3-ba3c9f749c48}" ma:internalName="TaxCatchAll" ma:showField="CatchAllData" ma:web="727ee4a8-7afa-42ee-90b0-8e34d4c971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6DC340-B0BC-4F20-8B5A-E7EDC40074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5363840-C1D5-4BB3-835B-ADDC36BC0151}">
  <ds:schemaRefs>
    <ds:schemaRef ds:uri="http://www.w3.org/XML/1998/namespace"/>
    <ds:schemaRef ds:uri="2328859b-5ed9-4766-b028-0028b0644668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727ee4a8-7afa-42ee-90b0-8e34d4c97108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7BE8FBA7-FBF1-4C93-A6AE-0CB6AFFAD4A5}"/>
</file>

<file path=docProps/app.xml><?xml version="1.0" encoding="utf-8"?>
<Properties xmlns="http://schemas.openxmlformats.org/officeDocument/2006/extended-properties" xmlns:vt="http://schemas.openxmlformats.org/officeDocument/2006/docPropsVTypes">
  <Template>aon_ppt_2021</Template>
  <TotalTime>4319</TotalTime>
  <Words>386</Words>
  <Application>Microsoft Office PowerPoint</Application>
  <PresentationFormat>Personalizar</PresentationFormat>
  <Paragraphs>61</Paragraphs>
  <Slides>27</Slides>
  <Notes>19</Notes>
  <HiddenSlides>1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Helvetica Neue Condensed Bold</vt:lpstr>
      <vt:lpstr>Helvetica Now Text</vt:lpstr>
      <vt:lpstr>Helvetica Now Text </vt:lpstr>
      <vt:lpstr>Helvetica Now Text Light</vt:lpstr>
      <vt:lpstr>System Font Regular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/>
  <dc:creator>Simara Maia</dc:creator>
  <cp:keywords/>
  <dc:description/>
  <cp:lastModifiedBy>Edgard Morato</cp:lastModifiedBy>
  <cp:revision>5</cp:revision>
  <dcterms:created xsi:type="dcterms:W3CDTF">2023-11-21T17:23:05Z</dcterms:created>
  <dcterms:modified xsi:type="dcterms:W3CDTF">2024-08-15T14:42:23Z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0x0101009EC76E14A30EAA44837C06799C79913B</vt:lpwstr>
  </property>
  <property fmtid="{D5CDD505-2E9C-101B-9397-08002B2CF9AE}" pid="3" name="MSIP_Label_9043f10a-881e-4653-a55e-02ca2cc829dc_Enabled">
    <vt:lpwstr>true</vt:lpwstr>
  </property>
  <property fmtid="{D5CDD505-2E9C-101B-9397-08002B2CF9AE}" pid="4" name="MSIP_Label_9043f10a-881e-4653-a55e-02ca2cc829dc_SetDate">
    <vt:lpwstr>2023-11-21T20:26:32Z</vt:lpwstr>
  </property>
  <property fmtid="{D5CDD505-2E9C-101B-9397-08002B2CF9AE}" pid="5" name="MSIP_Label_9043f10a-881e-4653-a55e-02ca2cc829dc_Method">
    <vt:lpwstr>Standard</vt:lpwstr>
  </property>
  <property fmtid="{D5CDD505-2E9C-101B-9397-08002B2CF9AE}" pid="6" name="MSIP_Label_9043f10a-881e-4653-a55e-02ca2cc829dc_Name">
    <vt:lpwstr>ADC_class_200</vt:lpwstr>
  </property>
  <property fmtid="{D5CDD505-2E9C-101B-9397-08002B2CF9AE}" pid="7" name="MSIP_Label_9043f10a-881e-4653-a55e-02ca2cc829dc_SiteId">
    <vt:lpwstr>94cfddbc-0627-494a-ad7a-29aea3aea832</vt:lpwstr>
  </property>
  <property fmtid="{D5CDD505-2E9C-101B-9397-08002B2CF9AE}" pid="8" name="MSIP_Label_9043f10a-881e-4653-a55e-02ca2cc829dc_ActionId">
    <vt:lpwstr>a6405961-78d4-465a-96d5-e037a17fd76c</vt:lpwstr>
  </property>
  <property fmtid="{D5CDD505-2E9C-101B-9397-08002B2CF9AE}" pid="9" name="MSIP_Label_9043f10a-881e-4653-a55e-02ca2cc829dc_ContentBits">
    <vt:lpwstr>0</vt:lpwstr>
  </property>
  <property fmtid="{D5CDD505-2E9C-101B-9397-08002B2CF9AE}" pid="10" name="MediaServiceImageTags">
    <vt:lpwstr/>
  </property>
</Properties>
</file>