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4"/>
  </p:sldMasterIdLst>
  <p:notesMasterIdLst>
    <p:notesMasterId r:id="rId33"/>
  </p:notesMasterIdLst>
  <p:sldIdLst>
    <p:sldId id="2147471883" r:id="rId5"/>
    <p:sldId id="2147472049" r:id="rId6"/>
    <p:sldId id="2147472007" r:id="rId7"/>
    <p:sldId id="2147472059" r:id="rId8"/>
    <p:sldId id="2147472042" r:id="rId9"/>
    <p:sldId id="2147472010" r:id="rId10"/>
    <p:sldId id="2147472061" r:id="rId11"/>
    <p:sldId id="2147472063" r:id="rId12"/>
    <p:sldId id="2147472045" r:id="rId13"/>
    <p:sldId id="2147472046" r:id="rId14"/>
    <p:sldId id="2147472043" r:id="rId15"/>
    <p:sldId id="2147472015" r:id="rId16"/>
    <p:sldId id="2147472019" r:id="rId17"/>
    <p:sldId id="2147472060" r:id="rId18"/>
    <p:sldId id="2147472047" r:id="rId19"/>
    <p:sldId id="2147472028" r:id="rId20"/>
    <p:sldId id="2147472030" r:id="rId21"/>
    <p:sldId id="2147472029" r:id="rId22"/>
    <p:sldId id="2147472031" r:id="rId23"/>
    <p:sldId id="2147472032" r:id="rId24"/>
    <p:sldId id="2147472033" r:id="rId25"/>
    <p:sldId id="2147472034" r:id="rId26"/>
    <p:sldId id="2147472056" r:id="rId27"/>
    <p:sldId id="2147472052" r:id="rId28"/>
    <p:sldId id="2147471841" r:id="rId29"/>
    <p:sldId id="2147471908" r:id="rId30"/>
    <p:sldId id="2147471843" r:id="rId31"/>
    <p:sldId id="2147471831" r:id="rId32"/>
  </p:sldIdLst>
  <p:sldSz cx="24382413" cy="13716000"/>
  <p:notesSz cx="6858000" cy="9144000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ção" id="{5AB76041-1823-4BA6-8AA4-0EF574FB8B54}">
          <p14:sldIdLst>
            <p14:sldId id="2147471883"/>
            <p14:sldId id="2147472049"/>
          </p14:sldIdLst>
        </p14:section>
        <p14:section name="Panorama de Mercado" id="{39890B79-6CED-4E5F-B5A2-E4F918D7802B}">
          <p14:sldIdLst>
            <p14:sldId id="2147472007"/>
            <p14:sldId id="2147472059"/>
            <p14:sldId id="2147472042"/>
            <p14:sldId id="2147472010"/>
            <p14:sldId id="2147472061"/>
            <p14:sldId id="2147472063"/>
            <p14:sldId id="2147472045"/>
            <p14:sldId id="2147472046"/>
            <p14:sldId id="2147472043"/>
          </p14:sldIdLst>
        </p14:section>
        <p14:section name="Futuro de Trabalho" id="{2BC15F05-7232-4A9D-A460-A57B268E7764}">
          <p14:sldIdLst>
            <p14:sldId id="2147472015"/>
            <p14:sldId id="2147472019"/>
            <p14:sldId id="2147472060"/>
          </p14:sldIdLst>
        </p14:section>
        <p14:section name="Dimensões de Bem-estar" id="{8E1D9A64-69AA-4A78-9FAD-650BABD121C0}">
          <p14:sldIdLst>
            <p14:sldId id="2147472047"/>
            <p14:sldId id="2147472028"/>
            <p14:sldId id="2147472030"/>
            <p14:sldId id="2147472029"/>
            <p14:sldId id="2147472031"/>
            <p14:sldId id="2147472032"/>
            <p14:sldId id="2147472033"/>
            <p14:sldId id="2147472034"/>
            <p14:sldId id="2147472056"/>
            <p14:sldId id="2147472052"/>
          </p14:sldIdLst>
        </p14:section>
        <p14:section name="Sobre a Aon" id="{35501B0F-AB58-4347-B92D-86696F51A1E2}">
          <p14:sldIdLst>
            <p14:sldId id="2147471841"/>
            <p14:sldId id="2147471908"/>
            <p14:sldId id="2147471843"/>
            <p14:sldId id="21474718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144600-48D2-1410-B444-2510C0CB14C7}" name="Luis Fernando dos Santos Silva" initials="LFdSS" userId="S::luis.fernando@aon.com::4dddb8d4-2f82-44a6-90ef-c4ff18f2b63d" providerId="AD"/>
  <p188:author id="{B8A9283D-1AA0-AEA0-6168-27ECBC1FD44E}" name="Naira Duarte" initials="ND" userId="S::naira.duarte@aon.com::259e3a0f-bcd7-46a8-b4ca-22cd4df63811" providerId="AD"/>
  <p188:author id="{34A37451-F8EE-ABBA-8DB4-1F8773EA1230}" name="Danny Vallongo" initials="DV" userId="S::danny.vallongo@aon.com::def19467-0729-430a-a27c-08d1e50d25dd" providerId="AD"/>
  <p188:author id="{4C51D25D-E104-A7AA-5CFC-C2D45B1143C6}" name="Julia Fonseca" initials="JF" userId="S::julia.fonseca@aon.com::846938e5-ae47-4fd6-96e8-d7870e81472b" providerId="AD"/>
  <p188:author id="{9DBE5374-3F5E-7B24-623F-1979253F131A}" name="Edgard Morato" initials="EM" userId="S::edgard.morato@aon.com::1da6dde4-7cd4-47d1-b037-d62d00b7d62c" providerId="AD"/>
  <p188:author id="{BE975295-A609-233B-DC81-948672E8B0CB}" name="Simara Maia" initials="SM" userId="S::simara.maia@aon.com::25364073-822d-4141-97a2-fe988dada2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B2CD"/>
    <a:srgbClr val="8FA7C3"/>
    <a:srgbClr val="73E2D8"/>
    <a:srgbClr val="EA2537"/>
    <a:srgbClr val="EEF6F7"/>
    <a:srgbClr val="007585"/>
    <a:srgbClr val="0084BB"/>
    <a:srgbClr val="FFFFFF"/>
    <a:srgbClr val="D10058"/>
    <a:srgbClr val="262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FD0A18-10A2-4823-AB62-BEE9928F5128}" v="4" dt="2024-08-15T14:32:19.911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96" autoAdjust="0"/>
  </p:normalViewPr>
  <p:slideViewPr>
    <p:cSldViewPr snapToGrid="0">
      <p:cViewPr varScale="1">
        <p:scale>
          <a:sx n="40" d="100"/>
          <a:sy n="40" d="100"/>
        </p:scale>
        <p:origin x="12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d Morato" userId="1da6dde4-7cd4-47d1-b037-d62d00b7d62c" providerId="ADAL" clId="{4DBBA4EF-E832-4C71-B5C7-7F1D2F512F3B}"/>
    <pc:docChg chg="undo custSel modSld">
      <pc:chgData name="Edgard Morato" userId="1da6dde4-7cd4-47d1-b037-d62d00b7d62c" providerId="ADAL" clId="{4DBBA4EF-E832-4C71-B5C7-7F1D2F512F3B}" dt="2024-08-13T18:41:57.829" v="288" actId="6549"/>
      <pc:docMkLst>
        <pc:docMk/>
      </pc:docMkLst>
      <pc:sldChg chg="addSp delSp modSp mod modNotesTx">
        <pc:chgData name="Edgard Morato" userId="1da6dde4-7cd4-47d1-b037-d62d00b7d62c" providerId="ADAL" clId="{4DBBA4EF-E832-4C71-B5C7-7F1D2F512F3B}" dt="2024-08-13T18:41:57.829" v="288" actId="6549"/>
        <pc:sldMkLst>
          <pc:docMk/>
          <pc:sldMk cId="4023122470" sldId="2147471831"/>
        </pc:sldMkLst>
        <pc:spChg chg="add del mod">
          <ac:chgData name="Edgard Morato" userId="1da6dde4-7cd4-47d1-b037-d62d00b7d62c" providerId="ADAL" clId="{4DBBA4EF-E832-4C71-B5C7-7F1D2F512F3B}" dt="2024-08-13T18:30:47.637" v="171" actId="478"/>
          <ac:spMkLst>
            <pc:docMk/>
            <pc:sldMk cId="4023122470" sldId="2147471831"/>
            <ac:spMk id="3" creationId="{EF5519C9-A0EB-4C08-1382-E3F42DC4E7D2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27" creationId="{E9C695F0-9DBC-73E7-DAB0-1E9AE8EADAE8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29" creationId="{DB066AED-54F2-C070-E1EB-313317B05461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31" creationId="{F68ED02A-AC2A-3B5B-85E8-1A165A0290A2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32" creationId="{1DDDF88B-C150-BA96-E2F9-6F5739B11E29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34" creationId="{CFA6A8FF-1C0E-F472-3B78-23B73542AFB4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36" creationId="{DB61183B-E51E-07E4-5FD8-EC01BC753A12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39" creationId="{0592856F-CDBC-AE97-BBF1-9DB8627F8D11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40" creationId="{D68BA94D-13DB-1241-8CF4-5386B4F3327A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42" creationId="{C7F72E16-F76B-1CFB-CF30-DA67EEC177AD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44" creationId="{4C8F1311-5192-2EB2-295F-0D37E589DE2E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55" creationId="{BB31B5EF-1DB1-4AF3-A50F-239F65C625AB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64" creationId="{55E85755-6FD5-EF4A-42CC-EBE044623AEB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73" creationId="{2351FE05-5A6D-36A4-B3A0-B3F91E1948BF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74" creationId="{07329991-21F4-84A3-029D-4FB7D8F01E1E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76" creationId="{667962C3-E4F2-865A-3C91-65BED406BF65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10" creationId="{91F48BC0-3944-821B-BCDC-BB482AC74753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15" creationId="{33477D69-5CBE-0450-53F5-F0277781E361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17" creationId="{109255B5-F025-24BF-A7AE-F7D9C774CD22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24" creationId="{CA53280A-BBF2-7718-A4AB-BF390011A2A0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26" creationId="{52A40DF6-7542-52A1-322B-60A54B2B4230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28" creationId="{D87CA5A3-56FD-9106-C72F-C3E66DC932AF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29" creationId="{F89B9DBD-8D6B-9612-4D71-F6D6DD4AD890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30" creationId="{2ADACEF8-3A2A-2FAA-6BD5-519692971D5D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32" creationId="{7D1C5692-5CA6-E8DD-FC57-10F2E0D26E48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33" creationId="{CAAE1EE6-E026-E23E-239E-87575296839D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35" creationId="{41B76FE3-3082-5A26-C09D-185C8E0AD7FF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38" creationId="{568303A8-92D0-4A61-E372-E33F1184F8B3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41" creationId="{117B2FD5-36EC-78AB-E31B-D55032B43E35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47" creationId="{ED4F8205-240B-9F4F-2A1F-4396081F054F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48" creationId="{364C4B08-B8D1-13EC-7851-A60749D41EFD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49" creationId="{CDE08332-E632-C296-4842-2E7D4AC7185E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51" creationId="{A7CD64F2-028A-D8D2-A45D-9C8C4BC65382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52" creationId="{43012394-8F04-0101-EDDB-07C3DC9687CA}"/>
          </ac:spMkLst>
        </pc:spChg>
        <pc:spChg chg="del">
          <ac:chgData name="Edgard Morato" userId="1da6dde4-7cd4-47d1-b037-d62d00b7d62c" providerId="ADAL" clId="{4DBBA4EF-E832-4C71-B5C7-7F1D2F512F3B}" dt="2024-08-13T18:30:43.713" v="170" actId="478"/>
          <ac:spMkLst>
            <pc:docMk/>
            <pc:sldMk cId="4023122470" sldId="2147471831"/>
            <ac:spMk id="154" creationId="{537C8F4C-9D32-E9E1-6ED5-50883185141E}"/>
          </ac:spMkLst>
        </pc:spChg>
        <pc:picChg chg="add mod">
          <ac:chgData name="Edgard Morato" userId="1da6dde4-7cd4-47d1-b037-d62d00b7d62c" providerId="ADAL" clId="{4DBBA4EF-E832-4C71-B5C7-7F1D2F512F3B}" dt="2024-08-13T18:31:02.915" v="175" actId="34135"/>
          <ac:picMkLst>
            <pc:docMk/>
            <pc:sldMk cId="4023122470" sldId="2147471831"/>
            <ac:picMk id="5" creationId="{CD7A9556-4C9F-07E0-AEE6-73CC337C6342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79" creationId="{3BCA325E-E74A-2B4A-CA26-690C6E3D6748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80" creationId="{2EC2FBF2-57C0-7B75-72D0-C140A92F59C3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82" creationId="{78514892-2F96-EE02-ABB2-08AAEBCACAB4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84" creationId="{5ADDC44C-E387-10C4-A066-32DCB6FF7321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85" creationId="{602F651D-8B0B-E56B-5D9A-1CF3DF7E9E4C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86" creationId="{683BE06B-B71A-60DD-4AD6-8CA5A14C0AEE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87" creationId="{22B3924A-3DFB-AA98-38D2-0E4D2E8103BE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89" creationId="{4655B943-903B-258B-DCEC-D657C8D885D8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90" creationId="{BD396530-8C52-C6EE-2ED0-7DCAE60CDBE1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93" creationId="{539B6D7C-4D58-B629-49F5-C741101B99F6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94" creationId="{DCB40D19-89C8-4DDF-DFFE-EE360716AAE8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97" creationId="{E8134ED4-F88A-05E1-420A-1DB6AEA419ED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98" creationId="{C668A34E-7142-A661-A58B-378AFFB0ABAD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99" creationId="{01849070-B640-8E0F-D696-ABD69635B8B7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01" creationId="{7AFF0101-2598-EC81-8BA0-52180C1CEB55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05" creationId="{56838AAA-5904-1A1C-8FB8-10B0EE0C0EC8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07" creationId="{A5C3AFFA-2E25-A7F0-4E76-93D3980F4BAE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08" creationId="{E66159F8-678D-E6E8-7503-5415B35B4AF1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09" creationId="{126E8259-668C-0F70-BB0C-2D9AD36DF404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13" creationId="{A165A174-149B-FCB3-2D5F-2707B0ADA67A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19" creationId="{4C28E9EF-C074-534B-4A33-5CF60F160461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20" creationId="{83C17B6A-9182-DB13-8C9E-93AA137F1192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21" creationId="{61581B8A-B81F-839F-2119-58EC36698349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22" creationId="{B87A05C0-673C-2EF5-3349-739A2A36BA4C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23" creationId="{182A11CE-6A04-815B-4CFB-14BCC06F9BD8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25" creationId="{D2E2D0DE-B993-216D-7133-E40C9C76B8C8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27" creationId="{799B7648-C7E6-E3A5-C1C7-A9810C52C0C7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31" creationId="{09B2B94E-DDE6-E975-BB2D-C1B420561061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34" creationId="{7F9893E2-A749-E318-8B80-E054B354E8C0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36" creationId="{6B347EC0-5ED7-4632-F979-C9440F873D73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37" creationId="{B810B8C6-823F-6716-8F81-B0467F294816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53" creationId="{1BA45997-6399-1E66-DEB8-A55AE25C87BD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55" creationId="{E3729B43-A79C-2B97-085D-38631635DC41}"/>
          </ac:picMkLst>
        </pc:picChg>
        <pc:picChg chg="del">
          <ac:chgData name="Edgard Morato" userId="1da6dde4-7cd4-47d1-b037-d62d00b7d62c" providerId="ADAL" clId="{4DBBA4EF-E832-4C71-B5C7-7F1D2F512F3B}" dt="2024-08-13T18:30:43.713" v="170" actId="478"/>
          <ac:picMkLst>
            <pc:docMk/>
            <pc:sldMk cId="4023122470" sldId="2147471831"/>
            <ac:picMk id="156" creationId="{EC29AFE3-6936-0FAA-D0E6-29912A81BA55}"/>
          </ac:picMkLst>
        </pc:picChg>
        <pc:cxnChg chg="del">
          <ac:chgData name="Edgard Morato" userId="1da6dde4-7cd4-47d1-b037-d62d00b7d62c" providerId="ADAL" clId="{4DBBA4EF-E832-4C71-B5C7-7F1D2F512F3B}" dt="2024-08-13T18:30:43.713" v="170" actId="478"/>
          <ac:cxnSpMkLst>
            <pc:docMk/>
            <pc:sldMk cId="4023122470" sldId="2147471831"/>
            <ac:cxnSpMk id="139" creationId="{754BE7D9-5A15-3D38-0C1B-90140BE1E7AE}"/>
          </ac:cxnSpMkLst>
        </pc:cxnChg>
        <pc:cxnChg chg="del">
          <ac:chgData name="Edgard Morato" userId="1da6dde4-7cd4-47d1-b037-d62d00b7d62c" providerId="ADAL" clId="{4DBBA4EF-E832-4C71-B5C7-7F1D2F512F3B}" dt="2024-08-13T18:30:43.713" v="170" actId="478"/>
          <ac:cxnSpMkLst>
            <pc:docMk/>
            <pc:sldMk cId="4023122470" sldId="2147471831"/>
            <ac:cxnSpMk id="140" creationId="{0042F192-0CCE-5F8D-1B58-12BFCE41D3BF}"/>
          </ac:cxnSpMkLst>
        </pc:cxnChg>
        <pc:cxnChg chg="del">
          <ac:chgData name="Edgard Morato" userId="1da6dde4-7cd4-47d1-b037-d62d00b7d62c" providerId="ADAL" clId="{4DBBA4EF-E832-4C71-B5C7-7F1D2F512F3B}" dt="2024-08-13T18:30:43.713" v="170" actId="478"/>
          <ac:cxnSpMkLst>
            <pc:docMk/>
            <pc:sldMk cId="4023122470" sldId="2147471831"/>
            <ac:cxnSpMk id="142" creationId="{BB82A552-B48F-7D44-61C7-A291358AD71C}"/>
          </ac:cxnSpMkLst>
        </pc:cxnChg>
        <pc:cxnChg chg="del">
          <ac:chgData name="Edgard Morato" userId="1da6dde4-7cd4-47d1-b037-d62d00b7d62c" providerId="ADAL" clId="{4DBBA4EF-E832-4C71-B5C7-7F1D2F512F3B}" dt="2024-08-13T18:30:43.713" v="170" actId="478"/>
          <ac:cxnSpMkLst>
            <pc:docMk/>
            <pc:sldMk cId="4023122470" sldId="2147471831"/>
            <ac:cxnSpMk id="143" creationId="{1298B9B6-52B1-3BB9-6A40-3AFAFC51D043}"/>
          </ac:cxnSpMkLst>
        </pc:cxnChg>
        <pc:cxnChg chg="del">
          <ac:chgData name="Edgard Morato" userId="1da6dde4-7cd4-47d1-b037-d62d00b7d62c" providerId="ADAL" clId="{4DBBA4EF-E832-4C71-B5C7-7F1D2F512F3B}" dt="2024-08-13T18:30:43.713" v="170" actId="478"/>
          <ac:cxnSpMkLst>
            <pc:docMk/>
            <pc:sldMk cId="4023122470" sldId="2147471831"/>
            <ac:cxnSpMk id="144" creationId="{44E30C4D-BA47-1E56-BBEE-25533108683A}"/>
          </ac:cxnSpMkLst>
        </pc:cxnChg>
        <pc:cxnChg chg="del">
          <ac:chgData name="Edgard Morato" userId="1da6dde4-7cd4-47d1-b037-d62d00b7d62c" providerId="ADAL" clId="{4DBBA4EF-E832-4C71-B5C7-7F1D2F512F3B}" dt="2024-08-13T18:30:43.713" v="170" actId="478"/>
          <ac:cxnSpMkLst>
            <pc:docMk/>
            <pc:sldMk cId="4023122470" sldId="2147471831"/>
            <ac:cxnSpMk id="145" creationId="{63E187D8-4C5D-C18C-2A5E-E2D3462E7AA7}"/>
          </ac:cxnSpMkLst>
        </pc:cxnChg>
        <pc:cxnChg chg="del">
          <ac:chgData name="Edgard Morato" userId="1da6dde4-7cd4-47d1-b037-d62d00b7d62c" providerId="ADAL" clId="{4DBBA4EF-E832-4C71-B5C7-7F1D2F512F3B}" dt="2024-08-13T18:30:43.713" v="170" actId="478"/>
          <ac:cxnSpMkLst>
            <pc:docMk/>
            <pc:sldMk cId="4023122470" sldId="2147471831"/>
            <ac:cxnSpMk id="146" creationId="{E7AD39B7-50AD-E877-6077-B4B83CB48347}"/>
          </ac:cxnSpMkLst>
        </pc:cxnChg>
        <pc:cxnChg chg="del">
          <ac:chgData name="Edgard Morato" userId="1da6dde4-7cd4-47d1-b037-d62d00b7d62c" providerId="ADAL" clId="{4DBBA4EF-E832-4C71-B5C7-7F1D2F512F3B}" dt="2024-08-13T18:30:43.713" v="170" actId="478"/>
          <ac:cxnSpMkLst>
            <pc:docMk/>
            <pc:sldMk cId="4023122470" sldId="2147471831"/>
            <ac:cxnSpMk id="150" creationId="{EC765BC1-71A2-E513-163F-9C096FCDDBED}"/>
          </ac:cxnSpMkLst>
        </pc:cxnChg>
      </pc:sldChg>
      <pc:sldChg chg="addSp delSp modSp mod">
        <pc:chgData name="Edgard Morato" userId="1da6dde4-7cd4-47d1-b037-d62d00b7d62c" providerId="ADAL" clId="{4DBBA4EF-E832-4C71-B5C7-7F1D2F512F3B}" dt="2024-08-13T18:29:58.017" v="157" actId="34135"/>
        <pc:sldMkLst>
          <pc:docMk/>
          <pc:sldMk cId="3538987370" sldId="2147471841"/>
        </pc:sldMkLst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2" creationId="{F384FA32-81DA-93CE-3832-69B79DDA7BBC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3" creationId="{977FDBF9-62EF-BB85-B61E-AEBAA8578FE5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4" creationId="{4465BFCA-2752-6A02-A8AB-6F35E008EE4B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5" creationId="{D03372D8-BF52-E297-7CF5-9F1844455DEF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6" creationId="{A2D0A166-36E6-5C21-BF8E-5C4B8B4F3F0D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7" creationId="{3EA17CFA-0A5B-0DBE-5FBC-62795EFDCE60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8" creationId="{246B86D9-6CB4-4585-C1F7-CF6DFEEAB842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9" creationId="{1A5DA821-670E-184E-DC84-012AAF2A3DA4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10" creationId="{AB8F3379-A158-C5F6-EA0F-5224ECD953D0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13" creationId="{C207B055-F187-F9A3-B14D-40BB12E44DDB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19" creationId="{2B58842B-755B-8312-BAC3-747A970B1E62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20" creationId="{C65DF266-D51E-DEE3-00CF-0A68AAD4AABD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21" creationId="{43E14B9D-694D-F481-5FD3-51E0D93B8D34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22" creationId="{F6A8DB13-B7B9-1227-5880-F831415799AF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23" creationId="{A9A44EF1-177D-D571-8AC6-DDBD520EB6A5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24" creationId="{19284299-B036-B223-50A5-148E2C874339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25" creationId="{ECBA0CF2-C90E-5E81-E71D-C8C5106011EF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26" creationId="{4C61574F-1D6C-7DAC-84D4-146D8B08D0B0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27" creationId="{B8F6358A-842A-567C-97B1-BC757B6CD6BC}"/>
          </ac:spMkLst>
        </pc:spChg>
        <pc:spChg chg="del">
          <ac:chgData name="Edgard Morato" userId="1da6dde4-7cd4-47d1-b037-d62d00b7d62c" providerId="ADAL" clId="{4DBBA4EF-E832-4C71-B5C7-7F1D2F512F3B}" dt="2024-08-13T18:29:45.139" v="153" actId="478"/>
          <ac:spMkLst>
            <pc:docMk/>
            <pc:sldMk cId="3538987370" sldId="2147471841"/>
            <ac:spMk id="33" creationId="{B58A2BF7-E316-EC99-7626-4A1E04839C3E}"/>
          </ac:spMkLst>
        </pc:spChg>
        <pc:picChg chg="del">
          <ac:chgData name="Edgard Morato" userId="1da6dde4-7cd4-47d1-b037-d62d00b7d62c" providerId="ADAL" clId="{4DBBA4EF-E832-4C71-B5C7-7F1D2F512F3B}" dt="2024-08-13T18:29:45.139" v="153" actId="478"/>
          <ac:picMkLst>
            <pc:docMk/>
            <pc:sldMk cId="3538987370" sldId="2147471841"/>
            <ac:picMk id="12" creationId="{E3B311C1-5435-A2D2-3CC5-3AE545757B09}"/>
          </ac:picMkLst>
        </pc:picChg>
        <pc:picChg chg="del">
          <ac:chgData name="Edgard Morato" userId="1da6dde4-7cd4-47d1-b037-d62d00b7d62c" providerId="ADAL" clId="{4DBBA4EF-E832-4C71-B5C7-7F1D2F512F3B}" dt="2024-08-13T18:29:45.139" v="153" actId="478"/>
          <ac:picMkLst>
            <pc:docMk/>
            <pc:sldMk cId="3538987370" sldId="2147471841"/>
            <ac:picMk id="28" creationId="{57EC3C88-BA58-B091-5E9D-DD70530F697C}"/>
          </ac:picMkLst>
        </pc:picChg>
        <pc:picChg chg="add mod">
          <ac:chgData name="Edgard Morato" userId="1da6dde4-7cd4-47d1-b037-d62d00b7d62c" providerId="ADAL" clId="{4DBBA4EF-E832-4C71-B5C7-7F1D2F512F3B}" dt="2024-08-13T18:29:58.017" v="157" actId="34135"/>
          <ac:picMkLst>
            <pc:docMk/>
            <pc:sldMk cId="3538987370" sldId="2147471841"/>
            <ac:picMk id="29" creationId="{644C7BED-E71C-AD1D-0348-EA47B4C3E2E4}"/>
          </ac:picMkLst>
        </pc:picChg>
        <pc:picChg chg="del">
          <ac:chgData name="Edgard Morato" userId="1da6dde4-7cd4-47d1-b037-d62d00b7d62c" providerId="ADAL" clId="{4DBBA4EF-E832-4C71-B5C7-7F1D2F512F3B}" dt="2024-08-13T18:29:45.139" v="153" actId="478"/>
          <ac:picMkLst>
            <pc:docMk/>
            <pc:sldMk cId="3538987370" sldId="2147471841"/>
            <ac:picMk id="30" creationId="{C3890FA0-04B1-1452-D1FB-C7D1BAA4F3CA}"/>
          </ac:picMkLst>
        </pc:picChg>
        <pc:picChg chg="del">
          <ac:chgData name="Edgard Morato" userId="1da6dde4-7cd4-47d1-b037-d62d00b7d62c" providerId="ADAL" clId="{4DBBA4EF-E832-4C71-B5C7-7F1D2F512F3B}" dt="2024-08-13T18:29:45.139" v="153" actId="478"/>
          <ac:picMkLst>
            <pc:docMk/>
            <pc:sldMk cId="3538987370" sldId="2147471841"/>
            <ac:picMk id="31" creationId="{34BD8EB7-6F7D-C5EF-C7DA-46B83D3B6606}"/>
          </ac:picMkLst>
        </pc:picChg>
        <pc:picChg chg="del">
          <ac:chgData name="Edgard Morato" userId="1da6dde4-7cd4-47d1-b037-d62d00b7d62c" providerId="ADAL" clId="{4DBBA4EF-E832-4C71-B5C7-7F1D2F512F3B}" dt="2024-08-13T18:29:45.139" v="153" actId="478"/>
          <ac:picMkLst>
            <pc:docMk/>
            <pc:sldMk cId="3538987370" sldId="2147471841"/>
            <ac:picMk id="32" creationId="{F13928DF-EB39-6FD9-9486-9CABF04AE8A3}"/>
          </ac:picMkLst>
        </pc:picChg>
        <pc:picChg chg="del">
          <ac:chgData name="Edgard Morato" userId="1da6dde4-7cd4-47d1-b037-d62d00b7d62c" providerId="ADAL" clId="{4DBBA4EF-E832-4C71-B5C7-7F1D2F512F3B}" dt="2024-08-13T18:29:45.139" v="153" actId="478"/>
          <ac:picMkLst>
            <pc:docMk/>
            <pc:sldMk cId="3538987370" sldId="2147471841"/>
            <ac:picMk id="35" creationId="{DAC6F1E6-B3F4-CC23-DA1F-37BBCDBE2A4A}"/>
          </ac:picMkLst>
        </pc:picChg>
        <pc:cxnChg chg="del">
          <ac:chgData name="Edgard Morato" userId="1da6dde4-7cd4-47d1-b037-d62d00b7d62c" providerId="ADAL" clId="{4DBBA4EF-E832-4C71-B5C7-7F1D2F512F3B}" dt="2024-08-13T18:29:45.139" v="153" actId="478"/>
          <ac:cxnSpMkLst>
            <pc:docMk/>
            <pc:sldMk cId="3538987370" sldId="2147471841"/>
            <ac:cxnSpMk id="14" creationId="{6135A994-E996-5AB0-A3B1-70C643DA492B}"/>
          </ac:cxnSpMkLst>
        </pc:cxnChg>
        <pc:cxnChg chg="del">
          <ac:chgData name="Edgard Morato" userId="1da6dde4-7cd4-47d1-b037-d62d00b7d62c" providerId="ADAL" clId="{4DBBA4EF-E832-4C71-B5C7-7F1D2F512F3B}" dt="2024-08-13T18:29:45.139" v="153" actId="478"/>
          <ac:cxnSpMkLst>
            <pc:docMk/>
            <pc:sldMk cId="3538987370" sldId="2147471841"/>
            <ac:cxnSpMk id="15" creationId="{97284600-084C-77E2-D6AB-772B25370C85}"/>
          </ac:cxnSpMkLst>
        </pc:cxnChg>
        <pc:cxnChg chg="del">
          <ac:chgData name="Edgard Morato" userId="1da6dde4-7cd4-47d1-b037-d62d00b7d62c" providerId="ADAL" clId="{4DBBA4EF-E832-4C71-B5C7-7F1D2F512F3B}" dt="2024-08-13T18:29:45.139" v="153" actId="478"/>
          <ac:cxnSpMkLst>
            <pc:docMk/>
            <pc:sldMk cId="3538987370" sldId="2147471841"/>
            <ac:cxnSpMk id="16" creationId="{28D61FC9-084C-931A-1642-10604FFEA682}"/>
          </ac:cxnSpMkLst>
        </pc:cxnChg>
        <pc:cxnChg chg="del">
          <ac:chgData name="Edgard Morato" userId="1da6dde4-7cd4-47d1-b037-d62d00b7d62c" providerId="ADAL" clId="{4DBBA4EF-E832-4C71-B5C7-7F1D2F512F3B}" dt="2024-08-13T18:29:45.139" v="153" actId="478"/>
          <ac:cxnSpMkLst>
            <pc:docMk/>
            <pc:sldMk cId="3538987370" sldId="2147471841"/>
            <ac:cxnSpMk id="17" creationId="{E40FAD61-71EE-8E61-EC30-D4EA0412BE97}"/>
          </ac:cxnSpMkLst>
        </pc:cxnChg>
        <pc:cxnChg chg="del">
          <ac:chgData name="Edgard Morato" userId="1da6dde4-7cd4-47d1-b037-d62d00b7d62c" providerId="ADAL" clId="{4DBBA4EF-E832-4C71-B5C7-7F1D2F512F3B}" dt="2024-08-13T18:29:45.139" v="153" actId="478"/>
          <ac:cxnSpMkLst>
            <pc:docMk/>
            <pc:sldMk cId="3538987370" sldId="2147471841"/>
            <ac:cxnSpMk id="18" creationId="{0EE9D94E-51E6-51BC-E959-09962BDE8E10}"/>
          </ac:cxnSpMkLst>
        </pc:cxnChg>
      </pc:sldChg>
      <pc:sldChg chg="addSp delSp modSp mod">
        <pc:chgData name="Edgard Morato" userId="1da6dde4-7cd4-47d1-b037-d62d00b7d62c" providerId="ADAL" clId="{4DBBA4EF-E832-4C71-B5C7-7F1D2F512F3B}" dt="2024-08-13T18:36:53.654" v="187"/>
        <pc:sldMkLst>
          <pc:docMk/>
          <pc:sldMk cId="1377452179" sldId="2147471843"/>
        </pc:sldMkLst>
        <pc:spChg chg="del">
          <ac:chgData name="Edgard Morato" userId="1da6dde4-7cd4-47d1-b037-d62d00b7d62c" providerId="ADAL" clId="{4DBBA4EF-E832-4C71-B5C7-7F1D2F512F3B}" dt="2024-08-13T18:30:20.508" v="164" actId="478"/>
          <ac:spMkLst>
            <pc:docMk/>
            <pc:sldMk cId="1377452179" sldId="2147471843"/>
            <ac:spMk id="2" creationId="{A80B4AED-D4AC-F205-40F1-751378CA607E}"/>
          </ac:spMkLst>
        </pc:spChg>
        <pc:spChg chg="del">
          <ac:chgData name="Edgard Morato" userId="1da6dde4-7cd4-47d1-b037-d62d00b7d62c" providerId="ADAL" clId="{4DBBA4EF-E832-4C71-B5C7-7F1D2F512F3B}" dt="2024-08-13T18:20:39.669" v="12" actId="478"/>
          <ac:spMkLst>
            <pc:docMk/>
            <pc:sldMk cId="1377452179" sldId="2147471843"/>
            <ac:spMk id="3" creationId="{C44E3EBA-69D8-380C-8E57-86CC5AC46408}"/>
          </ac:spMkLst>
        </pc:spChg>
        <pc:spChg chg="del">
          <ac:chgData name="Edgard Morato" userId="1da6dde4-7cd4-47d1-b037-d62d00b7d62c" providerId="ADAL" clId="{4DBBA4EF-E832-4C71-B5C7-7F1D2F512F3B}" dt="2024-08-13T18:20:39.669" v="12" actId="478"/>
          <ac:spMkLst>
            <pc:docMk/>
            <pc:sldMk cId="1377452179" sldId="2147471843"/>
            <ac:spMk id="4" creationId="{BC6A9376-56E8-1316-3E58-90498E8683E8}"/>
          </ac:spMkLst>
        </pc:spChg>
        <pc:spChg chg="del">
          <ac:chgData name="Edgard Morato" userId="1da6dde4-7cd4-47d1-b037-d62d00b7d62c" providerId="ADAL" clId="{4DBBA4EF-E832-4C71-B5C7-7F1D2F512F3B}" dt="2024-08-13T18:30:20.508" v="164" actId="478"/>
          <ac:spMkLst>
            <pc:docMk/>
            <pc:sldMk cId="1377452179" sldId="2147471843"/>
            <ac:spMk id="5" creationId="{967E14F8-601E-B3A9-E6CA-9D12681C6682}"/>
          </ac:spMkLst>
        </pc:spChg>
        <pc:spChg chg="add del mod">
          <ac:chgData name="Edgard Morato" userId="1da6dde4-7cd4-47d1-b037-d62d00b7d62c" providerId="ADAL" clId="{4DBBA4EF-E832-4C71-B5C7-7F1D2F512F3B}" dt="2024-08-13T18:30:22.749" v="165" actId="478"/>
          <ac:spMkLst>
            <pc:docMk/>
            <pc:sldMk cId="1377452179" sldId="2147471843"/>
            <ac:spMk id="7" creationId="{964A813E-AC46-5601-5489-D4EE17B1ACF7}"/>
          </ac:spMkLst>
        </pc:spChg>
        <pc:spChg chg="add mod">
          <ac:chgData name="Edgard Morato" userId="1da6dde4-7cd4-47d1-b037-d62d00b7d62c" providerId="ADAL" clId="{4DBBA4EF-E832-4C71-B5C7-7F1D2F512F3B}" dt="2024-08-13T18:36:53.654" v="187"/>
          <ac:spMkLst>
            <pc:docMk/>
            <pc:sldMk cId="1377452179" sldId="2147471843"/>
            <ac:spMk id="10" creationId="{A068517F-735F-1E2A-F591-28872F7D6464}"/>
          </ac:spMkLst>
        </pc:spChg>
        <pc:spChg chg="add mod">
          <ac:chgData name="Edgard Morato" userId="1da6dde4-7cd4-47d1-b037-d62d00b7d62c" providerId="ADAL" clId="{4DBBA4EF-E832-4C71-B5C7-7F1D2F512F3B}" dt="2024-08-13T18:36:53.654" v="187"/>
          <ac:spMkLst>
            <pc:docMk/>
            <pc:sldMk cId="1377452179" sldId="2147471843"/>
            <ac:spMk id="11" creationId="{05E55894-6AC8-D127-D4F2-0E6D1070394D}"/>
          </ac:spMkLst>
        </pc:spChg>
        <pc:picChg chg="add mod">
          <ac:chgData name="Edgard Morato" userId="1da6dde4-7cd4-47d1-b037-d62d00b7d62c" providerId="ADAL" clId="{4DBBA4EF-E832-4C71-B5C7-7F1D2F512F3B}" dt="2024-08-13T18:30:37.404" v="169" actId="34135"/>
          <ac:picMkLst>
            <pc:docMk/>
            <pc:sldMk cId="1377452179" sldId="2147471843"/>
            <ac:picMk id="9" creationId="{B5D26A63-0237-3145-0F69-5137BBAF6023}"/>
          </ac:picMkLst>
        </pc:picChg>
      </pc:sldChg>
      <pc:sldChg chg="addSp delSp modSp mod">
        <pc:chgData name="Edgard Morato" userId="1da6dde4-7cd4-47d1-b037-d62d00b7d62c" providerId="ADAL" clId="{4DBBA4EF-E832-4C71-B5C7-7F1D2F512F3B}" dt="2024-08-13T18:22:00.520" v="17" actId="34135"/>
        <pc:sldMkLst>
          <pc:docMk/>
          <pc:sldMk cId="2671093986" sldId="2147471883"/>
        </pc:sldMkLst>
        <pc:spChg chg="del">
          <ac:chgData name="Edgard Morato" userId="1da6dde4-7cd4-47d1-b037-d62d00b7d62c" providerId="ADAL" clId="{4DBBA4EF-E832-4C71-B5C7-7F1D2F512F3B}" dt="2024-08-13T18:21:46.063" v="13" actId="478"/>
          <ac:spMkLst>
            <pc:docMk/>
            <pc:sldMk cId="2671093986" sldId="2147471883"/>
            <ac:spMk id="4" creationId="{B4E2ED97-3AE0-7A47-0084-29775B7E43F8}"/>
          </ac:spMkLst>
        </pc:spChg>
        <pc:spChg chg="del">
          <ac:chgData name="Edgard Morato" userId="1da6dde4-7cd4-47d1-b037-d62d00b7d62c" providerId="ADAL" clId="{4DBBA4EF-E832-4C71-B5C7-7F1D2F512F3B}" dt="2024-08-13T18:21:46.063" v="13" actId="478"/>
          <ac:spMkLst>
            <pc:docMk/>
            <pc:sldMk cId="2671093986" sldId="2147471883"/>
            <ac:spMk id="9" creationId="{56507B7F-8B99-4093-D87E-561E21FBCA9A}"/>
          </ac:spMkLst>
        </pc:spChg>
        <pc:spChg chg="del">
          <ac:chgData name="Edgard Morato" userId="1da6dde4-7cd4-47d1-b037-d62d00b7d62c" providerId="ADAL" clId="{4DBBA4EF-E832-4C71-B5C7-7F1D2F512F3B}" dt="2024-08-13T18:21:46.063" v="13" actId="478"/>
          <ac:spMkLst>
            <pc:docMk/>
            <pc:sldMk cId="2671093986" sldId="2147471883"/>
            <ac:spMk id="11" creationId="{75ADD9B1-BBD9-17D7-2226-2D8C2D2108AC}"/>
          </ac:spMkLst>
        </pc:spChg>
        <pc:picChg chg="del">
          <ac:chgData name="Edgard Morato" userId="1da6dde4-7cd4-47d1-b037-d62d00b7d62c" providerId="ADAL" clId="{4DBBA4EF-E832-4C71-B5C7-7F1D2F512F3B}" dt="2024-08-13T18:21:46.063" v="13" actId="478"/>
          <ac:picMkLst>
            <pc:docMk/>
            <pc:sldMk cId="2671093986" sldId="2147471883"/>
            <ac:picMk id="2" creationId="{9BB1F79A-21B5-9879-CAB8-97755A2C26DF}"/>
          </ac:picMkLst>
        </pc:picChg>
        <pc:picChg chg="add mod">
          <ac:chgData name="Edgard Morato" userId="1da6dde4-7cd4-47d1-b037-d62d00b7d62c" providerId="ADAL" clId="{4DBBA4EF-E832-4C71-B5C7-7F1D2F512F3B}" dt="2024-08-13T18:22:00.520" v="17" actId="34135"/>
          <ac:picMkLst>
            <pc:docMk/>
            <pc:sldMk cId="2671093986" sldId="2147471883"/>
            <ac:picMk id="5" creationId="{8DE86767-A771-ADA1-4973-CA4BA328CB08}"/>
          </ac:picMkLst>
        </pc:picChg>
        <pc:picChg chg="del">
          <ac:chgData name="Edgard Morato" userId="1da6dde4-7cd4-47d1-b037-d62d00b7d62c" providerId="ADAL" clId="{4DBBA4EF-E832-4C71-B5C7-7F1D2F512F3B}" dt="2024-08-13T18:21:46.063" v="13" actId="478"/>
          <ac:picMkLst>
            <pc:docMk/>
            <pc:sldMk cId="2671093986" sldId="2147471883"/>
            <ac:picMk id="10" creationId="{BDB929DE-A9EF-320D-473F-69B653C1937F}"/>
          </ac:picMkLst>
        </pc:picChg>
      </pc:sldChg>
      <pc:sldChg chg="addSp delSp modSp mod modNotesTx">
        <pc:chgData name="Edgard Morato" userId="1da6dde4-7cd4-47d1-b037-d62d00b7d62c" providerId="ADAL" clId="{4DBBA4EF-E832-4C71-B5C7-7F1D2F512F3B}" dt="2024-08-13T18:41:53.134" v="287" actId="6549"/>
        <pc:sldMkLst>
          <pc:docMk/>
          <pc:sldMk cId="432261805" sldId="2147471908"/>
        </pc:sldMkLst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2" creationId="{2951EE2A-0660-3168-24E0-D1902BE891D7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3" creationId="{7159455C-1E79-0E65-E71E-828E19E39830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4" creationId="{A4C9D58A-C258-C86B-6173-BF7C6C54AF2F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6" creationId="{578A8D64-09EA-5B4A-CB6F-8E5A4AAE1C67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7" creationId="{3CDAB892-D64D-92B7-E6DE-8151BB02085E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8" creationId="{239811D2-80A4-624D-44CC-18498ACD7637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9" creationId="{D56AB3F2-AEB6-C715-378C-7AD82698651D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10" creationId="{5B2FAF5A-31A1-5637-B453-558DEFCC012E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12" creationId="{1FA1BE23-D613-FD89-C608-A7B41997DF10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13" creationId="{AC5CA302-4F4E-E265-46FA-8F3C36FCA935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14" creationId="{07D07922-C8FC-6B86-5367-67EAE4023D89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15" creationId="{BF6BD988-4E3D-4B16-AD60-54D99C274251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16" creationId="{F97DDF65-D364-D4D2-D960-5A091AC34F5A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17" creationId="{849F4899-4EC7-0872-038C-E31FE72D1520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18" creationId="{E89DC4CF-980E-BE27-4D60-52D6CF9B71ED}"/>
          </ac:spMkLst>
        </pc:spChg>
        <pc:spChg chg="add del mod">
          <ac:chgData name="Edgard Morato" userId="1da6dde4-7cd4-47d1-b037-d62d00b7d62c" providerId="ADAL" clId="{4DBBA4EF-E832-4C71-B5C7-7F1D2F512F3B}" dt="2024-08-13T18:30:04.804" v="159" actId="478"/>
          <ac:spMkLst>
            <pc:docMk/>
            <pc:sldMk cId="432261805" sldId="2147471908"/>
            <ac:spMk id="20" creationId="{F8CF58E6-5104-218A-A03E-20F8AD2739F4}"/>
          </ac:spMkLst>
        </pc:spChg>
        <pc:spChg chg="add del mod">
          <ac:chgData name="Edgard Morato" userId="1da6dde4-7cd4-47d1-b037-d62d00b7d62c" providerId="ADAL" clId="{4DBBA4EF-E832-4C71-B5C7-7F1D2F512F3B}" dt="2024-08-13T18:30:04.804" v="159" actId="478"/>
          <ac:spMkLst>
            <pc:docMk/>
            <pc:sldMk cId="432261805" sldId="2147471908"/>
            <ac:spMk id="22" creationId="{AAEA2FBB-B4B8-0D7D-EC89-4FDE88874846}"/>
          </ac:spMkLst>
        </pc:spChg>
        <pc:spChg chg="add mod">
          <ac:chgData name="Edgard Morato" userId="1da6dde4-7cd4-47d1-b037-d62d00b7d62c" providerId="ADAL" clId="{4DBBA4EF-E832-4C71-B5C7-7F1D2F512F3B}" dt="2024-08-13T18:37:24.867" v="211" actId="1036"/>
          <ac:spMkLst>
            <pc:docMk/>
            <pc:sldMk cId="432261805" sldId="2147471908"/>
            <ac:spMk id="25" creationId="{AD3CAC94-2EB0-52DE-D521-C448A94D894C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29" creationId="{42029580-14F6-F556-2254-E52C53A0B6F4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30" creationId="{14C76B57-7F38-B19B-8151-78B47826894A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31" creationId="{13789644-838D-D7D1-B06D-A9596795C7B1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38" creationId="{0BBC29AE-584B-66E1-0236-891FB2B904C3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58" creationId="{9910F649-4386-790F-A691-8EB8FA9E7769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59" creationId="{D43658C6-A71C-8C47-768F-665246E0F900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60" creationId="{86D3BF9B-B265-4681-A05D-89D3BBC57F35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61" creationId="{987A28F4-A16E-2C55-7A48-40F604052A61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62" creationId="{6AFFE8A6-6A17-9E8F-CA64-D812DB753A4D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63" creationId="{BBF448FA-42D8-D70B-B674-632C9857A4E3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64" creationId="{DDB0DFD6-FCFF-C05D-931F-E477D2D99C30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65" creationId="{D3618A69-B1C0-9204-65C9-F61C3727CEBA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66" creationId="{E3002800-5BF0-8ABF-9FA8-E2BD321E3364}"/>
          </ac:spMkLst>
        </pc:spChg>
        <pc:spChg chg="del">
          <ac:chgData name="Edgard Morato" userId="1da6dde4-7cd4-47d1-b037-d62d00b7d62c" providerId="ADAL" clId="{4DBBA4EF-E832-4C71-B5C7-7F1D2F512F3B}" dt="2024-08-13T18:30:02.934" v="158" actId="478"/>
          <ac:spMkLst>
            <pc:docMk/>
            <pc:sldMk cId="432261805" sldId="2147471908"/>
            <ac:spMk id="73" creationId="{5E158702-62E8-D916-F2B9-19E32BF5B2A2}"/>
          </ac:spMkLst>
        </pc:spChg>
        <pc:grpChg chg="del">
          <ac:chgData name="Edgard Morato" userId="1da6dde4-7cd4-47d1-b037-d62d00b7d62c" providerId="ADAL" clId="{4DBBA4EF-E832-4C71-B5C7-7F1D2F512F3B}" dt="2024-08-13T18:30:02.934" v="158" actId="478"/>
          <ac:grpSpMkLst>
            <pc:docMk/>
            <pc:sldMk cId="432261805" sldId="2147471908"/>
            <ac:grpSpMk id="11" creationId="{014668D5-C29E-D64E-F671-8C32D729B314}"/>
          </ac:grpSpMkLst>
        </pc:grpChg>
        <pc:grpChg chg="del">
          <ac:chgData name="Edgard Morato" userId="1da6dde4-7cd4-47d1-b037-d62d00b7d62c" providerId="ADAL" clId="{4DBBA4EF-E832-4C71-B5C7-7F1D2F512F3B}" dt="2024-08-13T18:30:02.934" v="158" actId="478"/>
          <ac:grpSpMkLst>
            <pc:docMk/>
            <pc:sldMk cId="432261805" sldId="2147471908"/>
            <ac:grpSpMk id="85" creationId="{34B7AF68-562F-17C1-9E56-386139351FCB}"/>
          </ac:grpSpMkLst>
        </pc:grpChg>
        <pc:grpChg chg="del">
          <ac:chgData name="Edgard Morato" userId="1da6dde4-7cd4-47d1-b037-d62d00b7d62c" providerId="ADAL" clId="{4DBBA4EF-E832-4C71-B5C7-7F1D2F512F3B}" dt="2024-08-13T18:30:02.934" v="158" actId="478"/>
          <ac:grpSpMkLst>
            <pc:docMk/>
            <pc:sldMk cId="432261805" sldId="2147471908"/>
            <ac:grpSpMk id="86" creationId="{E284A3D7-ABC9-E6A4-D2C0-12DFFE43930B}"/>
          </ac:grpSpMkLst>
        </pc:grpChg>
        <pc:grpChg chg="del">
          <ac:chgData name="Edgard Morato" userId="1da6dde4-7cd4-47d1-b037-d62d00b7d62c" providerId="ADAL" clId="{4DBBA4EF-E832-4C71-B5C7-7F1D2F512F3B}" dt="2024-08-13T18:30:02.934" v="158" actId="478"/>
          <ac:grpSpMkLst>
            <pc:docMk/>
            <pc:sldMk cId="432261805" sldId="2147471908"/>
            <ac:grpSpMk id="87" creationId="{BBA120EB-B424-794B-079D-25AEA4768ED3}"/>
          </ac:grpSpMkLst>
        </pc:grpChg>
        <pc:grpChg chg="del">
          <ac:chgData name="Edgard Morato" userId="1da6dde4-7cd4-47d1-b037-d62d00b7d62c" providerId="ADAL" clId="{4DBBA4EF-E832-4C71-B5C7-7F1D2F512F3B}" dt="2024-08-13T18:30:02.934" v="158" actId="478"/>
          <ac:grpSpMkLst>
            <pc:docMk/>
            <pc:sldMk cId="432261805" sldId="2147471908"/>
            <ac:grpSpMk id="89" creationId="{B6B9E159-15D4-499D-3C03-46ACBF3BF2CF}"/>
          </ac:grpSpMkLst>
        </pc:grpChg>
        <pc:grpChg chg="del">
          <ac:chgData name="Edgard Morato" userId="1da6dde4-7cd4-47d1-b037-d62d00b7d62c" providerId="ADAL" clId="{4DBBA4EF-E832-4C71-B5C7-7F1D2F512F3B}" dt="2024-08-13T18:30:02.934" v="158" actId="478"/>
          <ac:grpSpMkLst>
            <pc:docMk/>
            <pc:sldMk cId="432261805" sldId="2147471908"/>
            <ac:grpSpMk id="91" creationId="{91EC43C7-A0EA-701D-9FFA-576C36CE7D46}"/>
          </ac:grpSpMkLst>
        </pc:grpChg>
        <pc:grpChg chg="del">
          <ac:chgData name="Edgard Morato" userId="1da6dde4-7cd4-47d1-b037-d62d00b7d62c" providerId="ADAL" clId="{4DBBA4EF-E832-4C71-B5C7-7F1D2F512F3B}" dt="2024-08-13T18:30:02.934" v="158" actId="478"/>
          <ac:grpSpMkLst>
            <pc:docMk/>
            <pc:sldMk cId="432261805" sldId="2147471908"/>
            <ac:grpSpMk id="94" creationId="{852C6838-9E7B-E2E9-F04E-B1373ACDE896}"/>
          </ac:grpSpMkLst>
        </pc:grpChg>
        <pc:picChg chg="add mod">
          <ac:chgData name="Edgard Morato" userId="1da6dde4-7cd4-47d1-b037-d62d00b7d62c" providerId="ADAL" clId="{4DBBA4EF-E832-4C71-B5C7-7F1D2F512F3B}" dt="2024-08-13T18:30:15.870" v="163" actId="34135"/>
          <ac:picMkLst>
            <pc:docMk/>
            <pc:sldMk cId="432261805" sldId="2147471908"/>
            <ac:picMk id="24" creationId="{EDF2AB6F-3553-37F4-44FA-EACC6B407438}"/>
          </ac:picMkLst>
        </pc:picChg>
        <pc:picChg chg="del">
          <ac:chgData name="Edgard Morato" userId="1da6dde4-7cd4-47d1-b037-d62d00b7d62c" providerId="ADAL" clId="{4DBBA4EF-E832-4C71-B5C7-7F1D2F512F3B}" dt="2024-08-13T18:30:02.934" v="158" actId="478"/>
          <ac:picMkLst>
            <pc:docMk/>
            <pc:sldMk cId="432261805" sldId="2147471908"/>
            <ac:picMk id="48" creationId="{5A9A398C-B9ED-A6AE-6AB5-236929816974}"/>
          </ac:picMkLst>
        </pc:picChg>
        <pc:picChg chg="del">
          <ac:chgData name="Edgard Morato" userId="1da6dde4-7cd4-47d1-b037-d62d00b7d62c" providerId="ADAL" clId="{4DBBA4EF-E832-4C71-B5C7-7F1D2F512F3B}" dt="2024-08-13T18:30:02.934" v="158" actId="478"/>
          <ac:picMkLst>
            <pc:docMk/>
            <pc:sldMk cId="432261805" sldId="2147471908"/>
            <ac:picMk id="50" creationId="{CB7999C2-F91D-14E8-FBB6-61BC265B14B8}"/>
          </ac:picMkLst>
        </pc:picChg>
        <pc:picChg chg="del">
          <ac:chgData name="Edgard Morato" userId="1da6dde4-7cd4-47d1-b037-d62d00b7d62c" providerId="ADAL" clId="{4DBBA4EF-E832-4C71-B5C7-7F1D2F512F3B}" dt="2024-08-13T18:30:02.934" v="158" actId="478"/>
          <ac:picMkLst>
            <pc:docMk/>
            <pc:sldMk cId="432261805" sldId="2147471908"/>
            <ac:picMk id="51" creationId="{D4C056B2-71EB-AD35-B14A-845BDFB8292D}"/>
          </ac:picMkLst>
        </pc:picChg>
        <pc:picChg chg="del">
          <ac:chgData name="Edgard Morato" userId="1da6dde4-7cd4-47d1-b037-d62d00b7d62c" providerId="ADAL" clId="{4DBBA4EF-E832-4C71-B5C7-7F1D2F512F3B}" dt="2024-08-13T18:30:02.934" v="158" actId="478"/>
          <ac:picMkLst>
            <pc:docMk/>
            <pc:sldMk cId="432261805" sldId="2147471908"/>
            <ac:picMk id="54" creationId="{E9249694-E093-CD31-60E6-36A69F102BA6}"/>
          </ac:picMkLst>
        </pc:picChg>
        <pc:picChg chg="del">
          <ac:chgData name="Edgard Morato" userId="1da6dde4-7cd4-47d1-b037-d62d00b7d62c" providerId="ADAL" clId="{4DBBA4EF-E832-4C71-B5C7-7F1D2F512F3B}" dt="2024-08-13T18:30:02.934" v="158" actId="478"/>
          <ac:picMkLst>
            <pc:docMk/>
            <pc:sldMk cId="432261805" sldId="2147471908"/>
            <ac:picMk id="55" creationId="{F6969C56-75F8-A773-7C70-70A037B01449}"/>
          </ac:picMkLst>
        </pc:picChg>
        <pc:picChg chg="del">
          <ac:chgData name="Edgard Morato" userId="1da6dde4-7cd4-47d1-b037-d62d00b7d62c" providerId="ADAL" clId="{4DBBA4EF-E832-4C71-B5C7-7F1D2F512F3B}" dt="2024-08-13T18:30:02.934" v="158" actId="478"/>
          <ac:picMkLst>
            <pc:docMk/>
            <pc:sldMk cId="432261805" sldId="2147471908"/>
            <ac:picMk id="67" creationId="{69D1DE89-1D8D-5E7B-C4BB-2761C27211CA}"/>
          </ac:picMkLst>
        </pc:picChg>
        <pc:picChg chg="del">
          <ac:chgData name="Edgard Morato" userId="1da6dde4-7cd4-47d1-b037-d62d00b7d62c" providerId="ADAL" clId="{4DBBA4EF-E832-4C71-B5C7-7F1D2F512F3B}" dt="2024-08-13T18:30:02.934" v="158" actId="478"/>
          <ac:picMkLst>
            <pc:docMk/>
            <pc:sldMk cId="432261805" sldId="2147471908"/>
            <ac:picMk id="68" creationId="{90684E6D-11A1-5AEB-6C5C-CC48BE4559EF}"/>
          </ac:picMkLst>
        </pc:picChg>
        <pc:picChg chg="del">
          <ac:chgData name="Edgard Morato" userId="1da6dde4-7cd4-47d1-b037-d62d00b7d62c" providerId="ADAL" clId="{4DBBA4EF-E832-4C71-B5C7-7F1D2F512F3B}" dt="2024-08-13T18:30:02.934" v="158" actId="478"/>
          <ac:picMkLst>
            <pc:docMk/>
            <pc:sldMk cId="432261805" sldId="2147471908"/>
            <ac:picMk id="69" creationId="{3CFB9AD7-BDC3-FC1B-1DD3-1C1F5346AB90}"/>
          </ac:picMkLst>
        </pc:picChg>
        <pc:picChg chg="del">
          <ac:chgData name="Edgard Morato" userId="1da6dde4-7cd4-47d1-b037-d62d00b7d62c" providerId="ADAL" clId="{4DBBA4EF-E832-4C71-B5C7-7F1D2F512F3B}" dt="2024-08-13T18:30:02.934" v="158" actId="478"/>
          <ac:picMkLst>
            <pc:docMk/>
            <pc:sldMk cId="432261805" sldId="2147471908"/>
            <ac:picMk id="70" creationId="{3EF8D78A-CD8C-607B-1B9B-ED9DBFE6D64B}"/>
          </ac:picMkLst>
        </pc:picChg>
        <pc:picChg chg="del">
          <ac:chgData name="Edgard Morato" userId="1da6dde4-7cd4-47d1-b037-d62d00b7d62c" providerId="ADAL" clId="{4DBBA4EF-E832-4C71-B5C7-7F1D2F512F3B}" dt="2024-08-13T18:30:02.934" v="158" actId="478"/>
          <ac:picMkLst>
            <pc:docMk/>
            <pc:sldMk cId="432261805" sldId="2147471908"/>
            <ac:picMk id="71" creationId="{6B432920-58EE-1C8D-DD54-4A7B45F518AD}"/>
          </ac:picMkLst>
        </pc:picChg>
        <pc:picChg chg="del">
          <ac:chgData name="Edgard Morato" userId="1da6dde4-7cd4-47d1-b037-d62d00b7d62c" providerId="ADAL" clId="{4DBBA4EF-E832-4C71-B5C7-7F1D2F512F3B}" dt="2024-08-13T18:30:02.934" v="158" actId="478"/>
          <ac:picMkLst>
            <pc:docMk/>
            <pc:sldMk cId="432261805" sldId="2147471908"/>
            <ac:picMk id="72" creationId="{0724CF74-7F1E-1EF3-419B-1EC6ECD9569B}"/>
          </ac:picMkLst>
        </pc:picChg>
      </pc:sldChg>
      <pc:sldChg chg="addSp delSp modSp mod">
        <pc:chgData name="Edgard Morato" userId="1da6dde4-7cd4-47d1-b037-d62d00b7d62c" providerId="ADAL" clId="{4DBBA4EF-E832-4C71-B5C7-7F1D2F512F3B}" dt="2024-08-13T18:22:34.506" v="28" actId="34135"/>
        <pc:sldMkLst>
          <pc:docMk/>
          <pc:sldMk cId="60920140" sldId="2147472007"/>
        </pc:sldMkLst>
        <pc:spChg chg="del">
          <ac:chgData name="Edgard Morato" userId="1da6dde4-7cd4-47d1-b037-d62d00b7d62c" providerId="ADAL" clId="{4DBBA4EF-E832-4C71-B5C7-7F1D2F512F3B}" dt="2024-08-13T18:22:16.132" v="24" actId="478"/>
          <ac:spMkLst>
            <pc:docMk/>
            <pc:sldMk cId="60920140" sldId="2147472007"/>
            <ac:spMk id="2" creationId="{AC597590-9E93-0687-BC8A-C91741B15C6A}"/>
          </ac:spMkLst>
        </pc:spChg>
        <pc:spChg chg="del">
          <ac:chgData name="Edgard Morato" userId="1da6dde4-7cd4-47d1-b037-d62d00b7d62c" providerId="ADAL" clId="{4DBBA4EF-E832-4C71-B5C7-7F1D2F512F3B}" dt="2024-08-13T18:22:16.132" v="24" actId="478"/>
          <ac:spMkLst>
            <pc:docMk/>
            <pc:sldMk cId="60920140" sldId="2147472007"/>
            <ac:spMk id="3" creationId="{C3AA8247-842E-0D03-7BF5-CDCC04CB8181}"/>
          </ac:spMkLst>
        </pc:spChg>
        <pc:spChg chg="del">
          <ac:chgData name="Edgard Morato" userId="1da6dde4-7cd4-47d1-b037-d62d00b7d62c" providerId="ADAL" clId="{4DBBA4EF-E832-4C71-B5C7-7F1D2F512F3B}" dt="2024-08-13T18:22:16.132" v="24" actId="478"/>
          <ac:spMkLst>
            <pc:docMk/>
            <pc:sldMk cId="60920140" sldId="2147472007"/>
            <ac:spMk id="4" creationId="{56101A64-97A5-610C-0766-3E627B88D06F}"/>
          </ac:spMkLst>
        </pc:spChg>
        <pc:spChg chg="del">
          <ac:chgData name="Edgard Morato" userId="1da6dde4-7cd4-47d1-b037-d62d00b7d62c" providerId="ADAL" clId="{4DBBA4EF-E832-4C71-B5C7-7F1D2F512F3B}" dt="2024-08-13T18:22:16.132" v="24" actId="478"/>
          <ac:spMkLst>
            <pc:docMk/>
            <pc:sldMk cId="60920140" sldId="2147472007"/>
            <ac:spMk id="7" creationId="{56EB23F0-EF27-1860-79C5-38FB817A3FC8}"/>
          </ac:spMkLst>
        </pc:spChg>
        <pc:spChg chg="del">
          <ac:chgData name="Edgard Morato" userId="1da6dde4-7cd4-47d1-b037-d62d00b7d62c" providerId="ADAL" clId="{4DBBA4EF-E832-4C71-B5C7-7F1D2F512F3B}" dt="2024-08-13T18:22:16.132" v="24" actId="478"/>
          <ac:spMkLst>
            <pc:docMk/>
            <pc:sldMk cId="60920140" sldId="2147472007"/>
            <ac:spMk id="8" creationId="{914F95C6-50C9-FAD1-00FD-AEB508207495}"/>
          </ac:spMkLst>
        </pc:spChg>
        <pc:spChg chg="del">
          <ac:chgData name="Edgard Morato" userId="1da6dde4-7cd4-47d1-b037-d62d00b7d62c" providerId="ADAL" clId="{4DBBA4EF-E832-4C71-B5C7-7F1D2F512F3B}" dt="2024-08-13T18:22:16.132" v="24" actId="478"/>
          <ac:spMkLst>
            <pc:docMk/>
            <pc:sldMk cId="60920140" sldId="2147472007"/>
            <ac:spMk id="9" creationId="{559F10A4-780F-BDA0-0F0E-10273E337CCC}"/>
          </ac:spMkLst>
        </pc:spChg>
        <pc:picChg chg="del">
          <ac:chgData name="Edgard Morato" userId="1da6dde4-7cd4-47d1-b037-d62d00b7d62c" providerId="ADAL" clId="{4DBBA4EF-E832-4C71-B5C7-7F1D2F512F3B}" dt="2024-08-13T18:22:16.132" v="24" actId="478"/>
          <ac:picMkLst>
            <pc:docMk/>
            <pc:sldMk cId="60920140" sldId="2147472007"/>
            <ac:picMk id="6" creationId="{8A54964B-8F79-174D-7B35-C6C69726633A}"/>
          </ac:picMkLst>
        </pc:picChg>
        <pc:picChg chg="del">
          <ac:chgData name="Edgard Morato" userId="1da6dde4-7cd4-47d1-b037-d62d00b7d62c" providerId="ADAL" clId="{4DBBA4EF-E832-4C71-B5C7-7F1D2F512F3B}" dt="2024-08-13T18:22:16.132" v="24" actId="478"/>
          <ac:picMkLst>
            <pc:docMk/>
            <pc:sldMk cId="60920140" sldId="2147472007"/>
            <ac:picMk id="10" creationId="{5131D6C6-DF68-DEEF-3F6C-0264805AAC15}"/>
          </ac:picMkLst>
        </pc:picChg>
        <pc:picChg chg="add mod">
          <ac:chgData name="Edgard Morato" userId="1da6dde4-7cd4-47d1-b037-d62d00b7d62c" providerId="ADAL" clId="{4DBBA4EF-E832-4C71-B5C7-7F1D2F512F3B}" dt="2024-08-13T18:22:34.506" v="28" actId="34135"/>
          <ac:picMkLst>
            <pc:docMk/>
            <pc:sldMk cId="60920140" sldId="2147472007"/>
            <ac:picMk id="11" creationId="{625EC1C2-6412-AF06-F4A0-96EE2DDD09DC}"/>
          </ac:picMkLst>
        </pc:picChg>
      </pc:sldChg>
      <pc:sldChg chg="addSp delSp modSp mod modNotesTx">
        <pc:chgData name="Edgard Morato" userId="1da6dde4-7cd4-47d1-b037-d62d00b7d62c" providerId="ADAL" clId="{4DBBA4EF-E832-4C71-B5C7-7F1D2F512F3B}" dt="2024-08-13T18:40:47.143" v="272" actId="20577"/>
        <pc:sldMkLst>
          <pc:docMk/>
          <pc:sldMk cId="887918165" sldId="2147472010"/>
        </pc:sldMkLst>
        <pc:spChg chg="del">
          <ac:chgData name="Edgard Morato" userId="1da6dde4-7cd4-47d1-b037-d62d00b7d62c" providerId="ADAL" clId="{4DBBA4EF-E832-4C71-B5C7-7F1D2F512F3B}" dt="2024-08-13T18:23:05.521" v="41" actId="478"/>
          <ac:spMkLst>
            <pc:docMk/>
            <pc:sldMk cId="887918165" sldId="2147472010"/>
            <ac:spMk id="2" creationId="{2411FBD9-2B1C-332A-0AA5-13770F43D0E7}"/>
          </ac:spMkLst>
        </pc:spChg>
        <pc:spChg chg="add del mod">
          <ac:chgData name="Edgard Morato" userId="1da6dde4-7cd4-47d1-b037-d62d00b7d62c" providerId="ADAL" clId="{4DBBA4EF-E832-4C71-B5C7-7F1D2F512F3B}" dt="2024-08-13T18:23:07.453" v="42" actId="478"/>
          <ac:spMkLst>
            <pc:docMk/>
            <pc:sldMk cId="887918165" sldId="2147472010"/>
            <ac:spMk id="4" creationId="{C3A41B1A-008B-4C63-383F-853EA752627A}"/>
          </ac:spMkLst>
        </pc:spChg>
        <pc:spChg chg="del">
          <ac:chgData name="Edgard Morato" userId="1da6dde4-7cd4-47d1-b037-d62d00b7d62c" providerId="ADAL" clId="{4DBBA4EF-E832-4C71-B5C7-7F1D2F512F3B}" dt="2024-08-13T18:23:05.521" v="41" actId="478"/>
          <ac:spMkLst>
            <pc:docMk/>
            <pc:sldMk cId="887918165" sldId="2147472010"/>
            <ac:spMk id="5" creationId="{F99E87C6-5CD9-DE99-AE1F-61CFCB670D3F}"/>
          </ac:spMkLst>
        </pc:spChg>
        <pc:spChg chg="del">
          <ac:chgData name="Edgard Morato" userId="1da6dde4-7cd4-47d1-b037-d62d00b7d62c" providerId="ADAL" clId="{4DBBA4EF-E832-4C71-B5C7-7F1D2F512F3B}" dt="2024-08-13T18:23:05.521" v="41" actId="478"/>
          <ac:spMkLst>
            <pc:docMk/>
            <pc:sldMk cId="887918165" sldId="2147472010"/>
            <ac:spMk id="6" creationId="{D0464FC0-0220-AE2D-DD4C-CEFEC13F77F0}"/>
          </ac:spMkLst>
        </pc:spChg>
        <pc:spChg chg="del">
          <ac:chgData name="Edgard Morato" userId="1da6dde4-7cd4-47d1-b037-d62d00b7d62c" providerId="ADAL" clId="{4DBBA4EF-E832-4C71-B5C7-7F1D2F512F3B}" dt="2024-08-13T18:23:05.521" v="41" actId="478"/>
          <ac:spMkLst>
            <pc:docMk/>
            <pc:sldMk cId="887918165" sldId="2147472010"/>
            <ac:spMk id="8" creationId="{98337CFF-D1F8-F9CA-4B06-6C0EBDB59534}"/>
          </ac:spMkLst>
        </pc:spChg>
        <pc:spChg chg="del">
          <ac:chgData name="Edgard Morato" userId="1da6dde4-7cd4-47d1-b037-d62d00b7d62c" providerId="ADAL" clId="{4DBBA4EF-E832-4C71-B5C7-7F1D2F512F3B}" dt="2024-08-13T18:23:05.521" v="41" actId="478"/>
          <ac:spMkLst>
            <pc:docMk/>
            <pc:sldMk cId="887918165" sldId="2147472010"/>
            <ac:spMk id="11" creationId="{314F3DD5-3D4A-808A-F9F9-8018E548E1A7}"/>
          </ac:spMkLst>
        </pc:spChg>
        <pc:spChg chg="add del mod">
          <ac:chgData name="Edgard Morato" userId="1da6dde4-7cd4-47d1-b037-d62d00b7d62c" providerId="ADAL" clId="{4DBBA4EF-E832-4C71-B5C7-7F1D2F512F3B}" dt="2024-08-13T18:23:07.453" v="42" actId="478"/>
          <ac:spMkLst>
            <pc:docMk/>
            <pc:sldMk cId="887918165" sldId="2147472010"/>
            <ac:spMk id="12" creationId="{30E5F278-7952-B465-6D64-0A918A5BD1F2}"/>
          </ac:spMkLst>
        </pc:spChg>
        <pc:spChg chg="add mod">
          <ac:chgData name="Edgard Morato" userId="1da6dde4-7cd4-47d1-b037-d62d00b7d62c" providerId="ADAL" clId="{4DBBA4EF-E832-4C71-B5C7-7F1D2F512F3B}" dt="2024-08-13T18:38:40.005" v="270"/>
          <ac:spMkLst>
            <pc:docMk/>
            <pc:sldMk cId="887918165" sldId="2147472010"/>
            <ac:spMk id="15" creationId="{A00E2EBF-4CA6-DFBB-34B7-55F582951B5F}"/>
          </ac:spMkLst>
        </pc:spChg>
        <pc:spChg chg="add mod">
          <ac:chgData name="Edgard Morato" userId="1da6dde4-7cd4-47d1-b037-d62d00b7d62c" providerId="ADAL" clId="{4DBBA4EF-E832-4C71-B5C7-7F1D2F512F3B}" dt="2024-08-13T18:39:22.005" v="271"/>
          <ac:spMkLst>
            <pc:docMk/>
            <pc:sldMk cId="887918165" sldId="2147472010"/>
            <ac:spMk id="16" creationId="{DBF638E0-9FAC-1ACE-CD90-644A0FFF51FD}"/>
          </ac:spMkLst>
        </pc:spChg>
        <pc:spChg chg="del">
          <ac:chgData name="Edgard Morato" userId="1da6dde4-7cd4-47d1-b037-d62d00b7d62c" providerId="ADAL" clId="{4DBBA4EF-E832-4C71-B5C7-7F1D2F512F3B}" dt="2024-08-13T18:23:05.521" v="41" actId="478"/>
          <ac:spMkLst>
            <pc:docMk/>
            <pc:sldMk cId="887918165" sldId="2147472010"/>
            <ac:spMk id="23" creationId="{1DE808AE-E17C-D94D-35FA-FBDA19A63CC7}"/>
          </ac:spMkLst>
        </pc:spChg>
        <pc:spChg chg="del">
          <ac:chgData name="Edgard Morato" userId="1da6dde4-7cd4-47d1-b037-d62d00b7d62c" providerId="ADAL" clId="{4DBBA4EF-E832-4C71-B5C7-7F1D2F512F3B}" dt="2024-08-13T18:23:05.521" v="41" actId="478"/>
          <ac:spMkLst>
            <pc:docMk/>
            <pc:sldMk cId="887918165" sldId="2147472010"/>
            <ac:spMk id="27" creationId="{FFADC27D-93EA-F984-64CA-D540EB5AA7A9}"/>
          </ac:spMkLst>
        </pc:spChg>
        <pc:spChg chg="del">
          <ac:chgData name="Edgard Morato" userId="1da6dde4-7cd4-47d1-b037-d62d00b7d62c" providerId="ADAL" clId="{4DBBA4EF-E832-4C71-B5C7-7F1D2F512F3B}" dt="2024-08-13T18:23:05.521" v="41" actId="478"/>
          <ac:spMkLst>
            <pc:docMk/>
            <pc:sldMk cId="887918165" sldId="2147472010"/>
            <ac:spMk id="28" creationId="{16BA2D36-183F-9EC7-2779-926A9966E96F}"/>
          </ac:spMkLst>
        </pc:spChg>
        <pc:spChg chg="del">
          <ac:chgData name="Edgard Morato" userId="1da6dde4-7cd4-47d1-b037-d62d00b7d62c" providerId="ADAL" clId="{4DBBA4EF-E832-4C71-B5C7-7F1D2F512F3B}" dt="2024-08-13T18:23:05.521" v="41" actId="478"/>
          <ac:spMkLst>
            <pc:docMk/>
            <pc:sldMk cId="887918165" sldId="2147472010"/>
            <ac:spMk id="29" creationId="{D5768CC5-E743-EF1F-9320-86317F7DDBDE}"/>
          </ac:spMkLst>
        </pc:spChg>
        <pc:spChg chg="del">
          <ac:chgData name="Edgard Morato" userId="1da6dde4-7cd4-47d1-b037-d62d00b7d62c" providerId="ADAL" clId="{4DBBA4EF-E832-4C71-B5C7-7F1D2F512F3B}" dt="2024-08-13T18:23:05.521" v="41" actId="478"/>
          <ac:spMkLst>
            <pc:docMk/>
            <pc:sldMk cId="887918165" sldId="2147472010"/>
            <ac:spMk id="30" creationId="{423AA338-0ED0-FFBF-B663-B1F469FA1B21}"/>
          </ac:spMkLst>
        </pc:spChg>
        <pc:picChg chg="del">
          <ac:chgData name="Edgard Morato" userId="1da6dde4-7cd4-47d1-b037-d62d00b7d62c" providerId="ADAL" clId="{4DBBA4EF-E832-4C71-B5C7-7F1D2F512F3B}" dt="2024-08-13T18:23:05.521" v="41" actId="478"/>
          <ac:picMkLst>
            <pc:docMk/>
            <pc:sldMk cId="887918165" sldId="2147472010"/>
            <ac:picMk id="9" creationId="{B9FF7B96-D9FE-1E4F-537F-C4DC48EAFFBD}"/>
          </ac:picMkLst>
        </pc:picChg>
        <pc:picChg chg="del">
          <ac:chgData name="Edgard Morato" userId="1da6dde4-7cd4-47d1-b037-d62d00b7d62c" providerId="ADAL" clId="{4DBBA4EF-E832-4C71-B5C7-7F1D2F512F3B}" dt="2024-08-13T18:23:05.521" v="41" actId="478"/>
          <ac:picMkLst>
            <pc:docMk/>
            <pc:sldMk cId="887918165" sldId="2147472010"/>
            <ac:picMk id="10" creationId="{90F1F0DC-E076-DBCE-4AD5-8DF24D3FFB2E}"/>
          </ac:picMkLst>
        </pc:picChg>
        <pc:picChg chg="add mod">
          <ac:chgData name="Edgard Morato" userId="1da6dde4-7cd4-47d1-b037-d62d00b7d62c" providerId="ADAL" clId="{4DBBA4EF-E832-4C71-B5C7-7F1D2F512F3B}" dt="2024-08-13T18:23:18.281" v="46" actId="34135"/>
          <ac:picMkLst>
            <pc:docMk/>
            <pc:sldMk cId="887918165" sldId="2147472010"/>
            <ac:picMk id="14" creationId="{05C7EAFF-CE48-B48A-E68C-BD29328AED53}"/>
          </ac:picMkLst>
        </pc:picChg>
        <pc:picChg chg="del">
          <ac:chgData name="Edgard Morato" userId="1da6dde4-7cd4-47d1-b037-d62d00b7d62c" providerId="ADAL" clId="{4DBBA4EF-E832-4C71-B5C7-7F1D2F512F3B}" dt="2024-08-13T18:23:05.521" v="41" actId="478"/>
          <ac:picMkLst>
            <pc:docMk/>
            <pc:sldMk cId="887918165" sldId="2147472010"/>
            <ac:picMk id="20" creationId="{BE7C26EA-B2A7-AE63-84BA-EC8EA28050E5}"/>
          </ac:picMkLst>
        </pc:picChg>
        <pc:picChg chg="del">
          <ac:chgData name="Edgard Morato" userId="1da6dde4-7cd4-47d1-b037-d62d00b7d62c" providerId="ADAL" clId="{4DBBA4EF-E832-4C71-B5C7-7F1D2F512F3B}" dt="2024-08-13T18:23:05.521" v="41" actId="478"/>
          <ac:picMkLst>
            <pc:docMk/>
            <pc:sldMk cId="887918165" sldId="2147472010"/>
            <ac:picMk id="36" creationId="{0BA2E62E-575F-0898-439C-37E3EEC4282F}"/>
          </ac:picMkLst>
        </pc:picChg>
        <pc:picChg chg="del">
          <ac:chgData name="Edgard Morato" userId="1da6dde4-7cd4-47d1-b037-d62d00b7d62c" providerId="ADAL" clId="{4DBBA4EF-E832-4C71-B5C7-7F1D2F512F3B}" dt="2024-08-13T18:23:05.521" v="41" actId="478"/>
          <ac:picMkLst>
            <pc:docMk/>
            <pc:sldMk cId="887918165" sldId="2147472010"/>
            <ac:picMk id="37" creationId="{9684C213-C3DC-58E9-57D6-0A95CAAF11D9}"/>
          </ac:picMkLst>
        </pc:picChg>
        <pc:cxnChg chg="del">
          <ac:chgData name="Edgard Morato" userId="1da6dde4-7cd4-47d1-b037-d62d00b7d62c" providerId="ADAL" clId="{4DBBA4EF-E832-4C71-B5C7-7F1D2F512F3B}" dt="2024-08-13T18:23:05.521" v="41" actId="478"/>
          <ac:cxnSpMkLst>
            <pc:docMk/>
            <pc:sldMk cId="887918165" sldId="2147472010"/>
            <ac:cxnSpMk id="25" creationId="{9FB467C7-D75F-D666-5B7E-7579FE785DFF}"/>
          </ac:cxnSpMkLst>
        </pc:cxnChg>
        <pc:cxnChg chg="del">
          <ac:chgData name="Edgard Morato" userId="1da6dde4-7cd4-47d1-b037-d62d00b7d62c" providerId="ADAL" clId="{4DBBA4EF-E832-4C71-B5C7-7F1D2F512F3B}" dt="2024-08-13T18:23:05.521" v="41" actId="478"/>
          <ac:cxnSpMkLst>
            <pc:docMk/>
            <pc:sldMk cId="887918165" sldId="2147472010"/>
            <ac:cxnSpMk id="26" creationId="{24A51935-9967-A399-8EDF-7BFFB18965A7}"/>
          </ac:cxnSpMkLst>
        </pc:cxnChg>
        <pc:cxnChg chg="del">
          <ac:chgData name="Edgard Morato" userId="1da6dde4-7cd4-47d1-b037-d62d00b7d62c" providerId="ADAL" clId="{4DBBA4EF-E832-4C71-B5C7-7F1D2F512F3B}" dt="2024-08-13T18:23:05.521" v="41" actId="478"/>
          <ac:cxnSpMkLst>
            <pc:docMk/>
            <pc:sldMk cId="887918165" sldId="2147472010"/>
            <ac:cxnSpMk id="33" creationId="{BC524AF9-EC75-FBEE-B14C-05D6FB2841DF}"/>
          </ac:cxnSpMkLst>
        </pc:cxnChg>
        <pc:cxnChg chg="del">
          <ac:chgData name="Edgard Morato" userId="1da6dde4-7cd4-47d1-b037-d62d00b7d62c" providerId="ADAL" clId="{4DBBA4EF-E832-4C71-B5C7-7F1D2F512F3B}" dt="2024-08-13T18:23:05.521" v="41" actId="478"/>
          <ac:cxnSpMkLst>
            <pc:docMk/>
            <pc:sldMk cId="887918165" sldId="2147472010"/>
            <ac:cxnSpMk id="34" creationId="{5E65DED6-C05D-0DA3-6CDC-EB3AC94CCB10}"/>
          </ac:cxnSpMkLst>
        </pc:cxnChg>
      </pc:sldChg>
      <pc:sldChg chg="addSp delSp modSp mod">
        <pc:chgData name="Edgard Morato" userId="1da6dde4-7cd4-47d1-b037-d62d00b7d62c" providerId="ADAL" clId="{4DBBA4EF-E832-4C71-B5C7-7F1D2F512F3B}" dt="2024-08-13T18:25:14.803" v="79" actId="34135"/>
        <pc:sldMkLst>
          <pc:docMk/>
          <pc:sldMk cId="434140393" sldId="2147472015"/>
        </pc:sldMkLst>
        <pc:spChg chg="del">
          <ac:chgData name="Edgard Morato" userId="1da6dde4-7cd4-47d1-b037-d62d00b7d62c" providerId="ADAL" clId="{4DBBA4EF-E832-4C71-B5C7-7F1D2F512F3B}" dt="2024-08-13T18:24:57.628" v="75" actId="478"/>
          <ac:spMkLst>
            <pc:docMk/>
            <pc:sldMk cId="434140393" sldId="2147472015"/>
            <ac:spMk id="2" creationId="{70575E36-8916-2DE4-FA6E-05D454282146}"/>
          </ac:spMkLst>
        </pc:spChg>
        <pc:spChg chg="del">
          <ac:chgData name="Edgard Morato" userId="1da6dde4-7cd4-47d1-b037-d62d00b7d62c" providerId="ADAL" clId="{4DBBA4EF-E832-4C71-B5C7-7F1D2F512F3B}" dt="2024-08-13T18:24:57.628" v="75" actId="478"/>
          <ac:spMkLst>
            <pc:docMk/>
            <pc:sldMk cId="434140393" sldId="2147472015"/>
            <ac:spMk id="4" creationId="{F500DE25-E267-90B5-CF64-10F7E3DD823F}"/>
          </ac:spMkLst>
        </pc:spChg>
        <pc:spChg chg="del">
          <ac:chgData name="Edgard Morato" userId="1da6dde4-7cd4-47d1-b037-d62d00b7d62c" providerId="ADAL" clId="{4DBBA4EF-E832-4C71-B5C7-7F1D2F512F3B}" dt="2024-08-13T18:24:57.628" v="75" actId="478"/>
          <ac:spMkLst>
            <pc:docMk/>
            <pc:sldMk cId="434140393" sldId="2147472015"/>
            <ac:spMk id="6" creationId="{D3F0DD67-B3E7-243F-D7CE-4D59E4008E07}"/>
          </ac:spMkLst>
        </pc:spChg>
        <pc:spChg chg="del">
          <ac:chgData name="Edgard Morato" userId="1da6dde4-7cd4-47d1-b037-d62d00b7d62c" providerId="ADAL" clId="{4DBBA4EF-E832-4C71-B5C7-7F1D2F512F3B}" dt="2024-08-13T18:24:57.628" v="75" actId="478"/>
          <ac:spMkLst>
            <pc:docMk/>
            <pc:sldMk cId="434140393" sldId="2147472015"/>
            <ac:spMk id="7" creationId="{AEFEE837-D574-4333-8E10-A63B052E2972}"/>
          </ac:spMkLst>
        </pc:spChg>
        <pc:spChg chg="del">
          <ac:chgData name="Edgard Morato" userId="1da6dde4-7cd4-47d1-b037-d62d00b7d62c" providerId="ADAL" clId="{4DBBA4EF-E832-4C71-B5C7-7F1D2F512F3B}" dt="2024-08-13T18:24:57.628" v="75" actId="478"/>
          <ac:spMkLst>
            <pc:docMk/>
            <pc:sldMk cId="434140393" sldId="2147472015"/>
            <ac:spMk id="8" creationId="{7D1168C7-4889-2F06-6198-196FDE2B793C}"/>
          </ac:spMkLst>
        </pc:spChg>
        <pc:spChg chg="del">
          <ac:chgData name="Edgard Morato" userId="1da6dde4-7cd4-47d1-b037-d62d00b7d62c" providerId="ADAL" clId="{4DBBA4EF-E832-4C71-B5C7-7F1D2F512F3B}" dt="2024-08-13T18:24:57.628" v="75" actId="478"/>
          <ac:spMkLst>
            <pc:docMk/>
            <pc:sldMk cId="434140393" sldId="2147472015"/>
            <ac:spMk id="10" creationId="{01837661-6018-8D98-3A31-1C44517A28A2}"/>
          </ac:spMkLst>
        </pc:spChg>
        <pc:picChg chg="del">
          <ac:chgData name="Edgard Morato" userId="1da6dde4-7cd4-47d1-b037-d62d00b7d62c" providerId="ADAL" clId="{4DBBA4EF-E832-4C71-B5C7-7F1D2F512F3B}" dt="2024-08-13T18:24:57.628" v="75" actId="478"/>
          <ac:picMkLst>
            <pc:docMk/>
            <pc:sldMk cId="434140393" sldId="2147472015"/>
            <ac:picMk id="3" creationId="{67D7A6F3-94AD-D7BB-7706-64798ECB7323}"/>
          </ac:picMkLst>
        </pc:picChg>
        <pc:picChg chg="del">
          <ac:chgData name="Edgard Morato" userId="1da6dde4-7cd4-47d1-b037-d62d00b7d62c" providerId="ADAL" clId="{4DBBA4EF-E832-4C71-B5C7-7F1D2F512F3B}" dt="2024-08-13T18:24:57.628" v="75" actId="478"/>
          <ac:picMkLst>
            <pc:docMk/>
            <pc:sldMk cId="434140393" sldId="2147472015"/>
            <ac:picMk id="9" creationId="{794D2ABB-DB8E-952B-48F8-78D895DA99AE}"/>
          </ac:picMkLst>
        </pc:picChg>
        <pc:picChg chg="add mod">
          <ac:chgData name="Edgard Morato" userId="1da6dde4-7cd4-47d1-b037-d62d00b7d62c" providerId="ADAL" clId="{4DBBA4EF-E832-4C71-B5C7-7F1D2F512F3B}" dt="2024-08-13T18:25:14.803" v="79" actId="34135"/>
          <ac:picMkLst>
            <pc:docMk/>
            <pc:sldMk cId="434140393" sldId="2147472015"/>
            <ac:picMk id="11" creationId="{E57C9FC9-CFA4-2B48-700D-9E71EB0E759B}"/>
          </ac:picMkLst>
        </pc:picChg>
      </pc:sldChg>
      <pc:sldChg chg="addSp delSp modSp mod modNotesTx">
        <pc:chgData name="Edgard Morato" userId="1da6dde4-7cd4-47d1-b037-d62d00b7d62c" providerId="ADAL" clId="{4DBBA4EF-E832-4C71-B5C7-7F1D2F512F3B}" dt="2024-08-13T18:41:33.282" v="284" actId="6549"/>
        <pc:sldMkLst>
          <pc:docMk/>
          <pc:sldMk cId="2681122682" sldId="2147472019"/>
        </pc:sldMkLst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2" creationId="{EC3D8530-DBD5-BD0F-69DD-FF646F6C8895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3" creationId="{7B4513B7-EF59-663F-B1E9-DA6886B84309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4" creationId="{36F8505B-84D2-B370-E2BB-9DC86437A69E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5" creationId="{D0525A60-A189-0140-B45A-CB0BDBEEF6E8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6" creationId="{1E9EB96A-697C-FD0D-9BE2-4A122D7F4C57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8" creationId="{884DE44A-59C6-9E4D-481B-9004579FE6B3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9" creationId="{28AEB3DD-A988-FA73-04F1-7D02DADC00FE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10" creationId="{C453695F-EFEB-A764-19E9-C4E64C8A0AF6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11" creationId="{0827ECAA-D322-4FA9-0EB9-8A16ACAC79ED}"/>
          </ac:spMkLst>
        </pc:spChg>
        <pc:spChg chg="add del mod">
          <ac:chgData name="Edgard Morato" userId="1da6dde4-7cd4-47d1-b037-d62d00b7d62c" providerId="ADAL" clId="{4DBBA4EF-E832-4C71-B5C7-7F1D2F512F3B}" dt="2024-08-13T18:25:24.859" v="81" actId="478"/>
          <ac:spMkLst>
            <pc:docMk/>
            <pc:sldMk cId="2681122682" sldId="2147472019"/>
            <ac:spMk id="14" creationId="{430D0804-A116-501F-00AB-A74222CC6603}"/>
          </ac:spMkLst>
        </pc:spChg>
        <pc:spChg chg="del">
          <ac:chgData name="Edgard Morato" userId="1da6dde4-7cd4-47d1-b037-d62d00b7d62c" providerId="ADAL" clId="{4DBBA4EF-E832-4C71-B5C7-7F1D2F512F3B}" dt="2024-08-13T18:19:17.487" v="1" actId="478"/>
          <ac:spMkLst>
            <pc:docMk/>
            <pc:sldMk cId="2681122682" sldId="2147472019"/>
            <ac:spMk id="17" creationId="{E89A9ED9-7F2D-8509-3F21-BC902C0E25C8}"/>
          </ac:spMkLst>
        </pc:spChg>
        <pc:spChg chg="add mod">
          <ac:chgData name="Edgard Morato" userId="1da6dde4-7cd4-47d1-b037-d62d00b7d62c" providerId="ADAL" clId="{4DBBA4EF-E832-4C71-B5C7-7F1D2F512F3B}" dt="2024-08-13T18:33:43.997" v="176"/>
          <ac:spMkLst>
            <pc:docMk/>
            <pc:sldMk cId="2681122682" sldId="2147472019"/>
            <ac:spMk id="18" creationId="{7E0C0BA0-5737-44F0-AC19-F3442A54AA41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20" creationId="{53D33D25-23BD-213B-34BE-877B33682CC2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21" creationId="{EF150919-3073-F172-8C44-2CAD9BA5FF60}"/>
          </ac:spMkLst>
        </pc:spChg>
        <pc:spChg chg="del">
          <ac:chgData name="Edgard Morato" userId="1da6dde4-7cd4-47d1-b037-d62d00b7d62c" providerId="ADAL" clId="{4DBBA4EF-E832-4C71-B5C7-7F1D2F512F3B}" dt="2024-08-13T18:19:17.487" v="1" actId="478"/>
          <ac:spMkLst>
            <pc:docMk/>
            <pc:sldMk cId="2681122682" sldId="2147472019"/>
            <ac:spMk id="22" creationId="{71F68BA5-D493-A438-934E-F783300FBA1C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24" creationId="{F8B6644F-562D-6614-275C-C9CFB64AF440}"/>
          </ac:spMkLst>
        </pc:spChg>
        <pc:spChg chg="add mod">
          <ac:chgData name="Edgard Morato" userId="1da6dde4-7cd4-47d1-b037-d62d00b7d62c" providerId="ADAL" clId="{4DBBA4EF-E832-4C71-B5C7-7F1D2F512F3B}" dt="2024-08-13T18:33:43.997" v="176"/>
          <ac:spMkLst>
            <pc:docMk/>
            <pc:sldMk cId="2681122682" sldId="2147472019"/>
            <ac:spMk id="26" creationId="{669800EB-40D6-3E3A-206F-1B20796A17E2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27" creationId="{0BE382BF-FE76-32A4-13ED-B42278E1B463}"/>
          </ac:spMkLst>
        </pc:spChg>
        <pc:spChg chg="add mod">
          <ac:chgData name="Edgard Morato" userId="1da6dde4-7cd4-47d1-b037-d62d00b7d62c" providerId="ADAL" clId="{4DBBA4EF-E832-4C71-B5C7-7F1D2F512F3B}" dt="2024-08-13T18:33:43.997" v="176"/>
          <ac:spMkLst>
            <pc:docMk/>
            <pc:sldMk cId="2681122682" sldId="2147472019"/>
            <ac:spMk id="28" creationId="{544E551D-844A-B81C-C60E-1E66C371531F}"/>
          </ac:spMkLst>
        </pc:spChg>
        <pc:spChg chg="del">
          <ac:chgData name="Edgard Morato" userId="1da6dde4-7cd4-47d1-b037-d62d00b7d62c" providerId="ADAL" clId="{4DBBA4EF-E832-4C71-B5C7-7F1D2F512F3B}" dt="2024-08-13T18:19:17.487" v="1" actId="478"/>
          <ac:spMkLst>
            <pc:docMk/>
            <pc:sldMk cId="2681122682" sldId="2147472019"/>
            <ac:spMk id="40" creationId="{10C89798-5FF8-7D2E-A553-0990AE9B0BD9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73" creationId="{602A6F5C-A665-80AF-3E2E-1F86D28B016D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111" creationId="{4518AA99-DBF3-B0C5-4B99-B2A55B2C952D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122" creationId="{0E187C8D-6539-7DFB-5DA9-F33A1DA9F539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125" creationId="{6DB33F53-E7F7-6C89-C676-DA8091315EBD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126" creationId="{0E43F9E5-4C7F-E196-ED35-5ABBB4F73D7A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127" creationId="{C96492A0-F120-40E9-B00B-DD47377EA788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129" creationId="{59EED680-3641-CBA1-2C11-DD9E569653DC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131" creationId="{41A8BF7D-8909-7E29-06ED-E6971274171D}"/>
          </ac:spMkLst>
        </pc:spChg>
        <pc:spChg chg="del">
          <ac:chgData name="Edgard Morato" userId="1da6dde4-7cd4-47d1-b037-d62d00b7d62c" providerId="ADAL" clId="{4DBBA4EF-E832-4C71-B5C7-7F1D2F512F3B}" dt="2024-08-13T18:25:21.254" v="80" actId="478"/>
          <ac:spMkLst>
            <pc:docMk/>
            <pc:sldMk cId="2681122682" sldId="2147472019"/>
            <ac:spMk id="133" creationId="{A1646633-F300-D238-D802-2C1CE92D5B0A}"/>
          </ac:spMkLst>
        </pc:spChg>
        <pc:graphicFrameChg chg="del">
          <ac:chgData name="Edgard Morato" userId="1da6dde4-7cd4-47d1-b037-d62d00b7d62c" providerId="ADAL" clId="{4DBBA4EF-E832-4C71-B5C7-7F1D2F512F3B}" dt="2024-08-13T18:25:21.254" v="80" actId="478"/>
          <ac:graphicFrameMkLst>
            <pc:docMk/>
            <pc:sldMk cId="2681122682" sldId="2147472019"/>
            <ac:graphicFrameMk id="128" creationId="{EB18C7E5-97BE-6552-5434-B1C1CD40266B}"/>
          </ac:graphicFrameMkLst>
        </pc:graphicFrameChg>
        <pc:picChg chg="add mod">
          <ac:chgData name="Edgard Morato" userId="1da6dde4-7cd4-47d1-b037-d62d00b7d62c" providerId="ADAL" clId="{4DBBA4EF-E832-4C71-B5C7-7F1D2F512F3B}" dt="2024-08-13T18:25:41.601" v="85" actId="34135"/>
          <ac:picMkLst>
            <pc:docMk/>
            <pc:sldMk cId="2681122682" sldId="2147472019"/>
            <ac:picMk id="16" creationId="{0C4C6856-67FC-73F7-2A57-C34636AE7E7E}"/>
          </ac:picMkLst>
        </pc:picChg>
        <pc:picChg chg="del">
          <ac:chgData name="Edgard Morato" userId="1da6dde4-7cd4-47d1-b037-d62d00b7d62c" providerId="ADAL" clId="{4DBBA4EF-E832-4C71-B5C7-7F1D2F512F3B}" dt="2024-08-13T18:25:21.254" v="80" actId="478"/>
          <ac:picMkLst>
            <pc:docMk/>
            <pc:sldMk cId="2681122682" sldId="2147472019"/>
            <ac:picMk id="19" creationId="{1AAD8FA1-641D-0467-BEB0-7C59BFD961B7}"/>
          </ac:picMkLst>
        </pc:picChg>
        <pc:picChg chg="del">
          <ac:chgData name="Edgard Morato" userId="1da6dde4-7cd4-47d1-b037-d62d00b7d62c" providerId="ADAL" clId="{4DBBA4EF-E832-4C71-B5C7-7F1D2F512F3B}" dt="2024-08-13T18:25:21.254" v="80" actId="478"/>
          <ac:picMkLst>
            <pc:docMk/>
            <pc:sldMk cId="2681122682" sldId="2147472019"/>
            <ac:picMk id="124" creationId="{76C16830-962F-C105-E211-B707B8595E3F}"/>
          </ac:picMkLst>
        </pc:picChg>
        <pc:picChg chg="del">
          <ac:chgData name="Edgard Morato" userId="1da6dde4-7cd4-47d1-b037-d62d00b7d62c" providerId="ADAL" clId="{4DBBA4EF-E832-4C71-B5C7-7F1D2F512F3B}" dt="2024-08-13T18:25:21.254" v="80" actId="478"/>
          <ac:picMkLst>
            <pc:docMk/>
            <pc:sldMk cId="2681122682" sldId="2147472019"/>
            <ac:picMk id="130" creationId="{A86BF7C0-4133-2EDE-A49B-E8CDEA897D49}"/>
          </ac:picMkLst>
        </pc:picChg>
        <pc:cxnChg chg="del">
          <ac:chgData name="Edgard Morato" userId="1da6dde4-7cd4-47d1-b037-d62d00b7d62c" providerId="ADAL" clId="{4DBBA4EF-E832-4C71-B5C7-7F1D2F512F3B}" dt="2024-08-13T18:25:21.254" v="80" actId="478"/>
          <ac:cxnSpMkLst>
            <pc:docMk/>
            <pc:sldMk cId="2681122682" sldId="2147472019"/>
            <ac:cxnSpMk id="12" creationId="{B08A5754-C24E-7FDC-718A-6BE8389BEACF}"/>
          </ac:cxnSpMkLst>
        </pc:cxnChg>
        <pc:cxnChg chg="del">
          <ac:chgData name="Edgard Morato" userId="1da6dde4-7cd4-47d1-b037-d62d00b7d62c" providerId="ADAL" clId="{4DBBA4EF-E832-4C71-B5C7-7F1D2F512F3B}" dt="2024-08-13T18:25:21.254" v="80" actId="478"/>
          <ac:cxnSpMkLst>
            <pc:docMk/>
            <pc:sldMk cId="2681122682" sldId="2147472019"/>
            <ac:cxnSpMk id="13" creationId="{756F5413-931A-7288-031A-090C1CD5C2FC}"/>
          </ac:cxnSpMkLst>
        </pc:cxnChg>
        <pc:cxnChg chg="del">
          <ac:chgData name="Edgard Morato" userId="1da6dde4-7cd4-47d1-b037-d62d00b7d62c" providerId="ADAL" clId="{4DBBA4EF-E832-4C71-B5C7-7F1D2F512F3B}" dt="2024-08-13T18:25:21.254" v="80" actId="478"/>
          <ac:cxnSpMkLst>
            <pc:docMk/>
            <pc:sldMk cId="2681122682" sldId="2147472019"/>
            <ac:cxnSpMk id="23" creationId="{24689D00-3BF2-3273-F0FC-0B4AC4C07E41}"/>
          </ac:cxnSpMkLst>
        </pc:cxnChg>
        <pc:cxnChg chg="del">
          <ac:chgData name="Edgard Morato" userId="1da6dde4-7cd4-47d1-b037-d62d00b7d62c" providerId="ADAL" clId="{4DBBA4EF-E832-4C71-B5C7-7F1D2F512F3B}" dt="2024-08-13T18:25:21.254" v="80" actId="478"/>
          <ac:cxnSpMkLst>
            <pc:docMk/>
            <pc:sldMk cId="2681122682" sldId="2147472019"/>
            <ac:cxnSpMk id="25" creationId="{4AB30587-E0EC-D5E1-7935-9B58AD2FDA8B}"/>
          </ac:cxnSpMkLst>
        </pc:cxnChg>
      </pc:sldChg>
      <pc:sldChg chg="addSp delSp modSp mod">
        <pc:chgData name="Edgard Morato" userId="1da6dde4-7cd4-47d1-b037-d62d00b7d62c" providerId="ADAL" clId="{4DBBA4EF-E832-4C71-B5C7-7F1D2F512F3B}" dt="2024-08-13T18:34:36.688" v="178"/>
        <pc:sldMkLst>
          <pc:docMk/>
          <pc:sldMk cId="1888475743" sldId="2147472028"/>
        </pc:sldMkLst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2" creationId="{E1C1A78F-AC78-F432-5C65-0961ED99BA42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3" creationId="{7B4513B7-EF59-663F-B1E9-DA6886B84309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4" creationId="{36F8505B-84D2-B370-E2BB-9DC86437A69E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5" creationId="{FE1F3FFC-08CC-E40A-5CE2-36D32ED618CD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6" creationId="{AD068C78-DBCF-5C0F-42A0-A30CD645E57C}"/>
          </ac:spMkLst>
        </pc:spChg>
        <pc:spChg chg="del">
          <ac:chgData name="Edgard Morato" userId="1da6dde4-7cd4-47d1-b037-d62d00b7d62c" providerId="ADAL" clId="{4DBBA4EF-E832-4C71-B5C7-7F1D2F512F3B}" dt="2024-08-13T18:19:31.206" v="3" actId="478"/>
          <ac:spMkLst>
            <pc:docMk/>
            <pc:sldMk cId="1888475743" sldId="2147472028"/>
            <ac:spMk id="8" creationId="{9DAA6CAF-867D-4242-66F8-B5C951E68CE1}"/>
          </ac:spMkLst>
        </pc:spChg>
        <pc:spChg chg="del">
          <ac:chgData name="Edgard Morato" userId="1da6dde4-7cd4-47d1-b037-d62d00b7d62c" providerId="ADAL" clId="{4DBBA4EF-E832-4C71-B5C7-7F1D2F512F3B}" dt="2024-08-13T18:19:31.206" v="3" actId="478"/>
          <ac:spMkLst>
            <pc:docMk/>
            <pc:sldMk cId="1888475743" sldId="2147472028"/>
            <ac:spMk id="9" creationId="{D1CD1DCD-0899-2570-7CEF-F46C41440E22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10" creationId="{C453695F-EFEB-A764-19E9-C4E64C8A0AF6}"/>
          </ac:spMkLst>
        </pc:spChg>
        <pc:spChg chg="add del mod">
          <ac:chgData name="Edgard Morato" userId="1da6dde4-7cd4-47d1-b037-d62d00b7d62c" providerId="ADAL" clId="{4DBBA4EF-E832-4C71-B5C7-7F1D2F512F3B}" dt="2024-08-13T18:26:35.818" v="98" actId="478"/>
          <ac:spMkLst>
            <pc:docMk/>
            <pc:sldMk cId="1888475743" sldId="2147472028"/>
            <ac:spMk id="12" creationId="{C4C08D9D-15DE-DB0D-BA04-746AC9F53AC2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13" creationId="{32C31CB7-EA5D-9BC2-F7F6-B910D8981A59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14" creationId="{0081FD56-8242-D5BE-8848-12C5A5C73A5D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15" creationId="{96A654D7-9BDB-D01A-82C2-856BA7DD1A5B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16" creationId="{BBF87A77-22C8-7FB1-265F-04A3E1743F86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17" creationId="{E29B04F8-B6F8-E979-3F37-12DA0F5121CF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18" creationId="{CD9F3309-46A5-7543-8103-54EB0ACA190F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19" creationId="{36BCE7AB-026A-47D3-7B58-1262C056D0B2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20" creationId="{AAD2EDFE-44E8-1256-F5D5-5E59F292220E}"/>
          </ac:spMkLst>
        </pc:spChg>
        <pc:spChg chg="del">
          <ac:chgData name="Edgard Morato" userId="1da6dde4-7cd4-47d1-b037-d62d00b7d62c" providerId="ADAL" clId="{4DBBA4EF-E832-4C71-B5C7-7F1D2F512F3B}" dt="2024-08-13T18:19:31.206" v="3" actId="478"/>
          <ac:spMkLst>
            <pc:docMk/>
            <pc:sldMk cId="1888475743" sldId="2147472028"/>
            <ac:spMk id="21" creationId="{9FC2E2C7-6D8E-1A3E-120A-6C0CC1A58594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22" creationId="{614322C9-2479-70D1-A430-CA64FB9D93C5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23" creationId="{E4C1D981-B97B-84D5-CB72-334481E03445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25" creationId="{739689F8-37DF-FBA7-99E0-D0BC68513D9A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26" creationId="{D5AF1234-BD8D-8443-69CD-4103CBF6374D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27" creationId="{0BE382BF-FE76-32A4-13ED-B42278E1B463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30" creationId="{C0E97F05-276D-9DA2-CF0A-635F1B49CCB8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32" creationId="{48789C09-AB29-1987-87DD-C50745A837BB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34" creationId="{BC94C135-325F-7BFC-53AE-B6D15C0DAF5E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36" creationId="{60B2F7A7-26DB-AB43-2CB4-A27C10C4CC8F}"/>
          </ac:spMkLst>
        </pc:spChg>
        <pc:spChg chg="add mod">
          <ac:chgData name="Edgard Morato" userId="1da6dde4-7cd4-47d1-b037-d62d00b7d62c" providerId="ADAL" clId="{4DBBA4EF-E832-4C71-B5C7-7F1D2F512F3B}" dt="2024-08-13T18:34:36.688" v="178"/>
          <ac:spMkLst>
            <pc:docMk/>
            <pc:sldMk cId="1888475743" sldId="2147472028"/>
            <ac:spMk id="39" creationId="{9AEF6096-AF1B-D475-4F16-F46A67274448}"/>
          </ac:spMkLst>
        </pc:spChg>
        <pc:spChg chg="add mod">
          <ac:chgData name="Edgard Morato" userId="1da6dde4-7cd4-47d1-b037-d62d00b7d62c" providerId="ADAL" clId="{4DBBA4EF-E832-4C71-B5C7-7F1D2F512F3B}" dt="2024-08-13T18:34:36.688" v="178"/>
          <ac:spMkLst>
            <pc:docMk/>
            <pc:sldMk cId="1888475743" sldId="2147472028"/>
            <ac:spMk id="40" creationId="{9BA72D22-4C4E-619A-E871-5F0BADBEA4AA}"/>
          </ac:spMkLst>
        </pc:spChg>
        <pc:spChg chg="add mod">
          <ac:chgData name="Edgard Morato" userId="1da6dde4-7cd4-47d1-b037-d62d00b7d62c" providerId="ADAL" clId="{4DBBA4EF-E832-4C71-B5C7-7F1D2F512F3B}" dt="2024-08-13T18:34:36.688" v="178"/>
          <ac:spMkLst>
            <pc:docMk/>
            <pc:sldMk cId="1888475743" sldId="2147472028"/>
            <ac:spMk id="41" creationId="{2ABF1CD2-1867-3349-5DE6-7C8D8195BF4A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42" creationId="{E4AEC997-4AEB-2F99-4E64-1287DCB45503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111" creationId="{4518AA99-DBF3-B0C5-4B99-B2A55B2C952D}"/>
          </ac:spMkLst>
        </pc:spChg>
        <pc:spChg chg="del">
          <ac:chgData name="Edgard Morato" userId="1da6dde4-7cd4-47d1-b037-d62d00b7d62c" providerId="ADAL" clId="{4DBBA4EF-E832-4C71-B5C7-7F1D2F512F3B}" dt="2024-08-13T18:26:34.423" v="97" actId="478"/>
          <ac:spMkLst>
            <pc:docMk/>
            <pc:sldMk cId="1888475743" sldId="2147472028"/>
            <ac:spMk id="129" creationId="{59EED680-3641-CBA1-2C11-DD9E569653DC}"/>
          </ac:spMkLst>
        </pc:spChg>
        <pc:graphicFrameChg chg="del">
          <ac:chgData name="Edgard Morato" userId="1da6dde4-7cd4-47d1-b037-d62d00b7d62c" providerId="ADAL" clId="{4DBBA4EF-E832-4C71-B5C7-7F1D2F512F3B}" dt="2024-08-13T18:26:34.423" v="97" actId="478"/>
          <ac:graphicFrameMkLst>
            <pc:docMk/>
            <pc:sldMk cId="1888475743" sldId="2147472028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4DBBA4EF-E832-4C71-B5C7-7F1D2F512F3B}" dt="2024-08-13T18:26:34.423" v="97" actId="478"/>
          <ac:picMkLst>
            <pc:docMk/>
            <pc:sldMk cId="1888475743" sldId="2147472028"/>
            <ac:picMk id="11" creationId="{F9E69A1B-E207-8063-9EA3-538A2819ABA0}"/>
          </ac:picMkLst>
        </pc:picChg>
        <pc:picChg chg="del">
          <ac:chgData name="Edgard Morato" userId="1da6dde4-7cd4-47d1-b037-d62d00b7d62c" providerId="ADAL" clId="{4DBBA4EF-E832-4C71-B5C7-7F1D2F512F3B}" dt="2024-08-13T18:26:34.423" v="97" actId="478"/>
          <ac:picMkLst>
            <pc:docMk/>
            <pc:sldMk cId="1888475743" sldId="2147472028"/>
            <ac:picMk id="24" creationId="{BC846AF3-93AF-EC33-8253-98BF569A2E50}"/>
          </ac:picMkLst>
        </pc:picChg>
        <pc:picChg chg="del">
          <ac:chgData name="Edgard Morato" userId="1da6dde4-7cd4-47d1-b037-d62d00b7d62c" providerId="ADAL" clId="{4DBBA4EF-E832-4C71-B5C7-7F1D2F512F3B}" dt="2024-08-13T18:26:34.423" v="97" actId="478"/>
          <ac:picMkLst>
            <pc:docMk/>
            <pc:sldMk cId="1888475743" sldId="2147472028"/>
            <ac:picMk id="37" creationId="{BE560935-5BF2-6927-2388-C427404F94EA}"/>
          </ac:picMkLst>
        </pc:picChg>
        <pc:picChg chg="add mod">
          <ac:chgData name="Edgard Morato" userId="1da6dde4-7cd4-47d1-b037-d62d00b7d62c" providerId="ADAL" clId="{4DBBA4EF-E832-4C71-B5C7-7F1D2F512F3B}" dt="2024-08-13T18:26:44.768" v="102" actId="34135"/>
          <ac:picMkLst>
            <pc:docMk/>
            <pc:sldMk cId="1888475743" sldId="2147472028"/>
            <ac:picMk id="38" creationId="{A0A3FE86-23CF-EAF3-F1A9-CD16D55AB2AB}"/>
          </ac:picMkLst>
        </pc:picChg>
        <pc:cxnChg chg="del">
          <ac:chgData name="Edgard Morato" userId="1da6dde4-7cd4-47d1-b037-d62d00b7d62c" providerId="ADAL" clId="{4DBBA4EF-E832-4C71-B5C7-7F1D2F512F3B}" dt="2024-08-13T18:26:34.423" v="97" actId="478"/>
          <ac:cxnSpMkLst>
            <pc:docMk/>
            <pc:sldMk cId="1888475743" sldId="2147472028"/>
            <ac:cxnSpMk id="28" creationId="{B9E6C644-DBC4-3FF1-B221-F248B3BC8E22}"/>
          </ac:cxnSpMkLst>
        </pc:cxnChg>
        <pc:cxnChg chg="del">
          <ac:chgData name="Edgard Morato" userId="1da6dde4-7cd4-47d1-b037-d62d00b7d62c" providerId="ADAL" clId="{4DBBA4EF-E832-4C71-B5C7-7F1D2F512F3B}" dt="2024-08-13T18:26:34.423" v="97" actId="478"/>
          <ac:cxnSpMkLst>
            <pc:docMk/>
            <pc:sldMk cId="1888475743" sldId="2147472028"/>
            <ac:cxnSpMk id="31" creationId="{D3BF586A-525F-153F-2673-F8EFB973C97B}"/>
          </ac:cxnSpMkLst>
        </pc:cxnChg>
        <pc:cxnChg chg="del">
          <ac:chgData name="Edgard Morato" userId="1da6dde4-7cd4-47d1-b037-d62d00b7d62c" providerId="ADAL" clId="{4DBBA4EF-E832-4C71-B5C7-7F1D2F512F3B}" dt="2024-08-13T18:26:34.423" v="97" actId="478"/>
          <ac:cxnSpMkLst>
            <pc:docMk/>
            <pc:sldMk cId="1888475743" sldId="2147472028"/>
            <ac:cxnSpMk id="33" creationId="{017BC69E-7A5E-3157-F0E5-2485852A6AB6}"/>
          </ac:cxnSpMkLst>
        </pc:cxnChg>
        <pc:cxnChg chg="del">
          <ac:chgData name="Edgard Morato" userId="1da6dde4-7cd4-47d1-b037-d62d00b7d62c" providerId="ADAL" clId="{4DBBA4EF-E832-4C71-B5C7-7F1D2F512F3B}" dt="2024-08-13T18:26:34.423" v="97" actId="478"/>
          <ac:cxnSpMkLst>
            <pc:docMk/>
            <pc:sldMk cId="1888475743" sldId="2147472028"/>
            <ac:cxnSpMk id="35" creationId="{E7D43D94-5E25-233A-1E44-2CD11DF11896}"/>
          </ac:cxnSpMkLst>
        </pc:cxnChg>
      </pc:sldChg>
      <pc:sldChg chg="addSp delSp modSp mod">
        <pc:chgData name="Edgard Morato" userId="1da6dde4-7cd4-47d1-b037-d62d00b7d62c" providerId="ADAL" clId="{4DBBA4EF-E832-4C71-B5C7-7F1D2F512F3B}" dt="2024-08-13T18:35:10.455" v="180"/>
        <pc:sldMkLst>
          <pc:docMk/>
          <pc:sldMk cId="242079711" sldId="2147472029"/>
        </pc:sldMkLst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3" creationId="{7B4513B7-EF59-663F-B1E9-DA6886B84309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4" creationId="{D0B84108-3EDE-9B3B-834D-BD2573BB898E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5" creationId="{DF64E2B3-1085-A249-1363-FC856267B89A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6" creationId="{6BAE04CC-3920-0976-1966-AC6F3544D129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8" creationId="{23C13A2C-1787-BB8E-3EDC-6C477187D0ED}"/>
          </ac:spMkLst>
        </pc:spChg>
        <pc:spChg chg="del">
          <ac:chgData name="Edgard Morato" userId="1da6dde4-7cd4-47d1-b037-d62d00b7d62c" providerId="ADAL" clId="{4DBBA4EF-E832-4C71-B5C7-7F1D2F512F3B}" dt="2024-08-13T18:19:46.468" v="5" actId="478"/>
          <ac:spMkLst>
            <pc:docMk/>
            <pc:sldMk cId="242079711" sldId="2147472029"/>
            <ac:spMk id="9" creationId="{366BA5C5-3FC8-AA8D-4CC0-E1CCB8FE7D76}"/>
          </ac:spMkLst>
        </pc:spChg>
        <pc:spChg chg="del">
          <ac:chgData name="Edgard Morato" userId="1da6dde4-7cd4-47d1-b037-d62d00b7d62c" providerId="ADAL" clId="{4DBBA4EF-E832-4C71-B5C7-7F1D2F512F3B}" dt="2024-08-13T18:19:46.468" v="5" actId="478"/>
          <ac:spMkLst>
            <pc:docMk/>
            <pc:sldMk cId="242079711" sldId="2147472029"/>
            <ac:spMk id="11" creationId="{3425012E-2C9F-FDA2-CC28-207856272A9D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12" creationId="{3E81EAEB-B9B3-CCF5-8626-0C2885BBAA99}"/>
          </ac:spMkLst>
        </pc:spChg>
        <pc:spChg chg="del">
          <ac:chgData name="Edgard Morato" userId="1da6dde4-7cd4-47d1-b037-d62d00b7d62c" providerId="ADAL" clId="{4DBBA4EF-E832-4C71-B5C7-7F1D2F512F3B}" dt="2024-08-13T18:19:46.468" v="5" actId="478"/>
          <ac:spMkLst>
            <pc:docMk/>
            <pc:sldMk cId="242079711" sldId="2147472029"/>
            <ac:spMk id="13" creationId="{E89F54D6-9A02-ECAE-8AA5-50B6EE0487D8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14" creationId="{6F10A4D4-BA26-9DFC-AF06-8DB889913059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15" creationId="{C5F326CE-2400-6E12-5F47-3C0172DC6BC8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16" creationId="{AF364DC0-D8F0-7C65-F576-0FDF3BAE9796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17" creationId="{C94BD71D-DCC5-8201-8486-D3EE667DBF7E}"/>
          </ac:spMkLst>
        </pc:spChg>
        <pc:spChg chg="add del mod">
          <ac:chgData name="Edgard Morato" userId="1da6dde4-7cd4-47d1-b037-d62d00b7d62c" providerId="ADAL" clId="{4DBBA4EF-E832-4C71-B5C7-7F1D2F512F3B}" dt="2024-08-13T18:27:08.207" v="110" actId="478"/>
          <ac:spMkLst>
            <pc:docMk/>
            <pc:sldMk cId="242079711" sldId="2147472029"/>
            <ac:spMk id="19" creationId="{8605610E-63FC-E425-6D6F-902F80F9CB26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23" creationId="{C027936F-A480-EBF4-96AA-D880B3A368CA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25" creationId="{B7CAB47B-E56B-B0AF-5C96-8B36273FD8AF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26" creationId="{A2C9E341-144D-0784-06B4-F0BA3098F9E8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27" creationId="{14AEBC8F-4673-8012-8773-ADE767F14EAC}"/>
          </ac:spMkLst>
        </pc:spChg>
        <pc:spChg chg="add mod">
          <ac:chgData name="Edgard Morato" userId="1da6dde4-7cd4-47d1-b037-d62d00b7d62c" providerId="ADAL" clId="{4DBBA4EF-E832-4C71-B5C7-7F1D2F512F3B}" dt="2024-08-13T18:35:10.455" v="180"/>
          <ac:spMkLst>
            <pc:docMk/>
            <pc:sldMk cId="242079711" sldId="2147472029"/>
            <ac:spMk id="30" creationId="{FD31FF00-971A-25BE-3F1A-972D1F7E35E5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33" creationId="{F84BF94E-378C-0696-FCDF-55074A0BF531}"/>
          </ac:spMkLst>
        </pc:spChg>
        <pc:spChg chg="add mod">
          <ac:chgData name="Edgard Morato" userId="1da6dde4-7cd4-47d1-b037-d62d00b7d62c" providerId="ADAL" clId="{4DBBA4EF-E832-4C71-B5C7-7F1D2F512F3B}" dt="2024-08-13T18:35:10.455" v="180"/>
          <ac:spMkLst>
            <pc:docMk/>
            <pc:sldMk cId="242079711" sldId="2147472029"/>
            <ac:spMk id="35" creationId="{01955018-C2F4-9A24-57E1-FF56CA2C6777}"/>
          </ac:spMkLst>
        </pc:spChg>
        <pc:spChg chg="add mod">
          <ac:chgData name="Edgard Morato" userId="1da6dde4-7cd4-47d1-b037-d62d00b7d62c" providerId="ADAL" clId="{4DBBA4EF-E832-4C71-B5C7-7F1D2F512F3B}" dt="2024-08-13T18:35:10.455" v="180"/>
          <ac:spMkLst>
            <pc:docMk/>
            <pc:sldMk cId="242079711" sldId="2147472029"/>
            <ac:spMk id="36" creationId="{F6EE9FCA-530C-A995-D760-FE7740FABFBE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37" creationId="{C7A35B1A-8EAF-7A61-719C-9CD00566EB86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38" creationId="{EFD0DB98-5F60-928C-BBC2-0E9E9C47FD86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39" creationId="{1E66920F-5D41-1B4B-55F9-D8CFF93BC45C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40" creationId="{00789930-0E1C-FEC1-3B7E-935494CFEEAF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42" creationId="{9573DC2A-9ADA-6F4B-DA36-C34F2C4F6113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43" creationId="{7FB17549-F7EA-722A-2C9D-8BD8F516693F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45" creationId="{ACE00805-71A6-C32E-F9A5-BDF103A502FB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46" creationId="{4A771D9B-C4A8-F859-8D0D-024D72D15DE3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47" creationId="{A93730F0-C41D-BD23-6A4F-95DF3921B21C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49" creationId="{F14136B4-1638-6B4F-A945-D4977C85CE16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52" creationId="{41123C88-1712-50BB-296D-DE74F51FB2F8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53" creationId="{526548B8-9A86-53C3-F6AB-7FD81656387F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54" creationId="{CB164A93-B541-B615-8DB2-C64C2F68E492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56" creationId="{5EA8AF0F-63FC-3811-38C8-09F8B41EA154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57" creationId="{5DEDDECC-0C52-71FB-A779-1D552D46ECA0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59" creationId="{4E3322DF-6C5E-CC9D-9897-2D7F7C4AC226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60" creationId="{E962DAB7-2A11-38F9-B978-5A0A9AA32D68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61" creationId="{408033CC-D5DA-C3E2-A3F4-EBD19407FD26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62" creationId="{2F89B58C-57A8-24A2-3C01-794D21214A20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63" creationId="{F754BFBA-F820-8733-718E-F165ACDE4619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72" creationId="{879A8DB3-CBB2-F2FE-C1E8-594733AEB9FA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111" creationId="{4518AA99-DBF3-B0C5-4B99-B2A55B2C952D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122" creationId="{0E187C8D-6539-7DFB-5DA9-F33A1DA9F539}"/>
          </ac:spMkLst>
        </pc:spChg>
        <pc:spChg chg="del">
          <ac:chgData name="Edgard Morato" userId="1da6dde4-7cd4-47d1-b037-d62d00b7d62c" providerId="ADAL" clId="{4DBBA4EF-E832-4C71-B5C7-7F1D2F512F3B}" dt="2024-08-13T18:27:03.089" v="109" actId="478"/>
          <ac:spMkLst>
            <pc:docMk/>
            <pc:sldMk cId="242079711" sldId="2147472029"/>
            <ac:spMk id="127" creationId="{C96492A0-F120-40E9-B00B-DD47377EA788}"/>
          </ac:spMkLst>
        </pc:spChg>
        <pc:graphicFrameChg chg="del">
          <ac:chgData name="Edgard Morato" userId="1da6dde4-7cd4-47d1-b037-d62d00b7d62c" providerId="ADAL" clId="{4DBBA4EF-E832-4C71-B5C7-7F1D2F512F3B}" dt="2024-08-13T18:27:03.089" v="109" actId="478"/>
          <ac:graphicFrameMkLst>
            <pc:docMk/>
            <pc:sldMk cId="242079711" sldId="2147472029"/>
            <ac:graphicFrameMk id="51" creationId="{E259FCD4-DDE7-C52C-FDAA-ECC50A9BC6F7}"/>
          </ac:graphicFrameMkLst>
        </pc:graphicFrameChg>
        <pc:picChg chg="del">
          <ac:chgData name="Edgard Morato" userId="1da6dde4-7cd4-47d1-b037-d62d00b7d62c" providerId="ADAL" clId="{4DBBA4EF-E832-4C71-B5C7-7F1D2F512F3B}" dt="2024-08-13T18:27:03.089" v="109" actId="478"/>
          <ac:picMkLst>
            <pc:docMk/>
            <pc:sldMk cId="242079711" sldId="2147472029"/>
            <ac:picMk id="2" creationId="{3E119BB3-6B85-FD18-DAF8-B80E8D9F2BD7}"/>
          </ac:picMkLst>
        </pc:picChg>
        <pc:picChg chg="add mod">
          <ac:chgData name="Edgard Morato" userId="1da6dde4-7cd4-47d1-b037-d62d00b7d62c" providerId="ADAL" clId="{4DBBA4EF-E832-4C71-B5C7-7F1D2F512F3B}" dt="2024-08-13T18:27:22.782" v="114" actId="34135"/>
          <ac:picMkLst>
            <pc:docMk/>
            <pc:sldMk cId="242079711" sldId="2147472029"/>
            <ac:picMk id="22" creationId="{AA380C29-6C83-F350-065C-FDB5374C9C08}"/>
          </ac:picMkLst>
        </pc:picChg>
        <pc:picChg chg="del">
          <ac:chgData name="Edgard Morato" userId="1da6dde4-7cd4-47d1-b037-d62d00b7d62c" providerId="ADAL" clId="{4DBBA4EF-E832-4C71-B5C7-7F1D2F512F3B}" dt="2024-08-13T18:27:03.089" v="109" actId="478"/>
          <ac:picMkLst>
            <pc:docMk/>
            <pc:sldMk cId="242079711" sldId="2147472029"/>
            <ac:picMk id="28" creationId="{08970C77-9FBF-F258-DD3E-D17597BC66FA}"/>
          </ac:picMkLst>
        </pc:picChg>
        <pc:picChg chg="del">
          <ac:chgData name="Edgard Morato" userId="1da6dde4-7cd4-47d1-b037-d62d00b7d62c" providerId="ADAL" clId="{4DBBA4EF-E832-4C71-B5C7-7F1D2F512F3B}" dt="2024-08-13T18:27:03.089" v="109" actId="478"/>
          <ac:picMkLst>
            <pc:docMk/>
            <pc:sldMk cId="242079711" sldId="2147472029"/>
            <ac:picMk id="29" creationId="{74A3F833-4651-4DF0-3704-00A9EBFED238}"/>
          </ac:picMkLst>
        </pc:picChg>
        <pc:picChg chg="del">
          <ac:chgData name="Edgard Morato" userId="1da6dde4-7cd4-47d1-b037-d62d00b7d62c" providerId="ADAL" clId="{4DBBA4EF-E832-4C71-B5C7-7F1D2F512F3B}" dt="2024-08-13T18:27:03.089" v="109" actId="478"/>
          <ac:picMkLst>
            <pc:docMk/>
            <pc:sldMk cId="242079711" sldId="2147472029"/>
            <ac:picMk id="31" creationId="{7D23CA98-0FE3-7FE2-800E-EF9E02A140E2}"/>
          </ac:picMkLst>
        </pc:picChg>
        <pc:picChg chg="del">
          <ac:chgData name="Edgard Morato" userId="1da6dde4-7cd4-47d1-b037-d62d00b7d62c" providerId="ADAL" clId="{4DBBA4EF-E832-4C71-B5C7-7F1D2F512F3B}" dt="2024-08-13T18:27:03.089" v="109" actId="478"/>
          <ac:picMkLst>
            <pc:docMk/>
            <pc:sldMk cId="242079711" sldId="2147472029"/>
            <ac:picMk id="32" creationId="{3FF9EFA2-5A10-507D-4639-BB89BED38E99}"/>
          </ac:picMkLst>
        </pc:picChg>
        <pc:picChg chg="del">
          <ac:chgData name="Edgard Morato" userId="1da6dde4-7cd4-47d1-b037-d62d00b7d62c" providerId="ADAL" clId="{4DBBA4EF-E832-4C71-B5C7-7F1D2F512F3B}" dt="2024-08-13T18:27:03.089" v="109" actId="478"/>
          <ac:picMkLst>
            <pc:docMk/>
            <pc:sldMk cId="242079711" sldId="2147472029"/>
            <ac:picMk id="34" creationId="{DCA58555-5735-DBE5-58F6-FDC81AEB5DD5}"/>
          </ac:picMkLst>
        </pc:picChg>
        <pc:picChg chg="del">
          <ac:chgData name="Edgard Morato" userId="1da6dde4-7cd4-47d1-b037-d62d00b7d62c" providerId="ADAL" clId="{4DBBA4EF-E832-4C71-B5C7-7F1D2F512F3B}" dt="2024-08-13T18:27:03.089" v="109" actId="478"/>
          <ac:picMkLst>
            <pc:docMk/>
            <pc:sldMk cId="242079711" sldId="2147472029"/>
            <ac:picMk id="41" creationId="{A98C4277-78B0-071D-23E3-CE5BD610C623}"/>
          </ac:picMkLst>
        </pc:picChg>
        <pc:picChg chg="del">
          <ac:chgData name="Edgard Morato" userId="1da6dde4-7cd4-47d1-b037-d62d00b7d62c" providerId="ADAL" clId="{4DBBA4EF-E832-4C71-B5C7-7F1D2F512F3B}" dt="2024-08-13T18:27:03.089" v="109" actId="478"/>
          <ac:picMkLst>
            <pc:docMk/>
            <pc:sldMk cId="242079711" sldId="2147472029"/>
            <ac:picMk id="48" creationId="{FE3CF67D-70C5-394F-40D0-10845D78647D}"/>
          </ac:picMkLst>
        </pc:picChg>
        <pc:picChg chg="del">
          <ac:chgData name="Edgard Morato" userId="1da6dde4-7cd4-47d1-b037-d62d00b7d62c" providerId="ADAL" clId="{4DBBA4EF-E832-4C71-B5C7-7F1D2F512F3B}" dt="2024-08-13T18:27:03.089" v="109" actId="478"/>
          <ac:picMkLst>
            <pc:docMk/>
            <pc:sldMk cId="242079711" sldId="2147472029"/>
            <ac:picMk id="64" creationId="{B562F8CC-F552-7FF7-5BF3-CA884342A73E}"/>
          </ac:picMkLst>
        </pc:picChg>
        <pc:picChg chg="del">
          <ac:chgData name="Edgard Morato" userId="1da6dde4-7cd4-47d1-b037-d62d00b7d62c" providerId="ADAL" clId="{4DBBA4EF-E832-4C71-B5C7-7F1D2F512F3B}" dt="2024-08-13T18:27:03.089" v="109" actId="478"/>
          <ac:picMkLst>
            <pc:docMk/>
            <pc:sldMk cId="242079711" sldId="2147472029"/>
            <ac:picMk id="67" creationId="{5AEFBE76-FB97-EA69-B80C-1694CF4F289F}"/>
          </ac:picMkLst>
        </pc:picChg>
        <pc:picChg chg="del">
          <ac:chgData name="Edgard Morato" userId="1da6dde4-7cd4-47d1-b037-d62d00b7d62c" providerId="ADAL" clId="{4DBBA4EF-E832-4C71-B5C7-7F1D2F512F3B}" dt="2024-08-13T18:27:03.089" v="109" actId="478"/>
          <ac:picMkLst>
            <pc:docMk/>
            <pc:sldMk cId="242079711" sldId="2147472029"/>
            <ac:picMk id="69" creationId="{840EBD5F-3A2C-F77D-99FD-4C179513B371}"/>
          </ac:picMkLst>
        </pc:picChg>
        <pc:picChg chg="del">
          <ac:chgData name="Edgard Morato" userId="1da6dde4-7cd4-47d1-b037-d62d00b7d62c" providerId="ADAL" clId="{4DBBA4EF-E832-4C71-B5C7-7F1D2F512F3B}" dt="2024-08-13T18:27:03.089" v="109" actId="478"/>
          <ac:picMkLst>
            <pc:docMk/>
            <pc:sldMk cId="242079711" sldId="2147472029"/>
            <ac:picMk id="70" creationId="{90EDD47A-83EC-6D0C-D26D-EFDE2821A7C9}"/>
          </ac:picMkLst>
        </pc:picChg>
        <pc:picChg chg="del">
          <ac:chgData name="Edgard Morato" userId="1da6dde4-7cd4-47d1-b037-d62d00b7d62c" providerId="ADAL" clId="{4DBBA4EF-E832-4C71-B5C7-7F1D2F512F3B}" dt="2024-08-13T18:27:03.089" v="109" actId="478"/>
          <ac:picMkLst>
            <pc:docMk/>
            <pc:sldMk cId="242079711" sldId="2147472029"/>
            <ac:picMk id="71" creationId="{918922AD-F839-7C27-E011-CC8BC6A1F2E0}"/>
          </ac:picMkLst>
        </pc:picChg>
        <pc:cxnChg chg="del">
          <ac:chgData name="Edgard Morato" userId="1da6dde4-7cd4-47d1-b037-d62d00b7d62c" providerId="ADAL" clId="{4DBBA4EF-E832-4C71-B5C7-7F1D2F512F3B}" dt="2024-08-13T18:27:03.089" v="109" actId="478"/>
          <ac:cxnSpMkLst>
            <pc:docMk/>
            <pc:sldMk cId="242079711" sldId="2147472029"/>
            <ac:cxnSpMk id="10" creationId="{2B13696C-E2A9-4269-04B7-0FFCFBEED6AC}"/>
          </ac:cxnSpMkLst>
        </pc:cxnChg>
        <pc:cxnChg chg="del">
          <ac:chgData name="Edgard Morato" userId="1da6dde4-7cd4-47d1-b037-d62d00b7d62c" providerId="ADAL" clId="{4DBBA4EF-E832-4C71-B5C7-7F1D2F512F3B}" dt="2024-08-13T18:27:03.089" v="109" actId="478"/>
          <ac:cxnSpMkLst>
            <pc:docMk/>
            <pc:sldMk cId="242079711" sldId="2147472029"/>
            <ac:cxnSpMk id="18" creationId="{51592B38-F11B-EF0A-C4C8-DD619E405155}"/>
          </ac:cxnSpMkLst>
        </pc:cxnChg>
        <pc:cxnChg chg="del">
          <ac:chgData name="Edgard Morato" userId="1da6dde4-7cd4-47d1-b037-d62d00b7d62c" providerId="ADAL" clId="{4DBBA4EF-E832-4C71-B5C7-7F1D2F512F3B}" dt="2024-08-13T18:27:03.089" v="109" actId="478"/>
          <ac:cxnSpMkLst>
            <pc:docMk/>
            <pc:sldMk cId="242079711" sldId="2147472029"/>
            <ac:cxnSpMk id="20" creationId="{5B510551-7477-EF92-6A84-6C1DB7A8F81A}"/>
          </ac:cxnSpMkLst>
        </pc:cxnChg>
        <pc:cxnChg chg="del">
          <ac:chgData name="Edgard Morato" userId="1da6dde4-7cd4-47d1-b037-d62d00b7d62c" providerId="ADAL" clId="{4DBBA4EF-E832-4C71-B5C7-7F1D2F512F3B}" dt="2024-08-13T18:27:03.089" v="109" actId="478"/>
          <ac:cxnSpMkLst>
            <pc:docMk/>
            <pc:sldMk cId="242079711" sldId="2147472029"/>
            <ac:cxnSpMk id="24" creationId="{4752EB84-57CA-C078-257E-F601486AC59A}"/>
          </ac:cxnSpMkLst>
        </pc:cxnChg>
      </pc:sldChg>
      <pc:sldChg chg="addSp delSp modSp mod">
        <pc:chgData name="Edgard Morato" userId="1da6dde4-7cd4-47d1-b037-d62d00b7d62c" providerId="ADAL" clId="{4DBBA4EF-E832-4C71-B5C7-7F1D2F512F3B}" dt="2024-08-13T18:34:52.428" v="179"/>
        <pc:sldMkLst>
          <pc:docMk/>
          <pc:sldMk cId="1437185283" sldId="2147472030"/>
        </pc:sldMkLst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2" creationId="{F6962146-EAF4-7EF5-98A1-7B62D1FB2CE4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3" creationId="{7B4513B7-EF59-663F-B1E9-DA6886B84309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4" creationId="{739DA56A-E999-8F64-F9FB-E518C811DD53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5" creationId="{B8744505-9114-8B36-3F52-43D9408A8FF4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6" creationId="{E1A231AD-E32C-DC02-D126-A28DFAF78053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7" creationId="{3A46B4E5-2C95-5588-4588-1D9C089C6D1F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9" creationId="{72BFF5DD-05BE-4D99-A862-7E4BF7BDBC20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11" creationId="{8E4063B0-5555-551F-31EC-0B91A6C84A59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12" creationId="{5BB7CB99-0366-546A-FA42-3A1B31102131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13" creationId="{BCC1B0EE-092D-D101-EE61-DF2233A20102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15" creationId="{0570CC53-0F6B-9D3A-B56D-5E24D8223140}"/>
          </ac:spMkLst>
        </pc:spChg>
        <pc:spChg chg="del">
          <ac:chgData name="Edgard Morato" userId="1da6dde4-7cd4-47d1-b037-d62d00b7d62c" providerId="ADAL" clId="{4DBBA4EF-E832-4C71-B5C7-7F1D2F512F3B}" dt="2024-08-13T18:19:39.405" v="4" actId="478"/>
          <ac:spMkLst>
            <pc:docMk/>
            <pc:sldMk cId="1437185283" sldId="2147472030"/>
            <ac:spMk id="16" creationId="{AC758DC2-8A9E-E010-8450-6F959B235158}"/>
          </ac:spMkLst>
        </pc:spChg>
        <pc:spChg chg="add del mod">
          <ac:chgData name="Edgard Morato" userId="1da6dde4-7cd4-47d1-b037-d62d00b7d62c" providerId="ADAL" clId="{4DBBA4EF-E832-4C71-B5C7-7F1D2F512F3B}" dt="2024-08-13T18:26:49.490" v="104" actId="478"/>
          <ac:spMkLst>
            <pc:docMk/>
            <pc:sldMk cId="1437185283" sldId="2147472030"/>
            <ac:spMk id="17" creationId="{725C73CD-0679-06AE-94DE-2DBCBBBA004F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19" creationId="{7509B79B-C5F8-2937-F05A-4A386B9D18CE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21" creationId="{C9C487B9-837E-8199-61D6-C641CE3A7B51}"/>
          </ac:spMkLst>
        </pc:spChg>
        <pc:spChg chg="del">
          <ac:chgData name="Edgard Morato" userId="1da6dde4-7cd4-47d1-b037-d62d00b7d62c" providerId="ADAL" clId="{4DBBA4EF-E832-4C71-B5C7-7F1D2F512F3B}" dt="2024-08-13T18:19:39.405" v="4" actId="478"/>
          <ac:spMkLst>
            <pc:docMk/>
            <pc:sldMk cId="1437185283" sldId="2147472030"/>
            <ac:spMk id="22" creationId="{D9A60AB2-366B-B5AD-A16E-A57B3A296B2A}"/>
          </ac:spMkLst>
        </pc:spChg>
        <pc:spChg chg="add mod">
          <ac:chgData name="Edgard Morato" userId="1da6dde4-7cd4-47d1-b037-d62d00b7d62c" providerId="ADAL" clId="{4DBBA4EF-E832-4C71-B5C7-7F1D2F512F3B}" dt="2024-08-13T18:34:52.428" v="179"/>
          <ac:spMkLst>
            <pc:docMk/>
            <pc:sldMk cId="1437185283" sldId="2147472030"/>
            <ac:spMk id="23" creationId="{26A1D9B4-0711-5878-0D6F-AD61FE9621B9}"/>
          </ac:spMkLst>
        </pc:spChg>
        <pc:spChg chg="add mod">
          <ac:chgData name="Edgard Morato" userId="1da6dde4-7cd4-47d1-b037-d62d00b7d62c" providerId="ADAL" clId="{4DBBA4EF-E832-4C71-B5C7-7F1D2F512F3B}" dt="2024-08-13T18:34:52.428" v="179"/>
          <ac:spMkLst>
            <pc:docMk/>
            <pc:sldMk cId="1437185283" sldId="2147472030"/>
            <ac:spMk id="24" creationId="{EE697CF2-9500-AB69-AA6A-4E13621A813A}"/>
          </ac:spMkLst>
        </pc:spChg>
        <pc:spChg chg="add mod">
          <ac:chgData name="Edgard Morato" userId="1da6dde4-7cd4-47d1-b037-d62d00b7d62c" providerId="ADAL" clId="{4DBBA4EF-E832-4C71-B5C7-7F1D2F512F3B}" dt="2024-08-13T18:34:52.428" v="179"/>
          <ac:spMkLst>
            <pc:docMk/>
            <pc:sldMk cId="1437185283" sldId="2147472030"/>
            <ac:spMk id="25" creationId="{916748A6-AB16-8643-FDE7-54EFC4849C00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26" creationId="{65762795-CB17-F972-31C5-C603FD741C96}"/>
          </ac:spMkLst>
        </pc:spChg>
        <pc:spChg chg="del">
          <ac:chgData name="Edgard Morato" userId="1da6dde4-7cd4-47d1-b037-d62d00b7d62c" providerId="ADAL" clId="{4DBBA4EF-E832-4C71-B5C7-7F1D2F512F3B}" dt="2024-08-13T18:19:39.405" v="4" actId="478"/>
          <ac:spMkLst>
            <pc:docMk/>
            <pc:sldMk cId="1437185283" sldId="2147472030"/>
            <ac:spMk id="28" creationId="{E8700976-C15C-DE3F-4FC3-33D576F9E5D4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31" creationId="{F68595F4-E7A1-8FF7-882D-BA02588F4F23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32" creationId="{CEC79223-AF33-E363-E0A3-CF504B565018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33" creationId="{261369F6-5F83-587D-3404-5C55C68B3406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35" creationId="{3EAC3C01-0004-7670-7010-F163D51EB1DE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36" creationId="{07B8F6D2-BCE5-F629-C3D0-C11A948E6BA4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37" creationId="{811866CE-A1F4-6CDA-F862-1A2474569185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38" creationId="{D27FD0B0-048E-45CF-EE61-E6480048BC8B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39" creationId="{D0617DFB-011B-95ED-1F79-1D7783001057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41" creationId="{4A1791B3-FD34-A9DF-B804-4FC9B51289C8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43" creationId="{5D46737D-D198-8279-04FC-DD89E6B5BDC4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46" creationId="{8CB0D68F-B42B-7F65-286A-48389EDA893F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55" creationId="{78D59362-F2BB-0BE1-8D9D-D02D8423D522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111" creationId="{4518AA99-DBF3-B0C5-4B99-B2A55B2C952D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122" creationId="{0E187C8D-6539-7DFB-5DA9-F33A1DA9F539}"/>
          </ac:spMkLst>
        </pc:spChg>
        <pc:spChg chg="del">
          <ac:chgData name="Edgard Morato" userId="1da6dde4-7cd4-47d1-b037-d62d00b7d62c" providerId="ADAL" clId="{4DBBA4EF-E832-4C71-B5C7-7F1D2F512F3B}" dt="2024-08-13T18:26:47.863" v="103" actId="478"/>
          <ac:spMkLst>
            <pc:docMk/>
            <pc:sldMk cId="1437185283" sldId="2147472030"/>
            <ac:spMk id="129" creationId="{59EED680-3641-CBA1-2C11-DD9E569653DC}"/>
          </ac:spMkLst>
        </pc:spChg>
        <pc:graphicFrameChg chg="del">
          <ac:chgData name="Edgard Morato" userId="1da6dde4-7cd4-47d1-b037-d62d00b7d62c" providerId="ADAL" clId="{4DBBA4EF-E832-4C71-B5C7-7F1D2F512F3B}" dt="2024-08-13T18:26:47.863" v="103" actId="478"/>
          <ac:graphicFrameMkLst>
            <pc:docMk/>
            <pc:sldMk cId="1437185283" sldId="2147472030"/>
            <ac:graphicFrameMk id="48" creationId="{8572510E-D701-C92A-20DD-B82D6E358857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6:47.863" v="103" actId="478"/>
          <ac:graphicFrameMkLst>
            <pc:docMk/>
            <pc:sldMk cId="1437185283" sldId="2147472030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4DBBA4EF-E832-4C71-B5C7-7F1D2F512F3B}" dt="2024-08-13T18:26:47.863" v="103" actId="478"/>
          <ac:picMkLst>
            <pc:docMk/>
            <pc:sldMk cId="1437185283" sldId="2147472030"/>
            <ac:picMk id="8" creationId="{BB824B3A-5BC3-0CC4-28D3-3A1B6B0B59B3}"/>
          </ac:picMkLst>
        </pc:picChg>
        <pc:picChg chg="add mod">
          <ac:chgData name="Edgard Morato" userId="1da6dde4-7cd4-47d1-b037-d62d00b7d62c" providerId="ADAL" clId="{4DBBA4EF-E832-4C71-B5C7-7F1D2F512F3B}" dt="2024-08-13T18:26:58.880" v="108" actId="34135"/>
          <ac:picMkLst>
            <pc:docMk/>
            <pc:sldMk cId="1437185283" sldId="2147472030"/>
            <ac:picMk id="20" creationId="{18E269A8-3C83-CABE-F683-964BBBA68BE2}"/>
          </ac:picMkLst>
        </pc:picChg>
        <pc:picChg chg="del">
          <ac:chgData name="Edgard Morato" userId="1da6dde4-7cd4-47d1-b037-d62d00b7d62c" providerId="ADAL" clId="{4DBBA4EF-E832-4C71-B5C7-7F1D2F512F3B}" dt="2024-08-13T18:26:47.863" v="103" actId="478"/>
          <ac:picMkLst>
            <pc:docMk/>
            <pc:sldMk cId="1437185283" sldId="2147472030"/>
            <ac:picMk id="34" creationId="{C4D8DA9A-16AA-C5BE-9B3F-977F8535BA19}"/>
          </ac:picMkLst>
        </pc:picChg>
        <pc:picChg chg="del">
          <ac:chgData name="Edgard Morato" userId="1da6dde4-7cd4-47d1-b037-d62d00b7d62c" providerId="ADAL" clId="{4DBBA4EF-E832-4C71-B5C7-7F1D2F512F3B}" dt="2024-08-13T18:26:47.863" v="103" actId="478"/>
          <ac:picMkLst>
            <pc:docMk/>
            <pc:sldMk cId="1437185283" sldId="2147472030"/>
            <ac:picMk id="47" creationId="{9D3C314F-4478-BAF7-98C0-26CDB72D617D}"/>
          </ac:picMkLst>
        </pc:picChg>
        <pc:cxnChg chg="del">
          <ac:chgData name="Edgard Morato" userId="1da6dde4-7cd4-47d1-b037-d62d00b7d62c" providerId="ADAL" clId="{4DBBA4EF-E832-4C71-B5C7-7F1D2F512F3B}" dt="2024-08-13T18:26:47.863" v="103" actId="478"/>
          <ac:cxnSpMkLst>
            <pc:docMk/>
            <pc:sldMk cId="1437185283" sldId="2147472030"/>
            <ac:cxnSpMk id="10" creationId="{E3E20548-4FF5-FA75-2699-FD9921373616}"/>
          </ac:cxnSpMkLst>
        </pc:cxnChg>
        <pc:cxnChg chg="del">
          <ac:chgData name="Edgard Morato" userId="1da6dde4-7cd4-47d1-b037-d62d00b7d62c" providerId="ADAL" clId="{4DBBA4EF-E832-4C71-B5C7-7F1D2F512F3B}" dt="2024-08-13T18:26:47.863" v="103" actId="478"/>
          <ac:cxnSpMkLst>
            <pc:docMk/>
            <pc:sldMk cId="1437185283" sldId="2147472030"/>
            <ac:cxnSpMk id="27" creationId="{9F5485DB-B6E2-BE8B-938A-E88646BAFC45}"/>
          </ac:cxnSpMkLst>
        </pc:cxnChg>
        <pc:cxnChg chg="del">
          <ac:chgData name="Edgard Morato" userId="1da6dde4-7cd4-47d1-b037-d62d00b7d62c" providerId="ADAL" clId="{4DBBA4EF-E832-4C71-B5C7-7F1D2F512F3B}" dt="2024-08-13T18:26:47.863" v="103" actId="478"/>
          <ac:cxnSpMkLst>
            <pc:docMk/>
            <pc:sldMk cId="1437185283" sldId="2147472030"/>
            <ac:cxnSpMk id="42" creationId="{1CB06524-E8B1-2C1C-2003-E933A6DB446E}"/>
          </ac:cxnSpMkLst>
        </pc:cxnChg>
        <pc:cxnChg chg="del">
          <ac:chgData name="Edgard Morato" userId="1da6dde4-7cd4-47d1-b037-d62d00b7d62c" providerId="ADAL" clId="{4DBBA4EF-E832-4C71-B5C7-7F1D2F512F3B}" dt="2024-08-13T18:26:47.863" v="103" actId="478"/>
          <ac:cxnSpMkLst>
            <pc:docMk/>
            <pc:sldMk cId="1437185283" sldId="2147472030"/>
            <ac:cxnSpMk id="44" creationId="{F89763EE-B37E-C4E5-DDA9-00ED944E6E5C}"/>
          </ac:cxnSpMkLst>
        </pc:cxnChg>
      </pc:sldChg>
      <pc:sldChg chg="addSp delSp modSp mod">
        <pc:chgData name="Edgard Morato" userId="1da6dde4-7cd4-47d1-b037-d62d00b7d62c" providerId="ADAL" clId="{4DBBA4EF-E832-4C71-B5C7-7F1D2F512F3B}" dt="2024-08-13T18:35:25.334" v="181"/>
        <pc:sldMkLst>
          <pc:docMk/>
          <pc:sldMk cId="2796178238" sldId="2147472031"/>
        </pc:sldMkLst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2" creationId="{C895CF79-FA6F-2F91-F712-FDD1E17B9C24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3" creationId="{7B4513B7-EF59-663F-B1E9-DA6886B84309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4" creationId="{7DFC09C3-6CB9-A6F2-79AC-D46C690FF4F7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5" creationId="{61E627BD-B9D7-ADEE-BC4A-A04D6D761AE9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6" creationId="{1CE3BF88-BD82-08D2-5786-68DB1AC64252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7" creationId="{1DE34F4C-1785-0659-0C9D-F467D562A6A0}"/>
          </ac:spMkLst>
        </pc:spChg>
        <pc:spChg chg="del">
          <ac:chgData name="Edgard Morato" userId="1da6dde4-7cd4-47d1-b037-d62d00b7d62c" providerId="ADAL" clId="{4DBBA4EF-E832-4C71-B5C7-7F1D2F512F3B}" dt="2024-08-13T18:19:51.671" v="6" actId="478"/>
          <ac:spMkLst>
            <pc:docMk/>
            <pc:sldMk cId="2796178238" sldId="2147472031"/>
            <ac:spMk id="9" creationId="{864313FC-BBAF-5625-0E67-3DCFB36CB700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11" creationId="{4F52E81E-72F5-C2EC-C02A-9EA97CF27F06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13" creationId="{917162BB-1DD0-9DAC-FF0F-399B97FD1E55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15" creationId="{875BA2BA-1FD8-D90C-7248-2D2F84015585}"/>
          </ac:spMkLst>
        </pc:spChg>
        <pc:spChg chg="add del mod">
          <ac:chgData name="Edgard Morato" userId="1da6dde4-7cd4-47d1-b037-d62d00b7d62c" providerId="ADAL" clId="{4DBBA4EF-E832-4C71-B5C7-7F1D2F512F3B}" dt="2024-08-13T18:27:27.920" v="116" actId="478"/>
          <ac:spMkLst>
            <pc:docMk/>
            <pc:sldMk cId="2796178238" sldId="2147472031"/>
            <ac:spMk id="16" creationId="{2C923C13-0F25-830D-E7F0-4B4B2575CAB9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19" creationId="{328DD433-340E-D758-E7A5-E91744507B43}"/>
          </ac:spMkLst>
        </pc:spChg>
        <pc:spChg chg="add mod">
          <ac:chgData name="Edgard Morato" userId="1da6dde4-7cd4-47d1-b037-d62d00b7d62c" providerId="ADAL" clId="{4DBBA4EF-E832-4C71-B5C7-7F1D2F512F3B}" dt="2024-08-13T18:35:25.334" v="181"/>
          <ac:spMkLst>
            <pc:docMk/>
            <pc:sldMk cId="2796178238" sldId="2147472031"/>
            <ac:spMk id="20" creationId="{141F9F1B-B15E-EE5C-4D83-E90963CCD630}"/>
          </ac:spMkLst>
        </pc:spChg>
        <pc:spChg chg="add mod">
          <ac:chgData name="Edgard Morato" userId="1da6dde4-7cd4-47d1-b037-d62d00b7d62c" providerId="ADAL" clId="{4DBBA4EF-E832-4C71-B5C7-7F1D2F512F3B}" dt="2024-08-13T18:35:25.334" v="181"/>
          <ac:spMkLst>
            <pc:docMk/>
            <pc:sldMk cId="2796178238" sldId="2147472031"/>
            <ac:spMk id="21" creationId="{5D0CE50E-4267-DC53-8545-4C89C4AB47F7}"/>
          </ac:spMkLst>
        </pc:spChg>
        <pc:spChg chg="add mod">
          <ac:chgData name="Edgard Morato" userId="1da6dde4-7cd4-47d1-b037-d62d00b7d62c" providerId="ADAL" clId="{4DBBA4EF-E832-4C71-B5C7-7F1D2F512F3B}" dt="2024-08-13T18:35:25.334" v="181"/>
          <ac:spMkLst>
            <pc:docMk/>
            <pc:sldMk cId="2796178238" sldId="2147472031"/>
            <ac:spMk id="22" creationId="{AD8095BB-8AE9-B40D-AA9F-27D413B01493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23" creationId="{A4EAD0AF-A723-107B-04C5-4D160F1AE197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28" creationId="{7A3AA20C-BB57-62B4-92FB-3534D45B92A4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31" creationId="{2841BDA9-193A-FB12-979D-1D42997642DE}"/>
          </ac:spMkLst>
        </pc:spChg>
        <pc:spChg chg="del">
          <ac:chgData name="Edgard Morato" userId="1da6dde4-7cd4-47d1-b037-d62d00b7d62c" providerId="ADAL" clId="{4DBBA4EF-E832-4C71-B5C7-7F1D2F512F3B}" dt="2024-08-13T18:19:51.671" v="6" actId="478"/>
          <ac:spMkLst>
            <pc:docMk/>
            <pc:sldMk cId="2796178238" sldId="2147472031"/>
            <ac:spMk id="32" creationId="{9A468720-EEDC-E578-3EF4-9635854DDF54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33" creationId="{98DDCA4B-7EFD-82D5-2F77-A565387367AA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34" creationId="{AD72496B-FE34-117A-B40E-CFFF179BC6EB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35" creationId="{30DF5BAF-0A66-F990-E355-7096EB2FDD6B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37" creationId="{DE033B90-AF1C-37A4-DACE-39A248999A76}"/>
          </ac:spMkLst>
        </pc:spChg>
        <pc:spChg chg="del">
          <ac:chgData name="Edgard Morato" userId="1da6dde4-7cd4-47d1-b037-d62d00b7d62c" providerId="ADAL" clId="{4DBBA4EF-E832-4C71-B5C7-7F1D2F512F3B}" dt="2024-08-13T18:19:51.671" v="6" actId="478"/>
          <ac:spMkLst>
            <pc:docMk/>
            <pc:sldMk cId="2796178238" sldId="2147472031"/>
            <ac:spMk id="38" creationId="{06DF0134-D458-5E4E-5175-F9C00B71058D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39" creationId="{40A94504-A0F0-10B4-27A2-28FBCFBD37EF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40" creationId="{0A090743-776E-EC4D-B618-43CB35AC28D5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41" creationId="{835424FC-2DB3-F127-EACD-7D0413A7FABF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42" creationId="{48EA36B7-388D-E6CA-5844-7293A4185434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43" creationId="{38B05E1B-5906-5C75-BEB3-6E55F7A218C2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111" creationId="{4518AA99-DBF3-B0C5-4B99-B2A55B2C952D}"/>
          </ac:spMkLst>
        </pc:spChg>
        <pc:spChg chg="del">
          <ac:chgData name="Edgard Morato" userId="1da6dde4-7cd4-47d1-b037-d62d00b7d62c" providerId="ADAL" clId="{4DBBA4EF-E832-4C71-B5C7-7F1D2F512F3B}" dt="2024-08-13T18:27:26.160" v="115" actId="478"/>
          <ac:spMkLst>
            <pc:docMk/>
            <pc:sldMk cId="2796178238" sldId="2147472031"/>
            <ac:spMk id="122" creationId="{0E187C8D-6539-7DFB-5DA9-F33A1DA9F539}"/>
          </ac:spMkLst>
        </pc:spChg>
        <pc:graphicFrameChg chg="del">
          <ac:chgData name="Edgard Morato" userId="1da6dde4-7cd4-47d1-b037-d62d00b7d62c" providerId="ADAL" clId="{4DBBA4EF-E832-4C71-B5C7-7F1D2F512F3B}" dt="2024-08-13T18:27:26.160" v="115" actId="478"/>
          <ac:graphicFrameMkLst>
            <pc:docMk/>
            <pc:sldMk cId="2796178238" sldId="2147472031"/>
            <ac:graphicFrameMk id="12" creationId="{DD28B2A0-7C4C-D49E-D184-F9632030C2C8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7:26.160" v="115" actId="478"/>
          <ac:graphicFrameMkLst>
            <pc:docMk/>
            <pc:sldMk cId="2796178238" sldId="2147472031"/>
            <ac:graphicFrameMk id="46" creationId="{99BB370B-F5BF-83D3-C112-79C77EC15C65}"/>
          </ac:graphicFrameMkLst>
        </pc:graphicFrameChg>
        <pc:picChg chg="del">
          <ac:chgData name="Edgard Morato" userId="1da6dde4-7cd4-47d1-b037-d62d00b7d62c" providerId="ADAL" clId="{4DBBA4EF-E832-4C71-B5C7-7F1D2F512F3B}" dt="2024-08-13T18:27:26.160" v="115" actId="478"/>
          <ac:picMkLst>
            <pc:docMk/>
            <pc:sldMk cId="2796178238" sldId="2147472031"/>
            <ac:picMk id="8" creationId="{206222AA-9815-9CAC-2EDA-153BCF5153C9}"/>
          </ac:picMkLst>
        </pc:picChg>
        <pc:picChg chg="add mod">
          <ac:chgData name="Edgard Morato" userId="1da6dde4-7cd4-47d1-b037-d62d00b7d62c" providerId="ADAL" clId="{4DBBA4EF-E832-4C71-B5C7-7F1D2F512F3B}" dt="2024-08-13T18:27:38.348" v="120" actId="34135"/>
          <ac:picMkLst>
            <pc:docMk/>
            <pc:sldMk cId="2796178238" sldId="2147472031"/>
            <ac:picMk id="18" creationId="{5625049F-E345-03A7-6213-F1C1E13CA14B}"/>
          </ac:picMkLst>
        </pc:picChg>
        <pc:picChg chg="del">
          <ac:chgData name="Edgard Morato" userId="1da6dde4-7cd4-47d1-b037-d62d00b7d62c" providerId="ADAL" clId="{4DBBA4EF-E832-4C71-B5C7-7F1D2F512F3B}" dt="2024-08-13T18:27:26.160" v="115" actId="478"/>
          <ac:picMkLst>
            <pc:docMk/>
            <pc:sldMk cId="2796178238" sldId="2147472031"/>
            <ac:picMk id="36" creationId="{50562095-0914-A5DE-AE7F-AD0D6E8B181F}"/>
          </ac:picMkLst>
        </pc:picChg>
        <pc:picChg chg="del">
          <ac:chgData name="Edgard Morato" userId="1da6dde4-7cd4-47d1-b037-d62d00b7d62c" providerId="ADAL" clId="{4DBBA4EF-E832-4C71-B5C7-7F1D2F512F3B}" dt="2024-08-13T18:27:26.160" v="115" actId="478"/>
          <ac:picMkLst>
            <pc:docMk/>
            <pc:sldMk cId="2796178238" sldId="2147472031"/>
            <ac:picMk id="44" creationId="{B78E3041-E124-F523-28D9-C20D131F4111}"/>
          </ac:picMkLst>
        </pc:picChg>
        <pc:cxnChg chg="del">
          <ac:chgData name="Edgard Morato" userId="1da6dde4-7cd4-47d1-b037-d62d00b7d62c" providerId="ADAL" clId="{4DBBA4EF-E832-4C71-B5C7-7F1D2F512F3B}" dt="2024-08-13T18:27:26.160" v="115" actId="478"/>
          <ac:cxnSpMkLst>
            <pc:docMk/>
            <pc:sldMk cId="2796178238" sldId="2147472031"/>
            <ac:cxnSpMk id="10" creationId="{161DD361-9198-DC75-89D3-DDF43B9AFC23}"/>
          </ac:cxnSpMkLst>
        </pc:cxnChg>
        <pc:cxnChg chg="del">
          <ac:chgData name="Edgard Morato" userId="1da6dde4-7cd4-47d1-b037-d62d00b7d62c" providerId="ADAL" clId="{4DBBA4EF-E832-4C71-B5C7-7F1D2F512F3B}" dt="2024-08-13T18:27:26.160" v="115" actId="478"/>
          <ac:cxnSpMkLst>
            <pc:docMk/>
            <pc:sldMk cId="2796178238" sldId="2147472031"/>
            <ac:cxnSpMk id="27" creationId="{9DB00A91-C25D-E940-AA6A-C60A82560A37}"/>
          </ac:cxnSpMkLst>
        </pc:cxnChg>
      </pc:sldChg>
      <pc:sldChg chg="addSp delSp modSp mod">
        <pc:chgData name="Edgard Morato" userId="1da6dde4-7cd4-47d1-b037-d62d00b7d62c" providerId="ADAL" clId="{4DBBA4EF-E832-4C71-B5C7-7F1D2F512F3B}" dt="2024-08-13T18:35:38.429" v="182"/>
        <pc:sldMkLst>
          <pc:docMk/>
          <pc:sldMk cId="2435323701" sldId="2147472032"/>
        </pc:sldMkLst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2" creationId="{7E1C7C81-1B3D-D4E2-694A-96B71FF6D739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3" creationId="{7B4513B7-EF59-663F-B1E9-DA6886B84309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4" creationId="{FCAB851C-09E9-5F8D-1D7A-A80687ECC613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5" creationId="{F504B862-4414-0DCE-B3A0-EFA2F8AC4236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6" creationId="{E344A01E-6CF1-B61A-AEDB-4B4254769C0E}"/>
          </ac:spMkLst>
        </pc:spChg>
        <pc:spChg chg="del">
          <ac:chgData name="Edgard Morato" userId="1da6dde4-7cd4-47d1-b037-d62d00b7d62c" providerId="ADAL" clId="{4DBBA4EF-E832-4C71-B5C7-7F1D2F512F3B}" dt="2024-08-13T18:19:59.497" v="7" actId="478"/>
          <ac:spMkLst>
            <pc:docMk/>
            <pc:sldMk cId="2435323701" sldId="2147472032"/>
            <ac:spMk id="8" creationId="{A78E5447-C02A-C0FF-A814-A8C32B3F33C0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11" creationId="{2030C003-36AF-3BD4-00FD-67A33A7F8196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13" creationId="{18DA1B5E-0AD9-46EB-ECEB-5A2DB82E71CF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14" creationId="{026DC13C-16B4-479E-C181-4CFF605A7F5E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15" creationId="{61E0F34D-59E0-CBC0-BA35-3C807261B426}"/>
          </ac:spMkLst>
        </pc:spChg>
        <pc:spChg chg="del">
          <ac:chgData name="Edgard Morato" userId="1da6dde4-7cd4-47d1-b037-d62d00b7d62c" providerId="ADAL" clId="{4DBBA4EF-E832-4C71-B5C7-7F1D2F512F3B}" dt="2024-08-13T18:19:59.497" v="7" actId="478"/>
          <ac:spMkLst>
            <pc:docMk/>
            <pc:sldMk cId="2435323701" sldId="2147472032"/>
            <ac:spMk id="16" creationId="{0E4BBC4D-8AF6-A383-6DB6-91CAE1C52F3F}"/>
          </ac:spMkLst>
        </pc:spChg>
        <pc:spChg chg="add del mod">
          <ac:chgData name="Edgard Morato" userId="1da6dde4-7cd4-47d1-b037-d62d00b7d62c" providerId="ADAL" clId="{4DBBA4EF-E832-4C71-B5C7-7F1D2F512F3B}" dt="2024-08-13T18:27:44.674" v="122" actId="478"/>
          <ac:spMkLst>
            <pc:docMk/>
            <pc:sldMk cId="2435323701" sldId="2147472032"/>
            <ac:spMk id="17" creationId="{6B719738-ACF0-EAC8-378C-A29764FEAC41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18" creationId="{9EBF44A4-5D77-4025-FB3F-F7BA0C355C51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21" creationId="{BF366FD5-C9F5-2CCB-1298-518BF65D6C55}"/>
          </ac:spMkLst>
        </pc:spChg>
        <pc:spChg chg="add mod">
          <ac:chgData name="Edgard Morato" userId="1da6dde4-7cd4-47d1-b037-d62d00b7d62c" providerId="ADAL" clId="{4DBBA4EF-E832-4C71-B5C7-7F1D2F512F3B}" dt="2024-08-13T18:35:38.429" v="182"/>
          <ac:spMkLst>
            <pc:docMk/>
            <pc:sldMk cId="2435323701" sldId="2147472032"/>
            <ac:spMk id="22" creationId="{4613DDD4-8F3C-61C5-5A36-BCB9F5D65660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23" creationId="{FE746283-40EA-A0D8-1050-03674E59A0A6}"/>
          </ac:spMkLst>
        </pc:spChg>
        <pc:spChg chg="add mod">
          <ac:chgData name="Edgard Morato" userId="1da6dde4-7cd4-47d1-b037-d62d00b7d62c" providerId="ADAL" clId="{4DBBA4EF-E832-4C71-B5C7-7F1D2F512F3B}" dt="2024-08-13T18:35:38.429" v="182"/>
          <ac:spMkLst>
            <pc:docMk/>
            <pc:sldMk cId="2435323701" sldId="2147472032"/>
            <ac:spMk id="24" creationId="{A5452927-54BE-563C-8BC5-6ABE12AF95D3}"/>
          </ac:spMkLst>
        </pc:spChg>
        <pc:spChg chg="add mod">
          <ac:chgData name="Edgard Morato" userId="1da6dde4-7cd4-47d1-b037-d62d00b7d62c" providerId="ADAL" clId="{4DBBA4EF-E832-4C71-B5C7-7F1D2F512F3B}" dt="2024-08-13T18:35:38.429" v="182"/>
          <ac:spMkLst>
            <pc:docMk/>
            <pc:sldMk cId="2435323701" sldId="2147472032"/>
            <ac:spMk id="25" creationId="{73385F87-9A28-149F-E352-BE20CDEF1F9D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28" creationId="{EA8E8EB4-6DE3-FD55-433A-15C2A6E4ABDB}"/>
          </ac:spMkLst>
        </pc:spChg>
        <pc:spChg chg="del">
          <ac:chgData name="Edgard Morato" userId="1da6dde4-7cd4-47d1-b037-d62d00b7d62c" providerId="ADAL" clId="{4DBBA4EF-E832-4C71-B5C7-7F1D2F512F3B}" dt="2024-08-13T18:19:59.497" v="7" actId="478"/>
          <ac:spMkLst>
            <pc:docMk/>
            <pc:sldMk cId="2435323701" sldId="2147472032"/>
            <ac:spMk id="31" creationId="{EC7F6301-DECD-C214-BE11-F1B8E896AB14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32" creationId="{F1406CF1-8500-14B6-BE2D-6A10095A8833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33" creationId="{F4428CF6-BDFB-9042-2E93-8607C41D83CB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34" creationId="{6E84AD04-6AE9-5C6A-C076-AFD89216F48E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36" creationId="{9B599B9D-222F-E75E-465C-54BCA1623B9E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40" creationId="{5B559F24-F8E5-227F-76EA-6C13FCB580A7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44" creationId="{7071DC7B-AD74-A2DE-8295-5F31BE0AACD1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48" creationId="{D154109B-CE08-C982-1E14-05283228D0B6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51" creationId="{4E74CA0E-759C-5EC0-F335-50E4C4654F6F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52" creationId="{D9B8A240-9BBE-09D8-AE9B-8331E1D21BA4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53" creationId="{048C245C-4CBD-7EF4-DAE5-67F3EB9613D9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62" creationId="{7A9343B4-732C-5EA0-65F1-8DA3819C9934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63" creationId="{5D2ECB0F-0E6A-61EB-CA40-918EE42FB904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66" creationId="{9451B5F7-FF76-A527-E9C3-B10DE0244EDC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68" creationId="{BD9325E8-A923-6988-80C1-1BAB3F2B9336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69" creationId="{D556A6F5-1620-BED4-F107-18007C07E993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70" creationId="{D72EA991-B377-0E0D-0703-9C9C06AE4FEF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111" creationId="{4518AA99-DBF3-B0C5-4B99-B2A55B2C952D}"/>
          </ac:spMkLst>
        </pc:spChg>
        <pc:spChg chg="del">
          <ac:chgData name="Edgard Morato" userId="1da6dde4-7cd4-47d1-b037-d62d00b7d62c" providerId="ADAL" clId="{4DBBA4EF-E832-4C71-B5C7-7F1D2F512F3B}" dt="2024-08-13T18:27:42.833" v="121" actId="478"/>
          <ac:spMkLst>
            <pc:docMk/>
            <pc:sldMk cId="2435323701" sldId="2147472032"/>
            <ac:spMk id="122" creationId="{0E187C8D-6539-7DFB-5DA9-F33A1DA9F539}"/>
          </ac:spMkLst>
        </pc:spChg>
        <pc:graphicFrameChg chg="del">
          <ac:chgData name="Edgard Morato" userId="1da6dde4-7cd4-47d1-b037-d62d00b7d62c" providerId="ADAL" clId="{4DBBA4EF-E832-4C71-B5C7-7F1D2F512F3B}" dt="2024-08-13T18:27:42.833" v="121" actId="478"/>
          <ac:graphicFrameMkLst>
            <pc:docMk/>
            <pc:sldMk cId="2435323701" sldId="2147472032"/>
            <ac:graphicFrameMk id="12" creationId="{EF33796A-7312-2A1B-9A11-3771746FABC7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7:42.833" v="121" actId="478"/>
          <ac:graphicFrameMkLst>
            <pc:docMk/>
            <pc:sldMk cId="2435323701" sldId="2147472032"/>
            <ac:graphicFrameMk id="54" creationId="{A8CB0FAB-C3CC-4073-7169-AC96C9BC69B8}"/>
          </ac:graphicFrameMkLst>
        </pc:graphicFrameChg>
        <pc:picChg chg="del">
          <ac:chgData name="Edgard Morato" userId="1da6dde4-7cd4-47d1-b037-d62d00b7d62c" providerId="ADAL" clId="{4DBBA4EF-E832-4C71-B5C7-7F1D2F512F3B}" dt="2024-08-13T18:27:42.833" v="121" actId="478"/>
          <ac:picMkLst>
            <pc:docMk/>
            <pc:sldMk cId="2435323701" sldId="2147472032"/>
            <ac:picMk id="9" creationId="{0E26B93A-C6EB-1A45-AFF0-3A584D6EA5C2}"/>
          </ac:picMkLst>
        </pc:picChg>
        <pc:picChg chg="add mod">
          <ac:chgData name="Edgard Morato" userId="1da6dde4-7cd4-47d1-b037-d62d00b7d62c" providerId="ADAL" clId="{4DBBA4EF-E832-4C71-B5C7-7F1D2F512F3B}" dt="2024-08-13T18:28:00.542" v="126" actId="34135"/>
          <ac:picMkLst>
            <pc:docMk/>
            <pc:sldMk cId="2435323701" sldId="2147472032"/>
            <ac:picMk id="20" creationId="{B8FA1B91-CF99-1315-603C-89740EBFF73A}"/>
          </ac:picMkLst>
        </pc:picChg>
        <pc:picChg chg="del">
          <ac:chgData name="Edgard Morato" userId="1da6dde4-7cd4-47d1-b037-d62d00b7d62c" providerId="ADAL" clId="{4DBBA4EF-E832-4C71-B5C7-7F1D2F512F3B}" dt="2024-08-13T18:27:42.833" v="121" actId="478"/>
          <ac:picMkLst>
            <pc:docMk/>
            <pc:sldMk cId="2435323701" sldId="2147472032"/>
            <ac:picMk id="67" creationId="{8D4C986F-F472-A3CE-6C03-6C29668D0AA3}"/>
          </ac:picMkLst>
        </pc:picChg>
        <pc:picChg chg="del">
          <ac:chgData name="Edgard Morato" userId="1da6dde4-7cd4-47d1-b037-d62d00b7d62c" providerId="ADAL" clId="{4DBBA4EF-E832-4C71-B5C7-7F1D2F512F3B}" dt="2024-08-13T18:27:42.833" v="121" actId="478"/>
          <ac:picMkLst>
            <pc:docMk/>
            <pc:sldMk cId="2435323701" sldId="2147472032"/>
            <ac:picMk id="71" creationId="{47CA6DD2-5F81-C6A0-6F8E-05608111D6F0}"/>
          </ac:picMkLst>
        </pc:picChg>
        <pc:cxnChg chg="del">
          <ac:chgData name="Edgard Morato" userId="1da6dde4-7cd4-47d1-b037-d62d00b7d62c" providerId="ADAL" clId="{4DBBA4EF-E832-4C71-B5C7-7F1D2F512F3B}" dt="2024-08-13T18:27:42.833" v="121" actId="478"/>
          <ac:cxnSpMkLst>
            <pc:docMk/>
            <pc:sldMk cId="2435323701" sldId="2147472032"/>
            <ac:cxnSpMk id="10" creationId="{D8A82CD7-5780-43A6-093B-8556A76F9506}"/>
          </ac:cxnSpMkLst>
        </pc:cxnChg>
        <pc:cxnChg chg="del">
          <ac:chgData name="Edgard Morato" userId="1da6dde4-7cd4-47d1-b037-d62d00b7d62c" providerId="ADAL" clId="{4DBBA4EF-E832-4C71-B5C7-7F1D2F512F3B}" dt="2024-08-13T18:27:42.833" v="121" actId="478"/>
          <ac:cxnSpMkLst>
            <pc:docMk/>
            <pc:sldMk cId="2435323701" sldId="2147472032"/>
            <ac:cxnSpMk id="27" creationId="{7B468E49-A84E-3ACA-3E66-DC19D28680E2}"/>
          </ac:cxnSpMkLst>
        </pc:cxnChg>
        <pc:cxnChg chg="del">
          <ac:chgData name="Edgard Morato" userId="1da6dde4-7cd4-47d1-b037-d62d00b7d62c" providerId="ADAL" clId="{4DBBA4EF-E832-4C71-B5C7-7F1D2F512F3B}" dt="2024-08-13T18:27:42.833" v="121" actId="478"/>
          <ac:cxnSpMkLst>
            <pc:docMk/>
            <pc:sldMk cId="2435323701" sldId="2147472032"/>
            <ac:cxnSpMk id="64" creationId="{342B4214-69EA-EBD4-8CA3-E90D6F6E79D8}"/>
          </ac:cxnSpMkLst>
        </pc:cxnChg>
      </pc:sldChg>
      <pc:sldChg chg="addSp delSp modSp mod delCm modCm">
        <pc:chgData name="Edgard Morato" userId="1da6dde4-7cd4-47d1-b037-d62d00b7d62c" providerId="ADAL" clId="{4DBBA4EF-E832-4C71-B5C7-7F1D2F512F3B}" dt="2024-08-13T18:35:57.277" v="183"/>
        <pc:sldMkLst>
          <pc:docMk/>
          <pc:sldMk cId="826301543" sldId="2147472033"/>
        </pc:sldMkLst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2" creationId="{E7FA7059-70B3-08BA-B5BB-16D7DA635B9C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3" creationId="{7B4513B7-EF59-663F-B1E9-DA6886B84309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4" creationId="{B3FF4570-2BD3-4789-7046-40DC8ECE2004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5" creationId="{F2151371-D6A9-FA83-FBF1-1392866C1DB8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6" creationId="{AFBC1CCA-79D3-91D3-9754-843F39D4ABFC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10" creationId="{1C29C067-0497-05DD-E546-48DB40D3EBB2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11" creationId="{E7048BCF-E757-E033-A164-7312DD3AB79A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13" creationId="{46E333CA-2010-4525-F4F4-344179D0300D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14" creationId="{B22D53C8-D205-BF5B-51B1-D717EA230834}"/>
          </ac:spMkLst>
        </pc:spChg>
        <pc:spChg chg="del">
          <ac:chgData name="Edgard Morato" userId="1da6dde4-7cd4-47d1-b037-d62d00b7d62c" providerId="ADAL" clId="{4DBBA4EF-E832-4C71-B5C7-7F1D2F512F3B}" dt="2024-08-13T18:20:06.086" v="8" actId="478"/>
          <ac:spMkLst>
            <pc:docMk/>
            <pc:sldMk cId="826301543" sldId="2147472033"/>
            <ac:spMk id="15" creationId="{EE4E5EB4-33BA-636D-D352-722E49199033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16" creationId="{F70456A1-289F-C0D3-E2B4-AB4B0E78C1A2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17" creationId="{0986695D-14E4-44F5-BEEC-5C9A348DDBAC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18" creationId="{8186E53F-A058-CF68-C7B5-07821F070904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19" creationId="{B86DFB2F-DDC1-B25A-8D11-B15A003D1FA6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20" creationId="{7C9513C1-7AB3-151E-2CA3-24B70A991F32}"/>
          </ac:spMkLst>
        </pc:spChg>
        <pc:spChg chg="del">
          <ac:chgData name="Edgard Morato" userId="1da6dde4-7cd4-47d1-b037-d62d00b7d62c" providerId="ADAL" clId="{4DBBA4EF-E832-4C71-B5C7-7F1D2F512F3B}" dt="2024-08-13T18:20:06.086" v="8" actId="478"/>
          <ac:spMkLst>
            <pc:docMk/>
            <pc:sldMk cId="826301543" sldId="2147472033"/>
            <ac:spMk id="21" creationId="{05D7DE80-A0F4-C2CD-C7DC-C98842C71493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22" creationId="{16A5B594-D9D9-74D8-3A4D-04A7AF490DD3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23" creationId="{D4E151CD-642E-AAE9-0A61-642144EF69B1}"/>
          </ac:spMkLst>
        </pc:spChg>
        <pc:spChg chg="del">
          <ac:chgData name="Edgard Morato" userId="1da6dde4-7cd4-47d1-b037-d62d00b7d62c" providerId="ADAL" clId="{4DBBA4EF-E832-4C71-B5C7-7F1D2F512F3B}" dt="2024-08-13T18:20:06.086" v="8" actId="478"/>
          <ac:spMkLst>
            <pc:docMk/>
            <pc:sldMk cId="826301543" sldId="2147472033"/>
            <ac:spMk id="24" creationId="{6A89F999-E03E-34CE-5D0C-BE82B6E12DD8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25" creationId="{D6AE4570-6008-2DD9-E15F-B3E7451346A5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26" creationId="{D0B9AF38-E20F-D1EA-AC9B-4074D09A2CBA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28" creationId="{33F325FE-5EB2-0751-DD55-1418ACDC6382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29" creationId="{C79AF1DE-6E80-D1B4-BD1A-E96D80982C5B}"/>
          </ac:spMkLst>
        </pc:spChg>
        <pc:spChg chg="add del mod">
          <ac:chgData name="Edgard Morato" userId="1da6dde4-7cd4-47d1-b037-d62d00b7d62c" providerId="ADAL" clId="{4DBBA4EF-E832-4C71-B5C7-7F1D2F512F3B}" dt="2024-08-13T18:28:18.777" v="130" actId="478"/>
          <ac:spMkLst>
            <pc:docMk/>
            <pc:sldMk cId="826301543" sldId="2147472033"/>
            <ac:spMk id="31" creationId="{792516BA-B403-4AD0-43CA-D3EAEEDBB972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33" creationId="{E3C0F28F-388D-8EBB-00F3-3520085C4713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34" creationId="{5F0300E5-9FE7-B12A-43CB-C7A60C524D07}"/>
          </ac:spMkLst>
        </pc:spChg>
        <pc:spChg chg="add mod">
          <ac:chgData name="Edgard Morato" userId="1da6dde4-7cd4-47d1-b037-d62d00b7d62c" providerId="ADAL" clId="{4DBBA4EF-E832-4C71-B5C7-7F1D2F512F3B}" dt="2024-08-13T18:35:57.277" v="183"/>
          <ac:spMkLst>
            <pc:docMk/>
            <pc:sldMk cId="826301543" sldId="2147472033"/>
            <ac:spMk id="38" creationId="{C5A81B62-7F2A-BBF2-7B9B-4FFAC9D1D637}"/>
          </ac:spMkLst>
        </pc:spChg>
        <pc:spChg chg="add mod">
          <ac:chgData name="Edgard Morato" userId="1da6dde4-7cd4-47d1-b037-d62d00b7d62c" providerId="ADAL" clId="{4DBBA4EF-E832-4C71-B5C7-7F1D2F512F3B}" dt="2024-08-13T18:35:57.277" v="183"/>
          <ac:spMkLst>
            <pc:docMk/>
            <pc:sldMk cId="826301543" sldId="2147472033"/>
            <ac:spMk id="39" creationId="{C670B8ED-F184-81AF-79D7-383CA42B6C3C}"/>
          </ac:spMkLst>
        </pc:spChg>
        <pc:spChg chg="add mod">
          <ac:chgData name="Edgard Morato" userId="1da6dde4-7cd4-47d1-b037-d62d00b7d62c" providerId="ADAL" clId="{4DBBA4EF-E832-4C71-B5C7-7F1D2F512F3B}" dt="2024-08-13T18:35:57.277" v="183"/>
          <ac:spMkLst>
            <pc:docMk/>
            <pc:sldMk cId="826301543" sldId="2147472033"/>
            <ac:spMk id="40" creationId="{7FBB0242-81B6-ACBB-85A7-2BE64E36EAB7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111" creationId="{4518AA99-DBF3-B0C5-4B99-B2A55B2C952D}"/>
          </ac:spMkLst>
        </pc:spChg>
        <pc:spChg chg="del">
          <ac:chgData name="Edgard Morato" userId="1da6dde4-7cd4-47d1-b037-d62d00b7d62c" providerId="ADAL" clId="{4DBBA4EF-E832-4C71-B5C7-7F1D2F512F3B}" dt="2024-08-13T18:28:12.012" v="127" actId="478"/>
          <ac:spMkLst>
            <pc:docMk/>
            <pc:sldMk cId="826301543" sldId="2147472033"/>
            <ac:spMk id="122" creationId="{0E187C8D-6539-7DFB-5DA9-F33A1DA9F539}"/>
          </ac:spMkLst>
        </pc:spChg>
        <pc:graphicFrameChg chg="del">
          <ac:chgData name="Edgard Morato" userId="1da6dde4-7cd4-47d1-b037-d62d00b7d62c" providerId="ADAL" clId="{4DBBA4EF-E832-4C71-B5C7-7F1D2F512F3B}" dt="2024-08-13T18:28:12.012" v="127" actId="478"/>
          <ac:graphicFrameMkLst>
            <pc:docMk/>
            <pc:sldMk cId="826301543" sldId="2147472033"/>
            <ac:graphicFrameMk id="12" creationId="{E2662E91-A8A8-B159-DE38-6F3B1BB824A8}"/>
          </ac:graphicFrameMkLst>
        </pc:graphicFrameChg>
        <pc:picChg chg="del">
          <ac:chgData name="Edgard Morato" userId="1da6dde4-7cd4-47d1-b037-d62d00b7d62c" providerId="ADAL" clId="{4DBBA4EF-E832-4C71-B5C7-7F1D2F512F3B}" dt="2024-08-13T18:28:12.012" v="127" actId="478"/>
          <ac:picMkLst>
            <pc:docMk/>
            <pc:sldMk cId="826301543" sldId="2147472033"/>
            <ac:picMk id="8" creationId="{788F128C-10AE-3B67-DEA7-859971C6DC55}"/>
          </ac:picMkLst>
        </pc:picChg>
        <pc:picChg chg="del">
          <ac:chgData name="Edgard Morato" userId="1da6dde4-7cd4-47d1-b037-d62d00b7d62c" providerId="ADAL" clId="{4DBBA4EF-E832-4C71-B5C7-7F1D2F512F3B}" dt="2024-08-13T18:28:12.012" v="127" actId="478"/>
          <ac:picMkLst>
            <pc:docMk/>
            <pc:sldMk cId="826301543" sldId="2147472033"/>
            <ac:picMk id="9" creationId="{3C42E3F6-29F0-591E-A793-45C5E5507CEF}"/>
          </ac:picMkLst>
        </pc:picChg>
        <pc:picChg chg="del">
          <ac:chgData name="Edgard Morato" userId="1da6dde4-7cd4-47d1-b037-d62d00b7d62c" providerId="ADAL" clId="{4DBBA4EF-E832-4C71-B5C7-7F1D2F512F3B}" dt="2024-08-13T18:28:12.012" v="127" actId="478"/>
          <ac:picMkLst>
            <pc:docMk/>
            <pc:sldMk cId="826301543" sldId="2147472033"/>
            <ac:picMk id="35" creationId="{6A6D270B-B936-0697-502B-50C1D6371A07}"/>
          </ac:picMkLst>
        </pc:picChg>
        <pc:picChg chg="add mod">
          <ac:chgData name="Edgard Morato" userId="1da6dde4-7cd4-47d1-b037-d62d00b7d62c" providerId="ADAL" clId="{4DBBA4EF-E832-4C71-B5C7-7F1D2F512F3B}" dt="2024-08-13T18:28:37.510" v="134" actId="34135"/>
          <ac:picMkLst>
            <pc:docMk/>
            <pc:sldMk cId="826301543" sldId="2147472033"/>
            <ac:picMk id="37" creationId="{C2B720D3-874E-7830-E272-F63B5710BB8F}"/>
          </ac:picMkLst>
        </pc:picChg>
        <pc:cxnChg chg="del">
          <ac:chgData name="Edgard Morato" userId="1da6dde4-7cd4-47d1-b037-d62d00b7d62c" providerId="ADAL" clId="{4DBBA4EF-E832-4C71-B5C7-7F1D2F512F3B}" dt="2024-08-13T18:28:12.012" v="127" actId="478"/>
          <ac:cxnSpMkLst>
            <pc:docMk/>
            <pc:sldMk cId="826301543" sldId="2147472033"/>
            <ac:cxnSpMk id="27" creationId="{B9B374C0-A1AC-C105-8D99-20C4241DFB15}"/>
          </ac:cxnSpMkLst>
        </pc:cxnChg>
        <pc:cxnChg chg="del">
          <ac:chgData name="Edgard Morato" userId="1da6dde4-7cd4-47d1-b037-d62d00b7d62c" providerId="ADAL" clId="{4DBBA4EF-E832-4C71-B5C7-7F1D2F512F3B}" dt="2024-08-13T18:28:12.012" v="127" actId="478"/>
          <ac:cxnSpMkLst>
            <pc:docMk/>
            <pc:sldMk cId="826301543" sldId="2147472033"/>
            <ac:cxnSpMk id="30" creationId="{64B08FF9-B7F6-E5EA-4AD0-DC950DA38820}"/>
          </ac:cxnSpMkLst>
        </pc:cxnChg>
        <pc:cxnChg chg="del">
          <ac:chgData name="Edgard Morato" userId="1da6dde4-7cd4-47d1-b037-d62d00b7d62c" providerId="ADAL" clId="{4DBBA4EF-E832-4C71-B5C7-7F1D2F512F3B}" dt="2024-08-13T18:28:12.012" v="127" actId="478"/>
          <ac:cxnSpMkLst>
            <pc:docMk/>
            <pc:sldMk cId="826301543" sldId="2147472033"/>
            <ac:cxnSpMk id="32" creationId="{665CB19D-8BE5-16CC-8683-0ECE47A02E59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dgard Morato" userId="1da6dde4-7cd4-47d1-b037-d62d00b7d62c" providerId="ADAL" clId="{4DBBA4EF-E832-4C71-B5C7-7F1D2F512F3B}" dt="2024-08-13T18:28:15.028" v="129"/>
              <pc2:cmMkLst xmlns:pc2="http://schemas.microsoft.com/office/powerpoint/2019/9/main/command">
                <pc:docMk/>
                <pc:sldMk cId="826301543" sldId="2147472033"/>
                <pc2:cmMk id="{C6C7F9F0-49FB-4476-B886-3D291CD4018C}"/>
              </pc2:cmMkLst>
            </pc226:cmChg>
          </p:ext>
        </pc:extLst>
      </pc:sldChg>
      <pc:sldChg chg="addSp delSp modSp mod">
        <pc:chgData name="Edgard Morato" userId="1da6dde4-7cd4-47d1-b037-d62d00b7d62c" providerId="ADAL" clId="{4DBBA4EF-E832-4C71-B5C7-7F1D2F512F3B}" dt="2024-08-13T18:36:13.661" v="184"/>
        <pc:sldMkLst>
          <pc:docMk/>
          <pc:sldMk cId="169107594" sldId="2147472034"/>
        </pc:sldMkLst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2" creationId="{9B6F3DD8-80B0-1DA3-09AE-F3E0190F5FE0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3" creationId="{7B4513B7-EF59-663F-B1E9-DA6886B84309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5" creationId="{ECE4E767-B6EC-B760-D569-5104B087B89F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6" creationId="{AA416DF5-E5C1-1C14-0A52-1679DF8FB655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7" creationId="{3CC1B177-E17C-5D43-B21E-0476184DC95F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8" creationId="{240CAFD8-F095-F64C-EE2D-AE30D754B14D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9" creationId="{F29DB3DC-72B5-B1BB-062D-1A698A9897D2}"/>
          </ac:spMkLst>
        </pc:spChg>
        <pc:spChg chg="add del mod">
          <ac:chgData name="Edgard Morato" userId="1da6dde4-7cd4-47d1-b037-d62d00b7d62c" providerId="ADAL" clId="{4DBBA4EF-E832-4C71-B5C7-7F1D2F512F3B}" dt="2024-08-13T18:28:42.175" v="136" actId="478"/>
          <ac:spMkLst>
            <pc:docMk/>
            <pc:sldMk cId="169107594" sldId="2147472034"/>
            <ac:spMk id="12" creationId="{67C2BD6C-0097-BE05-AFA8-A1B2D1FF6FC0}"/>
          </ac:spMkLst>
        </pc:spChg>
        <pc:spChg chg="add mod">
          <ac:chgData name="Edgard Morato" userId="1da6dde4-7cd4-47d1-b037-d62d00b7d62c" providerId="ADAL" clId="{4DBBA4EF-E832-4C71-B5C7-7F1D2F512F3B}" dt="2024-08-13T18:36:13.661" v="184"/>
          <ac:spMkLst>
            <pc:docMk/>
            <pc:sldMk cId="169107594" sldId="2147472034"/>
            <ac:spMk id="15" creationId="{4B207A1B-1A96-1DDD-C568-6070E25E99F5}"/>
          </ac:spMkLst>
        </pc:spChg>
        <pc:spChg chg="add mod">
          <ac:chgData name="Edgard Morato" userId="1da6dde4-7cd4-47d1-b037-d62d00b7d62c" providerId="ADAL" clId="{4DBBA4EF-E832-4C71-B5C7-7F1D2F512F3B}" dt="2024-08-13T18:36:13.661" v="184"/>
          <ac:spMkLst>
            <pc:docMk/>
            <pc:sldMk cId="169107594" sldId="2147472034"/>
            <ac:spMk id="16" creationId="{02D5357B-4844-3176-0ED6-DCC42A058F43}"/>
          </ac:spMkLst>
        </pc:spChg>
        <pc:spChg chg="add mod">
          <ac:chgData name="Edgard Morato" userId="1da6dde4-7cd4-47d1-b037-d62d00b7d62c" providerId="ADAL" clId="{4DBBA4EF-E832-4C71-B5C7-7F1D2F512F3B}" dt="2024-08-13T18:36:13.661" v="184"/>
          <ac:spMkLst>
            <pc:docMk/>
            <pc:sldMk cId="169107594" sldId="2147472034"/>
            <ac:spMk id="17" creationId="{6800084F-AB89-7693-73CC-8C92DCFCA7C8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26" creationId="{DC36F161-10AE-41AD-0F08-0EA7CE80AC38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28" creationId="{8F954B0E-A58F-5BFB-5187-3F8EB1722100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29" creationId="{91A2D617-E70B-D73B-21E3-A22BA3AE5F3D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31" creationId="{F8D193F7-48F7-448C-2DB2-202F2CC38255}"/>
          </ac:spMkLst>
        </pc:spChg>
        <pc:spChg chg="del">
          <ac:chgData name="Edgard Morato" userId="1da6dde4-7cd4-47d1-b037-d62d00b7d62c" providerId="ADAL" clId="{4DBBA4EF-E832-4C71-B5C7-7F1D2F512F3B}" dt="2024-08-13T18:20:17.311" v="9" actId="478"/>
          <ac:spMkLst>
            <pc:docMk/>
            <pc:sldMk cId="169107594" sldId="2147472034"/>
            <ac:spMk id="32" creationId="{4B76D6DD-F27D-96F2-3AE6-D51BA553BD9C}"/>
          </ac:spMkLst>
        </pc:spChg>
        <pc:spChg chg="del">
          <ac:chgData name="Edgard Morato" userId="1da6dde4-7cd4-47d1-b037-d62d00b7d62c" providerId="ADAL" clId="{4DBBA4EF-E832-4C71-B5C7-7F1D2F512F3B}" dt="2024-08-13T18:20:17.311" v="9" actId="478"/>
          <ac:spMkLst>
            <pc:docMk/>
            <pc:sldMk cId="169107594" sldId="2147472034"/>
            <ac:spMk id="33" creationId="{07777E5A-973A-E7E5-E614-45BB00D24150}"/>
          </ac:spMkLst>
        </pc:spChg>
        <pc:spChg chg="del">
          <ac:chgData name="Edgard Morato" userId="1da6dde4-7cd4-47d1-b037-d62d00b7d62c" providerId="ADAL" clId="{4DBBA4EF-E832-4C71-B5C7-7F1D2F512F3B}" dt="2024-08-13T18:20:17.311" v="9" actId="478"/>
          <ac:spMkLst>
            <pc:docMk/>
            <pc:sldMk cId="169107594" sldId="2147472034"/>
            <ac:spMk id="34" creationId="{33696342-5D62-9A93-A1BE-8A923135EE78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35" creationId="{9ED7EC0F-2E52-BFB3-9A6C-350E1AB895EC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37" creationId="{1B5B13AD-62D2-22E4-3159-60E30B06CC36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38" creationId="{35F994B3-9D65-C541-D136-14D9ED9A5265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39" creationId="{70B145C9-28C1-CAF4-31C2-82BE3ED34E06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40" creationId="{CAFDDF88-1741-1BBE-DD87-BB81615B14E4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41" creationId="{09BDF3A2-8E6A-0EC4-387C-4F5E305FF02E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45" creationId="{C5CE1BCF-6FB0-793D-3033-5A450CB76472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48" creationId="{EEA00772-72CD-6293-5490-B936D065BEA0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52" creationId="{B9305D9A-343F-825F-814F-36102FD8D155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55" creationId="{F000A22E-205B-A0D7-202A-AFB22163A8B8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68" creationId="{C9BA125C-597E-7096-B122-AECADD6F6B85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75" creationId="{BACEAAA1-7D3E-1D43-72DA-A228E2F50979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80" creationId="{D7FCD42D-F018-2712-0B3B-460B0BA6E3AD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81" creationId="{31CEA114-E509-D3B4-0BA6-1E0977F43BDC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82" creationId="{A9FEAC39-6398-3B5B-8756-92CE0768CA01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83" creationId="{DE7CD7A4-07F0-0E83-06D2-AAA145412822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109" creationId="{41B29525-4269-3D97-75C6-B3EFD72FA86C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111" creationId="{4518AA99-DBF3-B0C5-4B99-B2A55B2C952D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119" creationId="{AD9E1FE3-A099-3FC8-3A9D-9183393F22F0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122" creationId="{0E187C8D-6539-7DFB-5DA9-F33A1DA9F539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125" creationId="{A0E4927C-4FA9-E887-2E90-05DA2214EE97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126" creationId="{EE331DC9-D0F2-9D5A-A163-5BA3AAF3657F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127" creationId="{FEDE42D5-8404-724A-DE20-829455B91824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128" creationId="{0977F3F0-CE98-2F37-B491-2E176A48DC93}"/>
          </ac:spMkLst>
        </pc:spChg>
        <pc:spChg chg="del">
          <ac:chgData name="Edgard Morato" userId="1da6dde4-7cd4-47d1-b037-d62d00b7d62c" providerId="ADAL" clId="{4DBBA4EF-E832-4C71-B5C7-7F1D2F512F3B}" dt="2024-08-13T18:28:40.452" v="135" actId="478"/>
          <ac:spMkLst>
            <pc:docMk/>
            <pc:sldMk cId="169107594" sldId="2147472034"/>
            <ac:spMk id="129" creationId="{A3EF8D7E-77C9-9201-6C13-74F493982F20}"/>
          </ac:spMkLst>
        </pc:spChg>
        <pc:graphicFrameChg chg="del">
          <ac:chgData name="Edgard Morato" userId="1da6dde4-7cd4-47d1-b037-d62d00b7d62c" providerId="ADAL" clId="{4DBBA4EF-E832-4C71-B5C7-7F1D2F512F3B}" dt="2024-08-13T18:28:40.452" v="135" actId="478"/>
          <ac:graphicFrameMkLst>
            <pc:docMk/>
            <pc:sldMk cId="169107594" sldId="2147472034"/>
            <ac:graphicFrameMk id="18" creationId="{FE1A5A32-0A0D-5E5C-F3D8-B67D194ECA9A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8:40.452" v="135" actId="478"/>
          <ac:graphicFrameMkLst>
            <pc:docMk/>
            <pc:sldMk cId="169107594" sldId="2147472034"/>
            <ac:graphicFrameMk id="30" creationId="{48764E80-958F-0962-51CA-069E5C7A00F4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8:40.452" v="135" actId="478"/>
          <ac:graphicFrameMkLst>
            <pc:docMk/>
            <pc:sldMk cId="169107594" sldId="2147472034"/>
            <ac:graphicFrameMk id="42" creationId="{2B0D95C9-7EFF-5AEE-D80D-3A1DB4D0DAEB}"/>
          </ac:graphicFrameMkLst>
        </pc:graphicFrameChg>
        <pc:picChg chg="del">
          <ac:chgData name="Edgard Morato" userId="1da6dde4-7cd4-47d1-b037-d62d00b7d62c" providerId="ADAL" clId="{4DBBA4EF-E832-4C71-B5C7-7F1D2F512F3B}" dt="2024-08-13T18:28:40.452" v="135" actId="478"/>
          <ac:picMkLst>
            <pc:docMk/>
            <pc:sldMk cId="169107594" sldId="2147472034"/>
            <ac:picMk id="4" creationId="{A409F59E-8C49-3108-2104-087C0D0D1984}"/>
          </ac:picMkLst>
        </pc:picChg>
        <pc:picChg chg="add mod">
          <ac:chgData name="Edgard Morato" userId="1da6dde4-7cd4-47d1-b037-d62d00b7d62c" providerId="ADAL" clId="{4DBBA4EF-E832-4C71-B5C7-7F1D2F512F3B}" dt="2024-08-13T18:28:54.912" v="140" actId="34135"/>
          <ac:picMkLst>
            <pc:docMk/>
            <pc:sldMk cId="169107594" sldId="2147472034"/>
            <ac:picMk id="14" creationId="{91ECD259-BDC0-FB7B-2F2F-699D816717ED}"/>
          </ac:picMkLst>
        </pc:picChg>
        <pc:picChg chg="del">
          <ac:chgData name="Edgard Morato" userId="1da6dde4-7cd4-47d1-b037-d62d00b7d62c" providerId="ADAL" clId="{4DBBA4EF-E832-4C71-B5C7-7F1D2F512F3B}" dt="2024-08-13T18:28:40.452" v="135" actId="478"/>
          <ac:picMkLst>
            <pc:docMk/>
            <pc:sldMk cId="169107594" sldId="2147472034"/>
            <ac:picMk id="36" creationId="{DED5353B-5901-CE64-232C-6E3FA56723F8}"/>
          </ac:picMkLst>
        </pc:picChg>
        <pc:picChg chg="del">
          <ac:chgData name="Edgard Morato" userId="1da6dde4-7cd4-47d1-b037-d62d00b7d62c" providerId="ADAL" clId="{4DBBA4EF-E832-4C71-B5C7-7F1D2F512F3B}" dt="2024-08-13T18:28:40.452" v="135" actId="478"/>
          <ac:picMkLst>
            <pc:docMk/>
            <pc:sldMk cId="169107594" sldId="2147472034"/>
            <ac:picMk id="56" creationId="{54CDC068-F9B0-8B80-7EA2-F6E71A306EF2}"/>
          </ac:picMkLst>
        </pc:picChg>
        <pc:cxnChg chg="del">
          <ac:chgData name="Edgard Morato" userId="1da6dde4-7cd4-47d1-b037-d62d00b7d62c" providerId="ADAL" clId="{4DBBA4EF-E832-4C71-B5C7-7F1D2F512F3B}" dt="2024-08-13T18:28:40.452" v="135" actId="478"/>
          <ac:cxnSpMkLst>
            <pc:docMk/>
            <pc:sldMk cId="169107594" sldId="2147472034"/>
            <ac:cxnSpMk id="10" creationId="{D91873E1-BF36-C027-65A4-B223414C1968}"/>
          </ac:cxnSpMkLst>
        </pc:cxnChg>
        <pc:cxnChg chg="del">
          <ac:chgData name="Edgard Morato" userId="1da6dde4-7cd4-47d1-b037-d62d00b7d62c" providerId="ADAL" clId="{4DBBA4EF-E832-4C71-B5C7-7F1D2F512F3B}" dt="2024-08-13T18:28:40.452" v="135" actId="478"/>
          <ac:cxnSpMkLst>
            <pc:docMk/>
            <pc:sldMk cId="169107594" sldId="2147472034"/>
            <ac:cxnSpMk id="27" creationId="{23FFA675-7E16-8A12-80B3-430D52360755}"/>
          </ac:cxnSpMkLst>
        </pc:cxnChg>
        <pc:cxnChg chg="del">
          <ac:chgData name="Edgard Morato" userId="1da6dde4-7cd4-47d1-b037-d62d00b7d62c" providerId="ADAL" clId="{4DBBA4EF-E832-4C71-B5C7-7F1D2F512F3B}" dt="2024-08-13T18:28:40.452" v="135" actId="478"/>
          <ac:cxnSpMkLst>
            <pc:docMk/>
            <pc:sldMk cId="169107594" sldId="2147472034"/>
            <ac:cxnSpMk id="64" creationId="{FCCFB501-6906-F074-9A38-61ED462798D1}"/>
          </ac:cxnSpMkLst>
        </pc:cxnChg>
        <pc:cxnChg chg="del">
          <ac:chgData name="Edgard Morato" userId="1da6dde4-7cd4-47d1-b037-d62d00b7d62c" providerId="ADAL" clId="{4DBBA4EF-E832-4C71-B5C7-7F1D2F512F3B}" dt="2024-08-13T18:28:40.452" v="135" actId="478"/>
          <ac:cxnSpMkLst>
            <pc:docMk/>
            <pc:sldMk cId="169107594" sldId="2147472034"/>
            <ac:cxnSpMk id="73" creationId="{BB4314C0-F2C4-E0B2-9959-FF9A78CF7CA7}"/>
          </ac:cxnSpMkLst>
        </pc:cxnChg>
        <pc:cxnChg chg="del">
          <ac:chgData name="Edgard Morato" userId="1da6dde4-7cd4-47d1-b037-d62d00b7d62c" providerId="ADAL" clId="{4DBBA4EF-E832-4C71-B5C7-7F1D2F512F3B}" dt="2024-08-13T18:28:40.452" v="135" actId="478"/>
          <ac:cxnSpMkLst>
            <pc:docMk/>
            <pc:sldMk cId="169107594" sldId="2147472034"/>
            <ac:cxnSpMk id="76" creationId="{B1D25B02-A1D7-5C82-C254-5C0920BC71AE}"/>
          </ac:cxnSpMkLst>
        </pc:cxnChg>
      </pc:sldChg>
      <pc:sldChg chg="addSp delSp modSp mod modNotesTx">
        <pc:chgData name="Edgard Morato" userId="1da6dde4-7cd4-47d1-b037-d62d00b7d62c" providerId="ADAL" clId="{4DBBA4EF-E832-4C71-B5C7-7F1D2F512F3B}" dt="2024-08-13T18:41:01.752" v="275" actId="6549"/>
        <pc:sldMkLst>
          <pc:docMk/>
          <pc:sldMk cId="2125224683" sldId="2147472042"/>
        </pc:sldMkLst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3" creationId="{2555708E-CDD3-6008-3C77-66AEC27A9445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4" creationId="{4D4571F0-E84B-FF07-B859-A44FAAE364D4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5" creationId="{C955E717-FA55-D2A8-0360-7445D5DC03CB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6" creationId="{0F18DCAE-CFA0-3606-BFD7-8C72072AC3B5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7" creationId="{F6A4C8B1-1EBE-AE3B-4E46-9F8FC6D18FB2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8" creationId="{97631D15-6B55-67ED-A692-BDE7E548D6EB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9" creationId="{97D2E0AC-4568-649D-8748-9113A3ADE313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10" creationId="{09D66C22-E4A0-05B7-51CC-8C5C409E803C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11" creationId="{FD0155CF-DA4C-ED6E-B5D3-285196D1D371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12" creationId="{28CF69CB-D2EE-691B-FAFB-69292B2FC80B}"/>
          </ac:spMkLst>
        </pc:spChg>
        <pc:spChg chg="add del mod">
          <ac:chgData name="Edgard Morato" userId="1da6dde4-7cd4-47d1-b037-d62d00b7d62c" providerId="ADAL" clId="{4DBBA4EF-E832-4C71-B5C7-7F1D2F512F3B}" dt="2024-08-13T18:22:53.138" v="36" actId="478"/>
          <ac:spMkLst>
            <pc:docMk/>
            <pc:sldMk cId="2125224683" sldId="2147472042"/>
            <ac:spMk id="13" creationId="{72166B17-EC5D-26C0-F059-B7D45258E448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14" creationId="{A2B165B1-16D8-C1AF-7A23-8F43E6412F9C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15" creationId="{9E60ABDF-F3B2-EA9A-1D2F-948D0FF94E54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17" creationId="{44E99C24-C2B2-34C0-8F4E-CC37609358A6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18" creationId="{A166DA32-2BA2-CC0A-E277-1FB313FCDA7F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19" creationId="{9FE7AE77-4B80-962D-A5EB-C170554CE160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20" creationId="{B67E67CD-72F6-936C-CE5B-89D176BEACB8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22" creationId="{080F09E9-4A8D-020F-CB08-782D12981A3B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23" creationId="{F743BADC-2962-36AC-A54D-15E3D0889042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24" creationId="{F3EA1F39-C008-D359-815F-6553C3F59651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25" creationId="{46C39B92-2840-7BE8-1AF5-2124A21D0300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26" creationId="{E968EE39-FBDA-F2CB-4DC4-A94A568966AF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28" creationId="{47CF0C9D-1600-E166-166E-F5F57F57C6B1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29" creationId="{6F465772-F66B-3074-7F59-1797BD6BFCBF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30" creationId="{174922A9-9B6B-4ABB-80EC-68E538C55833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31" creationId="{3490C71E-D490-3AFB-8752-DC866854F705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32" creationId="{2241C725-3B21-4657-D1AA-4239F0C24FF5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33" creationId="{3A0F6824-3133-8E1F-9F1C-E2A108CFA4FA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34" creationId="{D7539B3A-389C-9774-C6A4-CB22A4F69D86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35" creationId="{AEF3BDC9-0141-612C-4740-63B23C5AC1B3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37" creationId="{B5859071-8FB2-2479-D352-386C515FB077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38" creationId="{F55631A4-843F-567D-3F67-1384BAF8EF26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40" creationId="{125FF2B2-7CC2-538F-D8CE-70EC369CD11C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41" creationId="{C4D1BF9F-E982-97ED-F616-84C333308234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42" creationId="{CFAC0898-9C20-DD81-3B35-0C522AE209C8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43" creationId="{7AC58117-71AE-031A-BEC4-502A5ACABBBB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46" creationId="{7CB8446F-20F6-33CE-ED6E-A0AE33AC9754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56" creationId="{450176C1-E15B-AD08-C0CB-CF8F02B6D617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59" creationId="{24F769C3-6430-0CC9-CAB1-9C3F8CA53F7A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60" creationId="{B9EB8891-B050-BAA2-BC44-6B6435E34ACF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62" creationId="{94691A3E-8B34-01BC-0389-DF83D2985C74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63" creationId="{1EC3B2D5-6D0E-D757-A8BB-D512E5BAC404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64" creationId="{6ADF74AE-EC7D-457B-06CA-252CB3DCED6E}"/>
          </ac:spMkLst>
        </pc:spChg>
        <pc:spChg chg="del">
          <ac:chgData name="Edgard Morato" userId="1da6dde4-7cd4-47d1-b037-d62d00b7d62c" providerId="ADAL" clId="{4DBBA4EF-E832-4C71-B5C7-7F1D2F512F3B}" dt="2024-08-13T18:22:51.504" v="35" actId="478"/>
          <ac:spMkLst>
            <pc:docMk/>
            <pc:sldMk cId="2125224683" sldId="2147472042"/>
            <ac:spMk id="66" creationId="{C943FD67-A127-3DCF-3295-8FC15725BBCA}"/>
          </ac:spMkLst>
        </pc:spChg>
        <pc:grpChg chg="del">
          <ac:chgData name="Edgard Morato" userId="1da6dde4-7cd4-47d1-b037-d62d00b7d62c" providerId="ADAL" clId="{4DBBA4EF-E832-4C71-B5C7-7F1D2F512F3B}" dt="2024-08-13T18:22:51.504" v="35" actId="478"/>
          <ac:grpSpMkLst>
            <pc:docMk/>
            <pc:sldMk cId="2125224683" sldId="2147472042"/>
            <ac:grpSpMk id="68" creationId="{9F6C0768-87CB-DCEB-7793-1886B8A9CCB8}"/>
          </ac:grpSpMkLst>
        </pc:grpChg>
        <pc:picChg chg="add mod">
          <ac:chgData name="Edgard Morato" userId="1da6dde4-7cd4-47d1-b037-d62d00b7d62c" providerId="ADAL" clId="{4DBBA4EF-E832-4C71-B5C7-7F1D2F512F3B}" dt="2024-08-13T18:23:02.217" v="40" actId="34135"/>
          <ac:picMkLst>
            <pc:docMk/>
            <pc:sldMk cId="2125224683" sldId="2147472042"/>
            <ac:picMk id="36" creationId="{1CDEF740-8261-1808-E3D8-51C3E4CFBD63}"/>
          </ac:picMkLst>
        </pc:picChg>
        <pc:cxnChg chg="del">
          <ac:chgData name="Edgard Morato" userId="1da6dde4-7cd4-47d1-b037-d62d00b7d62c" providerId="ADAL" clId="{4DBBA4EF-E832-4C71-B5C7-7F1D2F512F3B}" dt="2024-08-13T18:22:51.504" v="35" actId="478"/>
          <ac:cxnSpMkLst>
            <pc:docMk/>
            <pc:sldMk cId="2125224683" sldId="2147472042"/>
            <ac:cxnSpMk id="21" creationId="{526B4CD3-F6DE-8B4E-D4E4-94AFAB3E9B09}"/>
          </ac:cxnSpMkLst>
        </pc:cxnChg>
        <pc:cxnChg chg="del">
          <ac:chgData name="Edgard Morato" userId="1da6dde4-7cd4-47d1-b037-d62d00b7d62c" providerId="ADAL" clId="{4DBBA4EF-E832-4C71-B5C7-7F1D2F512F3B}" dt="2024-08-13T18:22:51.504" v="35" actId="478"/>
          <ac:cxnSpMkLst>
            <pc:docMk/>
            <pc:sldMk cId="2125224683" sldId="2147472042"/>
            <ac:cxnSpMk id="27" creationId="{1C4CBB0A-97A5-CE71-CB5E-39FC6169FC30}"/>
          </ac:cxnSpMkLst>
        </pc:cxnChg>
      </pc:sldChg>
      <pc:sldChg chg="addSp delSp modSp mod modNotesTx">
        <pc:chgData name="Edgard Morato" userId="1da6dde4-7cd4-47d1-b037-d62d00b7d62c" providerId="ADAL" clId="{4DBBA4EF-E832-4C71-B5C7-7F1D2F512F3B}" dt="2024-08-13T18:41:28.009" v="283" actId="6549"/>
        <pc:sldMkLst>
          <pc:docMk/>
          <pc:sldMk cId="3302029058" sldId="2147472043"/>
        </pc:sldMkLst>
        <pc:spChg chg="del">
          <ac:chgData name="Edgard Morato" userId="1da6dde4-7cd4-47d1-b037-d62d00b7d62c" providerId="ADAL" clId="{4DBBA4EF-E832-4C71-B5C7-7F1D2F512F3B}" dt="2024-08-13T18:24:34.242" v="69" actId="478"/>
          <ac:spMkLst>
            <pc:docMk/>
            <pc:sldMk cId="3302029058" sldId="2147472043"/>
            <ac:spMk id="2" creationId="{5CFFC444-2C71-A3B3-A52E-09120C0000C9}"/>
          </ac:spMkLst>
        </pc:spChg>
        <pc:spChg chg="del">
          <ac:chgData name="Edgard Morato" userId="1da6dde4-7cd4-47d1-b037-d62d00b7d62c" providerId="ADAL" clId="{4DBBA4EF-E832-4C71-B5C7-7F1D2F512F3B}" dt="2024-08-13T18:24:34.242" v="69" actId="478"/>
          <ac:spMkLst>
            <pc:docMk/>
            <pc:sldMk cId="3302029058" sldId="2147472043"/>
            <ac:spMk id="4" creationId="{D1AD52F7-C628-3BD8-A9D4-E19510B8EA1D}"/>
          </ac:spMkLst>
        </pc:spChg>
        <pc:spChg chg="del">
          <ac:chgData name="Edgard Morato" userId="1da6dde4-7cd4-47d1-b037-d62d00b7d62c" providerId="ADAL" clId="{4DBBA4EF-E832-4C71-B5C7-7F1D2F512F3B}" dt="2024-08-13T18:24:34.242" v="69" actId="478"/>
          <ac:spMkLst>
            <pc:docMk/>
            <pc:sldMk cId="3302029058" sldId="2147472043"/>
            <ac:spMk id="5" creationId="{4AE9062A-F68B-F8E2-CF2E-4B22AA1188E5}"/>
          </ac:spMkLst>
        </pc:spChg>
        <pc:spChg chg="add del mod">
          <ac:chgData name="Edgard Morato" userId="1da6dde4-7cd4-47d1-b037-d62d00b7d62c" providerId="ADAL" clId="{4DBBA4EF-E832-4C71-B5C7-7F1D2F512F3B}" dt="2024-08-13T18:24:36.384" v="70" actId="478"/>
          <ac:spMkLst>
            <pc:docMk/>
            <pc:sldMk cId="3302029058" sldId="2147472043"/>
            <ac:spMk id="6" creationId="{55B1A958-FEE0-6387-20D4-5D5194107416}"/>
          </ac:spMkLst>
        </pc:spChg>
        <pc:spChg chg="del">
          <ac:chgData name="Edgard Morato" userId="1da6dde4-7cd4-47d1-b037-d62d00b7d62c" providerId="ADAL" clId="{4DBBA4EF-E832-4C71-B5C7-7F1D2F512F3B}" dt="2024-08-13T18:24:34.242" v="69" actId="478"/>
          <ac:spMkLst>
            <pc:docMk/>
            <pc:sldMk cId="3302029058" sldId="2147472043"/>
            <ac:spMk id="8" creationId="{3B63655D-DEC8-B98C-BBDC-A5156922B927}"/>
          </ac:spMkLst>
        </pc:spChg>
        <pc:spChg chg="del">
          <ac:chgData name="Edgard Morato" userId="1da6dde4-7cd4-47d1-b037-d62d00b7d62c" providerId="ADAL" clId="{4DBBA4EF-E832-4C71-B5C7-7F1D2F512F3B}" dt="2024-08-13T18:24:34.242" v="69" actId="478"/>
          <ac:spMkLst>
            <pc:docMk/>
            <pc:sldMk cId="3302029058" sldId="2147472043"/>
            <ac:spMk id="10" creationId="{B67C9274-122C-AE3C-82A0-765101A80194}"/>
          </ac:spMkLst>
        </pc:spChg>
        <pc:picChg chg="del">
          <ac:chgData name="Edgard Morato" userId="1da6dde4-7cd4-47d1-b037-d62d00b7d62c" providerId="ADAL" clId="{4DBBA4EF-E832-4C71-B5C7-7F1D2F512F3B}" dt="2024-08-13T18:24:34.242" v="69" actId="478"/>
          <ac:picMkLst>
            <pc:docMk/>
            <pc:sldMk cId="3302029058" sldId="2147472043"/>
            <ac:picMk id="9" creationId="{E9990A41-ABB6-C409-E839-C3C618750CC7}"/>
          </ac:picMkLst>
        </pc:picChg>
        <pc:picChg chg="add mod">
          <ac:chgData name="Edgard Morato" userId="1da6dde4-7cd4-47d1-b037-d62d00b7d62c" providerId="ADAL" clId="{4DBBA4EF-E832-4C71-B5C7-7F1D2F512F3B}" dt="2024-08-13T18:24:51.809" v="74" actId="34135"/>
          <ac:picMkLst>
            <pc:docMk/>
            <pc:sldMk cId="3302029058" sldId="2147472043"/>
            <ac:picMk id="11" creationId="{92C38E94-C279-489A-54DD-99A37097EED5}"/>
          </ac:picMkLst>
        </pc:picChg>
        <pc:picChg chg="del">
          <ac:chgData name="Edgard Morato" userId="1da6dde4-7cd4-47d1-b037-d62d00b7d62c" providerId="ADAL" clId="{4DBBA4EF-E832-4C71-B5C7-7F1D2F512F3B}" dt="2024-08-13T18:24:34.242" v="69" actId="478"/>
          <ac:picMkLst>
            <pc:docMk/>
            <pc:sldMk cId="3302029058" sldId="2147472043"/>
            <ac:picMk id="13" creationId="{DA0971DF-1F36-0B1D-52A2-AFF9E1C97945}"/>
          </ac:picMkLst>
        </pc:picChg>
        <pc:cxnChg chg="del">
          <ac:chgData name="Edgard Morato" userId="1da6dde4-7cd4-47d1-b037-d62d00b7d62c" providerId="ADAL" clId="{4DBBA4EF-E832-4C71-B5C7-7F1D2F512F3B}" dt="2024-08-13T18:24:34.242" v="69" actId="478"/>
          <ac:cxnSpMkLst>
            <pc:docMk/>
            <pc:sldMk cId="3302029058" sldId="2147472043"/>
            <ac:cxnSpMk id="12" creationId="{F6CA94D6-E464-A38E-46D2-083B58ABAFFB}"/>
          </ac:cxnSpMkLst>
        </pc:cxnChg>
      </pc:sldChg>
      <pc:sldChg chg="addSp delSp modSp mod modNotesTx">
        <pc:chgData name="Edgard Morato" userId="1da6dde4-7cd4-47d1-b037-d62d00b7d62c" providerId="ADAL" clId="{4DBBA4EF-E832-4C71-B5C7-7F1D2F512F3B}" dt="2024-08-13T18:41:21.924" v="281" actId="6549"/>
        <pc:sldMkLst>
          <pc:docMk/>
          <pc:sldMk cId="1957849560" sldId="2147472045"/>
        </pc:sldMkLst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7" creationId="{77186992-C34E-3CF8-AAF3-52326611076F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9" creationId="{9A3464B9-DBD6-BD3A-36F3-7390CCDE8E6E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10" creationId="{AD7D1C69-5293-2771-3F8D-A0748F7DB4E7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14" creationId="{6403D1B2-A656-6229-6CB3-B4355E4A375D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16" creationId="{B791F247-86F8-E487-54A9-486C385D3B24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17" creationId="{7A5E4397-8338-945F-12B1-23BBF2C2ADAC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23" creationId="{E94DA2F2-7746-3123-6105-EF3D282CC1A5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24" creationId="{EDE9581B-9A0D-C41E-D404-DFEA3A10F2A2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26" creationId="{18EE39D2-195D-2ED2-E01B-81E7B9960AB7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27" creationId="{666885AC-BCE1-9936-750D-ADACA2850B0A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28" creationId="{201855CA-4E12-E725-265B-F7490927B98B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31" creationId="{A6B676BF-C0C0-A5DC-0E9C-526A17A673F4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34" creationId="{3D9B8E8E-FC83-9CAA-E7E4-6F964FC67C6F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35" creationId="{05B048AE-F7A6-1186-8414-9C62261FF442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38" creationId="{A54A2BF5-BB6B-62D2-3B71-52C042AF5272}"/>
          </ac:spMkLst>
        </pc:spChg>
        <pc:spChg chg="del">
          <ac:chgData name="Edgard Morato" userId="1da6dde4-7cd4-47d1-b037-d62d00b7d62c" providerId="ADAL" clId="{4DBBA4EF-E832-4C71-B5C7-7F1D2F512F3B}" dt="2024-08-13T18:23:59.391" v="59" actId="478"/>
          <ac:spMkLst>
            <pc:docMk/>
            <pc:sldMk cId="1957849560" sldId="2147472045"/>
            <ac:spMk id="74" creationId="{5A5A156D-A009-0E49-7F67-24CCB7F1B9AA}"/>
          </ac:spMkLst>
        </pc:spChg>
        <pc:grpChg chg="del">
          <ac:chgData name="Edgard Morato" userId="1da6dde4-7cd4-47d1-b037-d62d00b7d62c" providerId="ADAL" clId="{4DBBA4EF-E832-4C71-B5C7-7F1D2F512F3B}" dt="2024-08-13T18:23:59.391" v="59" actId="478"/>
          <ac:grpSpMkLst>
            <pc:docMk/>
            <pc:sldMk cId="1957849560" sldId="2147472045"/>
            <ac:grpSpMk id="15" creationId="{9C732D11-9AC0-95ED-2B2F-91D0A4DC4012}"/>
          </ac:grpSpMkLst>
        </pc:grpChg>
        <pc:graphicFrameChg chg="del">
          <ac:chgData name="Edgard Morato" userId="1da6dde4-7cd4-47d1-b037-d62d00b7d62c" providerId="ADAL" clId="{4DBBA4EF-E832-4C71-B5C7-7F1D2F512F3B}" dt="2024-08-13T18:23:59.391" v="59" actId="478"/>
          <ac:graphicFrameMkLst>
            <pc:docMk/>
            <pc:sldMk cId="1957849560" sldId="2147472045"/>
            <ac:graphicFrameMk id="22" creationId="{2C404B92-9390-93F5-AF05-F1B5FB7A8496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3:59.391" v="59" actId="478"/>
          <ac:graphicFrameMkLst>
            <pc:docMk/>
            <pc:sldMk cId="1957849560" sldId="2147472045"/>
            <ac:graphicFrameMk id="29" creationId="{EC3ED0A3-62D9-25FB-89BF-6A26051117D8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3:59.391" v="59" actId="478"/>
          <ac:graphicFrameMkLst>
            <pc:docMk/>
            <pc:sldMk cId="1957849560" sldId="2147472045"/>
            <ac:graphicFrameMk id="30" creationId="{D72111BC-DC61-EE36-3592-43FB66301E45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3:59.391" v="59" actId="478"/>
          <ac:graphicFrameMkLst>
            <pc:docMk/>
            <pc:sldMk cId="1957849560" sldId="2147472045"/>
            <ac:graphicFrameMk id="32" creationId="{88F895B8-E29A-8DB3-A862-6ACAA2A309F9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3:59.391" v="59" actId="478"/>
          <ac:graphicFrameMkLst>
            <pc:docMk/>
            <pc:sldMk cId="1957849560" sldId="2147472045"/>
            <ac:graphicFrameMk id="33" creationId="{7783731E-A63C-64DF-A15E-5956F8FAE5FE}"/>
          </ac:graphicFrameMkLst>
        </pc:graphicFrameChg>
        <pc:picChg chg="add mod">
          <ac:chgData name="Edgard Morato" userId="1da6dde4-7cd4-47d1-b037-d62d00b7d62c" providerId="ADAL" clId="{4DBBA4EF-E832-4C71-B5C7-7F1D2F512F3B}" dt="2024-08-13T18:24:11.654" v="63" actId="34135"/>
          <ac:picMkLst>
            <pc:docMk/>
            <pc:sldMk cId="1957849560" sldId="2147472045"/>
            <ac:picMk id="3" creationId="{D0EA0D08-C4B6-0A13-1133-C47EBEE39B50}"/>
          </ac:picMkLst>
        </pc:picChg>
        <pc:picChg chg="del">
          <ac:chgData name="Edgard Morato" userId="1da6dde4-7cd4-47d1-b037-d62d00b7d62c" providerId="ADAL" clId="{4DBBA4EF-E832-4C71-B5C7-7F1D2F512F3B}" dt="2024-08-13T18:23:59.391" v="59" actId="478"/>
          <ac:picMkLst>
            <pc:docMk/>
            <pc:sldMk cId="1957849560" sldId="2147472045"/>
            <ac:picMk id="12" creationId="{DC946AA3-8277-A3B9-EF33-F7B642BAB281}"/>
          </ac:picMkLst>
        </pc:picChg>
        <pc:cxnChg chg="del">
          <ac:chgData name="Edgard Morato" userId="1da6dde4-7cd4-47d1-b037-d62d00b7d62c" providerId="ADAL" clId="{4DBBA4EF-E832-4C71-B5C7-7F1D2F512F3B}" dt="2024-08-13T18:23:59.391" v="59" actId="478"/>
          <ac:cxnSpMkLst>
            <pc:docMk/>
            <pc:sldMk cId="1957849560" sldId="2147472045"/>
            <ac:cxnSpMk id="76" creationId="{8626CBC7-62B9-43B9-9EA1-B7357365C019}"/>
          </ac:cxnSpMkLst>
        </pc:cxnChg>
      </pc:sldChg>
      <pc:sldChg chg="addSp delSp modSp mod delCm modNotesTx">
        <pc:chgData name="Edgard Morato" userId="1da6dde4-7cd4-47d1-b037-d62d00b7d62c" providerId="ADAL" clId="{4DBBA4EF-E832-4C71-B5C7-7F1D2F512F3B}" dt="2024-08-13T18:41:25.233" v="282" actId="6549"/>
        <pc:sldMkLst>
          <pc:docMk/>
          <pc:sldMk cId="2960699405" sldId="2147472046"/>
        </pc:sldMkLst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2" creationId="{FD072D83-BCEC-0DEA-5A5B-BA04272A91A6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4" creationId="{BC0ADB3E-52F2-241E-48EC-F904632239C6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5" creationId="{8FBBF6CF-64B8-E12F-C435-2A876B2B702D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12" creationId="{99862051-453C-E35E-336B-B2E664C6E52B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13" creationId="{5B2C3329-68E3-C1E8-DF6F-B45383835F03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14" creationId="{23E2EF59-8A12-C226-93D8-5EBDFC35E88B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15" creationId="{2D9D7B18-6383-2DFC-0FFE-D13EABB973D0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16" creationId="{CE048CDB-BE1C-4F78-64D9-5ED33F68AEB7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17" creationId="{7572AD34-9515-4711-206C-ADA94DAD123E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24" creationId="{26A4190C-9D0A-5DD4-9CE6-5E7FB6B4E370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26" creationId="{6891F8E9-54FF-7573-46C4-F67B0BC7DA03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27" creationId="{D4E59086-9193-CCCF-FA7E-9123B3F18CFA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28" creationId="{970F44BB-7B35-9724-A454-4DB50E28B3EF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29" creationId="{AC083EBC-2B93-58EE-DC50-ED0C42CAC7EC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30" creationId="{7ECDB9C5-B3B7-E04E-1134-61F95E71F30E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31" creationId="{F7B331CD-9D26-3EAD-F6A9-63DFE38B9486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32" creationId="{43A3DBCF-1427-F96D-27F1-CB75A149B230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33" creationId="{45316293-6D8B-DAE4-820B-CCABF3A51A23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34" creationId="{0A00545D-A0ED-0392-EB7E-147CE3CEF4F2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35" creationId="{5C00F1BA-E40B-6504-70E6-F5AB73E6FEC0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37" creationId="{DD7192AD-3C39-4EF1-ED57-73A64DB5BBD1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39" creationId="{A4F4D69C-613B-C47F-F3EF-51D982FCF225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41" creationId="{6269CB89-887E-DEA2-C189-C023E6B11697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43" creationId="{D11C64C2-62F8-3D2C-5DBC-2F08C78A8F61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54" creationId="{82C37BD1-11B2-223F-FB02-7ADF3EC49399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57" creationId="{369C2296-26F4-4B3A-9818-729B15D7AD65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58" creationId="{59F048AA-0E2A-8510-3EFE-C3CE878D24C8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59" creationId="{545D754A-CB37-DAA2-5AB9-EE7B3E912B42}"/>
          </ac:spMkLst>
        </pc:spChg>
        <pc:spChg chg="del">
          <ac:chgData name="Edgard Morato" userId="1da6dde4-7cd4-47d1-b037-d62d00b7d62c" providerId="ADAL" clId="{4DBBA4EF-E832-4C71-B5C7-7F1D2F512F3B}" dt="2024-08-13T18:24:15.817" v="64" actId="478"/>
          <ac:spMkLst>
            <pc:docMk/>
            <pc:sldMk cId="2960699405" sldId="2147472046"/>
            <ac:spMk id="60" creationId="{88417BDD-DD29-3EB3-EAA0-22958E686789}"/>
          </ac:spMkLst>
        </pc:spChg>
        <pc:grpChg chg="del">
          <ac:chgData name="Edgard Morato" userId="1da6dde4-7cd4-47d1-b037-d62d00b7d62c" providerId="ADAL" clId="{4DBBA4EF-E832-4C71-B5C7-7F1D2F512F3B}" dt="2024-08-13T18:24:15.817" v="64" actId="478"/>
          <ac:grpSpMkLst>
            <pc:docMk/>
            <pc:sldMk cId="2960699405" sldId="2147472046"/>
            <ac:grpSpMk id="19" creationId="{B3D1366F-4B88-1F6B-9616-5CC99AA9A4A8}"/>
          </ac:grpSpMkLst>
        </pc:grp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36" creationId="{313D748B-3CBB-2D81-2A26-7D461F5B1E0C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38" creationId="{DFC62A76-2C3B-8ABD-9245-60A9E4A693CD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40" creationId="{1EDADE05-2EC1-B163-46E2-9175FFB47735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42" creationId="{201CD1DC-A200-9301-1C99-006EA26769EA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44" creationId="{6EC82EE5-8181-8A71-307D-A3E41C6C6C07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45" creationId="{62273BB3-ECCD-114A-0118-87863B54523C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46" creationId="{F221F949-567E-5F91-2D5D-B042011AD42A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47" creationId="{F667FA7F-957D-6BCD-0B66-1F55BBE4498B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48" creationId="{4AC69CF6-B8D0-9D02-916C-61A8C5DA51F6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49" creationId="{86FB0AFC-913B-D2B6-B96A-AB33FF16F6FF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50" creationId="{33211BAD-9F2A-47FF-59DE-82A67F959820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51" creationId="{4232C997-42F0-A80D-741A-4BA8F5F43FAD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52" creationId="{AD7009BA-94D7-91EA-6804-18B61D77CBF3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53" creationId="{0C3C4646-648F-D8D1-902B-C0174E8FE47E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55" creationId="{2513538D-D8AA-FF0A-6B96-D75275CBA6C4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4:15.817" v="64" actId="478"/>
          <ac:graphicFrameMkLst>
            <pc:docMk/>
            <pc:sldMk cId="2960699405" sldId="2147472046"/>
            <ac:graphicFrameMk id="56" creationId="{9E476BB9-C574-BBAC-B6AF-1271BF199DD4}"/>
          </ac:graphicFrameMkLst>
        </pc:graphicFrameChg>
        <pc:picChg chg="del">
          <ac:chgData name="Edgard Morato" userId="1da6dde4-7cd4-47d1-b037-d62d00b7d62c" providerId="ADAL" clId="{4DBBA4EF-E832-4C71-B5C7-7F1D2F512F3B}" dt="2024-08-13T18:24:15.817" v="64" actId="478"/>
          <ac:picMkLst>
            <pc:docMk/>
            <pc:sldMk cId="2960699405" sldId="2147472046"/>
            <ac:picMk id="3" creationId="{61541788-C5BE-F6BD-E443-DC00C0BD1166}"/>
          </ac:picMkLst>
        </pc:picChg>
        <pc:picChg chg="add mod">
          <ac:chgData name="Edgard Morato" userId="1da6dde4-7cd4-47d1-b037-d62d00b7d62c" providerId="ADAL" clId="{4DBBA4EF-E832-4C71-B5C7-7F1D2F512F3B}" dt="2024-08-13T18:24:30.425" v="68" actId="34135"/>
          <ac:picMkLst>
            <pc:docMk/>
            <pc:sldMk cId="2960699405" sldId="2147472046"/>
            <ac:picMk id="7" creationId="{531FBCAD-D47F-82C7-63C5-04C3856A8709}"/>
          </ac:picMkLst>
        </pc:picChg>
        <pc:cxnChg chg="del">
          <ac:chgData name="Edgard Morato" userId="1da6dde4-7cd4-47d1-b037-d62d00b7d62c" providerId="ADAL" clId="{4DBBA4EF-E832-4C71-B5C7-7F1D2F512F3B}" dt="2024-08-13T18:24:15.817" v="64" actId="478"/>
          <ac:cxnSpMkLst>
            <pc:docMk/>
            <pc:sldMk cId="2960699405" sldId="2147472046"/>
            <ac:cxnSpMk id="122" creationId="{66820373-EC66-C421-9348-026887D6DCF4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dgard Morato" userId="1da6dde4-7cd4-47d1-b037-d62d00b7d62c" providerId="ADAL" clId="{4DBBA4EF-E832-4C71-B5C7-7F1D2F512F3B}" dt="2024-08-13T18:19:01.513" v="0"/>
              <pc2:cmMkLst xmlns:pc2="http://schemas.microsoft.com/office/powerpoint/2019/9/main/command">
                <pc:docMk/>
                <pc:sldMk cId="2960699405" sldId="2147472046"/>
                <pc2:cmMk id="{49204135-970B-4758-996F-B25C005BBAE0}"/>
              </pc2:cmMkLst>
            </pc226:cmChg>
          </p:ext>
        </pc:extLst>
      </pc:sldChg>
      <pc:sldChg chg="addSp delSp modSp mod">
        <pc:chgData name="Edgard Morato" userId="1da6dde4-7cd4-47d1-b037-d62d00b7d62c" providerId="ADAL" clId="{4DBBA4EF-E832-4C71-B5C7-7F1D2F512F3B}" dt="2024-08-13T18:26:31.804" v="96" actId="34135"/>
        <pc:sldMkLst>
          <pc:docMk/>
          <pc:sldMk cId="3314595641" sldId="2147472047"/>
        </pc:sldMkLst>
        <pc:spChg chg="del">
          <ac:chgData name="Edgard Morato" userId="1da6dde4-7cd4-47d1-b037-d62d00b7d62c" providerId="ADAL" clId="{4DBBA4EF-E832-4C71-B5C7-7F1D2F512F3B}" dt="2024-08-13T18:26:06.921" v="92" actId="478"/>
          <ac:spMkLst>
            <pc:docMk/>
            <pc:sldMk cId="3314595641" sldId="2147472047"/>
            <ac:spMk id="2" creationId="{70575E36-8916-2DE4-FA6E-05D454282146}"/>
          </ac:spMkLst>
        </pc:spChg>
        <pc:spChg chg="del">
          <ac:chgData name="Edgard Morato" userId="1da6dde4-7cd4-47d1-b037-d62d00b7d62c" providerId="ADAL" clId="{4DBBA4EF-E832-4C71-B5C7-7F1D2F512F3B}" dt="2024-08-13T18:26:06.921" v="92" actId="478"/>
          <ac:spMkLst>
            <pc:docMk/>
            <pc:sldMk cId="3314595641" sldId="2147472047"/>
            <ac:spMk id="4" creationId="{F7488625-65DD-2F0D-F3EF-31D0395F4761}"/>
          </ac:spMkLst>
        </pc:spChg>
        <pc:spChg chg="del">
          <ac:chgData name="Edgard Morato" userId="1da6dde4-7cd4-47d1-b037-d62d00b7d62c" providerId="ADAL" clId="{4DBBA4EF-E832-4C71-B5C7-7F1D2F512F3B}" dt="2024-08-13T18:26:06.921" v="92" actId="478"/>
          <ac:spMkLst>
            <pc:docMk/>
            <pc:sldMk cId="3314595641" sldId="2147472047"/>
            <ac:spMk id="6" creationId="{D3F0DD67-B3E7-243F-D7CE-4D59E4008E07}"/>
          </ac:spMkLst>
        </pc:spChg>
        <pc:spChg chg="del">
          <ac:chgData name="Edgard Morato" userId="1da6dde4-7cd4-47d1-b037-d62d00b7d62c" providerId="ADAL" clId="{4DBBA4EF-E832-4C71-B5C7-7F1D2F512F3B}" dt="2024-08-13T18:26:06.921" v="92" actId="478"/>
          <ac:spMkLst>
            <pc:docMk/>
            <pc:sldMk cId="3314595641" sldId="2147472047"/>
            <ac:spMk id="7" creationId="{AEFEE837-D574-4333-8E10-A63B052E2972}"/>
          </ac:spMkLst>
        </pc:spChg>
        <pc:spChg chg="del">
          <ac:chgData name="Edgard Morato" userId="1da6dde4-7cd4-47d1-b037-d62d00b7d62c" providerId="ADAL" clId="{4DBBA4EF-E832-4C71-B5C7-7F1D2F512F3B}" dt="2024-08-13T18:26:06.921" v="92" actId="478"/>
          <ac:spMkLst>
            <pc:docMk/>
            <pc:sldMk cId="3314595641" sldId="2147472047"/>
            <ac:spMk id="8" creationId="{7D1168C7-4889-2F06-6198-196FDE2B793C}"/>
          </ac:spMkLst>
        </pc:spChg>
        <pc:spChg chg="del">
          <ac:chgData name="Edgard Morato" userId="1da6dde4-7cd4-47d1-b037-d62d00b7d62c" providerId="ADAL" clId="{4DBBA4EF-E832-4C71-B5C7-7F1D2F512F3B}" dt="2024-08-13T18:26:06.921" v="92" actId="478"/>
          <ac:spMkLst>
            <pc:docMk/>
            <pc:sldMk cId="3314595641" sldId="2147472047"/>
            <ac:spMk id="10" creationId="{01837661-6018-8D98-3A31-1C44517A28A2}"/>
          </ac:spMkLst>
        </pc:spChg>
        <pc:picChg chg="del">
          <ac:chgData name="Edgard Morato" userId="1da6dde4-7cd4-47d1-b037-d62d00b7d62c" providerId="ADAL" clId="{4DBBA4EF-E832-4C71-B5C7-7F1D2F512F3B}" dt="2024-08-13T18:26:06.921" v="92" actId="478"/>
          <ac:picMkLst>
            <pc:docMk/>
            <pc:sldMk cId="3314595641" sldId="2147472047"/>
            <ac:picMk id="3" creationId="{67D7A6F3-94AD-D7BB-7706-64798ECB7323}"/>
          </ac:picMkLst>
        </pc:picChg>
        <pc:picChg chg="del">
          <ac:chgData name="Edgard Morato" userId="1da6dde4-7cd4-47d1-b037-d62d00b7d62c" providerId="ADAL" clId="{4DBBA4EF-E832-4C71-B5C7-7F1D2F512F3B}" dt="2024-08-13T18:26:06.921" v="92" actId="478"/>
          <ac:picMkLst>
            <pc:docMk/>
            <pc:sldMk cId="3314595641" sldId="2147472047"/>
            <ac:picMk id="9" creationId="{794D2ABB-DB8E-952B-48F8-78D895DA99AE}"/>
          </ac:picMkLst>
        </pc:picChg>
        <pc:picChg chg="add mod">
          <ac:chgData name="Edgard Morato" userId="1da6dde4-7cd4-47d1-b037-d62d00b7d62c" providerId="ADAL" clId="{4DBBA4EF-E832-4C71-B5C7-7F1D2F512F3B}" dt="2024-08-13T18:26:31.804" v="96" actId="34135"/>
          <ac:picMkLst>
            <pc:docMk/>
            <pc:sldMk cId="3314595641" sldId="2147472047"/>
            <ac:picMk id="11" creationId="{1EBA7830-EA1A-FFD2-E5D5-F8ABD9D4D6E4}"/>
          </ac:picMkLst>
        </pc:picChg>
      </pc:sldChg>
      <pc:sldChg chg="addSp delSp modSp mod modNotesTx">
        <pc:chgData name="Edgard Morato" userId="1da6dde4-7cd4-47d1-b037-d62d00b7d62c" providerId="ADAL" clId="{4DBBA4EF-E832-4C71-B5C7-7F1D2F512F3B}" dt="2024-08-13T18:40:53.535" v="273" actId="6549"/>
        <pc:sldMkLst>
          <pc:docMk/>
          <pc:sldMk cId="2638550086" sldId="2147472049"/>
        </pc:sldMkLst>
        <pc:spChg chg="del">
          <ac:chgData name="Edgard Morato" userId="1da6dde4-7cd4-47d1-b037-d62d00b7d62c" providerId="ADAL" clId="{4DBBA4EF-E832-4C71-B5C7-7F1D2F512F3B}" dt="2024-08-13T18:22:03.562" v="18" actId="478"/>
          <ac:spMkLst>
            <pc:docMk/>
            <pc:sldMk cId="2638550086" sldId="2147472049"/>
            <ac:spMk id="2" creationId="{33249AED-9C17-F1A7-307D-4F6AE21FAAA3}"/>
          </ac:spMkLst>
        </pc:spChg>
        <pc:spChg chg="del">
          <ac:chgData name="Edgard Morato" userId="1da6dde4-7cd4-47d1-b037-d62d00b7d62c" providerId="ADAL" clId="{4DBBA4EF-E832-4C71-B5C7-7F1D2F512F3B}" dt="2024-08-13T18:22:03.562" v="18" actId="478"/>
          <ac:spMkLst>
            <pc:docMk/>
            <pc:sldMk cId="2638550086" sldId="2147472049"/>
            <ac:spMk id="3" creationId="{0FD6C5F9-135D-895F-F90A-4A6D5E684CAE}"/>
          </ac:spMkLst>
        </pc:spChg>
        <pc:spChg chg="add del mod">
          <ac:chgData name="Edgard Morato" userId="1da6dde4-7cd4-47d1-b037-d62d00b7d62c" providerId="ADAL" clId="{4DBBA4EF-E832-4C71-B5C7-7F1D2F512F3B}" dt="2024-08-13T18:22:05.011" v="19" actId="478"/>
          <ac:spMkLst>
            <pc:docMk/>
            <pc:sldMk cId="2638550086" sldId="2147472049"/>
            <ac:spMk id="5" creationId="{800553A0-ED22-909C-9047-A189360DABF0}"/>
          </ac:spMkLst>
        </pc:spChg>
        <pc:spChg chg="del">
          <ac:chgData name="Edgard Morato" userId="1da6dde4-7cd4-47d1-b037-d62d00b7d62c" providerId="ADAL" clId="{4DBBA4EF-E832-4C71-B5C7-7F1D2F512F3B}" dt="2024-08-13T18:22:03.562" v="18" actId="478"/>
          <ac:spMkLst>
            <pc:docMk/>
            <pc:sldMk cId="2638550086" sldId="2147472049"/>
            <ac:spMk id="7" creationId="{6F2DC3C5-6826-D806-9DA8-4E470BA1A38A}"/>
          </ac:spMkLst>
        </pc:spChg>
        <pc:spChg chg="del">
          <ac:chgData name="Edgard Morato" userId="1da6dde4-7cd4-47d1-b037-d62d00b7d62c" providerId="ADAL" clId="{4DBBA4EF-E832-4C71-B5C7-7F1D2F512F3B}" dt="2024-08-13T18:22:03.562" v="18" actId="478"/>
          <ac:spMkLst>
            <pc:docMk/>
            <pc:sldMk cId="2638550086" sldId="2147472049"/>
            <ac:spMk id="9" creationId="{D215BD8E-7547-E1C6-D6CF-2393DA7DA7F6}"/>
          </ac:spMkLst>
        </pc:spChg>
        <pc:spChg chg="del">
          <ac:chgData name="Edgard Morato" userId="1da6dde4-7cd4-47d1-b037-d62d00b7d62c" providerId="ADAL" clId="{4DBBA4EF-E832-4C71-B5C7-7F1D2F512F3B}" dt="2024-08-13T18:22:03.562" v="18" actId="478"/>
          <ac:spMkLst>
            <pc:docMk/>
            <pc:sldMk cId="2638550086" sldId="2147472049"/>
            <ac:spMk id="16" creationId="{1166FA1A-2823-28DC-1F87-B1E1AD36FA71}"/>
          </ac:spMkLst>
        </pc:spChg>
        <pc:spChg chg="del">
          <ac:chgData name="Edgard Morato" userId="1da6dde4-7cd4-47d1-b037-d62d00b7d62c" providerId="ADAL" clId="{4DBBA4EF-E832-4C71-B5C7-7F1D2F512F3B}" dt="2024-08-13T18:22:03.562" v="18" actId="478"/>
          <ac:spMkLst>
            <pc:docMk/>
            <pc:sldMk cId="2638550086" sldId="2147472049"/>
            <ac:spMk id="24" creationId="{8F764B5C-11C2-90E9-39D4-8C62C50F2277}"/>
          </ac:spMkLst>
        </pc:spChg>
        <pc:spChg chg="del">
          <ac:chgData name="Edgard Morato" userId="1da6dde4-7cd4-47d1-b037-d62d00b7d62c" providerId="ADAL" clId="{4DBBA4EF-E832-4C71-B5C7-7F1D2F512F3B}" dt="2024-08-13T18:22:03.562" v="18" actId="478"/>
          <ac:spMkLst>
            <pc:docMk/>
            <pc:sldMk cId="2638550086" sldId="2147472049"/>
            <ac:spMk id="30" creationId="{36FAE7DF-AB47-E4FD-EDD3-C47918753B75}"/>
          </ac:spMkLst>
        </pc:spChg>
        <pc:spChg chg="del">
          <ac:chgData name="Edgard Morato" userId="1da6dde4-7cd4-47d1-b037-d62d00b7d62c" providerId="ADAL" clId="{4DBBA4EF-E832-4C71-B5C7-7F1D2F512F3B}" dt="2024-08-13T18:22:03.562" v="18" actId="478"/>
          <ac:spMkLst>
            <pc:docMk/>
            <pc:sldMk cId="2638550086" sldId="2147472049"/>
            <ac:spMk id="31" creationId="{0672B6C2-2208-4293-271D-0A84993180D3}"/>
          </ac:spMkLst>
        </pc:spChg>
        <pc:spChg chg="del">
          <ac:chgData name="Edgard Morato" userId="1da6dde4-7cd4-47d1-b037-d62d00b7d62c" providerId="ADAL" clId="{4DBBA4EF-E832-4C71-B5C7-7F1D2F512F3B}" dt="2024-08-13T18:22:03.562" v="18" actId="478"/>
          <ac:spMkLst>
            <pc:docMk/>
            <pc:sldMk cId="2638550086" sldId="2147472049"/>
            <ac:spMk id="32" creationId="{5A6FC566-55C8-CA5D-1F5F-BDA97FE5667A}"/>
          </ac:spMkLst>
        </pc:spChg>
        <pc:spChg chg="del">
          <ac:chgData name="Edgard Morato" userId="1da6dde4-7cd4-47d1-b037-d62d00b7d62c" providerId="ADAL" clId="{4DBBA4EF-E832-4C71-B5C7-7F1D2F512F3B}" dt="2024-08-13T18:22:03.562" v="18" actId="478"/>
          <ac:spMkLst>
            <pc:docMk/>
            <pc:sldMk cId="2638550086" sldId="2147472049"/>
            <ac:spMk id="33" creationId="{22C4B4F0-0709-A341-5F52-E51134045D7E}"/>
          </ac:spMkLst>
        </pc:spChg>
        <pc:spChg chg="del">
          <ac:chgData name="Edgard Morato" userId="1da6dde4-7cd4-47d1-b037-d62d00b7d62c" providerId="ADAL" clId="{4DBBA4EF-E832-4C71-B5C7-7F1D2F512F3B}" dt="2024-08-13T18:22:03.562" v="18" actId="478"/>
          <ac:spMkLst>
            <pc:docMk/>
            <pc:sldMk cId="2638550086" sldId="2147472049"/>
            <ac:spMk id="55" creationId="{8EE0D0E2-D01F-0378-E952-348E6946BAEC}"/>
          </ac:spMkLst>
        </pc:spChg>
        <pc:spChg chg="del">
          <ac:chgData name="Edgard Morato" userId="1da6dde4-7cd4-47d1-b037-d62d00b7d62c" providerId="ADAL" clId="{4DBBA4EF-E832-4C71-B5C7-7F1D2F512F3B}" dt="2024-08-13T18:22:03.562" v="18" actId="478"/>
          <ac:spMkLst>
            <pc:docMk/>
            <pc:sldMk cId="2638550086" sldId="2147472049"/>
            <ac:spMk id="58" creationId="{57572BB8-70C8-BEF7-E4ED-1FCB1FA92F28}"/>
          </ac:spMkLst>
        </pc:spChg>
        <pc:picChg chg="del">
          <ac:chgData name="Edgard Morato" userId="1da6dde4-7cd4-47d1-b037-d62d00b7d62c" providerId="ADAL" clId="{4DBBA4EF-E832-4C71-B5C7-7F1D2F512F3B}" dt="2024-08-13T18:22:03.562" v="18" actId="478"/>
          <ac:picMkLst>
            <pc:docMk/>
            <pc:sldMk cId="2638550086" sldId="2147472049"/>
            <ac:picMk id="6" creationId="{75B7992B-1CBA-175D-4CA3-759A73D2253A}"/>
          </ac:picMkLst>
        </pc:picChg>
        <pc:picChg chg="add mod">
          <ac:chgData name="Edgard Morato" userId="1da6dde4-7cd4-47d1-b037-d62d00b7d62c" providerId="ADAL" clId="{4DBBA4EF-E832-4C71-B5C7-7F1D2F512F3B}" dt="2024-08-13T18:22:12.763" v="23" actId="34135"/>
          <ac:picMkLst>
            <pc:docMk/>
            <pc:sldMk cId="2638550086" sldId="2147472049"/>
            <ac:picMk id="10" creationId="{46B89BA8-094F-01D5-F652-22B037A41E3A}"/>
          </ac:picMkLst>
        </pc:picChg>
        <pc:picChg chg="del">
          <ac:chgData name="Edgard Morato" userId="1da6dde4-7cd4-47d1-b037-d62d00b7d62c" providerId="ADAL" clId="{4DBBA4EF-E832-4C71-B5C7-7F1D2F512F3B}" dt="2024-08-13T18:22:03.562" v="18" actId="478"/>
          <ac:picMkLst>
            <pc:docMk/>
            <pc:sldMk cId="2638550086" sldId="2147472049"/>
            <ac:picMk id="39" creationId="{76B2A8F5-1A4B-9C5D-F742-2604D339C417}"/>
          </ac:picMkLst>
        </pc:picChg>
        <pc:picChg chg="del">
          <ac:chgData name="Edgard Morato" userId="1da6dde4-7cd4-47d1-b037-d62d00b7d62c" providerId="ADAL" clId="{4DBBA4EF-E832-4C71-B5C7-7F1D2F512F3B}" dt="2024-08-13T18:22:03.562" v="18" actId="478"/>
          <ac:picMkLst>
            <pc:docMk/>
            <pc:sldMk cId="2638550086" sldId="2147472049"/>
            <ac:picMk id="41" creationId="{BB59EDAC-BA0B-7390-F822-36E081C678A9}"/>
          </ac:picMkLst>
        </pc:picChg>
        <pc:picChg chg="del">
          <ac:chgData name="Edgard Morato" userId="1da6dde4-7cd4-47d1-b037-d62d00b7d62c" providerId="ADAL" clId="{4DBBA4EF-E832-4C71-B5C7-7F1D2F512F3B}" dt="2024-08-13T18:22:03.562" v="18" actId="478"/>
          <ac:picMkLst>
            <pc:docMk/>
            <pc:sldMk cId="2638550086" sldId="2147472049"/>
            <ac:picMk id="51" creationId="{BD2BF694-971E-6039-1DA5-42E1EBDCFF43}"/>
          </ac:picMkLst>
        </pc:picChg>
        <pc:picChg chg="del">
          <ac:chgData name="Edgard Morato" userId="1da6dde4-7cd4-47d1-b037-d62d00b7d62c" providerId="ADAL" clId="{4DBBA4EF-E832-4C71-B5C7-7F1D2F512F3B}" dt="2024-08-13T18:22:03.562" v="18" actId="478"/>
          <ac:picMkLst>
            <pc:docMk/>
            <pc:sldMk cId="2638550086" sldId="2147472049"/>
            <ac:picMk id="53" creationId="{547B809A-8CD4-0CBC-7A0C-F11D872182C9}"/>
          </ac:picMkLst>
        </pc:picChg>
        <pc:picChg chg="del">
          <ac:chgData name="Edgard Morato" userId="1da6dde4-7cd4-47d1-b037-d62d00b7d62c" providerId="ADAL" clId="{4DBBA4EF-E832-4C71-B5C7-7F1D2F512F3B}" dt="2024-08-13T18:22:03.562" v="18" actId="478"/>
          <ac:picMkLst>
            <pc:docMk/>
            <pc:sldMk cId="2638550086" sldId="2147472049"/>
            <ac:picMk id="56" creationId="{FF9C231E-A53A-7BBB-18F2-B07BF89CA42F}"/>
          </ac:picMkLst>
        </pc:picChg>
      </pc:sldChg>
      <pc:sldChg chg="addSp delSp modSp mod modNotesTx">
        <pc:chgData name="Edgard Morato" userId="1da6dde4-7cd4-47d1-b037-d62d00b7d62c" providerId="ADAL" clId="{4DBBA4EF-E832-4C71-B5C7-7F1D2F512F3B}" dt="2024-08-13T18:41:49.748" v="286" actId="6549"/>
        <pc:sldMkLst>
          <pc:docMk/>
          <pc:sldMk cId="799769995" sldId="2147472052"/>
        </pc:sldMkLst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2" creationId="{2D3C9733-D9D5-8BFD-A783-A7709570AF08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3" creationId="{E6EA2BD6-5EA0-666C-2299-9358B74BDD6A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4" creationId="{C94E281F-F863-7B08-7534-ABE221D69F32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6" creationId="{61271AB2-BBD4-3131-65C5-52F4AC3AE13A}"/>
          </ac:spMkLst>
        </pc:spChg>
        <pc:spChg chg="add del mod">
          <ac:chgData name="Edgard Morato" userId="1da6dde4-7cd4-47d1-b037-d62d00b7d62c" providerId="ADAL" clId="{4DBBA4EF-E832-4C71-B5C7-7F1D2F512F3B}" dt="2024-08-13T18:29:31.212" v="148" actId="478"/>
          <ac:spMkLst>
            <pc:docMk/>
            <pc:sldMk cId="799769995" sldId="2147472052"/>
            <ac:spMk id="7" creationId="{90C12524-F42F-34EB-84E8-EE2D73F36193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8" creationId="{718D95DB-CFE0-2473-9053-6BA763DB8C93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11" creationId="{576F04DE-8873-51A5-37F1-6CE6A989E4A6}"/>
          </ac:spMkLst>
        </pc:spChg>
        <pc:spChg chg="add mod">
          <ac:chgData name="Edgard Morato" userId="1da6dde4-7cd4-47d1-b037-d62d00b7d62c" providerId="ADAL" clId="{4DBBA4EF-E832-4C71-B5C7-7F1D2F512F3B}" dt="2024-08-13T18:36:40.025" v="186"/>
          <ac:spMkLst>
            <pc:docMk/>
            <pc:sldMk cId="799769995" sldId="2147472052"/>
            <ac:spMk id="12" creationId="{92A018BE-1D92-01A7-6D44-C7EEFDEFA341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13" creationId="{68B97EBD-9601-107D-1578-CCD0F9505CDC}"/>
          </ac:spMkLst>
        </pc:spChg>
        <pc:spChg chg="add mod">
          <ac:chgData name="Edgard Morato" userId="1da6dde4-7cd4-47d1-b037-d62d00b7d62c" providerId="ADAL" clId="{4DBBA4EF-E832-4C71-B5C7-7F1D2F512F3B}" dt="2024-08-13T18:36:40.025" v="186"/>
          <ac:spMkLst>
            <pc:docMk/>
            <pc:sldMk cId="799769995" sldId="2147472052"/>
            <ac:spMk id="14" creationId="{B32F13AA-EC88-E82A-1B2E-1DA91B3E315E}"/>
          </ac:spMkLst>
        </pc:spChg>
        <pc:spChg chg="add mod">
          <ac:chgData name="Edgard Morato" userId="1da6dde4-7cd4-47d1-b037-d62d00b7d62c" providerId="ADAL" clId="{4DBBA4EF-E832-4C71-B5C7-7F1D2F512F3B}" dt="2024-08-13T18:36:40.025" v="186"/>
          <ac:spMkLst>
            <pc:docMk/>
            <pc:sldMk cId="799769995" sldId="2147472052"/>
            <ac:spMk id="15" creationId="{C1BA3994-12A3-0F67-35FF-E315CF07D977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21" creationId="{62A1800E-7B66-2E97-6134-DE86F4199852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23" creationId="{5FD8F747-9083-7B9D-3282-957BAC97AA00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24" creationId="{3CE63900-10C7-6B13-31A7-746D24474DE0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25" creationId="{5438B49E-9BC5-B5A5-977D-E2808552A3CC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26" creationId="{3E4FF37F-4F56-C683-8E8E-8AF7DFC4DDA6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27" creationId="{AE96EA23-875D-BEDC-2E6C-DF6491AF9716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28" creationId="{5242B55B-8AD9-ECC8-1816-74BB7C8123FC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29" creationId="{C9077FFF-C197-2943-60DB-9B17B14781F9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30" creationId="{389F9294-DF10-58EC-09EB-49BA90582299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36" creationId="{64D08F42-CD56-FDA1-6C8D-BB25A2C0BD10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37" creationId="{B62D77BF-62B1-9B62-B9FD-447B2C537328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38" creationId="{C2D00494-91D6-BA43-6EDF-DAB12F402C4A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55" creationId="{E2F0ABA6-DAED-92F4-B1F1-0DB0D487AABA}"/>
          </ac:spMkLst>
        </pc:spChg>
        <pc:spChg chg="del">
          <ac:chgData name="Edgard Morato" userId="1da6dde4-7cd4-47d1-b037-d62d00b7d62c" providerId="ADAL" clId="{4DBBA4EF-E832-4C71-B5C7-7F1D2F512F3B}" dt="2024-08-13T18:20:31.534" v="11" actId="478"/>
          <ac:spMkLst>
            <pc:docMk/>
            <pc:sldMk cId="799769995" sldId="2147472052"/>
            <ac:spMk id="63" creationId="{9C687DD8-2566-9CA4-E6DA-5CC1D5295C60}"/>
          </ac:spMkLst>
        </pc:spChg>
        <pc:spChg chg="del">
          <ac:chgData name="Edgard Morato" userId="1da6dde4-7cd4-47d1-b037-d62d00b7d62c" providerId="ADAL" clId="{4DBBA4EF-E832-4C71-B5C7-7F1D2F512F3B}" dt="2024-08-13T18:20:31.534" v="11" actId="478"/>
          <ac:spMkLst>
            <pc:docMk/>
            <pc:sldMk cId="799769995" sldId="2147472052"/>
            <ac:spMk id="64" creationId="{CB806503-CAC1-B8D8-023F-611E2E9A8472}"/>
          </ac:spMkLst>
        </pc:spChg>
        <pc:spChg chg="del">
          <ac:chgData name="Edgard Morato" userId="1da6dde4-7cd4-47d1-b037-d62d00b7d62c" providerId="ADAL" clId="{4DBBA4EF-E832-4C71-B5C7-7F1D2F512F3B}" dt="2024-08-13T18:20:31.534" v="11" actId="478"/>
          <ac:spMkLst>
            <pc:docMk/>
            <pc:sldMk cId="799769995" sldId="2147472052"/>
            <ac:spMk id="65" creationId="{C37DBA48-9C5A-20C2-741B-D151E49B9446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67" creationId="{E468DDF0-3853-A49C-F442-4D12D0A6EB3C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68" creationId="{BF0D488B-A28D-C01D-100D-C6315FC0F123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74" creationId="{B6F3591A-953B-284E-5B12-BE81C789F365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75" creationId="{E414A42A-796C-2D77-A86C-C2BA63117706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77" creationId="{07DBF503-F001-9162-0418-C1E9D37C572B}"/>
          </ac:spMkLst>
        </pc:spChg>
        <pc:spChg chg="del">
          <ac:chgData name="Edgard Morato" userId="1da6dde4-7cd4-47d1-b037-d62d00b7d62c" providerId="ADAL" clId="{4DBBA4EF-E832-4C71-B5C7-7F1D2F512F3B}" dt="2024-08-13T18:29:29.516" v="147" actId="478"/>
          <ac:spMkLst>
            <pc:docMk/>
            <pc:sldMk cId="799769995" sldId="2147472052"/>
            <ac:spMk id="81" creationId="{AFA66896-5796-AE5A-523D-072DB6F66E0B}"/>
          </ac:spMkLst>
        </pc:spChg>
        <pc:graphicFrameChg chg="del">
          <ac:chgData name="Edgard Morato" userId="1da6dde4-7cd4-47d1-b037-d62d00b7d62c" providerId="ADAL" clId="{4DBBA4EF-E832-4C71-B5C7-7F1D2F512F3B}" dt="2024-08-13T18:29:29.516" v="147" actId="478"/>
          <ac:graphicFrameMkLst>
            <pc:docMk/>
            <pc:sldMk cId="799769995" sldId="2147472052"/>
            <ac:graphicFrameMk id="22" creationId="{76B563EE-E4D3-85F2-17A5-E8B5DE229CA5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9:29.516" v="147" actId="478"/>
          <ac:graphicFrameMkLst>
            <pc:docMk/>
            <pc:sldMk cId="799769995" sldId="2147472052"/>
            <ac:graphicFrameMk id="62" creationId="{AACD8D97-0847-6C49-E220-9E644EADED29}"/>
          </ac:graphicFrameMkLst>
        </pc:graphicFrameChg>
        <pc:picChg chg="add mod">
          <ac:chgData name="Edgard Morato" userId="1da6dde4-7cd4-47d1-b037-d62d00b7d62c" providerId="ADAL" clId="{4DBBA4EF-E832-4C71-B5C7-7F1D2F512F3B}" dt="2024-08-13T18:29:42.421" v="152" actId="34135"/>
          <ac:picMkLst>
            <pc:docMk/>
            <pc:sldMk cId="799769995" sldId="2147472052"/>
            <ac:picMk id="10" creationId="{CD0B0089-50DC-217A-34CD-E7BF4240376A}"/>
          </ac:picMkLst>
        </pc:picChg>
        <pc:picChg chg="del">
          <ac:chgData name="Edgard Morato" userId="1da6dde4-7cd4-47d1-b037-d62d00b7d62c" providerId="ADAL" clId="{4DBBA4EF-E832-4C71-B5C7-7F1D2F512F3B}" dt="2024-08-13T18:29:29.516" v="147" actId="478"/>
          <ac:picMkLst>
            <pc:docMk/>
            <pc:sldMk cId="799769995" sldId="2147472052"/>
            <ac:picMk id="41" creationId="{F47078EB-66A9-A59F-235F-4E2EF2E27AF9}"/>
          </ac:picMkLst>
        </pc:picChg>
        <pc:picChg chg="del">
          <ac:chgData name="Edgard Morato" userId="1da6dde4-7cd4-47d1-b037-d62d00b7d62c" providerId="ADAL" clId="{4DBBA4EF-E832-4C71-B5C7-7F1D2F512F3B}" dt="2024-08-13T18:29:29.516" v="147" actId="478"/>
          <ac:picMkLst>
            <pc:docMk/>
            <pc:sldMk cId="799769995" sldId="2147472052"/>
            <ac:picMk id="57" creationId="{7E74AD7E-1FFC-7599-2E83-E51E8E5D0707}"/>
          </ac:picMkLst>
        </pc:picChg>
        <pc:picChg chg="del">
          <ac:chgData name="Edgard Morato" userId="1da6dde4-7cd4-47d1-b037-d62d00b7d62c" providerId="ADAL" clId="{4DBBA4EF-E832-4C71-B5C7-7F1D2F512F3B}" dt="2024-08-13T18:29:29.516" v="147" actId="478"/>
          <ac:picMkLst>
            <pc:docMk/>
            <pc:sldMk cId="799769995" sldId="2147472052"/>
            <ac:picMk id="58" creationId="{71B1C135-6FB5-AFB0-2C32-38A8D973C29D}"/>
          </ac:picMkLst>
        </pc:picChg>
        <pc:picChg chg="del">
          <ac:chgData name="Edgard Morato" userId="1da6dde4-7cd4-47d1-b037-d62d00b7d62c" providerId="ADAL" clId="{4DBBA4EF-E832-4C71-B5C7-7F1D2F512F3B}" dt="2024-08-13T18:29:29.516" v="147" actId="478"/>
          <ac:picMkLst>
            <pc:docMk/>
            <pc:sldMk cId="799769995" sldId="2147472052"/>
            <ac:picMk id="59" creationId="{C74F26FD-50A4-85F4-CA67-DE8ABDEDE291}"/>
          </ac:picMkLst>
        </pc:picChg>
        <pc:picChg chg="del">
          <ac:chgData name="Edgard Morato" userId="1da6dde4-7cd4-47d1-b037-d62d00b7d62c" providerId="ADAL" clId="{4DBBA4EF-E832-4C71-B5C7-7F1D2F512F3B}" dt="2024-08-13T18:29:29.516" v="147" actId="478"/>
          <ac:picMkLst>
            <pc:docMk/>
            <pc:sldMk cId="799769995" sldId="2147472052"/>
            <ac:picMk id="66" creationId="{2C0C6B04-C99E-ACF5-71DC-9BCB1C508A05}"/>
          </ac:picMkLst>
        </pc:picChg>
        <pc:picChg chg="del">
          <ac:chgData name="Edgard Morato" userId="1da6dde4-7cd4-47d1-b037-d62d00b7d62c" providerId="ADAL" clId="{4DBBA4EF-E832-4C71-B5C7-7F1D2F512F3B}" dt="2024-08-13T18:29:29.516" v="147" actId="478"/>
          <ac:picMkLst>
            <pc:docMk/>
            <pc:sldMk cId="799769995" sldId="2147472052"/>
            <ac:picMk id="78" creationId="{A3DD17D0-9368-5561-557E-82D71B1B3642}"/>
          </ac:picMkLst>
        </pc:picChg>
        <pc:picChg chg="del">
          <ac:chgData name="Edgard Morato" userId="1da6dde4-7cd4-47d1-b037-d62d00b7d62c" providerId="ADAL" clId="{4DBBA4EF-E832-4C71-B5C7-7F1D2F512F3B}" dt="2024-08-13T18:29:29.516" v="147" actId="478"/>
          <ac:picMkLst>
            <pc:docMk/>
            <pc:sldMk cId="799769995" sldId="2147472052"/>
            <ac:picMk id="86" creationId="{0D73F168-0BBD-7B4B-B767-C80D0951F39E}"/>
          </ac:picMkLst>
        </pc:picChg>
        <pc:cxnChg chg="del">
          <ac:chgData name="Edgard Morato" userId="1da6dde4-7cd4-47d1-b037-d62d00b7d62c" providerId="ADAL" clId="{4DBBA4EF-E832-4C71-B5C7-7F1D2F512F3B}" dt="2024-08-13T18:29:29.516" v="147" actId="478"/>
          <ac:cxnSpMkLst>
            <pc:docMk/>
            <pc:sldMk cId="799769995" sldId="2147472052"/>
            <ac:cxnSpMk id="43" creationId="{2D91F18A-1735-8EA6-5E6E-36BBD28ABF16}"/>
          </ac:cxnSpMkLst>
        </pc:cxnChg>
        <pc:cxnChg chg="del">
          <ac:chgData name="Edgard Morato" userId="1da6dde4-7cd4-47d1-b037-d62d00b7d62c" providerId="ADAL" clId="{4DBBA4EF-E832-4C71-B5C7-7F1D2F512F3B}" dt="2024-08-13T18:29:29.516" v="147" actId="478"/>
          <ac:cxnSpMkLst>
            <pc:docMk/>
            <pc:sldMk cId="799769995" sldId="2147472052"/>
            <ac:cxnSpMk id="79" creationId="{43CFFFFF-5FF2-A3D3-D4B9-5E7FFCFD175D}"/>
          </ac:cxnSpMkLst>
        </pc:cxnChg>
        <pc:cxnChg chg="del">
          <ac:chgData name="Edgard Morato" userId="1da6dde4-7cd4-47d1-b037-d62d00b7d62c" providerId="ADAL" clId="{4DBBA4EF-E832-4C71-B5C7-7F1D2F512F3B}" dt="2024-08-13T18:29:29.516" v="147" actId="478"/>
          <ac:cxnSpMkLst>
            <pc:docMk/>
            <pc:sldMk cId="799769995" sldId="2147472052"/>
            <ac:cxnSpMk id="80" creationId="{FBA771AE-1241-1B96-512D-DAC32C695C39}"/>
          </ac:cxnSpMkLst>
        </pc:cxnChg>
        <pc:cxnChg chg="del">
          <ac:chgData name="Edgard Morato" userId="1da6dde4-7cd4-47d1-b037-d62d00b7d62c" providerId="ADAL" clId="{4DBBA4EF-E832-4C71-B5C7-7F1D2F512F3B}" dt="2024-08-13T18:29:29.516" v="147" actId="478"/>
          <ac:cxnSpMkLst>
            <pc:docMk/>
            <pc:sldMk cId="799769995" sldId="2147472052"/>
            <ac:cxnSpMk id="85" creationId="{6FF96418-749E-DD31-4E98-96CAAF652468}"/>
          </ac:cxnSpMkLst>
        </pc:cxnChg>
      </pc:sldChg>
      <pc:sldChg chg="addSp delSp modSp mod">
        <pc:chgData name="Edgard Morato" userId="1da6dde4-7cd4-47d1-b037-d62d00b7d62c" providerId="ADAL" clId="{4DBBA4EF-E832-4C71-B5C7-7F1D2F512F3B}" dt="2024-08-13T18:36:28.381" v="185"/>
        <pc:sldMkLst>
          <pc:docMk/>
          <pc:sldMk cId="2599649264" sldId="2147472056"/>
        </pc:sldMkLst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3" creationId="{7B4513B7-EF59-663F-B1E9-DA6886B84309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4" creationId="{6596A7FD-6064-7121-8E7A-76A3D4AA608D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5" creationId="{E3780161-05E9-6DA8-2B63-C356DC802684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6" creationId="{7509C9EB-3A7A-5A68-8892-6572C80D4713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7" creationId="{CCD02EF8-653D-1F40-1D7F-CE316B981225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8" creationId="{8B587F87-5EBD-14A7-A100-78AF3E0C6090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9" creationId="{D7B1FDB2-D53E-E48C-7CC3-4ED3D015E41A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13" creationId="{0C6D11F4-F30D-7A10-D6A3-091578A72C93}"/>
          </ac:spMkLst>
        </pc:spChg>
        <pc:spChg chg="add del mod">
          <ac:chgData name="Edgard Morato" userId="1da6dde4-7cd4-47d1-b037-d62d00b7d62c" providerId="ADAL" clId="{4DBBA4EF-E832-4C71-B5C7-7F1D2F512F3B}" dt="2024-08-13T18:29:04.623" v="142" actId="478"/>
          <ac:spMkLst>
            <pc:docMk/>
            <pc:sldMk cId="2599649264" sldId="2147472056"/>
            <ac:spMk id="17" creationId="{04A8FA4B-81F2-B88D-4F2D-ED069D58FC2D}"/>
          </ac:spMkLst>
        </pc:spChg>
        <pc:spChg chg="add mod">
          <ac:chgData name="Edgard Morato" userId="1da6dde4-7cd4-47d1-b037-d62d00b7d62c" providerId="ADAL" clId="{4DBBA4EF-E832-4C71-B5C7-7F1D2F512F3B}" dt="2024-08-13T18:36:28.381" v="185"/>
          <ac:spMkLst>
            <pc:docMk/>
            <pc:sldMk cId="2599649264" sldId="2147472056"/>
            <ac:spMk id="21" creationId="{44B6CA39-E0F2-65C1-E4FA-542C8D01B8EE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22" creationId="{BC176A87-7864-F057-0898-83509DD57A87}"/>
          </ac:spMkLst>
        </pc:spChg>
        <pc:spChg chg="add mod">
          <ac:chgData name="Edgard Morato" userId="1da6dde4-7cd4-47d1-b037-d62d00b7d62c" providerId="ADAL" clId="{4DBBA4EF-E832-4C71-B5C7-7F1D2F512F3B}" dt="2024-08-13T18:36:28.381" v="185"/>
          <ac:spMkLst>
            <pc:docMk/>
            <pc:sldMk cId="2599649264" sldId="2147472056"/>
            <ac:spMk id="23" creationId="{DEF8DB55-DB4B-6170-B0D8-4B30178D7104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25" creationId="{B96BC26A-F2A0-D063-48CC-874C172924E9}"/>
          </ac:spMkLst>
        </pc:spChg>
        <pc:spChg chg="del">
          <ac:chgData name="Edgard Morato" userId="1da6dde4-7cd4-47d1-b037-d62d00b7d62c" providerId="ADAL" clId="{4DBBA4EF-E832-4C71-B5C7-7F1D2F512F3B}" dt="2024-08-13T18:20:23.849" v="10" actId="478"/>
          <ac:spMkLst>
            <pc:docMk/>
            <pc:sldMk cId="2599649264" sldId="2147472056"/>
            <ac:spMk id="26" creationId="{42BAB51D-A006-BB7E-A75D-6C59E8E2C7E5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27" creationId="{7F55C9A8-0C7A-B7F7-FC13-922609BBD7D9}"/>
          </ac:spMkLst>
        </pc:spChg>
        <pc:spChg chg="del">
          <ac:chgData name="Edgard Morato" userId="1da6dde4-7cd4-47d1-b037-d62d00b7d62c" providerId="ADAL" clId="{4DBBA4EF-E832-4C71-B5C7-7F1D2F512F3B}" dt="2024-08-13T18:20:23.849" v="10" actId="478"/>
          <ac:spMkLst>
            <pc:docMk/>
            <pc:sldMk cId="2599649264" sldId="2147472056"/>
            <ac:spMk id="28" creationId="{1FAEBD4B-D01B-DD0B-6156-4F0B9DA88B83}"/>
          </ac:spMkLst>
        </pc:spChg>
        <pc:spChg chg="del">
          <ac:chgData name="Edgard Morato" userId="1da6dde4-7cd4-47d1-b037-d62d00b7d62c" providerId="ADAL" clId="{4DBBA4EF-E832-4C71-B5C7-7F1D2F512F3B}" dt="2024-08-13T18:20:23.849" v="10" actId="478"/>
          <ac:spMkLst>
            <pc:docMk/>
            <pc:sldMk cId="2599649264" sldId="2147472056"/>
            <ac:spMk id="29" creationId="{BC96350F-EC0A-9FDB-492A-0D5AF61C0CFA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31" creationId="{4DB2D2DE-A206-B853-C6EA-CD1EC79D0E53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32" creationId="{76F5930B-9F2D-2B07-DD5F-466FF880B300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33" creationId="{DF27CCED-27F6-5747-D87E-C2A10AE8764D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34" creationId="{7CCD9413-717E-3AD3-7E5E-CAB99ADA1CB2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35" creationId="{C54FF7D3-B514-4475-99CA-87D61BB17865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36" creationId="{182BAF39-153C-9231-5EED-791B2A7B7219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37" creationId="{D33AD759-F88B-C1E1-3F28-154872DF85F1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38" creationId="{59CF7179-FD5E-8C93-A84E-5B23C2B2A1E6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39" creationId="{4648E474-FF82-E7E4-9D94-5537B913B838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40" creationId="{011AC9EF-C228-9DA9-52A6-1DCF4EFA61CE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42" creationId="{DE7FCD26-6702-1FDD-A710-1CE24A3AC20E}"/>
          </ac:spMkLst>
        </pc:spChg>
        <pc:spChg chg="add mod">
          <ac:chgData name="Edgard Morato" userId="1da6dde4-7cd4-47d1-b037-d62d00b7d62c" providerId="ADAL" clId="{4DBBA4EF-E832-4C71-B5C7-7F1D2F512F3B}" dt="2024-08-13T18:36:28.381" v="185"/>
          <ac:spMkLst>
            <pc:docMk/>
            <pc:sldMk cId="2599649264" sldId="2147472056"/>
            <ac:spMk id="43" creationId="{8C91E14A-6B9B-79BF-EEBB-9E1BFD6CE881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44" creationId="{74F83B37-2760-82FA-E3B6-5D105FB1FB1F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46" creationId="{7B1F7E6B-4766-1E73-AF7A-8EE4F995F2DD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50" creationId="{B15A8594-5F5A-C0EE-961A-458614F6C1FE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51" creationId="{6A79AE18-0DCD-4B36-3696-F8C1A70F7B4F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53" creationId="{6ADD4D09-EC15-6BB2-CE4B-1BC8BD64F010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56" creationId="{7591F975-65B7-56D2-F8FE-7A301B9875EB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59" creationId="{67C0A298-29F3-5B2A-4710-424D55F3D18C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60" creationId="{C7728454-BB2F-8B8F-CD2D-D00AD16987C8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61" creationId="{E34973EB-F5BB-5EFF-8817-92E831C9AA18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62" creationId="{9BF911F5-53C8-45CB-CCA9-06EF173038CB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64" creationId="{598D23E7-D9D0-F2BE-7948-353821AB9CB5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66" creationId="{059F7FEB-16FD-EBC0-6678-67A7C4B4093B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67" creationId="{81D95B68-1A1D-BA8F-98EE-0B6674B1ACC1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68" creationId="{FB1539A0-B9FB-11B8-39B9-857BC8ABFAF2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69" creationId="{182A80DC-6813-4E99-C9B3-02D65FA93359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70" creationId="{3B52BBB8-2DAE-6381-CECB-4542F1F039FA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71" creationId="{00EAC4FF-1551-523A-C9FA-2455538E0971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73" creationId="{3159E544-5EC7-8230-D239-1FEAFD8DB78E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74" creationId="{411A3F2D-18CA-5E14-4007-D5D41F3615BC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78" creationId="{B8F5F60E-4776-FBED-36EC-1CA77C864C7A}"/>
          </ac:spMkLst>
        </pc:spChg>
        <pc:spChg chg="del">
          <ac:chgData name="Edgard Morato" userId="1da6dde4-7cd4-47d1-b037-d62d00b7d62c" providerId="ADAL" clId="{4DBBA4EF-E832-4C71-B5C7-7F1D2F512F3B}" dt="2024-08-13T18:28:59.505" v="141" actId="478"/>
          <ac:spMkLst>
            <pc:docMk/>
            <pc:sldMk cId="2599649264" sldId="2147472056"/>
            <ac:spMk id="83" creationId="{4CED9E3A-26D9-0BE5-DCC7-72045F977E0B}"/>
          </ac:spMkLst>
        </pc:spChg>
        <pc:graphicFrameChg chg="del">
          <ac:chgData name="Edgard Morato" userId="1da6dde4-7cd4-47d1-b037-d62d00b7d62c" providerId="ADAL" clId="{4DBBA4EF-E832-4C71-B5C7-7F1D2F512F3B}" dt="2024-08-13T18:28:59.505" v="141" actId="478"/>
          <ac:graphicFrameMkLst>
            <pc:docMk/>
            <pc:sldMk cId="2599649264" sldId="2147472056"/>
            <ac:graphicFrameMk id="19" creationId="{0C1C978C-5CD8-434F-8F60-CD479E8A551C}"/>
          </ac:graphicFrameMkLst>
        </pc:graphicFrameChg>
        <pc:picChg chg="del">
          <ac:chgData name="Edgard Morato" userId="1da6dde4-7cd4-47d1-b037-d62d00b7d62c" providerId="ADAL" clId="{4DBBA4EF-E832-4C71-B5C7-7F1D2F512F3B}" dt="2024-08-13T18:28:59.505" v="141" actId="478"/>
          <ac:picMkLst>
            <pc:docMk/>
            <pc:sldMk cId="2599649264" sldId="2147472056"/>
            <ac:picMk id="10" creationId="{E09ED9A8-4E15-4E44-04FD-09DAA97D75CB}"/>
          </ac:picMkLst>
        </pc:picChg>
        <pc:picChg chg="del">
          <ac:chgData name="Edgard Morato" userId="1da6dde4-7cd4-47d1-b037-d62d00b7d62c" providerId="ADAL" clId="{4DBBA4EF-E832-4C71-B5C7-7F1D2F512F3B}" dt="2024-08-13T18:28:59.505" v="141" actId="478"/>
          <ac:picMkLst>
            <pc:docMk/>
            <pc:sldMk cId="2599649264" sldId="2147472056"/>
            <ac:picMk id="14" creationId="{B72E9E66-A850-F21B-F08C-484401831E97}"/>
          </ac:picMkLst>
        </pc:picChg>
        <pc:picChg chg="del">
          <ac:chgData name="Edgard Morato" userId="1da6dde4-7cd4-47d1-b037-d62d00b7d62c" providerId="ADAL" clId="{4DBBA4EF-E832-4C71-B5C7-7F1D2F512F3B}" dt="2024-08-13T18:28:59.505" v="141" actId="478"/>
          <ac:picMkLst>
            <pc:docMk/>
            <pc:sldMk cId="2599649264" sldId="2147472056"/>
            <ac:picMk id="15" creationId="{8566078F-A4AE-2A49-C0AD-FF283919FD8D}"/>
          </ac:picMkLst>
        </pc:picChg>
        <pc:picChg chg="del">
          <ac:chgData name="Edgard Morato" userId="1da6dde4-7cd4-47d1-b037-d62d00b7d62c" providerId="ADAL" clId="{4DBBA4EF-E832-4C71-B5C7-7F1D2F512F3B}" dt="2024-08-13T18:28:59.505" v="141" actId="478"/>
          <ac:picMkLst>
            <pc:docMk/>
            <pc:sldMk cId="2599649264" sldId="2147472056"/>
            <ac:picMk id="16" creationId="{C47013BC-3685-A9BD-9703-BB5B43F68E40}"/>
          </ac:picMkLst>
        </pc:picChg>
        <pc:picChg chg="add mod">
          <ac:chgData name="Edgard Morato" userId="1da6dde4-7cd4-47d1-b037-d62d00b7d62c" providerId="ADAL" clId="{4DBBA4EF-E832-4C71-B5C7-7F1D2F512F3B}" dt="2024-08-13T18:29:19.750" v="146" actId="34135"/>
          <ac:picMkLst>
            <pc:docMk/>
            <pc:sldMk cId="2599649264" sldId="2147472056"/>
            <ac:picMk id="20" creationId="{60F17AB7-8ABA-FCC9-FBE9-1F87250A1058}"/>
          </ac:picMkLst>
        </pc:picChg>
        <pc:picChg chg="del">
          <ac:chgData name="Edgard Morato" userId="1da6dde4-7cd4-47d1-b037-d62d00b7d62c" providerId="ADAL" clId="{4DBBA4EF-E832-4C71-B5C7-7F1D2F512F3B}" dt="2024-08-13T18:28:59.505" v="141" actId="478"/>
          <ac:picMkLst>
            <pc:docMk/>
            <pc:sldMk cId="2599649264" sldId="2147472056"/>
            <ac:picMk id="30" creationId="{84364ADC-DB2F-E067-895F-F03FC202CD00}"/>
          </ac:picMkLst>
        </pc:picChg>
        <pc:picChg chg="del">
          <ac:chgData name="Edgard Morato" userId="1da6dde4-7cd4-47d1-b037-d62d00b7d62c" providerId="ADAL" clId="{4DBBA4EF-E832-4C71-B5C7-7F1D2F512F3B}" dt="2024-08-13T18:28:59.505" v="141" actId="478"/>
          <ac:picMkLst>
            <pc:docMk/>
            <pc:sldMk cId="2599649264" sldId="2147472056"/>
            <ac:picMk id="63" creationId="{B53A1804-DF9D-4507-1F8C-264F2ACBD127}"/>
          </ac:picMkLst>
        </pc:picChg>
        <pc:cxnChg chg="del">
          <ac:chgData name="Edgard Morato" userId="1da6dde4-7cd4-47d1-b037-d62d00b7d62c" providerId="ADAL" clId="{4DBBA4EF-E832-4C71-B5C7-7F1D2F512F3B}" dt="2024-08-13T18:28:59.505" v="141" actId="478"/>
          <ac:cxnSpMkLst>
            <pc:docMk/>
            <pc:sldMk cId="2599649264" sldId="2147472056"/>
            <ac:cxnSpMk id="11" creationId="{D9E6FDBF-1389-F5FE-84E4-FCFE77FBF15C}"/>
          </ac:cxnSpMkLst>
        </pc:cxnChg>
        <pc:cxnChg chg="del">
          <ac:chgData name="Edgard Morato" userId="1da6dde4-7cd4-47d1-b037-d62d00b7d62c" providerId="ADAL" clId="{4DBBA4EF-E832-4C71-B5C7-7F1D2F512F3B}" dt="2024-08-13T18:28:59.505" v="141" actId="478"/>
          <ac:cxnSpMkLst>
            <pc:docMk/>
            <pc:sldMk cId="2599649264" sldId="2147472056"/>
            <ac:cxnSpMk id="12" creationId="{590EC78B-B467-E646-4FB0-067426B7F0C2}"/>
          </ac:cxnSpMkLst>
        </pc:cxnChg>
        <pc:cxnChg chg="del">
          <ac:chgData name="Edgard Morato" userId="1da6dde4-7cd4-47d1-b037-d62d00b7d62c" providerId="ADAL" clId="{4DBBA4EF-E832-4C71-B5C7-7F1D2F512F3B}" dt="2024-08-13T18:28:59.505" v="141" actId="478"/>
          <ac:cxnSpMkLst>
            <pc:docMk/>
            <pc:sldMk cId="2599649264" sldId="2147472056"/>
            <ac:cxnSpMk id="24" creationId="{87A52ABF-E580-1B3B-D270-9EC1C25A3EDA}"/>
          </ac:cxnSpMkLst>
        </pc:cxnChg>
        <pc:cxnChg chg="del">
          <ac:chgData name="Edgard Morato" userId="1da6dde4-7cd4-47d1-b037-d62d00b7d62c" providerId="ADAL" clId="{4DBBA4EF-E832-4C71-B5C7-7F1D2F512F3B}" dt="2024-08-13T18:28:59.505" v="141" actId="478"/>
          <ac:cxnSpMkLst>
            <pc:docMk/>
            <pc:sldMk cId="2599649264" sldId="2147472056"/>
            <ac:cxnSpMk id="41" creationId="{F6AFE0B7-98C2-B7B5-2CF3-01568C32E1BB}"/>
          </ac:cxnSpMkLst>
        </pc:cxnChg>
        <pc:cxnChg chg="del">
          <ac:chgData name="Edgard Morato" userId="1da6dde4-7cd4-47d1-b037-d62d00b7d62c" providerId="ADAL" clId="{4DBBA4EF-E832-4C71-B5C7-7F1D2F512F3B}" dt="2024-08-13T18:28:59.505" v="141" actId="478"/>
          <ac:cxnSpMkLst>
            <pc:docMk/>
            <pc:sldMk cId="2599649264" sldId="2147472056"/>
            <ac:cxnSpMk id="72" creationId="{64D71952-E0D2-1E52-01A9-81D9BD594AA9}"/>
          </ac:cxnSpMkLst>
        </pc:cxnChg>
        <pc:cxnChg chg="del">
          <ac:chgData name="Edgard Morato" userId="1da6dde4-7cd4-47d1-b037-d62d00b7d62c" providerId="ADAL" clId="{4DBBA4EF-E832-4C71-B5C7-7F1D2F512F3B}" dt="2024-08-13T18:28:59.505" v="141" actId="478"/>
          <ac:cxnSpMkLst>
            <pc:docMk/>
            <pc:sldMk cId="2599649264" sldId="2147472056"/>
            <ac:cxnSpMk id="81" creationId="{24C89F82-3552-15E0-C974-8FF4F918F269}"/>
          </ac:cxnSpMkLst>
        </pc:cxnChg>
      </pc:sldChg>
      <pc:sldChg chg="addSp delSp modSp mod modNotesTx">
        <pc:chgData name="Edgard Morato" userId="1da6dde4-7cd4-47d1-b037-d62d00b7d62c" providerId="ADAL" clId="{4DBBA4EF-E832-4C71-B5C7-7F1D2F512F3B}" dt="2024-08-13T18:40:57.444" v="274" actId="6549"/>
        <pc:sldMkLst>
          <pc:docMk/>
          <pc:sldMk cId="4145896196" sldId="2147472059"/>
        </pc:sldMkLst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2" creationId="{F4E7002F-858B-510B-81AA-380277034431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3" creationId="{2555708E-CDD3-6008-3C77-66AEC27A9445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4" creationId="{73CFCC85-1D53-9599-DF96-6E5AC42CA782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5" creationId="{C955E717-FA55-D2A8-0360-7445D5DC03CB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6" creationId="{236315D2-515F-7225-6F85-A18BDFFEDC61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8" creationId="{97631D15-6B55-67ED-A692-BDE7E548D6EB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9" creationId="{97D2E0AC-4568-649D-8748-9113A3ADE313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10" creationId="{09D66C22-E4A0-05B7-51CC-8C5C409E803C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11" creationId="{FD0155CF-DA4C-ED6E-B5D3-285196D1D371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12" creationId="{28CF69CB-D2EE-691B-FAFB-69292B2FC80B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13" creationId="{8C9D62F2-A02F-A630-E109-2A0FF60239C3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14" creationId="{A2B165B1-16D8-C1AF-7A23-8F43E6412F9C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15" creationId="{9E60ABDF-F3B2-EA9A-1D2F-948D0FF94E54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16" creationId="{57D9C1F7-A944-17CE-012F-CA06D6D380CB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17" creationId="{44E99C24-C2B2-34C0-8F4E-CC37609358A6}"/>
          </ac:spMkLst>
        </pc:spChg>
        <pc:spChg chg="add del mod">
          <ac:chgData name="Edgard Morato" userId="1da6dde4-7cd4-47d1-b037-d62d00b7d62c" providerId="ADAL" clId="{4DBBA4EF-E832-4C71-B5C7-7F1D2F512F3B}" dt="2024-08-13T18:22:38.959" v="30" actId="478"/>
          <ac:spMkLst>
            <pc:docMk/>
            <pc:sldMk cId="4145896196" sldId="2147472059"/>
            <ac:spMk id="19" creationId="{F347FF89-9918-E5B2-B214-43553D689FC0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20" creationId="{B67E67CD-72F6-936C-CE5B-89D176BEACB8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23" creationId="{B39854DB-8E9D-D66F-A27A-466050FE2280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24" creationId="{92201FBE-A6AD-6F2E-5B92-E144BF5B866D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27" creationId="{F7F46CF6-07BF-8D15-EFB0-1FAA3E48BCEA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28" creationId="{0BC60D85-6A81-3EE8-8A55-CC7092CBBD43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37" creationId="{B5859071-8FB2-2479-D352-386C515FB077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38" creationId="{F55631A4-843F-567D-3F67-1384BAF8EF26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39" creationId="{A9BC0AE5-B898-9518-0C6B-A33EF35353E1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40" creationId="{125FF2B2-7CC2-538F-D8CE-70EC369CD11C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41" creationId="{C4D1BF9F-E982-97ED-F616-84C333308234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42" creationId="{CFAC0898-9C20-DD81-3B35-0C522AE209C8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43" creationId="{7AC58117-71AE-031A-BEC4-502A5ACABBBB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45" creationId="{596A33DE-3609-B3A1-75B8-D4673064CB15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46" creationId="{7CB8446F-20F6-33CE-ED6E-A0AE33AC9754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47" creationId="{E651496B-CAF7-B21A-7986-7700F7E9A695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50" creationId="{9C81FFBE-D387-2986-2482-EBF64F4DF52D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51" creationId="{F6267EAC-13D0-5CF2-44FD-4BA18BF61D4F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52" creationId="{F5A93EB0-B002-56B1-7F92-5A84C5022888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53" creationId="{E67BC965-1F2F-02FB-C2B0-FAA62128D107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54" creationId="{8B30DFFF-E559-F841-9B3B-BDB58764A166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56" creationId="{450176C1-E15B-AD08-C0CB-CF8F02B6D617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57" creationId="{A87447BE-2A7A-7687-DF32-D948A2D4AFF0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58" creationId="{CDB75F4D-BB8A-2EC0-1BF8-8062B6AEF871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59" creationId="{24F769C3-6430-0CC9-CAB1-9C3F8CA53F7A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60" creationId="{B9EB8891-B050-BAA2-BC44-6B6435E34ACF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61" creationId="{368E1EA3-777D-B02B-6FE0-97F33D25AF40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62" creationId="{94691A3E-8B34-01BC-0389-DF83D2985C74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63" creationId="{1EC3B2D5-6D0E-D757-A8BB-D512E5BAC404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64" creationId="{6ADF74AE-EC7D-457B-06CA-252CB3DCED6E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66" creationId="{C943FD67-A127-3DCF-3295-8FC15725BBCA}"/>
          </ac:spMkLst>
        </pc:spChg>
        <pc:spChg chg="del">
          <ac:chgData name="Edgard Morato" userId="1da6dde4-7cd4-47d1-b037-d62d00b7d62c" providerId="ADAL" clId="{4DBBA4EF-E832-4C71-B5C7-7F1D2F512F3B}" dt="2024-08-13T18:22:37.490" v="29" actId="478"/>
          <ac:spMkLst>
            <pc:docMk/>
            <pc:sldMk cId="4145896196" sldId="2147472059"/>
            <ac:spMk id="67" creationId="{F44DC701-729B-65FE-7865-EC50DC64501E}"/>
          </ac:spMkLst>
        </pc:spChg>
        <pc:grpChg chg="del">
          <ac:chgData name="Edgard Morato" userId="1da6dde4-7cd4-47d1-b037-d62d00b7d62c" providerId="ADAL" clId="{4DBBA4EF-E832-4C71-B5C7-7F1D2F512F3B}" dt="2024-08-13T18:22:37.490" v="29" actId="478"/>
          <ac:grpSpMkLst>
            <pc:docMk/>
            <pc:sldMk cId="4145896196" sldId="2147472059"/>
            <ac:grpSpMk id="25" creationId="{08FC185C-E2D0-01A2-A054-10B4912387AD}"/>
          </ac:grpSpMkLst>
        </pc:grpChg>
        <pc:grpChg chg="del">
          <ac:chgData name="Edgard Morato" userId="1da6dde4-7cd4-47d1-b037-d62d00b7d62c" providerId="ADAL" clId="{4DBBA4EF-E832-4C71-B5C7-7F1D2F512F3B}" dt="2024-08-13T18:22:37.490" v="29" actId="478"/>
          <ac:grpSpMkLst>
            <pc:docMk/>
            <pc:sldMk cId="4145896196" sldId="2147472059"/>
            <ac:grpSpMk id="68" creationId="{9F6C0768-87CB-DCEB-7793-1886B8A9CCB8}"/>
          </ac:grpSpMkLst>
        </pc:grpChg>
        <pc:picChg chg="del">
          <ac:chgData name="Edgard Morato" userId="1da6dde4-7cd4-47d1-b037-d62d00b7d62c" providerId="ADAL" clId="{4DBBA4EF-E832-4C71-B5C7-7F1D2F512F3B}" dt="2024-08-13T18:22:37.490" v="29" actId="478"/>
          <ac:picMkLst>
            <pc:docMk/>
            <pc:sldMk cId="4145896196" sldId="2147472059"/>
            <ac:picMk id="26" creationId="{0DB1B562-CAC0-D73B-4BA8-E812CBBE0A22}"/>
          </ac:picMkLst>
        </pc:picChg>
        <pc:picChg chg="add mod">
          <ac:chgData name="Edgard Morato" userId="1da6dde4-7cd4-47d1-b037-d62d00b7d62c" providerId="ADAL" clId="{4DBBA4EF-E832-4C71-B5C7-7F1D2F512F3B}" dt="2024-08-13T18:22:48.119" v="34" actId="34135"/>
          <ac:picMkLst>
            <pc:docMk/>
            <pc:sldMk cId="4145896196" sldId="2147472059"/>
            <ac:picMk id="29" creationId="{49749786-CE82-F76D-4934-7C40888805DB}"/>
          </ac:picMkLst>
        </pc:picChg>
        <pc:cxnChg chg="del">
          <ac:chgData name="Edgard Morato" userId="1da6dde4-7cd4-47d1-b037-d62d00b7d62c" providerId="ADAL" clId="{4DBBA4EF-E832-4C71-B5C7-7F1D2F512F3B}" dt="2024-08-13T18:22:37.490" v="29" actId="478"/>
          <ac:cxnSpMkLst>
            <pc:docMk/>
            <pc:sldMk cId="4145896196" sldId="2147472059"/>
            <ac:cxnSpMk id="65" creationId="{4C26F9F3-031F-1AD2-3522-51A30CB85729}"/>
          </ac:cxnSpMkLst>
        </pc:cxnChg>
        <pc:cxnChg chg="del">
          <ac:chgData name="Edgard Morato" userId="1da6dde4-7cd4-47d1-b037-d62d00b7d62c" providerId="ADAL" clId="{4DBBA4EF-E832-4C71-B5C7-7F1D2F512F3B}" dt="2024-08-13T18:22:37.490" v="29" actId="478"/>
          <ac:cxnSpMkLst>
            <pc:docMk/>
            <pc:sldMk cId="4145896196" sldId="2147472059"/>
            <ac:cxnSpMk id="72" creationId="{0437CCEF-F5DF-3F11-63D5-D872BD37CE34}"/>
          </ac:cxnSpMkLst>
        </pc:cxnChg>
      </pc:sldChg>
      <pc:sldChg chg="addSp delSp modSp mod modNotesTx">
        <pc:chgData name="Edgard Morato" userId="1da6dde4-7cd4-47d1-b037-d62d00b7d62c" providerId="ADAL" clId="{4DBBA4EF-E832-4C71-B5C7-7F1D2F512F3B}" dt="2024-08-13T18:41:35.368" v="285" actId="6549"/>
        <pc:sldMkLst>
          <pc:docMk/>
          <pc:sldMk cId="1349627462" sldId="2147472060"/>
        </pc:sldMkLst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2" creationId="{D142DBBB-9E4E-C156-5F3B-7D62D74A4D32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3" creationId="{7B4513B7-EF59-663F-B1E9-DA6886B84309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4" creationId="{42BA9003-9A51-8424-F8E2-E753E3C6FF14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6" creationId="{6C82013C-DCC3-C25D-48E0-61F4688244C8}"/>
          </ac:spMkLst>
        </pc:spChg>
        <pc:spChg chg="del">
          <ac:chgData name="Edgard Morato" userId="1da6dde4-7cd4-47d1-b037-d62d00b7d62c" providerId="ADAL" clId="{4DBBA4EF-E832-4C71-B5C7-7F1D2F512F3B}" dt="2024-08-13T18:19:23.973" v="2" actId="478"/>
          <ac:spMkLst>
            <pc:docMk/>
            <pc:sldMk cId="1349627462" sldId="2147472060"/>
            <ac:spMk id="7" creationId="{AAA2B261-E93D-B74F-9E6A-F1610EF8141A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8" creationId="{F33224ED-ADB1-5A67-36B7-F545880818B9}"/>
          </ac:spMkLst>
        </pc:spChg>
        <pc:spChg chg="add del mod">
          <ac:chgData name="Edgard Morato" userId="1da6dde4-7cd4-47d1-b037-d62d00b7d62c" providerId="ADAL" clId="{4DBBA4EF-E832-4C71-B5C7-7F1D2F512F3B}" dt="2024-08-13T18:25:47.320" v="87" actId="478"/>
          <ac:spMkLst>
            <pc:docMk/>
            <pc:sldMk cId="1349627462" sldId="2147472060"/>
            <ac:spMk id="9" creationId="{B2C68E0C-797C-1B02-47F4-80B672471ECF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10" creationId="{17D421C8-715F-134C-0040-F35012E25D26}"/>
          </ac:spMkLst>
        </pc:spChg>
        <pc:spChg chg="del">
          <ac:chgData name="Edgard Morato" userId="1da6dde4-7cd4-47d1-b037-d62d00b7d62c" providerId="ADAL" clId="{4DBBA4EF-E832-4C71-B5C7-7F1D2F512F3B}" dt="2024-08-13T18:19:23.973" v="2" actId="478"/>
          <ac:spMkLst>
            <pc:docMk/>
            <pc:sldMk cId="1349627462" sldId="2147472060"/>
            <ac:spMk id="11" creationId="{500A4CE1-BB16-F375-EEB8-CCB198AFA844}"/>
          </ac:spMkLst>
        </pc:spChg>
        <pc:spChg chg="del">
          <ac:chgData name="Edgard Morato" userId="1da6dde4-7cd4-47d1-b037-d62d00b7d62c" providerId="ADAL" clId="{4DBBA4EF-E832-4C71-B5C7-7F1D2F512F3B}" dt="2024-08-13T18:19:23.973" v="2" actId="478"/>
          <ac:spMkLst>
            <pc:docMk/>
            <pc:sldMk cId="1349627462" sldId="2147472060"/>
            <ac:spMk id="12" creationId="{2C0DBD4B-74A3-1FD5-BDC7-9A13884B25F5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14" creationId="{18B2F2B2-4540-B938-075B-A892D8F539CF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15" creationId="{DC8D748E-07B5-CAF3-120B-69656A498978}"/>
          </ac:spMkLst>
        </pc:spChg>
        <pc:spChg chg="add mod">
          <ac:chgData name="Edgard Morato" userId="1da6dde4-7cd4-47d1-b037-d62d00b7d62c" providerId="ADAL" clId="{4DBBA4EF-E832-4C71-B5C7-7F1D2F512F3B}" dt="2024-08-13T18:34:04.180" v="177"/>
          <ac:spMkLst>
            <pc:docMk/>
            <pc:sldMk cId="1349627462" sldId="2147472060"/>
            <ac:spMk id="17" creationId="{4F6F53A3-AAEE-7CF9-002F-89FF55CB7BAA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19" creationId="{CB2778AA-8028-EBFE-AF57-4926513460E8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20" creationId="{69C98A66-CECD-FB7E-B5B8-D3A2E99BB62F}"/>
          </ac:spMkLst>
        </pc:spChg>
        <pc:spChg chg="add mod">
          <ac:chgData name="Edgard Morato" userId="1da6dde4-7cd4-47d1-b037-d62d00b7d62c" providerId="ADAL" clId="{4DBBA4EF-E832-4C71-B5C7-7F1D2F512F3B}" dt="2024-08-13T18:34:04.180" v="177"/>
          <ac:spMkLst>
            <pc:docMk/>
            <pc:sldMk cId="1349627462" sldId="2147472060"/>
            <ac:spMk id="22" creationId="{8CD455FE-C93C-5609-8F6E-7381458A1790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25" creationId="{8EFF1585-CD57-E454-B2B5-BE5D56F5019D}"/>
          </ac:spMkLst>
        </pc:spChg>
        <pc:spChg chg="add mod">
          <ac:chgData name="Edgard Morato" userId="1da6dde4-7cd4-47d1-b037-d62d00b7d62c" providerId="ADAL" clId="{4DBBA4EF-E832-4C71-B5C7-7F1D2F512F3B}" dt="2024-08-13T18:34:04.180" v="177"/>
          <ac:spMkLst>
            <pc:docMk/>
            <pc:sldMk cId="1349627462" sldId="2147472060"/>
            <ac:spMk id="26" creationId="{85EC416F-1359-691B-3A1F-90725C8B26AF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28" creationId="{CB7A3897-CABC-6E80-40D2-70741BEE5288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29" creationId="{0DA4F7ED-3D4D-0FA4-2169-46C576B32C15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30" creationId="{D19029D4-CDCE-D551-03BB-5C5D24F29B8D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31" creationId="{D6BA53BD-5275-28F4-2C61-7FDCA0F77689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32" creationId="{BCE91FB7-98D3-E73C-6E0D-83F74E0A1581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34" creationId="{B06557A4-327B-F3DC-CA25-709C3AEF1B91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35" creationId="{25A2A68E-BE8D-3A0C-BB0F-FEA0089867E8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37" creationId="{55F2035B-AAF6-75B1-47E5-28DACB7846A7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40" creationId="{D9A95AB8-0E16-BFA9-685F-32C54AAD15AC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44" creationId="{1D96C530-6019-B54A-C9D1-3182BD7E6778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111" creationId="{4518AA99-DBF3-B0C5-4B99-B2A55B2C952D}"/>
          </ac:spMkLst>
        </pc:spChg>
        <pc:spChg chg="del">
          <ac:chgData name="Edgard Morato" userId="1da6dde4-7cd4-47d1-b037-d62d00b7d62c" providerId="ADAL" clId="{4DBBA4EF-E832-4C71-B5C7-7F1D2F512F3B}" dt="2024-08-13T18:25:45.341" v="86" actId="478"/>
          <ac:spMkLst>
            <pc:docMk/>
            <pc:sldMk cId="1349627462" sldId="2147472060"/>
            <ac:spMk id="122" creationId="{0E187C8D-6539-7DFB-5DA9-F33A1DA9F539}"/>
          </ac:spMkLst>
        </pc:spChg>
        <pc:picChg chg="add mod">
          <ac:chgData name="Edgard Morato" userId="1da6dde4-7cd4-47d1-b037-d62d00b7d62c" providerId="ADAL" clId="{4DBBA4EF-E832-4C71-B5C7-7F1D2F512F3B}" dt="2024-08-13T18:26:01.659" v="91" actId="34135"/>
          <ac:picMkLst>
            <pc:docMk/>
            <pc:sldMk cId="1349627462" sldId="2147472060"/>
            <ac:picMk id="16" creationId="{0C5582FD-4E4D-E648-76DC-B5560389AA80}"/>
          </ac:picMkLst>
        </pc:picChg>
        <pc:picChg chg="del">
          <ac:chgData name="Edgard Morato" userId="1da6dde4-7cd4-47d1-b037-d62d00b7d62c" providerId="ADAL" clId="{4DBBA4EF-E832-4C71-B5C7-7F1D2F512F3B}" dt="2024-08-13T18:25:45.341" v="86" actId="478"/>
          <ac:picMkLst>
            <pc:docMk/>
            <pc:sldMk cId="1349627462" sldId="2147472060"/>
            <ac:picMk id="18" creationId="{78E2AD82-370B-B770-F84C-013A6D625B91}"/>
          </ac:picMkLst>
        </pc:picChg>
        <pc:picChg chg="del">
          <ac:chgData name="Edgard Morato" userId="1da6dde4-7cd4-47d1-b037-d62d00b7d62c" providerId="ADAL" clId="{4DBBA4EF-E832-4C71-B5C7-7F1D2F512F3B}" dt="2024-08-13T18:25:45.341" v="86" actId="478"/>
          <ac:picMkLst>
            <pc:docMk/>
            <pc:sldMk cId="1349627462" sldId="2147472060"/>
            <ac:picMk id="24" creationId="{E700A173-6F0C-FB6D-3DFF-107306B4ABAA}"/>
          </ac:picMkLst>
        </pc:picChg>
        <pc:cxnChg chg="del">
          <ac:chgData name="Edgard Morato" userId="1da6dde4-7cd4-47d1-b037-d62d00b7d62c" providerId="ADAL" clId="{4DBBA4EF-E832-4C71-B5C7-7F1D2F512F3B}" dt="2024-08-13T18:25:45.341" v="86" actId="478"/>
          <ac:cxnSpMkLst>
            <pc:docMk/>
            <pc:sldMk cId="1349627462" sldId="2147472060"/>
            <ac:cxnSpMk id="21" creationId="{53338634-54A6-B94D-24E6-A4CA8D04AC51}"/>
          </ac:cxnSpMkLst>
        </pc:cxnChg>
        <pc:cxnChg chg="del">
          <ac:chgData name="Edgard Morato" userId="1da6dde4-7cd4-47d1-b037-d62d00b7d62c" providerId="ADAL" clId="{4DBBA4EF-E832-4C71-B5C7-7F1D2F512F3B}" dt="2024-08-13T18:25:45.341" v="86" actId="478"/>
          <ac:cxnSpMkLst>
            <pc:docMk/>
            <pc:sldMk cId="1349627462" sldId="2147472060"/>
            <ac:cxnSpMk id="23" creationId="{F1C1044F-6DA5-E51C-FB4D-FE809E7D0BD3}"/>
          </ac:cxnSpMkLst>
        </pc:cxnChg>
      </pc:sldChg>
      <pc:sldChg chg="addSp delSp modSp mod modNotesTx">
        <pc:chgData name="Edgard Morato" userId="1da6dde4-7cd4-47d1-b037-d62d00b7d62c" providerId="ADAL" clId="{4DBBA4EF-E832-4C71-B5C7-7F1D2F512F3B}" dt="2024-08-13T18:41:05.816" v="276" actId="6549"/>
        <pc:sldMkLst>
          <pc:docMk/>
          <pc:sldMk cId="3518962201" sldId="2147472061"/>
        </pc:sldMkLst>
        <pc:spChg chg="del">
          <ac:chgData name="Edgard Morato" userId="1da6dde4-7cd4-47d1-b037-d62d00b7d62c" providerId="ADAL" clId="{4DBBA4EF-E832-4C71-B5C7-7F1D2F512F3B}" dt="2024-08-13T18:23:24.280" v="48" actId="478"/>
          <ac:spMkLst>
            <pc:docMk/>
            <pc:sldMk cId="3518962201" sldId="2147472061"/>
            <ac:spMk id="2" creationId="{5DF76F4A-53F6-00C3-FB52-BC422A88ED5E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3" creationId="{2B0431ED-5DEE-68D1-C2E6-77F751909285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5" creationId="{640670D0-45B4-2F73-4902-B83C8EB564F1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6" creationId="{FDBF5A6D-B750-D856-21D6-214C28FAC634}"/>
          </ac:spMkLst>
        </pc:spChg>
        <pc:spChg chg="del">
          <ac:chgData name="Edgard Morato" userId="1da6dde4-7cd4-47d1-b037-d62d00b7d62c" providerId="ADAL" clId="{4DBBA4EF-E832-4C71-B5C7-7F1D2F512F3B}" dt="2024-08-13T18:23:24.280" v="48" actId="478"/>
          <ac:spMkLst>
            <pc:docMk/>
            <pc:sldMk cId="3518962201" sldId="2147472061"/>
            <ac:spMk id="8" creationId="{BF60E3CB-A418-2B90-4B35-43280BC1E45B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10" creationId="{6D59D6D3-6A1C-A14E-23FF-167A9D6D13B0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16" creationId="{D6B697FE-A0A7-45BF-0107-C09C5AF05842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18" creationId="{37E57DAD-7256-A2F0-9A69-4077C123F653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21" creationId="{17C4AB8E-3E8F-30CD-755F-4D71302DF4A9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31" creationId="{1F08AB36-AE9F-2CAA-E5B9-DA0A211F30E0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34" creationId="{AE949E8C-A033-0071-3A07-B6304B208354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37" creationId="{9ACC5AB2-CFFB-8124-ED15-65E75BF52D8D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39" creationId="{6E1CDBBC-0F11-8037-03DC-A8F41DE55145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40" creationId="{94CC7AF0-877D-40F7-39C4-E57E96BB20DF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46" creationId="{966B9E15-FC6A-FA84-46F5-106A8490AC77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47" creationId="{E40C7CC3-C5CE-FB7E-1527-71C73D442C06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48" creationId="{F73F03C0-88BF-3695-49CF-7A019E6E0470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49" creationId="{38301F5E-6338-6C04-7EA3-3D9A1A76CB43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50" creationId="{645996C2-BE05-EAAC-9CBB-A13E0ECC2A6D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51" creationId="{E9FDB87A-BAF7-271A-7D84-D0FF424D9351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52" creationId="{A15B8520-4824-13E3-0F13-E477947CB054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53" creationId="{E3F6D387-D815-C4BF-5B58-F1F06C637D48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54" creationId="{FA543305-2AC7-DA78-400B-4CFC284DAFE7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55" creationId="{A73CE4F3-1E8C-7134-70C9-727E2B7D7DA9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56" creationId="{975AB6E0-5D00-B2CE-B7D8-DCAF852D5464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59" creationId="{2CC1B78E-A77E-DF25-9DAD-E075BFFBCDF0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60" creationId="{FE6B817C-7577-851A-1F23-82BAA41BE4F5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61" creationId="{5440D4C4-8EE8-F9D9-A765-9C3C653F9EEF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62" creationId="{B885652C-C44B-DA82-16D3-04D0FB15D2EF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63" creationId="{92963D0C-3DD6-C8ED-AA47-3131BC14CF18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104" creationId="{4C0634CC-685F-424F-6F04-1DD6AA0320B6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105" creationId="{2397618F-565E-569C-8F80-A1FBEEBEF958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106" creationId="{E96B2D5A-34B2-EFC8-CC8D-C05EFB56F8AE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107" creationId="{6B0C6BEC-7AE8-660D-FAEA-B729A6407A71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109" creationId="{1420068D-D265-7AFD-73D5-CA2E8633DE57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110" creationId="{7BE62B47-EBAB-CD7B-5DAD-27569E367602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111" creationId="{5417A009-4317-5F4E-91DF-6081E7D82B12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113" creationId="{AAD83EC4-56F9-1FD4-8B30-8E1918D1CC85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195" creationId="{72F4B13B-6B41-EE5A-1DBF-1A3BF9E9BDB0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196" creationId="{8CD8142D-5504-D393-BF5D-0CDE95DF2FC4}"/>
          </ac:spMkLst>
        </pc:spChg>
        <pc:spChg chg="del">
          <ac:chgData name="Edgard Morato" userId="1da6dde4-7cd4-47d1-b037-d62d00b7d62c" providerId="ADAL" clId="{4DBBA4EF-E832-4C71-B5C7-7F1D2F512F3B}" dt="2024-08-13T18:23:22.439" v="47" actId="478"/>
          <ac:spMkLst>
            <pc:docMk/>
            <pc:sldMk cId="3518962201" sldId="2147472061"/>
            <ac:spMk id="197" creationId="{83214A32-3A84-B2F4-A4FC-0DE2A85011B2}"/>
          </ac:spMkLst>
        </pc:spChg>
        <pc:grpChg chg="del">
          <ac:chgData name="Edgard Morato" userId="1da6dde4-7cd4-47d1-b037-d62d00b7d62c" providerId="ADAL" clId="{4DBBA4EF-E832-4C71-B5C7-7F1D2F512F3B}" dt="2024-08-13T18:23:22.439" v="47" actId="478"/>
          <ac:grpSpMkLst>
            <pc:docMk/>
            <pc:sldMk cId="3518962201" sldId="2147472061"/>
            <ac:grpSpMk id="29" creationId="{5CAD2CB3-7997-78E9-D340-F9CE809837A7}"/>
          </ac:grpSpMkLst>
        </pc:grpChg>
        <pc:graphicFrameChg chg="del">
          <ac:chgData name="Edgard Morato" userId="1da6dde4-7cd4-47d1-b037-d62d00b7d62c" providerId="ADAL" clId="{4DBBA4EF-E832-4C71-B5C7-7F1D2F512F3B}" dt="2024-08-13T18:23:22.439" v="47" actId="478"/>
          <ac:graphicFrameMkLst>
            <pc:docMk/>
            <pc:sldMk cId="3518962201" sldId="2147472061"/>
            <ac:graphicFrameMk id="38" creationId="{03084338-0DCC-0FC5-B742-DBAFC4D1F87D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3:22.439" v="47" actId="478"/>
          <ac:graphicFrameMkLst>
            <pc:docMk/>
            <pc:sldMk cId="3518962201" sldId="2147472061"/>
            <ac:graphicFrameMk id="108" creationId="{7318625C-0CD6-2959-E97E-5EC22503329C}"/>
          </ac:graphicFrameMkLst>
        </pc:graphicFrameChg>
        <pc:graphicFrameChg chg="del">
          <ac:chgData name="Edgard Morato" userId="1da6dde4-7cd4-47d1-b037-d62d00b7d62c" providerId="ADAL" clId="{4DBBA4EF-E832-4C71-B5C7-7F1D2F512F3B}" dt="2024-08-13T18:23:22.439" v="47" actId="478"/>
          <ac:graphicFrameMkLst>
            <pc:docMk/>
            <pc:sldMk cId="3518962201" sldId="2147472061"/>
            <ac:graphicFrameMk id="112" creationId="{56D34C7F-F887-3AE7-01E8-AD0CC4E501EA}"/>
          </ac:graphicFrameMkLst>
        </pc:graphicFrameChg>
        <pc:picChg chg="add mod">
          <ac:chgData name="Edgard Morato" userId="1da6dde4-7cd4-47d1-b037-d62d00b7d62c" providerId="ADAL" clId="{4DBBA4EF-E832-4C71-B5C7-7F1D2F512F3B}" dt="2024-08-13T18:23:35.847" v="52" actId="34135"/>
          <ac:picMkLst>
            <pc:docMk/>
            <pc:sldMk cId="3518962201" sldId="2147472061"/>
            <ac:picMk id="7" creationId="{E2D2DD0D-EAFD-8573-C8FF-B76E5590F495}"/>
          </ac:picMkLst>
        </pc:picChg>
        <pc:picChg chg="del">
          <ac:chgData name="Edgard Morato" userId="1da6dde4-7cd4-47d1-b037-d62d00b7d62c" providerId="ADAL" clId="{4DBBA4EF-E832-4C71-B5C7-7F1D2F512F3B}" dt="2024-08-13T18:23:22.439" v="47" actId="478"/>
          <ac:picMkLst>
            <pc:docMk/>
            <pc:sldMk cId="3518962201" sldId="2147472061"/>
            <ac:picMk id="9" creationId="{8C3E3F14-C2B9-F786-3E24-F5D1E9AD3BF9}"/>
          </ac:picMkLst>
        </pc:picChg>
        <pc:picChg chg="del">
          <ac:chgData name="Edgard Morato" userId="1da6dde4-7cd4-47d1-b037-d62d00b7d62c" providerId="ADAL" clId="{4DBBA4EF-E832-4C71-B5C7-7F1D2F512F3B}" dt="2024-08-13T18:23:22.439" v="47" actId="478"/>
          <ac:picMkLst>
            <pc:docMk/>
            <pc:sldMk cId="3518962201" sldId="2147472061"/>
            <ac:picMk id="13" creationId="{7156D8DF-5364-34F2-06BF-83379BAA956E}"/>
          </ac:picMkLst>
        </pc:picChg>
        <pc:picChg chg="del">
          <ac:chgData name="Edgard Morato" userId="1da6dde4-7cd4-47d1-b037-d62d00b7d62c" providerId="ADAL" clId="{4DBBA4EF-E832-4C71-B5C7-7F1D2F512F3B}" dt="2024-08-13T18:23:22.439" v="47" actId="478"/>
          <ac:picMkLst>
            <pc:docMk/>
            <pc:sldMk cId="3518962201" sldId="2147472061"/>
            <ac:picMk id="15" creationId="{523762E3-3093-86D3-9979-EC19113A1D8D}"/>
          </ac:picMkLst>
        </pc:picChg>
        <pc:picChg chg="del">
          <ac:chgData name="Edgard Morato" userId="1da6dde4-7cd4-47d1-b037-d62d00b7d62c" providerId="ADAL" clId="{4DBBA4EF-E832-4C71-B5C7-7F1D2F512F3B}" dt="2024-08-13T18:23:22.439" v="47" actId="478"/>
          <ac:picMkLst>
            <pc:docMk/>
            <pc:sldMk cId="3518962201" sldId="2147472061"/>
            <ac:picMk id="19" creationId="{7439D31E-1920-CDC1-A5C8-C5C8CD69899B}"/>
          </ac:picMkLst>
        </pc:picChg>
        <pc:picChg chg="del">
          <ac:chgData name="Edgard Morato" userId="1da6dde4-7cd4-47d1-b037-d62d00b7d62c" providerId="ADAL" clId="{4DBBA4EF-E832-4C71-B5C7-7F1D2F512F3B}" dt="2024-08-13T18:23:22.439" v="47" actId="478"/>
          <ac:picMkLst>
            <pc:docMk/>
            <pc:sldMk cId="3518962201" sldId="2147472061"/>
            <ac:picMk id="58" creationId="{C562CA7F-CA7D-7A38-9C7A-6C79A0550C9E}"/>
          </ac:picMkLst>
        </pc:picChg>
      </pc:sldChg>
      <pc:sldChg chg="addSp delSp modSp mod modNotesTx">
        <pc:chgData name="Edgard Morato" userId="1da6dde4-7cd4-47d1-b037-d62d00b7d62c" providerId="ADAL" clId="{4DBBA4EF-E832-4C71-B5C7-7F1D2F512F3B}" dt="2024-08-13T18:41:09.324" v="277" actId="6549"/>
        <pc:sldMkLst>
          <pc:docMk/>
          <pc:sldMk cId="4096935101" sldId="2147472063"/>
        </pc:sldMkLst>
        <pc:spChg chg="del">
          <ac:chgData name="Edgard Morato" userId="1da6dde4-7cd4-47d1-b037-d62d00b7d62c" providerId="ADAL" clId="{4DBBA4EF-E832-4C71-B5C7-7F1D2F512F3B}" dt="2024-08-13T18:23:41.935" v="53" actId="478"/>
          <ac:spMkLst>
            <pc:docMk/>
            <pc:sldMk cId="4096935101" sldId="2147472063"/>
            <ac:spMk id="3" creationId="{4C104698-B1F4-4DA7-82BE-0599464B2AF1}"/>
          </ac:spMkLst>
        </pc:spChg>
        <pc:spChg chg="del">
          <ac:chgData name="Edgard Morato" userId="1da6dde4-7cd4-47d1-b037-d62d00b7d62c" providerId="ADAL" clId="{4DBBA4EF-E832-4C71-B5C7-7F1D2F512F3B}" dt="2024-08-13T18:23:41.935" v="53" actId="478"/>
          <ac:spMkLst>
            <pc:docMk/>
            <pc:sldMk cId="4096935101" sldId="2147472063"/>
            <ac:spMk id="6" creationId="{FD890E01-8982-21A4-03CD-7F1D6336483D}"/>
          </ac:spMkLst>
        </pc:spChg>
        <pc:spChg chg="del">
          <ac:chgData name="Edgard Morato" userId="1da6dde4-7cd4-47d1-b037-d62d00b7d62c" providerId="ADAL" clId="{4DBBA4EF-E832-4C71-B5C7-7F1D2F512F3B}" dt="2024-08-13T18:23:41.935" v="53" actId="478"/>
          <ac:spMkLst>
            <pc:docMk/>
            <pc:sldMk cId="4096935101" sldId="2147472063"/>
            <ac:spMk id="7" creationId="{8B41A820-22AB-8313-7B44-E66033EFC130}"/>
          </ac:spMkLst>
        </pc:spChg>
        <pc:spChg chg="add del mod">
          <ac:chgData name="Edgard Morato" userId="1da6dde4-7cd4-47d1-b037-d62d00b7d62c" providerId="ADAL" clId="{4DBBA4EF-E832-4C71-B5C7-7F1D2F512F3B}" dt="2024-08-13T18:23:44.171" v="54" actId="478"/>
          <ac:spMkLst>
            <pc:docMk/>
            <pc:sldMk cId="4096935101" sldId="2147472063"/>
            <ac:spMk id="8" creationId="{B837F473-00A9-6213-04F4-51AA43CFB9D3}"/>
          </ac:spMkLst>
        </pc:spChg>
        <pc:spChg chg="del">
          <ac:chgData name="Edgard Morato" userId="1da6dde4-7cd4-47d1-b037-d62d00b7d62c" providerId="ADAL" clId="{4DBBA4EF-E832-4C71-B5C7-7F1D2F512F3B}" dt="2024-08-13T18:23:41.935" v="53" actId="478"/>
          <ac:spMkLst>
            <pc:docMk/>
            <pc:sldMk cId="4096935101" sldId="2147472063"/>
            <ac:spMk id="122" creationId="{296B10A4-8B71-4263-8CDB-23D5AC3FA51E}"/>
          </ac:spMkLst>
        </pc:spChg>
        <pc:graphicFrameChg chg="del">
          <ac:chgData name="Edgard Morato" userId="1da6dde4-7cd4-47d1-b037-d62d00b7d62c" providerId="ADAL" clId="{4DBBA4EF-E832-4C71-B5C7-7F1D2F512F3B}" dt="2024-08-13T18:23:41.935" v="53" actId="478"/>
          <ac:graphicFrameMkLst>
            <pc:docMk/>
            <pc:sldMk cId="4096935101" sldId="2147472063"/>
            <ac:graphicFrameMk id="71" creationId="{CFB1623C-3EAA-402A-A3B5-6E1B1F8C72C5}"/>
          </ac:graphicFrameMkLst>
        </pc:graphicFrameChg>
        <pc:picChg chg="del">
          <ac:chgData name="Edgard Morato" userId="1da6dde4-7cd4-47d1-b037-d62d00b7d62c" providerId="ADAL" clId="{4DBBA4EF-E832-4C71-B5C7-7F1D2F512F3B}" dt="2024-08-13T18:23:41.935" v="53" actId="478"/>
          <ac:picMkLst>
            <pc:docMk/>
            <pc:sldMk cId="4096935101" sldId="2147472063"/>
            <ac:picMk id="2" creationId="{24E75EBA-4372-FCD3-CD9C-A43A4B081693}"/>
          </ac:picMkLst>
        </pc:picChg>
        <pc:picChg chg="del">
          <ac:chgData name="Edgard Morato" userId="1da6dde4-7cd4-47d1-b037-d62d00b7d62c" providerId="ADAL" clId="{4DBBA4EF-E832-4C71-B5C7-7F1D2F512F3B}" dt="2024-08-13T18:23:41.935" v="53" actId="478"/>
          <ac:picMkLst>
            <pc:docMk/>
            <pc:sldMk cId="4096935101" sldId="2147472063"/>
            <ac:picMk id="4" creationId="{AAF0B3A7-FEAA-BB8E-F6EC-3EFB989BA9DC}"/>
          </ac:picMkLst>
        </pc:picChg>
        <pc:picChg chg="del">
          <ac:chgData name="Edgard Morato" userId="1da6dde4-7cd4-47d1-b037-d62d00b7d62c" providerId="ADAL" clId="{4DBBA4EF-E832-4C71-B5C7-7F1D2F512F3B}" dt="2024-08-13T18:23:41.935" v="53" actId="478"/>
          <ac:picMkLst>
            <pc:docMk/>
            <pc:sldMk cId="4096935101" sldId="2147472063"/>
            <ac:picMk id="10" creationId="{A4F82C01-2548-447F-818B-F1F0CCEAEB73}"/>
          </ac:picMkLst>
        </pc:picChg>
        <pc:picChg chg="del">
          <ac:chgData name="Edgard Morato" userId="1da6dde4-7cd4-47d1-b037-d62d00b7d62c" providerId="ADAL" clId="{4DBBA4EF-E832-4C71-B5C7-7F1D2F512F3B}" dt="2024-08-13T18:23:41.935" v="53" actId="478"/>
          <ac:picMkLst>
            <pc:docMk/>
            <pc:sldMk cId="4096935101" sldId="2147472063"/>
            <ac:picMk id="11" creationId="{EFB9842E-4BE9-EF34-4E0E-D4A2E4E2F864}"/>
          </ac:picMkLst>
        </pc:picChg>
        <pc:picChg chg="add mod">
          <ac:chgData name="Edgard Morato" userId="1da6dde4-7cd4-47d1-b037-d62d00b7d62c" providerId="ADAL" clId="{4DBBA4EF-E832-4C71-B5C7-7F1D2F512F3B}" dt="2024-08-13T18:23:55.650" v="58" actId="34135"/>
          <ac:picMkLst>
            <pc:docMk/>
            <pc:sldMk cId="4096935101" sldId="2147472063"/>
            <ac:picMk id="12" creationId="{7C281EF3-B1A8-FE2A-C766-7EF268132EEE}"/>
          </ac:picMkLst>
        </pc:picChg>
        <pc:picChg chg="del">
          <ac:chgData name="Edgard Morato" userId="1da6dde4-7cd4-47d1-b037-d62d00b7d62c" providerId="ADAL" clId="{4DBBA4EF-E832-4C71-B5C7-7F1D2F512F3B}" dt="2024-08-13T18:23:41.935" v="53" actId="478"/>
          <ac:picMkLst>
            <pc:docMk/>
            <pc:sldMk cId="4096935101" sldId="2147472063"/>
            <ac:picMk id="27" creationId="{40034842-318D-633C-1EB2-1B1B12CFFECF}"/>
          </ac:picMkLst>
        </pc:picChg>
      </pc:sldChg>
    </pc:docChg>
  </pc:docChgLst>
  <pc:docChgLst>
    <pc:chgData name="Edgard Morato" userId="1da6dde4-7cd4-47d1-b037-d62d00b7d62c" providerId="ADAL" clId="{D9FD0A18-10A2-4823-AB62-BEE9928F5128}"/>
    <pc:docChg chg="custSel modSld">
      <pc:chgData name="Edgard Morato" userId="1da6dde4-7cd4-47d1-b037-d62d00b7d62c" providerId="ADAL" clId="{D9FD0A18-10A2-4823-AB62-BEE9928F5128}" dt="2024-08-15T14:32:23.036" v="14" actId="167"/>
      <pc:docMkLst>
        <pc:docMk/>
      </pc:docMkLst>
      <pc:sldChg chg="addSp delSp modSp mod">
        <pc:chgData name="Edgard Morato" userId="1da6dde4-7cd4-47d1-b037-d62d00b7d62c" providerId="ADAL" clId="{D9FD0A18-10A2-4823-AB62-BEE9928F5128}" dt="2024-08-15T14:32:23.036" v="14" actId="167"/>
        <pc:sldMkLst>
          <pc:docMk/>
          <pc:sldMk cId="3538987370" sldId="2147471841"/>
        </pc:sldMkLst>
        <pc:picChg chg="add del mod">
          <ac:chgData name="Edgard Morato" userId="1da6dde4-7cd4-47d1-b037-d62d00b7d62c" providerId="ADAL" clId="{D9FD0A18-10A2-4823-AB62-BEE9928F5128}" dt="2024-08-14T17:19:02.103" v="4" actId="478"/>
          <ac:picMkLst>
            <pc:docMk/>
            <pc:sldMk cId="3538987370" sldId="2147471841"/>
            <ac:picMk id="3" creationId="{C2E9FBB5-3513-CECD-89DD-AFCCF204EE18}"/>
          </ac:picMkLst>
        </pc:picChg>
        <pc:picChg chg="add del mod">
          <ac:chgData name="Edgard Morato" userId="1da6dde4-7cd4-47d1-b037-d62d00b7d62c" providerId="ADAL" clId="{D9FD0A18-10A2-4823-AB62-BEE9928F5128}" dt="2024-08-15T14:32:07.961" v="10" actId="478"/>
          <ac:picMkLst>
            <pc:docMk/>
            <pc:sldMk cId="3538987370" sldId="2147471841"/>
            <ac:picMk id="5" creationId="{3E97E00D-6755-58B3-018F-440594079E0F}"/>
          </ac:picMkLst>
        </pc:picChg>
        <pc:picChg chg="add mod ord">
          <ac:chgData name="Edgard Morato" userId="1da6dde4-7cd4-47d1-b037-d62d00b7d62c" providerId="ADAL" clId="{D9FD0A18-10A2-4823-AB62-BEE9928F5128}" dt="2024-08-15T14:32:23.036" v="14" actId="167"/>
          <ac:picMkLst>
            <pc:docMk/>
            <pc:sldMk cId="3538987370" sldId="2147471841"/>
            <ac:picMk id="10" creationId="{FD027964-8A3B-DD86-264D-B719AAD828BF}"/>
          </ac:picMkLst>
        </pc:picChg>
        <pc:picChg chg="del">
          <ac:chgData name="Edgard Morato" userId="1da6dde4-7cd4-47d1-b037-d62d00b7d62c" providerId="ADAL" clId="{D9FD0A18-10A2-4823-AB62-BEE9928F5128}" dt="2024-08-14T17:18:21.675" v="0" actId="478"/>
          <ac:picMkLst>
            <pc:docMk/>
            <pc:sldMk cId="3538987370" sldId="2147471841"/>
            <ac:picMk id="29" creationId="{644C7BED-E71C-AD1D-0348-EA47B4C3E2E4}"/>
          </ac:picMkLst>
        </pc:picChg>
        <pc:cxnChg chg="add mod">
          <ac:chgData name="Edgard Morato" userId="1da6dde4-7cd4-47d1-b037-d62d00b7d62c" providerId="ADAL" clId="{D9FD0A18-10A2-4823-AB62-BEE9928F5128}" dt="2024-08-14T18:01:22.007" v="9" actId="34135"/>
          <ac:cxnSpMkLst>
            <pc:docMk/>
            <pc:sldMk cId="3538987370" sldId="2147471841"/>
            <ac:cxnSpMk id="2" creationId="{CA555171-8BC9-97EC-97D4-A527E3460418}"/>
          </ac:cxnSpMkLst>
        </pc:cxnChg>
        <pc:cxnChg chg="add mod">
          <ac:chgData name="Edgard Morato" userId="1da6dde4-7cd4-47d1-b037-d62d00b7d62c" providerId="ADAL" clId="{D9FD0A18-10A2-4823-AB62-BEE9928F5128}" dt="2024-08-14T18:01:22.007" v="9" actId="34135"/>
          <ac:cxnSpMkLst>
            <pc:docMk/>
            <pc:sldMk cId="3538987370" sldId="2147471841"/>
            <ac:cxnSpMk id="3" creationId="{3E91F7AB-C8C0-5B7F-8798-F49E4023AEBF}"/>
          </ac:cxnSpMkLst>
        </pc:cxnChg>
        <pc:cxnChg chg="add mod">
          <ac:chgData name="Edgard Morato" userId="1da6dde4-7cd4-47d1-b037-d62d00b7d62c" providerId="ADAL" clId="{D9FD0A18-10A2-4823-AB62-BEE9928F5128}" dt="2024-08-14T18:01:22.007" v="9" actId="34135"/>
          <ac:cxnSpMkLst>
            <pc:docMk/>
            <pc:sldMk cId="3538987370" sldId="2147471841"/>
            <ac:cxnSpMk id="4" creationId="{1EB9592E-124F-9FE9-340A-46D410D21D36}"/>
          </ac:cxnSpMkLst>
        </pc:cxnChg>
        <pc:cxnChg chg="add mod">
          <ac:chgData name="Edgard Morato" userId="1da6dde4-7cd4-47d1-b037-d62d00b7d62c" providerId="ADAL" clId="{D9FD0A18-10A2-4823-AB62-BEE9928F5128}" dt="2024-08-14T18:01:22.007" v="9" actId="34135"/>
          <ac:cxnSpMkLst>
            <pc:docMk/>
            <pc:sldMk cId="3538987370" sldId="2147471841"/>
            <ac:cxnSpMk id="6" creationId="{EDE29B20-2E53-356E-F9E3-78A924EF1D2A}"/>
          </ac:cxnSpMkLst>
        </pc:cxnChg>
        <pc:cxnChg chg="add mod">
          <ac:chgData name="Edgard Morato" userId="1da6dde4-7cd4-47d1-b037-d62d00b7d62c" providerId="ADAL" clId="{D9FD0A18-10A2-4823-AB62-BEE9928F5128}" dt="2024-08-14T18:01:22.007" v="9" actId="34135"/>
          <ac:cxnSpMkLst>
            <pc:docMk/>
            <pc:sldMk cId="3538987370" sldId="2147471841"/>
            <ac:cxnSpMk id="7" creationId="{2670D55E-27AF-6890-9BFB-1AB7EA9AD106}"/>
          </ac:cxnSpMkLst>
        </pc:cxnChg>
        <pc:cxnChg chg="add mod">
          <ac:chgData name="Edgard Morato" userId="1da6dde4-7cd4-47d1-b037-d62d00b7d62c" providerId="ADAL" clId="{D9FD0A18-10A2-4823-AB62-BEE9928F5128}" dt="2024-08-14T18:01:22.007" v="9" actId="34135"/>
          <ac:cxnSpMkLst>
            <pc:docMk/>
            <pc:sldMk cId="3538987370" sldId="2147471841"/>
            <ac:cxnSpMk id="8" creationId="{A76CB7D8-3E63-2552-FDD7-5D9ED78CE6E2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598D5-A3FE-0C4E-B933-B87520E8EF4C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F102A-BCD4-D14F-9CE7-7BB6C2F4C3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6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704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115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432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03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355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52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484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373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106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076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49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419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937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089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554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49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pt-BR" dirty="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1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004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102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687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262836"/>
                </a:solidFill>
                <a:latin typeface="Helvetica Now Text" panose="020B0504030202020204" pitchFamily="34" charset="0"/>
              </a:rPr>
              <a:t>Os resultados da Pesquisa de Benefícios Aon 2023-2024 proporcionam um panorama sobre o </a:t>
            </a:r>
            <a:r>
              <a:rPr lang="pt-BR" sz="1200" b="1" dirty="0">
                <a:solidFill>
                  <a:srgbClr val="262836"/>
                </a:solidFill>
                <a:latin typeface="Helvetica Now Text" panose="020B0504030202020204" pitchFamily="34" charset="0"/>
              </a:rPr>
              <a:t>Futuro do Trabalho</a:t>
            </a:r>
            <a:r>
              <a:rPr lang="pt-BR" sz="1200" dirty="0">
                <a:solidFill>
                  <a:srgbClr val="262836"/>
                </a:solidFill>
                <a:latin typeface="Helvetica Now Text" panose="020B0504030202020204" pitchFamily="34" charset="0"/>
              </a:rPr>
              <a:t>, que delineiam as tendências emergentes no ambiente proﬁssional, e nas </a:t>
            </a:r>
            <a:r>
              <a:rPr lang="pt-BR" sz="1200" b="1" dirty="0">
                <a:solidFill>
                  <a:srgbClr val="262836"/>
                </a:solidFill>
                <a:latin typeface="Helvetica Now Text" panose="020B0504030202020204" pitchFamily="34" charset="0"/>
              </a:rPr>
              <a:t>Dimensões de Bem-estar  </a:t>
            </a:r>
            <a:r>
              <a:rPr lang="pt-BR" sz="1200" dirty="0">
                <a:solidFill>
                  <a:srgbClr val="262836"/>
                </a:solidFill>
                <a:latin typeface="Helvetica Now Text" panose="020B0504030202020204" pitchFamily="34" charset="0"/>
              </a:rPr>
              <a:t>físico, social, emocional, ﬁnanceiro e proﬁssional. 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828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436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19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0413" y="0"/>
            <a:ext cx="16002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6B1ED1-5316-E04D-A8BF-883351F21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915" y="12554568"/>
            <a:ext cx="6883909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AA Gray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511AC0-4696-F14A-A241-063B95D00C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916" y="3124200"/>
            <a:ext cx="6883910" cy="880394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291669A-E186-4DFC-803E-999109B7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340BA6-8D61-49E8-8AF3-FFC4A830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C294EF-1570-4686-8B4C-6B2B309B2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9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BD6EA-57B1-E841-A2FC-D564D9E5FD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93035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8003904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7A97B9B-8660-E34D-8A5E-ED215B1104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1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BEC9BDE-AEC9-004B-A6D3-C047F4216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6555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591472C-0982-C04B-B734-610F55B857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946967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60251DD-ACC3-EA47-91CA-CB389DDF4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28210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313F46F7-0EF6-244D-A236-B4BEBB2D08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273933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43326D2-32A3-424F-A62C-215653886E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8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7B7E86D-DAE6-8745-948F-8FCF64B1E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Speakers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3199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0832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49045D9-F474-534B-B66E-E6ADDDF848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955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4251FBB-F5DB-CF4D-9F5D-7C56555892F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40569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79A4968-9A45-1F43-9FBF-F939A432017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276182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accent2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1177350-D59D-1A4B-866F-F6B33BFE23C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11796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FCF217A-3A08-6B4F-B3FF-408C4E3EF8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2488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A7FD1F4-E4CD-AF49-AF5B-9130F9B4A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4144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C32491C-7CCF-1342-BDE0-FE357B42D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9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94A118-9ACE-1944-A522-D064A2891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2402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allout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006886"/>
            <a:ext cx="19048413" cy="157122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callout subhead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Legal Copy Helvetica Regular 8/9.6 Black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2000" y="1752600"/>
            <a:ext cx="19048413" cy="4956514"/>
          </a:xfrm>
        </p:spPr>
        <p:txBody>
          <a:bodyPr wrap="square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8800" b="0" i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US"/>
              <a:t>Click to enter Callout</a:t>
            </a:r>
          </a:p>
        </p:txBody>
      </p:sp>
    </p:spTree>
    <p:extLst>
      <p:ext uri="{BB962C8B-B14F-4D97-AF65-F5344CB8AC3E}">
        <p14:creationId xmlns:p14="http://schemas.microsoft.com/office/powerpoint/2010/main" val="2628605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21334412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9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990679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727DAE-2E97-A443-B677-9D8220C5E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952413" y="3124200"/>
            <a:ext cx="1066641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6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D3C49DE-9CF0-D64E-B027-761F007286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1492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48340F-E610-DD45-9760-F316BD6985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545434" y="3124200"/>
            <a:ext cx="6073391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6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/infographics/table - long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60381" y="3121471"/>
            <a:ext cx="21372512" cy="461665"/>
          </a:xfrm>
        </p:spPr>
        <p:txBody>
          <a:bodyPr wrap="square">
            <a:spAutoFit/>
          </a:bodyPr>
          <a:lstStyle>
            <a:lvl1pPr marL="0" indent="0" algn="l">
              <a:spcAft>
                <a:spcPts val="0"/>
              </a:spcAft>
              <a:buNone/>
              <a:defRPr sz="3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D9B07-E9B2-C449-9FDC-719C9006F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Stats or infographics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98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45910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4320E87-12F0-46F5-A488-9424C593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</p:spTree>
    <p:extLst>
      <p:ext uri="{BB962C8B-B14F-4D97-AF65-F5344CB8AC3E}">
        <p14:creationId xmlns:p14="http://schemas.microsoft.com/office/powerpoint/2010/main" val="2186186815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4413" y="3123964"/>
            <a:ext cx="6096000" cy="88791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80104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801042" cy="800219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2102A-8DDB-5D4A-B5F4-F105419B0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10615" y="4254845"/>
            <a:ext cx="3119882" cy="4889155"/>
          </a:xfrm>
        </p:spPr>
        <p:txBody>
          <a:bodyPr/>
          <a:lstStyle>
            <a:lvl1pPr marL="208800" indent="-20880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>
                <a:solidFill>
                  <a:schemeClr val="tx1"/>
                </a:solidFill>
              </a:defRPr>
            </a:lvl2pPr>
            <a:lvl3pPr marL="201613" indent="-201613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3pPr>
            <a:lvl4pPr marL="374650" indent="-1651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4pPr>
            <a:lvl5pPr marL="581025" indent="-2032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a list or notes – 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48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5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 and a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AD07C5-4AC5-0847-BB1D-A611D2FFA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4412" y="4328452"/>
            <a:ext cx="13712825" cy="5615648"/>
          </a:xfrm>
        </p:spPr>
        <p:txBody>
          <a:bodyPr/>
          <a:lstStyle>
            <a:lvl1pPr>
              <a:spcAft>
                <a:spcPts val="1800"/>
              </a:spcAft>
              <a:defRPr sz="5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statement – First level. </a:t>
            </a:r>
            <a:r>
              <a:rPr lang="en-US"/>
              <a:t>Type Author name – 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9BB17E7-401E-184B-9F87-B7BC8F052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E2AFBC-6ABB-4EED-ACC1-794B5A7A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11D52FE-5000-418C-9A8E-3E1400D26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4AF1C63-4301-406B-AAF7-C988694E3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4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46313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187AB40-3171-FE41-90BE-9608605351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23A1D-0DF6-D04A-99CF-6DDF3BC3D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7649EE-8531-9141-870B-101EFCCD387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191206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75A3A2-24D3-6E4A-84F3-47A419B343D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246313" y="4928451"/>
            <a:ext cx="9183687" cy="1647824"/>
          </a:xfrm>
        </p:spPr>
        <p:txBody>
          <a:bodyPr anchor="t"/>
          <a:lstStyle>
            <a:lvl1pPr marL="0" indent="0">
              <a:spcAft>
                <a:spcPts val="1400"/>
              </a:spcAft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18535F-994E-C146-A1F5-CB4A2CB3BE5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191206" y="4928451"/>
            <a:ext cx="9183687" cy="1647824"/>
          </a:xfrm>
        </p:spPr>
        <p:txBody>
          <a:bodyPr anchor="t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5682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1264" y="3123964"/>
            <a:ext cx="469470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62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141CF5-C122-744F-857C-AA10049156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88944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942481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273EFD-3DDE-2F47-97FB-1C15769A515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24802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51634F-5956-984C-AD6F-7C778C53277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8287206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4CAA191-4F71-C849-9E26-C6A68608B72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88944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122151-25C4-CE4D-BDB4-2A7224A1EE0D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942481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663243-01E6-4C4B-B90D-EC423A714AA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824802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017BDB7-EC1E-A74A-A6D6-463400318A5C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8287206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03838F2-65DE-3C49-9956-BA8976557CF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929040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2AE347-42B7-6847-8450-27FA8B440BA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8260324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0257A75-8571-B849-AF0B-8DD2D2B8AD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2929040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5E49900-118F-CD48-A42D-869AF2F28CA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8260324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58F7CBF-9194-8A48-AC58-659219153433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2261264" y="3123964"/>
            <a:ext cx="917866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5081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642512-3957-EF43-9667-13221E404F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263149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84413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DAEB2EA-AE24-1443-9762-CED60286370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263149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D2B43BB-F80F-E94B-9590-490166D8491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284413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11586B-BB88-E841-BDE0-C232DC44FD9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87317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9FB3666-1E87-CB46-90C6-24A9ED043E9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608581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1D06E88-E1C6-554B-ACB2-1388ECCFC47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87317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4E1B498-F789-6B4C-929F-448D3A7E09A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608581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03D466C-3718-F242-B9DF-2DB7662AB58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2911485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3F0385-ED67-AD4D-8608-C489961D5B6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2932749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DFBF102-F707-8A41-9092-931F5DD49E8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2911485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72CE571-3876-B640-86F0-2ECB5F3F94B7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932749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284B7DF-717C-CE45-BCC4-A7884A8632E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8235653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D03DDE-4D27-E546-B96D-0ED1DF019ACA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8256917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FA2519B-6FFC-4340-BAFA-E118D8DC480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18235653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8BADAC4-27A3-4E45-B1B1-1007DA62948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8256917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8979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,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E0C490C-6E46-DA4D-9C35-2B312B0DAD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23CF613-4B78-124C-8431-E69133B25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3313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E44EDEBE-67F4-2647-AFFF-D1E705C4B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32569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marL="1108075" indent="-239713">
              <a:lnSpc>
                <a:spcPct val="117000"/>
              </a:lnSpc>
              <a:spcAft>
                <a:spcPts val="2600"/>
              </a:spcAft>
              <a:tabLst/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  <a:lvl7pPr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47A09BB-CBFA-0D4E-B2BB-868F53588A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6825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72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0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8CCE00E-6A41-1C48-A182-3BE9BB3978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0125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22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13735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883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66414" y="0"/>
            <a:ext cx="13716000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4" y="936384"/>
            <a:ext cx="7656511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4" y="1686568"/>
            <a:ext cx="7656511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7EF4F2-8463-C345-BD26-41417596A8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6877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796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B5DE5E-701C-F94A-8940-19FE45329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70932" y="3115610"/>
            <a:ext cx="6109482" cy="345479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Aft>
                <a:spcPts val="1000"/>
              </a:spcAft>
              <a:defRPr sz="2000" b="0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/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6F1B50A-A6CD-454A-BF8F-179FABBD8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0932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2BB6A5F-4A27-3A45-A3A2-B24C0CFCE1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70932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40F0EBB-2640-1C41-B3A1-4727F17E0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0932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CE64662-D4B3-5249-ABA5-6779DB4C0A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9558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8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A7D8163-732A-F54A-8B73-00C95459C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9558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2D5C87C-08A5-3F42-8CC3-9D155CECEC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9558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33593CB-E635-AD44-BA7D-B4DB0B562D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0712" y="3115610"/>
            <a:ext cx="6168815" cy="219752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0"/>
              </a:spcBef>
              <a:spcAft>
                <a:spcPts val="80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 marL="0" indent="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level. Click to add small text bold Third level. Click to add small text Fourth level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616470C-5D44-1543-BC17-F6DB941BB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372512" cy="800219"/>
          </a:xfrm>
        </p:spPr>
        <p:txBody>
          <a:bodyPr/>
          <a:lstStyle/>
          <a:p>
            <a:r>
              <a:rPr lang="en-US"/>
              <a:t>Contacts – click to add title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6B70E86-3214-1440-AB9C-6ABFB8CFCF0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2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8" name="Picture Placeholder 10">
            <a:extLst>
              <a:ext uri="{FF2B5EF4-FFF2-40B4-BE49-F238E27FC236}">
                <a16:creationId xmlns:a16="http://schemas.microsoft.com/office/drawing/2014/main" id="{B2AE95DD-6549-F74E-B4A5-F644AEF2E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215" y="-893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97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910327-66FD-5940-AD7F-B69B8A244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7239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2E2517E-1DD9-2A41-A8C4-BC4A9768F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4826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F228426-CF81-2046-8520-D8823BD03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2413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 </a:t>
            </a: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E23F920-5C18-B34A-8211-35DA063D9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0000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4A37B2-4A9E-0843-BCD6-4733431C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CCAC0F-B7AD-3249-877F-A0604EDE631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0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deo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78AE1F3-A300-D249-985E-B8178B03047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24382413" cy="13716000"/>
          </a:xfrm>
          <a:solidFill>
            <a:srgbClr val="262836"/>
          </a:solidFill>
        </p:spPr>
        <p:txBody>
          <a:bodyPr tIns="54864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adicionar mídia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81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/Question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2459" y="2975248"/>
            <a:ext cx="10598568" cy="1384995"/>
          </a:xfrm>
        </p:spPr>
        <p:txBody>
          <a:bodyPr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52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40883-779E-2041-96B2-246837E863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8013" y="3122245"/>
            <a:ext cx="6112400" cy="7797800"/>
          </a:xfrm>
        </p:spPr>
        <p:txBody>
          <a:bodyPr/>
          <a:lstStyle>
            <a:lvl1pPr>
              <a:lnSpc>
                <a:spcPct val="115000"/>
              </a:lnSpc>
              <a:spcBef>
                <a:spcPts val="2500"/>
              </a:spcBef>
              <a:spcAft>
                <a:spcPts val="600"/>
              </a:spcAft>
              <a:defRPr sz="2000" b="1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5000"/>
              </a:lnSpc>
              <a:buNone/>
              <a:tabLst/>
              <a:defRPr sz="1000">
                <a:solidFill>
                  <a:schemeClr val="bg1"/>
                </a:solidFill>
              </a:defRPr>
            </a:lvl3pPr>
            <a:lvl4pPr marL="0" indent="0"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bold text First Level. Click to add text Second level. Click to add small text Third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4095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23C54CE-588F-0F96-4114-95445AD83C51}"/>
              </a:ext>
            </a:extLst>
          </p:cNvPr>
          <p:cNvSpPr/>
          <p:nvPr userDrawn="1"/>
        </p:nvSpPr>
        <p:spPr>
          <a:xfrm>
            <a:off x="552893" y="12312502"/>
            <a:ext cx="1998921" cy="1105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2079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C3C968F-382E-D845-A447-BA8A7CEE9E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6413" y="0"/>
            <a:ext cx="13716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3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Placeholder 36">
            <a:extLst>
              <a:ext uri="{FF2B5EF4-FFF2-40B4-BE49-F238E27FC236}">
                <a16:creationId xmlns:a16="http://schemas.microsoft.com/office/drawing/2014/main" id="{A8B9D7FD-619E-2340-849E-CBE5236E2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10666413" y="0"/>
            <a:ext cx="13716000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7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B7999D87-449E-B548-A4B0-E7455602C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25" y="-1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5BB202A0-3E3B-F343-940D-EC8DA58AFD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02825" y="0"/>
            <a:ext cx="14479588" cy="13715107"/>
          </a:xfrm>
          <a:noFill/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20" y="5141571"/>
            <a:ext cx="8409890" cy="186899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Divider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65310" y="1049902"/>
            <a:ext cx="8569128" cy="4091669"/>
          </a:xfrm>
        </p:spPr>
        <p:txBody>
          <a:bodyPr wrap="square">
            <a:noAutofit/>
          </a:bodyPr>
          <a:lstStyle>
            <a:lvl1pPr marL="0" indent="0" algn="l">
              <a:spcAft>
                <a:spcPts val="0"/>
              </a:spcAft>
              <a:buNone/>
              <a:defRPr sz="30800" b="0" i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6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dark b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D1AB83-01DE-0A49-98C3-4736CB7E9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9609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E7811F0-B8DA-4A4B-AB9D-AC55F824C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2052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Contents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1629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6313" y="936384"/>
            <a:ext cx="21372512" cy="80021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1263" y="3123964"/>
            <a:ext cx="21357562" cy="88791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7394" y="12522200"/>
            <a:ext cx="807577" cy="730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6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57DFC23-30F6-2F4F-B859-0F55E0D7550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AB973-A2B1-A840-82A8-D85DCE1A2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0E6EBC-7759-48E5-82ED-7C1B773BFAA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67E754D-C158-4209-A383-3E65F7D7D1C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6E678AC-A5A0-4B8B-B473-0FD963208D2D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75" r:id="rId3"/>
    <p:sldLayoutId id="2147483747" r:id="rId4"/>
    <p:sldLayoutId id="2147483776" r:id="rId5"/>
    <p:sldLayoutId id="2147483748" r:id="rId6"/>
    <p:sldLayoutId id="2147483777" r:id="rId7"/>
    <p:sldLayoutId id="2147483749" r:id="rId8"/>
    <p:sldLayoutId id="2147483750" r:id="rId9"/>
    <p:sldLayoutId id="2147483751" r:id="rId10"/>
    <p:sldLayoutId id="2147483752" r:id="rId11"/>
    <p:sldLayoutId id="2147483774" r:id="rId12"/>
    <p:sldLayoutId id="2147483770" r:id="rId13"/>
    <p:sldLayoutId id="2147483771" r:id="rId14"/>
    <p:sldLayoutId id="214748377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73" r:id="rId31"/>
    <p:sldLayoutId id="2147483768" r:id="rId32"/>
    <p:sldLayoutId id="2147483769" r:id="rId33"/>
    <p:sldLayoutId id="2147483778" r:id="rId34"/>
  </p:sldLayoutIdLst>
  <p:hf hdr="0" dt="0"/>
  <p:txStyles>
    <p:titleStyle>
      <a:lvl1pPr algn="l" defTabSz="1828709" rtl="0" eaLnBrk="1" latinLnBrk="0" hangingPunct="1">
        <a:lnSpc>
          <a:spcPct val="100000"/>
        </a:lnSpc>
        <a:spcBef>
          <a:spcPct val="0"/>
        </a:spcBef>
        <a:buNone/>
        <a:defRPr sz="5200" b="1" i="0" kern="1200" spc="-30" baseline="0">
          <a:solidFill>
            <a:schemeClr val="tx1"/>
          </a:solidFill>
          <a:latin typeface="Helvetica Now Text" panose="020B0504030202020204" pitchFamily="34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anose="020B0604020202020204" pitchFamily="34" charset="0"/>
        <a:buNone/>
        <a:tabLst/>
        <a:defRPr sz="3000" b="1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1pPr>
      <a:lvl2pPr marL="0" indent="0" algn="l" defTabSz="1828709" rtl="0" eaLnBrk="1" latinLnBrk="0" hangingPunct="1">
        <a:lnSpc>
          <a:spcPct val="117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2pPr>
      <a:lvl3pPr marL="254000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Helvetica Neue Condensed Bold" panose="02000503000000020004" pitchFamily="2" charset="0"/>
        <a:buChar char="•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3pPr>
      <a:lvl4pPr marL="521208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SzPct val="80000"/>
        <a:buFont typeface="System Font Regular"/>
        <a:buChar char="○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4pPr>
      <a:lvl5pPr marL="914400" indent="-381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—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5pPr>
      <a:lvl6pPr marL="1199515" indent="-2667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–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6pPr>
      <a:lvl7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7pPr>
      <a:lvl8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8pPr>
      <a:lvl9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3" orient="horz" pos="7560" userDrawn="1">
          <p15:clr>
            <a:srgbClr val="F26B43"/>
          </p15:clr>
        </p15:guide>
        <p15:guide id="104" pos="480" userDrawn="1">
          <p15:clr>
            <a:srgbClr val="F26B43"/>
          </p15:clr>
        </p15:guide>
        <p15:guide id="105" pos="959" userDrawn="1">
          <p15:clr>
            <a:srgbClr val="F26B43"/>
          </p15:clr>
        </p15:guide>
        <p15:guide id="106" pos="1439" userDrawn="1">
          <p15:clr>
            <a:srgbClr val="F26B43"/>
          </p15:clr>
        </p15:guide>
        <p15:guide id="107" pos="1917" userDrawn="1">
          <p15:clr>
            <a:srgbClr val="F26B43"/>
          </p15:clr>
        </p15:guide>
        <p15:guide id="108" pos="2398" userDrawn="1">
          <p15:clr>
            <a:srgbClr val="F26B43"/>
          </p15:clr>
        </p15:guide>
        <p15:guide id="109" pos="2877" userDrawn="1">
          <p15:clr>
            <a:srgbClr val="F26B43"/>
          </p15:clr>
        </p15:guide>
        <p15:guide id="110" pos="3358" userDrawn="1">
          <p15:clr>
            <a:srgbClr val="F26B43"/>
          </p15:clr>
        </p15:guide>
        <p15:guide id="111" pos="4317" userDrawn="1">
          <p15:clr>
            <a:srgbClr val="F26B43"/>
          </p15:clr>
        </p15:guide>
        <p15:guide id="112" pos="3839" userDrawn="1">
          <p15:clr>
            <a:srgbClr val="F26B43"/>
          </p15:clr>
        </p15:guide>
        <p15:guide id="113" pos="4798" userDrawn="1">
          <p15:clr>
            <a:srgbClr val="F26B43"/>
          </p15:clr>
        </p15:guide>
        <p15:guide id="114" pos="5279" userDrawn="1">
          <p15:clr>
            <a:srgbClr val="F26B43"/>
          </p15:clr>
        </p15:guide>
        <p15:guide id="115" pos="5757" userDrawn="1">
          <p15:clr>
            <a:srgbClr val="F26B43"/>
          </p15:clr>
        </p15:guide>
        <p15:guide id="116" pos="6238" userDrawn="1">
          <p15:clr>
            <a:srgbClr val="F26B43"/>
          </p15:clr>
        </p15:guide>
        <p15:guide id="117" pos="6719" userDrawn="1">
          <p15:clr>
            <a:srgbClr val="F26B43"/>
          </p15:clr>
        </p15:guide>
        <p15:guide id="118" pos="7197" userDrawn="1">
          <p15:clr>
            <a:srgbClr val="F26B43"/>
          </p15:clr>
        </p15:guide>
        <p15:guide id="119" pos="7678" userDrawn="1">
          <p15:clr>
            <a:srgbClr val="F26B43"/>
          </p15:clr>
        </p15:guide>
        <p15:guide id="120" pos="8159" userDrawn="1">
          <p15:clr>
            <a:srgbClr val="F26B43"/>
          </p15:clr>
        </p15:guide>
        <p15:guide id="121" pos="8637" userDrawn="1">
          <p15:clr>
            <a:srgbClr val="F26B43"/>
          </p15:clr>
        </p15:guide>
        <p15:guide id="122" pos="9118" userDrawn="1">
          <p15:clr>
            <a:srgbClr val="F26B43"/>
          </p15:clr>
        </p15:guide>
        <p15:guide id="123" pos="9599" userDrawn="1">
          <p15:clr>
            <a:srgbClr val="F26B43"/>
          </p15:clr>
        </p15:guide>
        <p15:guide id="124" pos="10077" userDrawn="1">
          <p15:clr>
            <a:srgbClr val="F26B43"/>
          </p15:clr>
        </p15:guide>
        <p15:guide id="125" pos="10558" userDrawn="1">
          <p15:clr>
            <a:srgbClr val="F26B43"/>
          </p15:clr>
        </p15:guide>
        <p15:guide id="126" pos="11037" userDrawn="1">
          <p15:clr>
            <a:srgbClr val="F26B43"/>
          </p15:clr>
        </p15:guide>
        <p15:guide id="127" pos="11517" userDrawn="1">
          <p15:clr>
            <a:srgbClr val="F26B43"/>
          </p15:clr>
        </p15:guide>
        <p15:guide id="128" pos="11998" userDrawn="1">
          <p15:clr>
            <a:srgbClr val="F26B43"/>
          </p15:clr>
        </p15:guide>
        <p15:guide id="129" pos="12479" userDrawn="1">
          <p15:clr>
            <a:srgbClr val="F26B43"/>
          </p15:clr>
        </p15:guide>
        <p15:guide id="130" pos="12957" userDrawn="1">
          <p15:clr>
            <a:srgbClr val="F26B43"/>
          </p15:clr>
        </p15:guide>
        <p15:guide id="131" pos="13438" userDrawn="1">
          <p15:clr>
            <a:srgbClr val="F26B43"/>
          </p15:clr>
        </p15:guide>
        <p15:guide id="132" pos="13919" userDrawn="1">
          <p15:clr>
            <a:srgbClr val="F26B43"/>
          </p15:clr>
        </p15:guide>
        <p15:guide id="133" pos="14397" userDrawn="1">
          <p15:clr>
            <a:srgbClr val="F26B43"/>
          </p15:clr>
        </p15:guide>
        <p15:guide id="134" pos="14878" userDrawn="1">
          <p15:clr>
            <a:srgbClr val="F26B43"/>
          </p15:clr>
        </p15:guide>
        <p15:guide id="135" orient="horz" pos="576" userDrawn="1">
          <p15:clr>
            <a:srgbClr val="F26B43"/>
          </p15:clr>
        </p15:guide>
        <p15:guide id="136" orient="horz" pos="8158" userDrawn="1">
          <p15:clr>
            <a:srgbClr val="F26B43"/>
          </p15:clr>
        </p15:guide>
        <p15:guide id="137" orient="horz" pos="1968" userDrawn="1">
          <p15:clr>
            <a:srgbClr val="F26B43"/>
          </p15:clr>
        </p15:guide>
        <p15:guide id="138" orient="horz" pos="1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abralog.com.br/noticias/logistica-desafios-incluem-retencao-de-talentos-tecnologia-e-sustentabilidade/" TargetMode="External"/><Relationship Id="rId4" Type="http://schemas.openxmlformats.org/officeDocument/2006/relationships/hyperlink" Target="https://www.lingopass.com.br/blog/desafios-e-oportunidades-no-mercado-de-logistica-em-expansa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8DE86767-A771-ADA1-4973-CA4BA328CB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9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531FBCAD-D47F-82C7-63C5-04C3856A87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92C38E94-C279-489A-54DD-99A37097EE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29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57C9FC9-CFA4-2B48-700D-9E71EB0E75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40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0C4C6856-67FC-73F7-2A57-C34636AE7E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E0C0BA0-5737-44F0-AC19-F3442A54AA41}"/>
              </a:ext>
            </a:extLst>
          </p:cNvPr>
          <p:cNvSpPr txBox="1"/>
          <p:nvPr/>
        </p:nvSpPr>
        <p:spPr>
          <a:xfrm>
            <a:off x="18176140" y="6319784"/>
            <a:ext cx="5560160" cy="1389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práticas de flexibilização da jornada sua empresa oferece?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69800EB-40D6-3E3A-206F-1B20796A17E2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44E551D-844A-B81C-C60E-1E66C371531F}"/>
              </a:ext>
            </a:extLst>
          </p:cNvPr>
          <p:cNvSpPr txBox="1"/>
          <p:nvPr/>
        </p:nvSpPr>
        <p:spPr>
          <a:xfrm>
            <a:off x="18191902" y="7670219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681122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0C5582FD-4E4D-E648-76DC-B5560389AA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F6F53A3-AAEE-7CF9-002F-89FF55CB7BAA}"/>
              </a:ext>
            </a:extLst>
          </p:cNvPr>
          <p:cNvSpPr txBox="1"/>
          <p:nvPr/>
        </p:nvSpPr>
        <p:spPr>
          <a:xfrm>
            <a:off x="18176140" y="6365753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políticas de mobilidade sofreram alterações pós-pandemia?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CD455FE-C93C-5609-8F6E-7381458A1790}"/>
              </a:ext>
            </a:extLst>
          </p:cNvPr>
          <p:cNvSpPr txBox="1"/>
          <p:nvPr/>
        </p:nvSpPr>
        <p:spPr>
          <a:xfrm>
            <a:off x="18176140" y="7601161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5EC416F-1359-691B-3A1F-90725C8B26AF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27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EBA7830-EA1A-FFD2-E5D5-F8ABD9D4D6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95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A0A3FE86-23CF-EAF3-F1A9-CD16D55AB2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9AEF6096-AF1B-D475-4F16-F46A67274448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</a:t>
            </a:r>
            <a:b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com a prática de mercado?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9BA72D22-4C4E-619A-E871-5F0BADBEA4AA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2ABF1CD2-1867-3349-5DE6-7C8D8195BF4A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888475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18E269A8-3C83-CABE-F683-964BBBA68B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26A1D9B4-0711-5878-0D6F-AD61FE9621B9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E697CF2-9500-AB69-AA6A-4E13621A813A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16748A6-AB16-8643-FDE7-54EFC4849C00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43718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AA380C29-6C83-F350-065C-FDB5374C9C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FD31FF00-971A-25BE-3F1A-972D1F7E35E5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Você conhece a maturidade </a:t>
            </a:r>
            <a:b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das estratégias de bem-estar </a:t>
            </a:r>
            <a:b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 sua empresa?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01955018-C2F4-9A24-57E1-FF56CA2C6777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6EE9FCA-530C-A995-D760-FE7740FABFBE}"/>
              </a:ext>
            </a:extLst>
          </p:cNvPr>
          <p:cNvSpPr txBox="1"/>
          <p:nvPr/>
        </p:nvSpPr>
        <p:spPr>
          <a:xfrm>
            <a:off x="18176140" y="7936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2079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5625049F-E345-03A7-6213-F1C1E13CA1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41F9F1B-B15E-EE5C-4D83-E90963CCD630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investimento no benefício alimentação está alinhado a sua estratégia de flexibilidade?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5D0CE50E-4267-DC53-8545-4C89C4AB47F7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D8095BB-8AE9-B40D-AA9F-27D413B01493}"/>
              </a:ext>
            </a:extLst>
          </p:cNvPr>
          <p:cNvSpPr txBox="1"/>
          <p:nvPr/>
        </p:nvSpPr>
        <p:spPr>
          <a:xfrm>
            <a:off x="18176140" y="79742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79617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6B89BA8-094F-01D5-F652-22B037A41E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5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8FA1B91-CF99-1315-603C-89740EBFF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4613DDD4-8F3C-61C5-5A36-BCB9F5D65660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benefício vida está integrado </a:t>
            </a:r>
            <a:b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em sua estratégia de bem-estar financeiro?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5452927-54BE-563C-8BC5-6ABE12AF95D3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3385F87-9A28-149F-E352-BE20CDEF1F9D}"/>
              </a:ext>
            </a:extLst>
          </p:cNvPr>
          <p:cNvSpPr txBox="1"/>
          <p:nvPr/>
        </p:nvSpPr>
        <p:spPr>
          <a:xfrm>
            <a:off x="18176140" y="7887127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35323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 descr="Tabela&#10;&#10;Descrição gerada automaticamente com confiança média">
            <a:extLst>
              <a:ext uri="{FF2B5EF4-FFF2-40B4-BE49-F238E27FC236}">
                <a16:creationId xmlns:a16="http://schemas.microsoft.com/office/drawing/2014/main" id="{C2B720D3-874E-7830-E272-F63B5710BB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C5A81B62-7F2A-BBF2-7B9B-4FFAC9D1D637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A empresa investe no planejamento de longo prazo dos colaboradores?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C670B8ED-F184-81AF-79D7-383CA42B6C3C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7FBB0242-81B6-ACBB-85A7-2BE64E36EAB7}"/>
              </a:ext>
            </a:extLst>
          </p:cNvPr>
          <p:cNvSpPr txBox="1"/>
          <p:nvPr/>
        </p:nvSpPr>
        <p:spPr>
          <a:xfrm>
            <a:off x="18176140" y="7969618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826301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91ECD259-BDC0-FB7B-2F2F-699D816717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B207A1B-1A96-1DDD-C568-6070E25E99F5}"/>
              </a:ext>
            </a:extLst>
          </p:cNvPr>
          <p:cNvSpPr txBox="1"/>
          <p:nvPr/>
        </p:nvSpPr>
        <p:spPr>
          <a:xfrm>
            <a:off x="18176140" y="6319784"/>
            <a:ext cx="5560160" cy="12766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são os investimentos que sua empresa está fazendo em educação e desenvolvimento?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2D5357B-4844-3176-0ED6-DCC42A058F43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800084F-AB89-7693-73CC-8C92DCFCA7C8}"/>
              </a:ext>
            </a:extLst>
          </p:cNvPr>
          <p:cNvSpPr txBox="1"/>
          <p:nvPr/>
        </p:nvSpPr>
        <p:spPr>
          <a:xfrm>
            <a:off x="18176140" y="791714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6910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60F17AB7-8ABA-FCC9-FBE9-1F87250A10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44B6CA39-E0F2-65C1-E4FA-542C8D01B8EE}"/>
              </a:ext>
            </a:extLst>
          </p:cNvPr>
          <p:cNvSpPr txBox="1"/>
          <p:nvPr/>
        </p:nvSpPr>
        <p:spPr>
          <a:xfrm>
            <a:off x="18176140" y="6319784"/>
            <a:ext cx="5560160" cy="1305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pautas de diversidade e inclusão já estão alinhados com as demais estratégias implantadas em  ESG?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EF8DB55-DB4B-6170-B0D8-4B30178D7104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8C91E14A-6B9B-79BF-EEBB-9E1BFD6CE881}"/>
              </a:ext>
            </a:extLst>
          </p:cNvPr>
          <p:cNvSpPr txBox="1"/>
          <p:nvPr/>
        </p:nvSpPr>
        <p:spPr>
          <a:xfrm>
            <a:off x="18176140" y="7936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599649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D0B0089-50DC-217A-34CD-E7BF424037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2A018BE-1D92-01A7-6D44-C7EEFDEFA341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Como sua empresa está lidando com benefícios para as famílias diversas?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32F13AA-EC88-E82A-1B2E-1DA91B3E315E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1BA3994-12A3-0F67-35FF-E315CF07D977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799769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&#10;&#10;Descrição gerada automaticamente">
            <a:extLst>
              <a:ext uri="{FF2B5EF4-FFF2-40B4-BE49-F238E27FC236}">
                <a16:creationId xmlns:a16="http://schemas.microsoft.com/office/drawing/2014/main" id="{FD027964-8A3B-DD86-264D-B719AAD82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CA555171-8BC9-97EC-97D4-A527E346041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375226" y="6131365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3E91F7AB-C8C0-5B7F-8798-F49E4023AEB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5970418" y="6131365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EB9592E-124F-9FE9-340A-46D410D21D3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5970418" y="7677090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DE29B20-2E53-356E-F9E3-78A924EF1D2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5970418" y="9222816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2670D55E-27AF-6890-9BFB-1AB7EA9AD10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375226" y="9222816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A76CB7D8-3E63-2552-FDD7-5D9ED78CE6E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375226" y="5063988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987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EDF2AB6F-3553-37F4-44FA-EACC6B4074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5" name="Retângulo 24">
            <a:hlinkClick r:id="rId4" action="ppaction://hlinksldjump"/>
            <a:extLst>
              <a:ext uri="{FF2B5EF4-FFF2-40B4-BE49-F238E27FC236}">
                <a16:creationId xmlns:a16="http://schemas.microsoft.com/office/drawing/2014/main" id="{AD3CAC94-2EB0-52DE-D521-C448A94D894C}"/>
              </a:ext>
            </a:extLst>
          </p:cNvPr>
          <p:cNvSpPr/>
          <p:nvPr/>
        </p:nvSpPr>
        <p:spPr>
          <a:xfrm>
            <a:off x="20435777" y="12482623"/>
            <a:ext cx="2466753" cy="637953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61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B5D26A63-0237-3145-0F69-5137BBAF60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068517F-735F-1E2A-F591-28872F7D6464}"/>
              </a:ext>
            </a:extLst>
          </p:cNvPr>
          <p:cNvSpPr txBox="1"/>
          <p:nvPr/>
        </p:nvSpPr>
        <p:spPr>
          <a:xfrm>
            <a:off x="2690601" y="8483629"/>
            <a:ext cx="6857828" cy="210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Nome 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Cargo, Human Capital Solution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+55 11 xxxx-xxxx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seuemail@aon.com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5E55894-6AC8-D127-D4F2-0E6D1070394D}"/>
              </a:ext>
            </a:extLst>
          </p:cNvPr>
          <p:cNvSpPr txBox="1"/>
          <p:nvPr/>
        </p:nvSpPr>
        <p:spPr>
          <a:xfrm>
            <a:off x="9015201" y="8483629"/>
            <a:ext cx="6857828" cy="1010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 de Benefícios Aon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pesquisadebeneficios@aon.com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77452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CD7A9556-4C9F-07E0-AEE6-73CC337C63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2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&#10;&#10;Descrição gerada automaticamente">
            <a:extLst>
              <a:ext uri="{FF2B5EF4-FFF2-40B4-BE49-F238E27FC236}">
                <a16:creationId xmlns:a16="http://schemas.microsoft.com/office/drawing/2014/main" id="{625EC1C2-6412-AF06-F4A0-96EE2DDD09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9749786-CE82-F76D-4934-7C40888805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9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1CDEF740-8261-1808-E3D8-51C3E4CFBD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4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05C7EAFF-CE48-B48A-E68C-BD29328AED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5" name="Retângulo 14">
            <a:hlinkClick r:id="rId4"/>
            <a:extLst>
              <a:ext uri="{FF2B5EF4-FFF2-40B4-BE49-F238E27FC236}">
                <a16:creationId xmlns:a16="http://schemas.microsoft.com/office/drawing/2014/main" id="{A00E2EBF-4CA6-DFBB-34B7-55F582951B5F}"/>
              </a:ext>
            </a:extLst>
          </p:cNvPr>
          <p:cNvSpPr/>
          <p:nvPr/>
        </p:nvSpPr>
        <p:spPr>
          <a:xfrm>
            <a:off x="15004403" y="12650280"/>
            <a:ext cx="1265834" cy="270555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  <p:sp>
        <p:nvSpPr>
          <p:cNvPr id="16" name="Retângulo 15">
            <a:hlinkClick r:id="rId5"/>
            <a:extLst>
              <a:ext uri="{FF2B5EF4-FFF2-40B4-BE49-F238E27FC236}">
                <a16:creationId xmlns:a16="http://schemas.microsoft.com/office/drawing/2014/main" id="{DBF638E0-9FAC-1ACE-CD90-644A0FFF51FD}"/>
              </a:ext>
            </a:extLst>
          </p:cNvPr>
          <p:cNvSpPr/>
          <p:nvPr/>
        </p:nvSpPr>
        <p:spPr>
          <a:xfrm>
            <a:off x="15052529" y="12954636"/>
            <a:ext cx="1265834" cy="270555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1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E2D2DD0D-EAFD-8573-C8FF-B76E5590F4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62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C281EF3-B1A8-FE2A-C766-7EF268132E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3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D0EA0D08-C4B6-0A13-1133-C47EBEE39B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495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aon_grays2">
      <a:dk1>
        <a:srgbClr val="000000"/>
      </a:dk1>
      <a:lt1>
        <a:srgbClr val="FFFFFF"/>
      </a:lt1>
      <a:dk2>
        <a:srgbClr val="5D6D78"/>
      </a:dk2>
      <a:lt2>
        <a:srgbClr val="E5EFF0"/>
      </a:lt2>
      <a:accent1>
        <a:srgbClr val="EB0017"/>
      </a:accent1>
      <a:accent2>
        <a:srgbClr val="82939A"/>
      </a:accent2>
      <a:accent3>
        <a:srgbClr val="ACC0C3"/>
      </a:accent3>
      <a:accent4>
        <a:srgbClr val="CDDBDE"/>
      </a:accent4>
      <a:accent5>
        <a:srgbClr val="E5EFF0"/>
      </a:accent5>
      <a:accent6>
        <a:srgbClr val="EEF6F7"/>
      </a:accent6>
      <a:hlink>
        <a:srgbClr val="28AFC3"/>
      </a:hlink>
      <a:folHlink>
        <a:srgbClr val="28AF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sz="3000"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6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algn="l">
          <a:lnSpc>
            <a:spcPct val="117000"/>
          </a:lnSpc>
          <a:spcAft>
            <a:spcPts val="1000"/>
          </a:spcAft>
          <a:defRPr sz="2000" dirty="0" err="1">
            <a:solidFill>
              <a:schemeClr val="tx2"/>
            </a:solidFill>
          </a:defRPr>
        </a:defPPr>
      </a:lstStyle>
    </a:txDef>
  </a:objectDefaults>
  <a:extraClrSchemeLst/>
  <a:custClrLst>
    <a:custClr name="Teal_Light">
      <a:srgbClr val="29B0C3"/>
    </a:custClr>
    <a:custClr name="Teal_Dark">
      <a:srgbClr val="007585"/>
    </a:custClr>
    <a:custClr name="Orange_Light">
      <a:srgbClr val="F25D00"/>
    </a:custClr>
    <a:custClr name="Orange_Dark">
      <a:srgbClr val="D149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Gray_01">
      <a:srgbClr val="262836"/>
    </a:custClr>
    <a:custClr name="Gray_02">
      <a:srgbClr val="46535E"/>
    </a:custClr>
    <a:custClr name="Gray_03">
      <a:srgbClr val="5D6D78"/>
    </a:custClr>
    <a:custClr name="Gray_04">
      <a:srgbClr val="82939A"/>
    </a:custClr>
    <a:custClr name="Gray_05">
      <a:srgbClr val="ACC0C4"/>
    </a:custClr>
    <a:custClr name="Gray_06">
      <a:srgbClr val="CDDBDE"/>
    </a:custClr>
    <a:custClr name="Gray_07">
      <a:srgbClr val="E5EFF0"/>
    </a:custClr>
    <a:custClr name="Gray_08">
      <a:srgbClr val="EEF6F7"/>
    </a:custClr>
    <a:custClr name="Gray_09">
      <a:srgbClr val="F9FCFC"/>
    </a:custClr>
    <a:custClr name="BLANK">
      <a:srgbClr val="FFFFFF"/>
    </a:custClr>
    <a:custClr name="Aqua">
      <a:srgbClr val="73E2D8"/>
    </a:custClr>
    <a:custClr name="Teal">
      <a:srgbClr val="29B0C3"/>
    </a:custClr>
    <a:custClr name="Marine">
      <a:srgbClr val="0084BB"/>
    </a:custClr>
    <a:custClr name="Cobalt">
      <a:srgbClr val="0055A8"/>
    </a:custClr>
    <a:custClr name="Blue">
      <a:srgbClr val="101E7F"/>
    </a:custClr>
    <a:custClr name="Plum">
      <a:srgbClr val="6E027F"/>
    </a:custClr>
    <a:custClr name="Magenta">
      <a:srgbClr val="A70070"/>
    </a:custClr>
    <a:custClr name="Raspberry">
      <a:srgbClr val="D10058"/>
    </a:custClr>
    <a:custClr name="Red">
      <a:srgbClr val="EA2238"/>
    </a:custClr>
    <a:custClr name="Orange">
      <a:srgbClr val="F25D00"/>
    </a:custClr>
    <a:custClr name="Yellow">
      <a:srgbClr val="FFA600"/>
    </a:custClr>
    <a:custClr name="Lime">
      <a:srgbClr val="8ABD45"/>
    </a:custClr>
    <a:custClr name="Green">
      <a:srgbClr val="12A88A"/>
    </a:custClr>
  </a:custClrLst>
  <a:extLst>
    <a:ext uri="{05A4C25C-085E-4340-85A3-A5531E510DB2}">
      <thm15:themeFamily xmlns:thm15="http://schemas.microsoft.com/office/thememl/2012/main" name="Aon Ppt 2021" id="{8A68612A-4990-2640-8DC1-B5F6C975FFA3}" vid="{1986DACC-63D5-FD4D-8E4E-D7F9DA5F97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C76E14A30EAA44837C06799C79913B" ma:contentTypeVersion="15" ma:contentTypeDescription="Crie um novo documento." ma:contentTypeScope="" ma:versionID="d6adb4746442a046fb4180cf84f89545">
  <xsd:schema xmlns:xsd="http://www.w3.org/2001/XMLSchema" xmlns:xs="http://www.w3.org/2001/XMLSchema" xmlns:p="http://schemas.microsoft.com/office/2006/metadata/properties" xmlns:ns2="2328859b-5ed9-4766-b028-0028b0644668" xmlns:ns3="727ee4a8-7afa-42ee-90b0-8e34d4c97108" targetNamespace="http://schemas.microsoft.com/office/2006/metadata/properties" ma:root="true" ma:fieldsID="833b620114702f9944e76a7ba3ddf745" ns2:_="" ns3:_="">
    <xsd:import namespace="2328859b-5ed9-4766-b028-0028b0644668"/>
    <xsd:import namespace="727ee4a8-7afa-42ee-90b0-8e34d4c971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28859b-5ed9-4766-b028-0028b06446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fdf30fe-1347-464b-aacb-c31a0be721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ee4a8-7afa-42ee-90b0-8e34d4c971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e857c13-7ac7-4f6a-bee3-ba3c9f749c48}" ma:internalName="TaxCatchAll" ma:showField="CatchAllData" ma:web="727ee4a8-7afa-42ee-90b0-8e34d4c971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7ee4a8-7afa-42ee-90b0-8e34d4c97108" xsi:nil="true"/>
    <lcf76f155ced4ddcb4097134ff3c332f xmlns="2328859b-5ed9-4766-b028-0028b0644668">
      <Terms xmlns="http://schemas.microsoft.com/office/infopath/2007/PartnerControls"/>
    </lcf76f155ced4ddcb4097134ff3c332f>
    <SharedWithUsers xmlns="727ee4a8-7afa-42ee-90b0-8e34d4c97108">
      <UserInfo>
        <DisplayName>Naira Duarte</DisplayName>
        <AccountId>13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0BCF4B-67D0-4E8A-9FFC-5B1FEC895C72}"/>
</file>

<file path=customXml/itemProps2.xml><?xml version="1.0" encoding="utf-8"?>
<ds:datastoreItem xmlns:ds="http://schemas.openxmlformats.org/officeDocument/2006/customXml" ds:itemID="{05363840-C1D5-4BB3-835B-ADDC36BC0151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2328859b-5ed9-4766-b028-0028b0644668"/>
    <ds:schemaRef ds:uri="http://www.w3.org/XML/1998/namespace"/>
    <ds:schemaRef ds:uri="http://schemas.microsoft.com/office/2006/documentManagement/types"/>
    <ds:schemaRef ds:uri="727ee4a8-7afa-42ee-90b0-8e34d4c97108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B6DC340-B0BC-4F20-8B5A-E7EDC40074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aon_ppt_2021</Template>
  <TotalTime>7216</TotalTime>
  <Words>376</Words>
  <Application>Microsoft Office PowerPoint</Application>
  <PresentationFormat>Personalizar</PresentationFormat>
  <Paragraphs>65</Paragraphs>
  <Slides>28</Slides>
  <Notes>24</Notes>
  <HiddenSlides>1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5" baseType="lpstr">
      <vt:lpstr>Arial</vt:lpstr>
      <vt:lpstr>Calibri</vt:lpstr>
      <vt:lpstr>Helvetica Neue Condensed Bold</vt:lpstr>
      <vt:lpstr>Helvetica Now Text</vt:lpstr>
      <vt:lpstr>Helvetica Now Text Light</vt:lpstr>
      <vt:lpstr>System Font 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Simara Maia</dc:creator>
  <cp:keywords/>
  <dc:description/>
  <cp:lastModifiedBy>Edgard Morato</cp:lastModifiedBy>
  <cp:revision>7</cp:revision>
  <dcterms:created xsi:type="dcterms:W3CDTF">2023-11-21T17:23:05Z</dcterms:created>
  <dcterms:modified xsi:type="dcterms:W3CDTF">2024-08-15T14:32:30Z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0x0101009EC76E14A30EAA44837C06799C79913B</vt:lpwstr>
  </property>
  <property fmtid="{D5CDD505-2E9C-101B-9397-08002B2CF9AE}" pid="3" name="MSIP_Label_9043f10a-881e-4653-a55e-02ca2cc829dc_Enabled">
    <vt:lpwstr>true</vt:lpwstr>
  </property>
  <property fmtid="{D5CDD505-2E9C-101B-9397-08002B2CF9AE}" pid="4" name="MSIP_Label_9043f10a-881e-4653-a55e-02ca2cc829dc_SetDate">
    <vt:lpwstr>2023-11-21T20:26:32Z</vt:lpwstr>
  </property>
  <property fmtid="{D5CDD505-2E9C-101B-9397-08002B2CF9AE}" pid="5" name="MSIP_Label_9043f10a-881e-4653-a55e-02ca2cc829dc_Method">
    <vt:lpwstr>Standard</vt:lpwstr>
  </property>
  <property fmtid="{D5CDD505-2E9C-101B-9397-08002B2CF9AE}" pid="6" name="MSIP_Label_9043f10a-881e-4653-a55e-02ca2cc829dc_Name">
    <vt:lpwstr>ADC_class_200</vt:lpwstr>
  </property>
  <property fmtid="{D5CDD505-2E9C-101B-9397-08002B2CF9AE}" pid="7" name="MSIP_Label_9043f10a-881e-4653-a55e-02ca2cc829dc_SiteId">
    <vt:lpwstr>94cfddbc-0627-494a-ad7a-29aea3aea832</vt:lpwstr>
  </property>
  <property fmtid="{D5CDD505-2E9C-101B-9397-08002B2CF9AE}" pid="8" name="MSIP_Label_9043f10a-881e-4653-a55e-02ca2cc829dc_ActionId">
    <vt:lpwstr>a6405961-78d4-465a-96d5-e037a17fd76c</vt:lpwstr>
  </property>
  <property fmtid="{D5CDD505-2E9C-101B-9397-08002B2CF9AE}" pid="9" name="MSIP_Label_9043f10a-881e-4653-a55e-02ca2cc829dc_ContentBits">
    <vt:lpwstr>0</vt:lpwstr>
  </property>
  <property fmtid="{D5CDD505-2E9C-101B-9397-08002B2CF9AE}" pid="10" name="MediaServiceImageTags">
    <vt:lpwstr/>
  </property>
</Properties>
</file>