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33"/>
  </p:notesMasterIdLst>
  <p:sldIdLst>
    <p:sldId id="2147471883" r:id="rId5"/>
    <p:sldId id="2147472040" r:id="rId6"/>
    <p:sldId id="2147472007" r:id="rId7"/>
    <p:sldId id="2147472012" r:id="rId8"/>
    <p:sldId id="2147472047" r:id="rId9"/>
    <p:sldId id="2147472041" r:id="rId10"/>
    <p:sldId id="2147472039" r:id="rId11"/>
    <p:sldId id="397" r:id="rId12"/>
    <p:sldId id="2147471939" r:id="rId13"/>
    <p:sldId id="2147472044" r:id="rId14"/>
    <p:sldId id="2147472042" r:id="rId15"/>
    <p:sldId id="2147471976" r:id="rId16"/>
    <p:sldId id="2147472019" r:id="rId17"/>
    <p:sldId id="2147472027" r:id="rId18"/>
    <p:sldId id="2147472015" r:id="rId19"/>
    <p:sldId id="2147472045" r:id="rId20"/>
    <p:sldId id="2147472030" r:id="rId21"/>
    <p:sldId id="2147472029" r:id="rId22"/>
    <p:sldId id="2147472046" r:id="rId23"/>
    <p:sldId id="2147472032" r:id="rId24"/>
    <p:sldId id="2147472033" r:id="rId25"/>
    <p:sldId id="2147472034" r:id="rId26"/>
    <p:sldId id="2147472036" r:id="rId27"/>
    <p:sldId id="2147472037" r:id="rId28"/>
    <p:sldId id="2147471826" r:id="rId29"/>
    <p:sldId id="2147471908" r:id="rId30"/>
    <p:sldId id="2147471843" r:id="rId31"/>
    <p:sldId id="2147471831" r:id="rId32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AB76041-1823-4BA6-8AA4-0EF574FB8B54}">
          <p14:sldIdLst>
            <p14:sldId id="2147471883"/>
            <p14:sldId id="2147472040"/>
          </p14:sldIdLst>
        </p14:section>
        <p14:section name="Panorama de Mercado" id="{2CD4F83E-9B6A-4E31-8AAE-35C0E0EB3E8D}">
          <p14:sldIdLst>
            <p14:sldId id="2147472007"/>
            <p14:sldId id="2147472012"/>
            <p14:sldId id="2147472047"/>
            <p14:sldId id="2147472041"/>
            <p14:sldId id="2147472039"/>
            <p14:sldId id="397"/>
            <p14:sldId id="2147471939"/>
            <p14:sldId id="2147472044"/>
            <p14:sldId id="2147472042"/>
          </p14:sldIdLst>
        </p14:section>
        <p14:section name="Futuro do Trabalho" id="{869CC782-1B52-4C28-A320-7A10A27484E0}">
          <p14:sldIdLst>
            <p14:sldId id="2147471976"/>
            <p14:sldId id="2147472019"/>
            <p14:sldId id="2147472027"/>
          </p14:sldIdLst>
        </p14:section>
        <p14:section name="Dimensões de Bem-estar" id="{3C11F5E2-2BDA-493C-9DC8-1B1CC4834A9B}">
          <p14:sldIdLst>
            <p14:sldId id="2147472015"/>
            <p14:sldId id="2147472045"/>
            <p14:sldId id="2147472030"/>
            <p14:sldId id="2147472029"/>
            <p14:sldId id="2147472046"/>
            <p14:sldId id="2147472032"/>
            <p14:sldId id="2147472033"/>
            <p14:sldId id="2147472034"/>
            <p14:sldId id="2147472036"/>
            <p14:sldId id="2147472037"/>
          </p14:sldIdLst>
        </p14:section>
        <p14:section name="Como a Aon pode ajudar" id="{417DCE18-7A9B-4942-A6DA-78B918EEA071}">
          <p14:sldIdLst>
            <p14:sldId id="2147471826"/>
            <p14:sldId id="2147471908"/>
            <p14:sldId id="2147471843"/>
            <p14:sldId id="2147471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44600-48D2-1410-B444-2510C0CB14C7}" name="Luis Fernando dos Santos Silva" initials="LFdSS" userId="S::luis.fernando@aon.com::4dddb8d4-2f82-44a6-90ef-c4ff18f2b63d" providerId="AD"/>
  <p188:author id="{B8A9283D-1AA0-AEA0-6168-27ECBC1FD44E}" name="Naira Duarte" initials="ND" userId="S::naira.duarte@aon.com::259e3a0f-bcd7-46a8-b4ca-22cd4df63811" providerId="AD"/>
  <p188:author id="{34A37451-F8EE-ABBA-8DB4-1F8773EA1230}" name="Danny Vallongo" initials="DV" userId="S::danny.vallongo@aon.com::def19467-0729-430a-a27c-08d1e50d25dd" providerId="AD"/>
  <p188:author id="{4C51D25D-E104-A7AA-5CFC-C2D45B1143C6}" name="Julia Fonseca" initials="JF" userId="S::julia.fonseca@aon.com::846938e5-ae47-4fd6-96e8-d7870e81472b" providerId="AD"/>
  <p188:author id="{9DBE5374-3F5E-7B24-623F-1979253F131A}" name="Edgard Morato" initials="EM" userId="S::edgard.morato@aon.com::1da6dde4-7cd4-47d1-b037-d62d00b7d62c" providerId="AD"/>
  <p188:author id="{BE975295-A609-233B-DC81-948672E8B0CB}" name="Simara Maia" initials="SM" userId="S::simara.maia@aon.com::25364073-822d-4141-97a2-fe988dada2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537"/>
    <a:srgbClr val="EEF6F7"/>
    <a:srgbClr val="FFFFFF"/>
    <a:srgbClr val="73E2D8"/>
    <a:srgbClr val="007585"/>
    <a:srgbClr val="0084BB"/>
    <a:srgbClr val="D10058"/>
    <a:srgbClr val="262836"/>
    <a:srgbClr val="000000"/>
    <a:srgbClr val="F25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8BC9C1-68AB-48BC-A34C-0E381F33A59A}" v="53" dt="2024-08-15T14:24:23.730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90" autoAdjust="0"/>
  </p:normalViewPr>
  <p:slideViewPr>
    <p:cSldViewPr snapToGrid="0">
      <p:cViewPr varScale="1">
        <p:scale>
          <a:sx n="47" d="100"/>
          <a:sy n="47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Morato" userId="1da6dde4-7cd4-47d1-b037-d62d00b7d62c" providerId="ADAL" clId="{658BC9C1-68AB-48BC-A34C-0E381F33A59A}"/>
    <pc:docChg chg="undo custSel addSld delSld modSld addSection modSection">
      <pc:chgData name="Edgard Morato" userId="1da6dde4-7cd4-47d1-b037-d62d00b7d62c" providerId="ADAL" clId="{658BC9C1-68AB-48BC-A34C-0E381F33A59A}" dt="2024-08-15T14:44:57.709" v="292" actId="17846"/>
      <pc:docMkLst>
        <pc:docMk/>
      </pc:docMkLst>
      <pc:sldChg chg="addSp delSp modSp mod">
        <pc:chgData name="Edgard Morato" userId="1da6dde4-7cd4-47d1-b037-d62d00b7d62c" providerId="ADAL" clId="{658BC9C1-68AB-48BC-A34C-0E381F33A59A}" dt="2024-08-12T19:04:17.263" v="46" actId="34135"/>
        <pc:sldMkLst>
          <pc:docMk/>
          <pc:sldMk cId="3319366197" sldId="397"/>
        </pc:sldMkLst>
        <pc:spChg chg="add del mod">
          <ac:chgData name="Edgard Morato" userId="1da6dde4-7cd4-47d1-b037-d62d00b7d62c" providerId="ADAL" clId="{658BC9C1-68AB-48BC-A34C-0E381F33A59A}" dt="2024-08-12T19:04:06.915" v="44" actId="478"/>
          <ac:spMkLst>
            <pc:docMk/>
            <pc:sldMk cId="3319366197" sldId="397"/>
            <ac:spMk id="3" creationId="{D223C633-A983-305C-1AE4-24F9E75214D1}"/>
          </ac:spMkLst>
        </pc:spChg>
        <pc:spChg chg="del">
          <ac:chgData name="Edgard Morato" userId="1da6dde4-7cd4-47d1-b037-d62d00b7d62c" providerId="ADAL" clId="{658BC9C1-68AB-48BC-A34C-0E381F33A59A}" dt="2024-08-12T19:04:05.496" v="43" actId="478"/>
          <ac:spMkLst>
            <pc:docMk/>
            <pc:sldMk cId="3319366197" sldId="397"/>
            <ac:spMk id="14" creationId="{6BC53215-F83A-28E5-FBC7-CC880543C719}"/>
          </ac:spMkLst>
        </pc:spChg>
        <pc:spChg chg="del">
          <ac:chgData name="Edgard Morato" userId="1da6dde4-7cd4-47d1-b037-d62d00b7d62c" providerId="ADAL" clId="{658BC9C1-68AB-48BC-A34C-0E381F33A59A}" dt="2024-08-12T19:04:05.496" v="43" actId="478"/>
          <ac:spMkLst>
            <pc:docMk/>
            <pc:sldMk cId="3319366197" sldId="397"/>
            <ac:spMk id="15" creationId="{C8134610-451A-8070-D0E4-1F9944B52A97}"/>
          </ac:spMkLst>
        </pc:spChg>
        <pc:spChg chg="del">
          <ac:chgData name="Edgard Morato" userId="1da6dde4-7cd4-47d1-b037-d62d00b7d62c" providerId="ADAL" clId="{658BC9C1-68AB-48BC-A34C-0E381F33A59A}" dt="2024-08-12T19:04:05.496" v="43" actId="478"/>
          <ac:spMkLst>
            <pc:docMk/>
            <pc:sldMk cId="3319366197" sldId="397"/>
            <ac:spMk id="18" creationId="{8F5532FC-8CF9-E4EC-26F6-7279038E0316}"/>
          </ac:spMkLst>
        </pc:spChg>
        <pc:spChg chg="del">
          <ac:chgData name="Edgard Morato" userId="1da6dde4-7cd4-47d1-b037-d62d00b7d62c" providerId="ADAL" clId="{658BC9C1-68AB-48BC-A34C-0E381F33A59A}" dt="2024-08-12T19:04:05.496" v="43" actId="478"/>
          <ac:spMkLst>
            <pc:docMk/>
            <pc:sldMk cId="3319366197" sldId="397"/>
            <ac:spMk id="20" creationId="{9A5BD91D-7BAA-8098-4DD0-44D6CE08D94D}"/>
          </ac:spMkLst>
        </pc:spChg>
        <pc:graphicFrameChg chg="del">
          <ac:chgData name="Edgard Morato" userId="1da6dde4-7cd4-47d1-b037-d62d00b7d62c" providerId="ADAL" clId="{658BC9C1-68AB-48BC-A34C-0E381F33A59A}" dt="2024-08-12T19:04:05.496" v="43" actId="478"/>
          <ac:graphicFrameMkLst>
            <pc:docMk/>
            <pc:sldMk cId="3319366197" sldId="397"/>
            <ac:graphicFrameMk id="16" creationId="{16660F2B-251A-3BF5-BF1F-93632704FCB5}"/>
          </ac:graphicFrameMkLst>
        </pc:graphicFrameChg>
        <pc:picChg chg="add mod">
          <ac:chgData name="Edgard Morato" userId="1da6dde4-7cd4-47d1-b037-d62d00b7d62c" providerId="ADAL" clId="{658BC9C1-68AB-48BC-A34C-0E381F33A59A}" dt="2024-08-12T19:04:17.263" v="46" actId="34135"/>
          <ac:picMkLst>
            <pc:docMk/>
            <pc:sldMk cId="3319366197" sldId="397"/>
            <ac:picMk id="5" creationId="{CB9B2086-1C3D-754E-2A97-ED0F813687B3}"/>
          </ac:picMkLst>
        </pc:picChg>
        <pc:picChg chg="del">
          <ac:chgData name="Edgard Morato" userId="1da6dde4-7cd4-47d1-b037-d62d00b7d62c" providerId="ADAL" clId="{658BC9C1-68AB-48BC-A34C-0E381F33A59A}" dt="2024-08-12T19:04:05.496" v="43" actId="478"/>
          <ac:picMkLst>
            <pc:docMk/>
            <pc:sldMk cId="3319366197" sldId="397"/>
            <ac:picMk id="21" creationId="{04260CBB-01B4-0363-BED1-626362280AF9}"/>
          </ac:picMkLst>
        </pc:picChg>
        <pc:picChg chg="del">
          <ac:chgData name="Edgard Morato" userId="1da6dde4-7cd4-47d1-b037-d62d00b7d62c" providerId="ADAL" clId="{658BC9C1-68AB-48BC-A34C-0E381F33A59A}" dt="2024-08-12T19:04:05.496" v="43" actId="478"/>
          <ac:picMkLst>
            <pc:docMk/>
            <pc:sldMk cId="3319366197" sldId="397"/>
            <ac:picMk id="22" creationId="{7C081E88-2E3B-5568-9141-53F3E000ADB8}"/>
          </ac:picMkLst>
        </pc:picChg>
        <pc:picChg chg="del">
          <ac:chgData name="Edgard Morato" userId="1da6dde4-7cd4-47d1-b037-d62d00b7d62c" providerId="ADAL" clId="{658BC9C1-68AB-48BC-A34C-0E381F33A59A}" dt="2024-08-12T19:04:05.496" v="43" actId="478"/>
          <ac:picMkLst>
            <pc:docMk/>
            <pc:sldMk cId="3319366197" sldId="397"/>
            <ac:picMk id="23" creationId="{480E57FB-5867-7AB0-7E57-769EE6D7308A}"/>
          </ac:picMkLst>
        </pc:picChg>
        <pc:picChg chg="del">
          <ac:chgData name="Edgard Morato" userId="1da6dde4-7cd4-47d1-b037-d62d00b7d62c" providerId="ADAL" clId="{658BC9C1-68AB-48BC-A34C-0E381F33A59A}" dt="2024-08-12T19:04:05.496" v="43" actId="478"/>
          <ac:picMkLst>
            <pc:docMk/>
            <pc:sldMk cId="3319366197" sldId="397"/>
            <ac:picMk id="24" creationId="{3E1A91F9-B557-3364-6A23-9D61AC6D1918}"/>
          </ac:picMkLst>
        </pc:picChg>
        <pc:picChg chg="del">
          <ac:chgData name="Edgard Morato" userId="1da6dde4-7cd4-47d1-b037-d62d00b7d62c" providerId="ADAL" clId="{658BC9C1-68AB-48BC-A34C-0E381F33A59A}" dt="2024-08-12T19:04:05.496" v="43" actId="478"/>
          <ac:picMkLst>
            <pc:docMk/>
            <pc:sldMk cId="3319366197" sldId="397"/>
            <ac:picMk id="25" creationId="{8A66AE4D-CB69-7E52-CDC6-3D1F4EF44B5B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5T14:24:27.198" v="287" actId="167"/>
        <pc:sldMkLst>
          <pc:docMk/>
          <pc:sldMk cId="3950321292" sldId="2147471826"/>
        </pc:sldMkLst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2" creationId="{26249921-1BD6-4E0D-9435-B73A33B1318B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3" creationId="{F5A2E5D3-05F1-AEF3-8372-345264CEDCBA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4" creationId="{ACE65D85-7B8A-C1F5-759F-A18B4D1E7BDF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5" creationId="{F81ADF2C-7EE3-5D4F-5579-296A8C9C9662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6" creationId="{C289098B-BCFF-CAFB-711F-AFAD694E8AD1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7" creationId="{99F7947B-EC30-045A-9005-EB3E044F5573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8" creationId="{FCAEFF4B-1461-7195-CC72-9FF63799D1DC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9" creationId="{104A5F85-8BE5-6951-F135-08FBFEF3CDDD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26" creationId="{4F41006A-5410-9BCB-B603-B9398580469C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28" creationId="{D2C6E5E8-646F-BC21-A9D2-9DF463600775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29" creationId="{114A883D-B948-57CC-520E-F8588AEA4F59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30" creationId="{672B00C3-0E9D-4C16-BD97-95B7CE42BC9D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43" creationId="{F3AF0029-5E55-AD81-53F1-70E7AB9BE3E8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44" creationId="{D3580AB2-0319-F03D-3E66-23FECB988651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45" creationId="{DF1AAF2E-4E65-4088-421A-688FD7737655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49" creationId="{D513CA77-36F7-D075-9BCF-920CD4CF24A2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51" creationId="{EE30C012-4C8B-2156-1261-9B5C6D03EE94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52" creationId="{6DE00584-9969-AE9F-5AA6-39979F3250F6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53" creationId="{6D26107D-4E1B-3F26-1599-7A1CFAF74471}"/>
          </ac:spMkLst>
        </pc:spChg>
        <pc:spChg chg="del">
          <ac:chgData name="Edgard Morato" userId="1da6dde4-7cd4-47d1-b037-d62d00b7d62c" providerId="ADAL" clId="{658BC9C1-68AB-48BC-A34C-0E381F33A59A}" dt="2024-08-12T19:08:37.840" v="111" actId="478"/>
          <ac:spMkLst>
            <pc:docMk/>
            <pc:sldMk cId="3950321292" sldId="2147471826"/>
            <ac:spMk id="54" creationId="{DC06E93C-5CBC-9BD1-CF6C-E6970C319D46}"/>
          </ac:spMkLst>
        </pc:spChg>
        <pc:picChg chg="add del mod">
          <ac:chgData name="Edgard Morato" userId="1da6dde4-7cd4-47d1-b037-d62d00b7d62c" providerId="ADAL" clId="{658BC9C1-68AB-48BC-A34C-0E381F33A59A}" dt="2024-08-15T14:24:10.215" v="283" actId="478"/>
          <ac:picMkLst>
            <pc:docMk/>
            <pc:sldMk cId="3950321292" sldId="2147471826"/>
            <ac:picMk id="3" creationId="{EC9C0CC9-57E8-26C1-4AD3-6D338E94AD2D}"/>
          </ac:picMkLst>
        </pc:picChg>
        <pc:picChg chg="add mod ord">
          <ac:chgData name="Edgard Morato" userId="1da6dde4-7cd4-47d1-b037-d62d00b7d62c" providerId="ADAL" clId="{658BC9C1-68AB-48BC-A34C-0E381F33A59A}" dt="2024-08-15T14:24:27.198" v="287" actId="167"/>
          <ac:picMkLst>
            <pc:docMk/>
            <pc:sldMk cId="3950321292" sldId="2147471826"/>
            <ac:picMk id="10" creationId="{AE71ACE1-4D0A-7A8E-A74C-E5583540F606}"/>
          </ac:picMkLst>
        </pc:picChg>
        <pc:picChg chg="del">
          <ac:chgData name="Edgard Morato" userId="1da6dde4-7cd4-47d1-b037-d62d00b7d62c" providerId="ADAL" clId="{658BC9C1-68AB-48BC-A34C-0E381F33A59A}" dt="2024-08-12T19:08:37.840" v="111" actId="478"/>
          <ac:picMkLst>
            <pc:docMk/>
            <pc:sldMk cId="3950321292" sldId="2147471826"/>
            <ac:picMk id="27" creationId="{FCEA2531-3899-876B-4727-ADDCE3342EC7}"/>
          </ac:picMkLst>
        </pc:picChg>
        <pc:picChg chg="del">
          <ac:chgData name="Edgard Morato" userId="1da6dde4-7cd4-47d1-b037-d62d00b7d62c" providerId="ADAL" clId="{658BC9C1-68AB-48BC-A34C-0E381F33A59A}" dt="2024-08-12T19:08:37.840" v="111" actId="478"/>
          <ac:picMkLst>
            <pc:docMk/>
            <pc:sldMk cId="3950321292" sldId="2147471826"/>
            <ac:picMk id="40" creationId="{5229DA09-7EC5-1B26-8961-69B4406D644B}"/>
          </ac:picMkLst>
        </pc:picChg>
        <pc:picChg chg="del">
          <ac:chgData name="Edgard Morato" userId="1da6dde4-7cd4-47d1-b037-d62d00b7d62c" providerId="ADAL" clId="{658BC9C1-68AB-48BC-A34C-0E381F33A59A}" dt="2024-08-12T19:08:37.840" v="111" actId="478"/>
          <ac:picMkLst>
            <pc:docMk/>
            <pc:sldMk cId="3950321292" sldId="2147471826"/>
            <ac:picMk id="42" creationId="{A54B0725-3BE3-16B0-975D-3604109AB1E6}"/>
          </ac:picMkLst>
        </pc:picChg>
        <pc:picChg chg="del">
          <ac:chgData name="Edgard Morato" userId="1da6dde4-7cd4-47d1-b037-d62d00b7d62c" providerId="ADAL" clId="{658BC9C1-68AB-48BC-A34C-0E381F33A59A}" dt="2024-08-12T19:08:37.840" v="111" actId="478"/>
          <ac:picMkLst>
            <pc:docMk/>
            <pc:sldMk cId="3950321292" sldId="2147471826"/>
            <ac:picMk id="46" creationId="{9CAF36A8-88E5-72C9-E381-FDCDD2458BAB}"/>
          </ac:picMkLst>
        </pc:picChg>
        <pc:picChg chg="del">
          <ac:chgData name="Edgard Morato" userId="1da6dde4-7cd4-47d1-b037-d62d00b7d62c" providerId="ADAL" clId="{658BC9C1-68AB-48BC-A34C-0E381F33A59A}" dt="2024-08-12T19:08:37.840" v="111" actId="478"/>
          <ac:picMkLst>
            <pc:docMk/>
            <pc:sldMk cId="3950321292" sldId="2147471826"/>
            <ac:picMk id="47" creationId="{1EE26D24-344B-7D54-0A43-4F325A48A704}"/>
          </ac:picMkLst>
        </pc:picChg>
        <pc:picChg chg="del">
          <ac:chgData name="Edgard Morato" userId="1da6dde4-7cd4-47d1-b037-d62d00b7d62c" providerId="ADAL" clId="{658BC9C1-68AB-48BC-A34C-0E381F33A59A}" dt="2024-08-12T19:08:37.840" v="111" actId="478"/>
          <ac:picMkLst>
            <pc:docMk/>
            <pc:sldMk cId="3950321292" sldId="2147471826"/>
            <ac:picMk id="48" creationId="{AAEFE497-0F0F-E725-CA88-BC03B321A8C2}"/>
          </ac:picMkLst>
        </pc:picChg>
        <pc:picChg chg="del">
          <ac:chgData name="Edgard Morato" userId="1da6dde4-7cd4-47d1-b037-d62d00b7d62c" providerId="ADAL" clId="{658BC9C1-68AB-48BC-A34C-0E381F33A59A}" dt="2024-08-12T19:08:37.840" v="111" actId="478"/>
          <ac:picMkLst>
            <pc:docMk/>
            <pc:sldMk cId="3950321292" sldId="2147471826"/>
            <ac:picMk id="58" creationId="{02B813C4-6BD0-F609-A9C0-5CCE8D6D591B}"/>
          </ac:picMkLst>
        </pc:picChg>
        <pc:picChg chg="add del mod">
          <ac:chgData name="Edgard Morato" userId="1da6dde4-7cd4-47d1-b037-d62d00b7d62c" providerId="ADAL" clId="{658BC9C1-68AB-48BC-A34C-0E381F33A59A}" dt="2024-08-14T17:42:25.388" v="275" actId="478"/>
          <ac:picMkLst>
            <pc:docMk/>
            <pc:sldMk cId="3950321292" sldId="2147471826"/>
            <ac:picMk id="60" creationId="{E4E85EBA-E512-4CA9-5FD9-0CEA70FF08AC}"/>
          </ac:picMkLst>
        </pc:picChg>
        <pc:cxnChg chg="add mod">
          <ac:chgData name="Edgard Morato" userId="1da6dde4-7cd4-47d1-b037-d62d00b7d62c" providerId="ADAL" clId="{658BC9C1-68AB-48BC-A34C-0E381F33A59A}" dt="2024-08-14T17:55:07.048" v="282" actId="34135"/>
          <ac:cxnSpMkLst>
            <pc:docMk/>
            <pc:sldMk cId="3950321292" sldId="2147471826"/>
            <ac:cxnSpMk id="2" creationId="{EBFF491E-F999-A935-AF92-928280D8EC43}"/>
          </ac:cxnSpMkLst>
        </pc:cxnChg>
        <pc:cxnChg chg="add mod">
          <ac:chgData name="Edgard Morato" userId="1da6dde4-7cd4-47d1-b037-d62d00b7d62c" providerId="ADAL" clId="{658BC9C1-68AB-48BC-A34C-0E381F33A59A}" dt="2024-08-14T17:55:07.048" v="282" actId="34135"/>
          <ac:cxnSpMkLst>
            <pc:docMk/>
            <pc:sldMk cId="3950321292" sldId="2147471826"/>
            <ac:cxnSpMk id="4" creationId="{A49DC6A7-77AA-574F-FE2D-70BFA6AEE895}"/>
          </ac:cxnSpMkLst>
        </pc:cxnChg>
        <pc:cxnChg chg="add mod">
          <ac:chgData name="Edgard Morato" userId="1da6dde4-7cd4-47d1-b037-d62d00b7d62c" providerId="ADAL" clId="{658BC9C1-68AB-48BC-A34C-0E381F33A59A}" dt="2024-08-14T17:55:07.048" v="282" actId="34135"/>
          <ac:cxnSpMkLst>
            <pc:docMk/>
            <pc:sldMk cId="3950321292" sldId="2147471826"/>
            <ac:cxnSpMk id="5" creationId="{8C7B0E76-DE78-65B8-A293-70D3EB548E7D}"/>
          </ac:cxnSpMkLst>
        </pc:cxnChg>
        <pc:cxnChg chg="add mod">
          <ac:chgData name="Edgard Morato" userId="1da6dde4-7cd4-47d1-b037-d62d00b7d62c" providerId="ADAL" clId="{658BC9C1-68AB-48BC-A34C-0E381F33A59A}" dt="2024-08-14T17:54:53.818" v="280" actId="34135"/>
          <ac:cxnSpMkLst>
            <pc:docMk/>
            <pc:sldMk cId="3950321292" sldId="2147471826"/>
            <ac:cxnSpMk id="6" creationId="{46A81EFF-E7CE-5C94-EA7F-39DAA655D577}"/>
          </ac:cxnSpMkLst>
        </pc:cxnChg>
        <pc:cxnChg chg="add mod">
          <ac:chgData name="Edgard Morato" userId="1da6dde4-7cd4-47d1-b037-d62d00b7d62c" providerId="ADAL" clId="{658BC9C1-68AB-48BC-A34C-0E381F33A59A}" dt="2024-08-14T17:55:07.048" v="282" actId="34135"/>
          <ac:cxnSpMkLst>
            <pc:docMk/>
            <pc:sldMk cId="3950321292" sldId="2147471826"/>
            <ac:cxnSpMk id="7" creationId="{8C442BC5-5358-01D0-2143-ACB275164D30}"/>
          </ac:cxnSpMkLst>
        </pc:cxnChg>
        <pc:cxnChg chg="add mod">
          <ac:chgData name="Edgard Morato" userId="1da6dde4-7cd4-47d1-b037-d62d00b7d62c" providerId="ADAL" clId="{658BC9C1-68AB-48BC-A34C-0E381F33A59A}" dt="2024-08-14T17:55:07.048" v="282" actId="34135"/>
          <ac:cxnSpMkLst>
            <pc:docMk/>
            <pc:sldMk cId="3950321292" sldId="2147471826"/>
            <ac:cxnSpMk id="8" creationId="{6F6B8B3C-CF6F-ADF7-392F-D721F8A35FB9}"/>
          </ac:cxnSpMkLst>
        </pc:cxnChg>
        <pc:cxnChg chg="del">
          <ac:chgData name="Edgard Morato" userId="1da6dde4-7cd4-47d1-b037-d62d00b7d62c" providerId="ADAL" clId="{658BC9C1-68AB-48BC-A34C-0E381F33A59A}" dt="2024-08-12T19:08:37.840" v="111" actId="478"/>
          <ac:cxnSpMkLst>
            <pc:docMk/>
            <pc:sldMk cId="3950321292" sldId="2147471826"/>
            <ac:cxnSpMk id="20" creationId="{06509E61-CDE5-0F1F-B7A3-790035C6E78A}"/>
          </ac:cxnSpMkLst>
        </pc:cxnChg>
        <pc:cxnChg chg="del">
          <ac:chgData name="Edgard Morato" userId="1da6dde4-7cd4-47d1-b037-d62d00b7d62c" providerId="ADAL" clId="{658BC9C1-68AB-48BC-A34C-0E381F33A59A}" dt="2024-08-12T19:08:37.840" v="111" actId="478"/>
          <ac:cxnSpMkLst>
            <pc:docMk/>
            <pc:sldMk cId="3950321292" sldId="2147471826"/>
            <ac:cxnSpMk id="21" creationId="{78104604-33A0-7AE8-66AA-1D3450E850B1}"/>
          </ac:cxnSpMkLst>
        </pc:cxnChg>
        <pc:cxnChg chg="del">
          <ac:chgData name="Edgard Morato" userId="1da6dde4-7cd4-47d1-b037-d62d00b7d62c" providerId="ADAL" clId="{658BC9C1-68AB-48BC-A34C-0E381F33A59A}" dt="2024-08-12T19:08:37.840" v="111" actId="478"/>
          <ac:cxnSpMkLst>
            <pc:docMk/>
            <pc:sldMk cId="3950321292" sldId="2147471826"/>
            <ac:cxnSpMk id="23" creationId="{C28745A6-B029-997D-4F74-5A839ED185BE}"/>
          </ac:cxnSpMkLst>
        </pc:cxnChg>
        <pc:cxnChg chg="del">
          <ac:chgData name="Edgard Morato" userId="1da6dde4-7cd4-47d1-b037-d62d00b7d62c" providerId="ADAL" clId="{658BC9C1-68AB-48BC-A34C-0E381F33A59A}" dt="2024-08-12T19:08:37.840" v="111" actId="478"/>
          <ac:cxnSpMkLst>
            <pc:docMk/>
            <pc:sldMk cId="3950321292" sldId="2147471826"/>
            <ac:cxnSpMk id="24" creationId="{C79441F6-2EB9-4167-E18D-31075F8AEE8A}"/>
          </ac:cxnSpMkLst>
        </pc:cxnChg>
        <pc:cxnChg chg="del">
          <ac:chgData name="Edgard Morato" userId="1da6dde4-7cd4-47d1-b037-d62d00b7d62c" providerId="ADAL" clId="{658BC9C1-68AB-48BC-A34C-0E381F33A59A}" dt="2024-08-12T19:08:37.840" v="111" actId="478"/>
          <ac:cxnSpMkLst>
            <pc:docMk/>
            <pc:sldMk cId="3950321292" sldId="2147471826"/>
            <ac:cxnSpMk id="25" creationId="{52B6ADE4-E17F-6140-CA14-6D710539B172}"/>
          </ac:cxnSpMkLst>
        </pc:cxnChg>
        <pc:cxnChg chg="del">
          <ac:chgData name="Edgard Morato" userId="1da6dde4-7cd4-47d1-b037-d62d00b7d62c" providerId="ADAL" clId="{658BC9C1-68AB-48BC-A34C-0E381F33A59A}" dt="2024-08-12T19:08:37.840" v="111" actId="478"/>
          <ac:cxnSpMkLst>
            <pc:docMk/>
            <pc:sldMk cId="3950321292" sldId="2147471826"/>
            <ac:cxnSpMk id="55" creationId="{F89CCF2F-D809-9124-B743-C256ACA10856}"/>
          </ac:cxnSpMkLst>
        </pc:cxnChg>
        <pc:cxnChg chg="del">
          <ac:chgData name="Edgard Morato" userId="1da6dde4-7cd4-47d1-b037-d62d00b7d62c" providerId="ADAL" clId="{658BC9C1-68AB-48BC-A34C-0E381F33A59A}" dt="2024-08-12T19:08:37.840" v="111" actId="478"/>
          <ac:cxnSpMkLst>
            <pc:docMk/>
            <pc:sldMk cId="3950321292" sldId="2147471826"/>
            <ac:cxnSpMk id="56" creationId="{CD435991-71A3-B844-923D-E6EFB66310D3}"/>
          </ac:cxnSpMkLst>
        </pc:cxnChg>
        <pc:cxnChg chg="del">
          <ac:chgData name="Edgard Morato" userId="1da6dde4-7cd4-47d1-b037-d62d00b7d62c" providerId="ADAL" clId="{658BC9C1-68AB-48BC-A34C-0E381F33A59A}" dt="2024-08-12T19:08:37.840" v="111" actId="478"/>
          <ac:cxnSpMkLst>
            <pc:docMk/>
            <pc:sldMk cId="3950321292" sldId="2147471826"/>
            <ac:cxnSpMk id="57" creationId="{D5C8E7D2-E487-B33A-372B-C105DB77F904}"/>
          </ac:cxnSpMkLst>
        </pc:cxnChg>
      </pc:sldChg>
      <pc:sldChg chg="addSp delSp modSp mod modNotesTx">
        <pc:chgData name="Edgard Morato" userId="1da6dde4-7cd4-47d1-b037-d62d00b7d62c" providerId="ADAL" clId="{658BC9C1-68AB-48BC-A34C-0E381F33A59A}" dt="2024-08-13T20:20:04.740" v="274" actId="20577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658BC9C1-68AB-48BC-A34C-0E381F33A59A}" dt="2024-08-12T19:09:24.500" v="123" actId="478"/>
          <ac:spMkLst>
            <pc:docMk/>
            <pc:sldMk cId="4023122470" sldId="2147471831"/>
            <ac:spMk id="3" creationId="{2A5729D5-5DA6-2649-34A5-3936F348822A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4" creationId="{DC9B8342-8284-3C84-9CB7-3C53143529D2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5" creationId="{1C4FD802-8D1B-5E99-5A53-01EB7EC0573E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6" creationId="{71F54F5C-124D-3FBE-2C67-498E2AC72F94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7" creationId="{6DE89939-F19D-618B-F40F-76E96798FFD5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8" creationId="{45891020-987E-B6F4-0333-BC47D856DB83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9" creationId="{2B9DA4F2-C605-6CF9-7DED-2D34EBDC455B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0" creationId="{2B2895FB-31D8-00A4-32F3-21454C0BC618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1" creationId="{CC4F12AB-C493-00A0-1850-F33A9C8F1DAA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2" creationId="{D4DDB856-BEE4-729E-E012-0A0176F950A0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3" creationId="{D9652C4D-4DDE-CE2E-2294-A18675346CD7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4" creationId="{0714ABAB-64F2-E9EF-EFF6-A7FFFCEE1E47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5" creationId="{9E67DE62-507B-BFDC-7ACD-B08DC5CFE2B4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6" creationId="{412754B8-58BE-ADBE-2F50-21B6760BDE0B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7" creationId="{14FC589F-DA6A-7117-5D1E-80E4740FD83F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8" creationId="{C0BE3D90-86A2-2BC4-C281-D7CF6085C384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48" creationId="{EEC9B8FA-A8F5-D51B-58E2-9265466DE0F2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50" creationId="{94AA3323-7323-CC72-5729-17C53492D7E3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51" creationId="{4BF3CA12-EE2B-FA9D-19B9-17E0243A3831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58" creationId="{D878A5ED-B37A-29C0-1205-C04154F61504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60" creationId="{D79A8D01-18E4-A882-3012-70F3298E487A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62" creationId="{41741B2B-BB63-BBDF-DD90-C6029A0F9E20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63" creationId="{AC74D0EE-86D6-6DF1-6630-52A70720279B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65" creationId="{178D7DEE-E5C1-419F-ABD8-8BDC405AAA95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67" creationId="{A1135B50-8556-F7B2-AC56-5D014AA57C4A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68" creationId="{48025153-7C6B-A1CE-AC19-0C91F8C1CFF9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70" creationId="{8A9EB13D-ACFC-C712-ECA0-328740042001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75" creationId="{94FEDAB8-E73F-134D-24CE-FD2D85480803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81" creationId="{D280B5C7-67C4-0266-4DB5-B2870DA48792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96" creationId="{2E583393-B5F4-00AF-5476-AA810292EE5C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00" creationId="{8E6C5C8F-578A-E0A8-BEE2-33C65E132219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02" creationId="{6E9959CE-3F07-6BF7-CFE7-698928B02BF4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04" creationId="{3B4404F6-F1C0-B373-6449-04B95BD4A64F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06" creationId="{4D03740F-5208-0ED2-8DAC-BD865BCDF365}"/>
          </ac:spMkLst>
        </pc:spChg>
        <pc:spChg chg="del">
          <ac:chgData name="Edgard Morato" userId="1da6dde4-7cd4-47d1-b037-d62d00b7d62c" providerId="ADAL" clId="{658BC9C1-68AB-48BC-A34C-0E381F33A59A}" dt="2024-08-12T19:09:22.852" v="122" actId="478"/>
          <ac:spMkLst>
            <pc:docMk/>
            <pc:sldMk cId="4023122470" sldId="2147471831"/>
            <ac:spMk id="112" creationId="{3EBEE6DC-A4C0-BA92-353E-F00B06BD6946}"/>
          </ac:spMkLst>
        </pc:sp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19" creationId="{55CF8BDF-B443-4C03-24DB-7CE1EE128508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20" creationId="{11A39AE6-AF27-C228-7A64-15180B1B25CA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21" creationId="{FDA7DCA6-9CED-A931-56A9-E3E5A30893E9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22" creationId="{DFC12EFB-0A44-03A2-0EC9-D4C3B4109897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23" creationId="{5A1B1103-478B-E756-21B4-1F454F00C938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24" creationId="{91D50AE4-871F-820B-F340-F52A1C60FB31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25" creationId="{BAA380A6-167B-21A9-3078-CCE8C40F172C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26" creationId="{468E99E0-74A8-CF9B-A406-336C5F159271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28" creationId="{C92C8060-4A60-0156-64E5-2D4A68E14BC4}"/>
          </ac:picMkLst>
        </pc:picChg>
        <pc:picChg chg="add mod">
          <ac:chgData name="Edgard Morato" userId="1da6dde4-7cd4-47d1-b037-d62d00b7d62c" providerId="ADAL" clId="{658BC9C1-68AB-48BC-A34C-0E381F33A59A}" dt="2024-08-12T19:09:34.944" v="125" actId="34135"/>
          <ac:picMkLst>
            <pc:docMk/>
            <pc:sldMk cId="4023122470" sldId="2147471831"/>
            <ac:picMk id="29" creationId="{59BA9368-1B47-D30C-218A-7D8EEA8F4FCB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30" creationId="{D9A83314-D20D-660E-3FEF-15B1D4343947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33" creationId="{62C1A04B-3264-162E-0D2E-B38E3808BFC0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35" creationId="{9665FC99-0C23-22E5-9530-592C74390645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37" creationId="{BCA3365C-62AD-F4AA-8E64-958CAC4AE24D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38" creationId="{105CAB1A-EAAF-2599-2914-91029D8ECF0D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41" creationId="{F5149E72-51AE-588A-4D49-7C77AB8C8CE5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43" creationId="{A1CF8097-9888-FA35-FA33-5742F0BC41BF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45" creationId="{67FEADA2-75B2-5781-0183-F8E22B380D8B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46" creationId="{7FBC9CD6-C262-DB19-0E41-51F0E69CA0C9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47" creationId="{A966C116-1BBA-51E3-A7E7-540BC965CE23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49" creationId="{F859ECF7-BD2D-6211-EC43-91FE6A3FBEEE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52" creationId="{44D67392-8CDD-19DE-8DE3-AE6424143056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53" creationId="{A7A825BC-A6D2-82F7-1B68-BBD89C09C865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54" creationId="{78F8633E-6B23-12AE-E5BD-B35F39FA58F2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56" creationId="{8B2AF0F3-6EE6-7CAC-4DF4-88BB244BA270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57" creationId="{F82401C4-1483-BFA9-BD51-8321D24A7AD1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59" creationId="{ADFCDDDC-3B3C-E1CE-979B-F12E77DAC186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61" creationId="{2187F6FB-4351-4AE1-B48D-DE23D2C01414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66" creationId="{8D503456-18FE-7619-2230-A8B6C183F361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69" creationId="{F3FBFB7C-14AD-1B9D-53A4-0BB620307827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71" creationId="{308FDEF9-D415-0AE5-2A1F-4D02ED476D30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72" creationId="{0E828047-935B-9E36-F284-ED2FF7D52D98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111" creationId="{013F20C1-718C-2E37-19EE-D00AD53DFBA5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114" creationId="{12FD2D8B-547C-A9C1-7AA0-9BB281154BF2}"/>
          </ac:picMkLst>
        </pc:picChg>
        <pc:picChg chg="del">
          <ac:chgData name="Edgard Morato" userId="1da6dde4-7cd4-47d1-b037-d62d00b7d62c" providerId="ADAL" clId="{658BC9C1-68AB-48BC-A34C-0E381F33A59A}" dt="2024-08-12T19:09:22.852" v="122" actId="478"/>
          <ac:picMkLst>
            <pc:docMk/>
            <pc:sldMk cId="4023122470" sldId="2147471831"/>
            <ac:picMk id="116" creationId="{FC1BE4AD-5BC4-2138-EBAA-0AAAEC2DCE7C}"/>
          </ac:picMkLst>
        </pc:picChg>
        <pc:cxnChg chg="del">
          <ac:chgData name="Edgard Morato" userId="1da6dde4-7cd4-47d1-b037-d62d00b7d62c" providerId="ADAL" clId="{658BC9C1-68AB-48BC-A34C-0E381F33A59A}" dt="2024-08-12T19:09:22.852" v="122" actId="478"/>
          <ac:cxnSpMkLst>
            <pc:docMk/>
            <pc:sldMk cId="4023122470" sldId="2147471831"/>
            <ac:cxnSpMk id="77" creationId="{CAB09206-46F4-2AEA-F88E-A682CF1CE949}"/>
          </ac:cxnSpMkLst>
        </pc:cxnChg>
        <pc:cxnChg chg="del">
          <ac:chgData name="Edgard Morato" userId="1da6dde4-7cd4-47d1-b037-d62d00b7d62c" providerId="ADAL" clId="{658BC9C1-68AB-48BC-A34C-0E381F33A59A}" dt="2024-08-12T19:09:22.852" v="122" actId="478"/>
          <ac:cxnSpMkLst>
            <pc:docMk/>
            <pc:sldMk cId="4023122470" sldId="2147471831"/>
            <ac:cxnSpMk id="78" creationId="{E7E3865F-2470-1365-1746-969D8AD0E33E}"/>
          </ac:cxnSpMkLst>
        </pc:cxnChg>
        <pc:cxnChg chg="del">
          <ac:chgData name="Edgard Morato" userId="1da6dde4-7cd4-47d1-b037-d62d00b7d62c" providerId="ADAL" clId="{658BC9C1-68AB-48BC-A34C-0E381F33A59A}" dt="2024-08-12T19:09:22.852" v="122" actId="478"/>
          <ac:cxnSpMkLst>
            <pc:docMk/>
            <pc:sldMk cId="4023122470" sldId="2147471831"/>
            <ac:cxnSpMk id="83" creationId="{B885EB59-E692-CCD4-71BD-9C2B56909994}"/>
          </ac:cxnSpMkLst>
        </pc:cxnChg>
        <pc:cxnChg chg="del">
          <ac:chgData name="Edgard Morato" userId="1da6dde4-7cd4-47d1-b037-d62d00b7d62c" providerId="ADAL" clId="{658BC9C1-68AB-48BC-A34C-0E381F33A59A}" dt="2024-08-12T19:09:22.852" v="122" actId="478"/>
          <ac:cxnSpMkLst>
            <pc:docMk/>
            <pc:sldMk cId="4023122470" sldId="2147471831"/>
            <ac:cxnSpMk id="88" creationId="{D66ECDD9-0AA5-AFA1-FE08-C19C0E862351}"/>
          </ac:cxnSpMkLst>
        </pc:cxnChg>
        <pc:cxnChg chg="del">
          <ac:chgData name="Edgard Morato" userId="1da6dde4-7cd4-47d1-b037-d62d00b7d62c" providerId="ADAL" clId="{658BC9C1-68AB-48BC-A34C-0E381F33A59A}" dt="2024-08-12T19:09:22.852" v="122" actId="478"/>
          <ac:cxnSpMkLst>
            <pc:docMk/>
            <pc:sldMk cId="4023122470" sldId="2147471831"/>
            <ac:cxnSpMk id="91" creationId="{999A6EA8-9D82-5524-2777-3E1873016294}"/>
          </ac:cxnSpMkLst>
        </pc:cxnChg>
        <pc:cxnChg chg="del">
          <ac:chgData name="Edgard Morato" userId="1da6dde4-7cd4-47d1-b037-d62d00b7d62c" providerId="ADAL" clId="{658BC9C1-68AB-48BC-A34C-0E381F33A59A}" dt="2024-08-12T19:09:22.852" v="122" actId="478"/>
          <ac:cxnSpMkLst>
            <pc:docMk/>
            <pc:sldMk cId="4023122470" sldId="2147471831"/>
            <ac:cxnSpMk id="92" creationId="{CD66AA4A-8676-E42E-0CEC-200B979674A0}"/>
          </ac:cxnSpMkLst>
        </pc:cxnChg>
        <pc:cxnChg chg="del">
          <ac:chgData name="Edgard Morato" userId="1da6dde4-7cd4-47d1-b037-d62d00b7d62c" providerId="ADAL" clId="{658BC9C1-68AB-48BC-A34C-0E381F33A59A}" dt="2024-08-12T19:09:22.852" v="122" actId="478"/>
          <ac:cxnSpMkLst>
            <pc:docMk/>
            <pc:sldMk cId="4023122470" sldId="2147471831"/>
            <ac:cxnSpMk id="95" creationId="{1CBA69F2-CB65-A229-A339-BBAA5D6D368B}"/>
          </ac:cxnSpMkLst>
        </pc:cxnChg>
        <pc:cxnChg chg="del">
          <ac:chgData name="Edgard Morato" userId="1da6dde4-7cd4-47d1-b037-d62d00b7d62c" providerId="ADAL" clId="{658BC9C1-68AB-48BC-A34C-0E381F33A59A}" dt="2024-08-12T19:09:22.852" v="122" actId="478"/>
          <ac:cxnSpMkLst>
            <pc:docMk/>
            <pc:sldMk cId="4023122470" sldId="2147471831"/>
            <ac:cxnSpMk id="103" creationId="{8DB438CD-A95F-F3D9-49C6-A340E67F106B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15:17.276" v="142"/>
        <pc:sldMkLst>
          <pc:docMk/>
          <pc:sldMk cId="1377452179" sldId="2147471843"/>
        </pc:sldMkLst>
        <pc:spChg chg="add del mod">
          <ac:chgData name="Edgard Morato" userId="1da6dde4-7cd4-47d1-b037-d62d00b7d62c" providerId="ADAL" clId="{658BC9C1-68AB-48BC-A34C-0E381F33A59A}" dt="2024-08-12T19:09:09.153" v="119" actId="478"/>
          <ac:spMkLst>
            <pc:docMk/>
            <pc:sldMk cId="1377452179" sldId="2147471843"/>
            <ac:spMk id="3" creationId="{E5C721FE-2D79-BE6A-CEDB-7A46138AD3C1}"/>
          </ac:spMkLst>
        </pc:spChg>
        <pc:spChg chg="del">
          <ac:chgData name="Edgard Morato" userId="1da6dde4-7cd4-47d1-b037-d62d00b7d62c" providerId="ADAL" clId="{658BC9C1-68AB-48BC-A34C-0E381F33A59A}" dt="2024-08-12T19:09:07.750" v="118" actId="478"/>
          <ac:spMkLst>
            <pc:docMk/>
            <pc:sldMk cId="1377452179" sldId="2147471843"/>
            <ac:spMk id="6" creationId="{EC41F5A3-9218-D924-56CB-A66C6172F9C9}"/>
          </ac:spMkLst>
        </pc:spChg>
        <pc:spChg chg="del">
          <ac:chgData name="Edgard Morato" userId="1da6dde4-7cd4-47d1-b037-d62d00b7d62c" providerId="ADAL" clId="{658BC9C1-68AB-48BC-A34C-0E381F33A59A}" dt="2024-08-12T19:09:07.750" v="118" actId="478"/>
          <ac:spMkLst>
            <pc:docMk/>
            <pc:sldMk cId="1377452179" sldId="2147471843"/>
            <ac:spMk id="7" creationId="{A9E3CC59-9EEC-2B1B-338B-C8653967EFA4}"/>
          </ac:spMkLst>
        </pc:spChg>
        <pc:spChg chg="del">
          <ac:chgData name="Edgard Morato" userId="1da6dde4-7cd4-47d1-b037-d62d00b7d62c" providerId="ADAL" clId="{658BC9C1-68AB-48BC-A34C-0E381F33A59A}" dt="2024-08-12T18:35:17.104" v="17" actId="478"/>
          <ac:spMkLst>
            <pc:docMk/>
            <pc:sldMk cId="1377452179" sldId="2147471843"/>
            <ac:spMk id="8" creationId="{0F6CD01D-7F30-6A56-FCD6-049B387D05B8}"/>
          </ac:spMkLst>
        </pc:spChg>
        <pc:spChg chg="del">
          <ac:chgData name="Edgard Morato" userId="1da6dde4-7cd4-47d1-b037-d62d00b7d62c" providerId="ADAL" clId="{658BC9C1-68AB-48BC-A34C-0E381F33A59A}" dt="2024-08-12T18:35:17.104" v="17" actId="478"/>
          <ac:spMkLst>
            <pc:docMk/>
            <pc:sldMk cId="1377452179" sldId="2147471843"/>
            <ac:spMk id="9" creationId="{F5C404FD-5E2F-B94E-4964-711352FEB5B3}"/>
          </ac:spMkLst>
        </pc:spChg>
        <pc:spChg chg="add mod">
          <ac:chgData name="Edgard Morato" userId="1da6dde4-7cd4-47d1-b037-d62d00b7d62c" providerId="ADAL" clId="{658BC9C1-68AB-48BC-A34C-0E381F33A59A}" dt="2024-08-12T19:15:17.276" v="142"/>
          <ac:spMkLst>
            <pc:docMk/>
            <pc:sldMk cId="1377452179" sldId="2147471843"/>
            <ac:spMk id="10" creationId="{082CC845-6688-D284-1C86-C3BA6B2B851F}"/>
          </ac:spMkLst>
        </pc:spChg>
        <pc:spChg chg="add mod">
          <ac:chgData name="Edgard Morato" userId="1da6dde4-7cd4-47d1-b037-d62d00b7d62c" providerId="ADAL" clId="{658BC9C1-68AB-48BC-A34C-0E381F33A59A}" dt="2024-08-12T19:15:17.276" v="142"/>
          <ac:spMkLst>
            <pc:docMk/>
            <pc:sldMk cId="1377452179" sldId="2147471843"/>
            <ac:spMk id="11" creationId="{8B984B3F-2109-AE5B-19E0-9B4A94537FCA}"/>
          </ac:spMkLst>
        </pc:spChg>
        <pc:picChg chg="add mod">
          <ac:chgData name="Edgard Morato" userId="1da6dde4-7cd4-47d1-b037-d62d00b7d62c" providerId="ADAL" clId="{658BC9C1-68AB-48BC-A34C-0E381F33A59A}" dt="2024-08-12T19:09:19.949" v="121" actId="34135"/>
          <ac:picMkLst>
            <pc:docMk/>
            <pc:sldMk cId="1377452179" sldId="2147471843"/>
            <ac:picMk id="5" creationId="{36391555-B7D5-EBD7-09FF-1674A0E7BC91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2T19:02:18.976" v="20" actId="34135"/>
        <pc:sldMkLst>
          <pc:docMk/>
          <pc:sldMk cId="2671093986" sldId="2147471883"/>
        </pc:sldMkLst>
        <pc:spChg chg="del">
          <ac:chgData name="Edgard Morato" userId="1da6dde4-7cd4-47d1-b037-d62d00b7d62c" providerId="ADAL" clId="{658BC9C1-68AB-48BC-A34C-0E381F33A59A}" dt="2024-08-12T19:01:53.734" v="18" actId="478"/>
          <ac:spMkLst>
            <pc:docMk/>
            <pc:sldMk cId="2671093986" sldId="2147471883"/>
            <ac:spMk id="3" creationId="{0983105B-409D-050E-3D38-9A782EA901F7}"/>
          </ac:spMkLst>
        </pc:spChg>
        <pc:spChg chg="del">
          <ac:chgData name="Edgard Morato" userId="1da6dde4-7cd4-47d1-b037-d62d00b7d62c" providerId="ADAL" clId="{658BC9C1-68AB-48BC-A34C-0E381F33A59A}" dt="2024-08-12T19:01:53.734" v="18" actId="478"/>
          <ac:spMkLst>
            <pc:docMk/>
            <pc:sldMk cId="2671093986" sldId="2147471883"/>
            <ac:spMk id="4" creationId="{90740DE9-1E40-F4DE-235C-8442E5FDD93F}"/>
          </ac:spMkLst>
        </pc:spChg>
        <pc:spChg chg="del">
          <ac:chgData name="Edgard Morato" userId="1da6dde4-7cd4-47d1-b037-d62d00b7d62c" providerId="ADAL" clId="{658BC9C1-68AB-48BC-A34C-0E381F33A59A}" dt="2024-08-12T19:01:53.734" v="18" actId="478"/>
          <ac:spMkLst>
            <pc:docMk/>
            <pc:sldMk cId="2671093986" sldId="2147471883"/>
            <ac:spMk id="7" creationId="{A420D3B8-0ED8-6F38-EE6F-1DD14266BC50}"/>
          </ac:spMkLst>
        </pc:spChg>
        <pc:spChg chg="del">
          <ac:chgData name="Edgard Morato" userId="1da6dde4-7cd4-47d1-b037-d62d00b7d62c" providerId="ADAL" clId="{658BC9C1-68AB-48BC-A34C-0E381F33A59A}" dt="2024-08-12T19:01:53.734" v="18" actId="478"/>
          <ac:spMkLst>
            <pc:docMk/>
            <pc:sldMk cId="2671093986" sldId="2147471883"/>
            <ac:spMk id="8" creationId="{7AC466C3-C713-1675-B980-A74523332C96}"/>
          </ac:spMkLst>
        </pc:spChg>
        <pc:spChg chg="del">
          <ac:chgData name="Edgard Morato" userId="1da6dde4-7cd4-47d1-b037-d62d00b7d62c" providerId="ADAL" clId="{658BC9C1-68AB-48BC-A34C-0E381F33A59A}" dt="2024-08-12T19:01:53.734" v="18" actId="478"/>
          <ac:spMkLst>
            <pc:docMk/>
            <pc:sldMk cId="2671093986" sldId="2147471883"/>
            <ac:spMk id="10" creationId="{783F298C-6414-DE3C-A9AB-3A65A3CB4B02}"/>
          </ac:spMkLst>
        </pc:spChg>
        <pc:picChg chg="del">
          <ac:chgData name="Edgard Morato" userId="1da6dde4-7cd4-47d1-b037-d62d00b7d62c" providerId="ADAL" clId="{658BC9C1-68AB-48BC-A34C-0E381F33A59A}" dt="2024-08-12T19:01:53.734" v="18" actId="478"/>
          <ac:picMkLst>
            <pc:docMk/>
            <pc:sldMk cId="2671093986" sldId="2147471883"/>
            <ac:picMk id="5" creationId="{F23805DC-249F-FE32-D80D-3E60DD0AFF7B}"/>
          </ac:picMkLst>
        </pc:picChg>
        <pc:picChg chg="add mod">
          <ac:chgData name="Edgard Morato" userId="1da6dde4-7cd4-47d1-b037-d62d00b7d62c" providerId="ADAL" clId="{658BC9C1-68AB-48BC-A34C-0E381F33A59A}" dt="2024-08-12T19:02:18.976" v="20" actId="34135"/>
          <ac:picMkLst>
            <pc:docMk/>
            <pc:sldMk cId="2671093986" sldId="2147471883"/>
            <ac:picMk id="6" creationId="{532195E2-8890-0E4A-9769-0709DE1B15DC}"/>
          </ac:picMkLst>
        </pc:picChg>
        <pc:picChg chg="del">
          <ac:chgData name="Edgard Morato" userId="1da6dde4-7cd4-47d1-b037-d62d00b7d62c" providerId="ADAL" clId="{658BC9C1-68AB-48BC-A34C-0E381F33A59A}" dt="2024-08-12T19:01:53.734" v="18" actId="478"/>
          <ac:picMkLst>
            <pc:docMk/>
            <pc:sldMk cId="2671093986" sldId="2147471883"/>
            <ac:picMk id="9" creationId="{3D61DE3A-6788-309F-274E-D6C11E9D3AB4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2T19:24:39.588" v="167" actId="207"/>
        <pc:sldMkLst>
          <pc:docMk/>
          <pc:sldMk cId="432261805" sldId="2147471908"/>
        </pc:sldMkLst>
        <pc:spChg chg="add del mod">
          <ac:chgData name="Edgard Morato" userId="1da6dde4-7cd4-47d1-b037-d62d00b7d62c" providerId="ADAL" clId="{658BC9C1-68AB-48BC-A34C-0E381F33A59A}" dt="2024-08-12T19:08:55.574" v="115" actId="478"/>
          <ac:spMkLst>
            <pc:docMk/>
            <pc:sldMk cId="432261805" sldId="2147471908"/>
            <ac:spMk id="3" creationId="{17EFA442-43BA-01AF-9180-87CADFE52097}"/>
          </ac:spMkLst>
        </pc:spChg>
        <pc:spChg chg="add del mod">
          <ac:chgData name="Edgard Morato" userId="1da6dde4-7cd4-47d1-b037-d62d00b7d62c" providerId="ADAL" clId="{658BC9C1-68AB-48BC-A34C-0E381F33A59A}" dt="2024-08-12T19:08:55.574" v="115" actId="478"/>
          <ac:spMkLst>
            <pc:docMk/>
            <pc:sldMk cId="432261805" sldId="2147471908"/>
            <ac:spMk id="5" creationId="{A79D9E54-9BF7-5838-515E-E987BC3A51A7}"/>
          </ac:spMkLst>
        </pc:spChg>
        <pc:spChg chg="add mod">
          <ac:chgData name="Edgard Morato" userId="1da6dde4-7cd4-47d1-b037-d62d00b7d62c" providerId="ADAL" clId="{658BC9C1-68AB-48BC-A34C-0E381F33A59A}" dt="2024-08-12T19:24:39.588" v="167" actId="207"/>
          <ac:spMkLst>
            <pc:docMk/>
            <pc:sldMk cId="432261805" sldId="2147471908"/>
            <ac:spMk id="8" creationId="{EE176071-A48C-B8AF-C7F8-A706895C30AE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22" creationId="{0C31F59B-A9BD-4D44-D07D-32727EA92BAC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23" creationId="{A17C6332-DBAA-2934-86D9-A8BF32EA10D8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24" creationId="{B2B94903-75B3-7920-2E51-E0C2E4727751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25" creationId="{C3DA19C6-0FF5-258A-B4F5-61EF7EBD4CA0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26" creationId="{B9D9E16D-CAFE-BD8A-B1C2-3AD3CE93450A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27" creationId="{4A1E2B9A-CE87-4CCC-70E5-E189ECF11B13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41" creationId="{B059F33A-F026-CD50-BCD2-F34CEEEA3F4A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43" creationId="{7B488672-800F-9F4A-40DD-175B9EDA910D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44" creationId="{BAF458FC-3C19-287D-F831-13780519CEAA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46" creationId="{DF32AD2C-DCE7-1CD4-DC5A-43951F0B9AC4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49" creationId="{97793581-798B-41FB-27FF-03150657739D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53" creationId="{41EB1F76-C2AF-EBCD-8902-A0E11D818C0E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75" creationId="{A4E3D006-A082-AA60-27AC-006618D64E10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79" creationId="{BC9E2BF4-E190-3412-BE3B-28FD6ACD3BFD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83" creationId="{7C832B7A-67EB-C293-E55D-2B61D22C15F5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84" creationId="{E1D94D10-2D83-E84E-2615-4A890180A08F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88" creationId="{DFC43168-5890-1BE2-6C1A-9DFE9916736D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98" creationId="{2531F979-69AF-6F3F-D933-AE59A39DA570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99" creationId="{65168CB9-9607-9A90-4E3C-E83DF891121A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00" creationId="{08BD10A8-B4AE-C428-E12C-F1E415613171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01" creationId="{6A4D6C7C-EB75-2F75-2D67-909552872FEF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02" creationId="{BA5081AD-8468-1421-1EAE-3D103A2D505A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03" creationId="{DA7EB38C-4467-F647-3E13-46C733F2055A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10" creationId="{A18CD3AF-991F-A4ED-2FAA-EDF510660A68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11" creationId="{3CB0C6A9-3555-92BF-24EB-B7EAF1B8D5AC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12" creationId="{E293E27C-087D-7A69-C7FE-8E731B5687E2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13" creationId="{F39107BF-85A5-A555-E6C6-E0F3E3ADA896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38" creationId="{8802B9F8-5306-4A8E-E6BA-566B18FD2EE5}"/>
          </ac:spMkLst>
        </pc:spChg>
        <pc:spChg chg="del">
          <ac:chgData name="Edgard Morato" userId="1da6dde4-7cd4-47d1-b037-d62d00b7d62c" providerId="ADAL" clId="{658BC9C1-68AB-48BC-A34C-0E381F33A59A}" dt="2024-08-12T19:08:54.099" v="114" actId="478"/>
          <ac:spMkLst>
            <pc:docMk/>
            <pc:sldMk cId="432261805" sldId="2147471908"/>
            <ac:spMk id="144" creationId="{C19CC314-6F4E-0CCF-4EFD-5F99D331329B}"/>
          </ac:spMkLst>
        </pc:spChg>
        <pc:grpChg chg="del">
          <ac:chgData name="Edgard Morato" userId="1da6dde4-7cd4-47d1-b037-d62d00b7d62c" providerId="ADAL" clId="{658BC9C1-68AB-48BC-A34C-0E381F33A59A}" dt="2024-08-12T19:08:54.099" v="114" actId="478"/>
          <ac:grpSpMkLst>
            <pc:docMk/>
            <pc:sldMk cId="432261805" sldId="2147471908"/>
            <ac:grpSpMk id="114" creationId="{75CE79A6-BF18-FDA6-B28E-DC3CC1ADEA1F}"/>
          </ac:grpSpMkLst>
        </pc:grpChg>
        <pc:grpChg chg="del">
          <ac:chgData name="Edgard Morato" userId="1da6dde4-7cd4-47d1-b037-d62d00b7d62c" providerId="ADAL" clId="{658BC9C1-68AB-48BC-A34C-0E381F33A59A}" dt="2024-08-12T19:08:54.099" v="114" actId="478"/>
          <ac:grpSpMkLst>
            <pc:docMk/>
            <pc:sldMk cId="432261805" sldId="2147471908"/>
            <ac:grpSpMk id="118" creationId="{940681D5-91BB-66AD-B3F1-E64071FD8C87}"/>
          </ac:grpSpMkLst>
        </pc:grpChg>
        <pc:grpChg chg="del">
          <ac:chgData name="Edgard Morato" userId="1da6dde4-7cd4-47d1-b037-d62d00b7d62c" providerId="ADAL" clId="{658BC9C1-68AB-48BC-A34C-0E381F33A59A}" dt="2024-08-12T19:08:54.099" v="114" actId="478"/>
          <ac:grpSpMkLst>
            <pc:docMk/>
            <pc:sldMk cId="432261805" sldId="2147471908"/>
            <ac:grpSpMk id="122" creationId="{E2E417AC-0F8D-A74F-0152-ECD3F9803C56}"/>
          </ac:grpSpMkLst>
        </pc:grpChg>
        <pc:grpChg chg="del">
          <ac:chgData name="Edgard Morato" userId="1da6dde4-7cd4-47d1-b037-d62d00b7d62c" providerId="ADAL" clId="{658BC9C1-68AB-48BC-A34C-0E381F33A59A}" dt="2024-08-12T19:08:54.099" v="114" actId="478"/>
          <ac:grpSpMkLst>
            <pc:docMk/>
            <pc:sldMk cId="432261805" sldId="2147471908"/>
            <ac:grpSpMk id="126" creationId="{58434D2F-FE23-37D7-D7E7-4F696BD096F3}"/>
          </ac:grpSpMkLst>
        </pc:grpChg>
        <pc:grpChg chg="del">
          <ac:chgData name="Edgard Morato" userId="1da6dde4-7cd4-47d1-b037-d62d00b7d62c" providerId="ADAL" clId="{658BC9C1-68AB-48BC-A34C-0E381F33A59A}" dt="2024-08-12T19:08:54.099" v="114" actId="478"/>
          <ac:grpSpMkLst>
            <pc:docMk/>
            <pc:sldMk cId="432261805" sldId="2147471908"/>
            <ac:grpSpMk id="130" creationId="{20D32D57-C191-6784-091D-61B1C1D6EEC5}"/>
          </ac:grpSpMkLst>
        </pc:grpChg>
        <pc:grpChg chg="del">
          <ac:chgData name="Edgard Morato" userId="1da6dde4-7cd4-47d1-b037-d62d00b7d62c" providerId="ADAL" clId="{658BC9C1-68AB-48BC-A34C-0E381F33A59A}" dt="2024-08-12T19:08:54.099" v="114" actId="478"/>
          <ac:grpSpMkLst>
            <pc:docMk/>
            <pc:sldMk cId="432261805" sldId="2147471908"/>
            <ac:grpSpMk id="134" creationId="{9C8AA083-698C-453C-F704-69E3DB254FD4}"/>
          </ac:grpSpMkLst>
        </pc:grpChg>
        <pc:grpChg chg="del">
          <ac:chgData name="Edgard Morato" userId="1da6dde4-7cd4-47d1-b037-d62d00b7d62c" providerId="ADAL" clId="{658BC9C1-68AB-48BC-A34C-0E381F33A59A}" dt="2024-08-12T19:08:54.099" v="114" actId="478"/>
          <ac:grpSpMkLst>
            <pc:docMk/>
            <pc:sldMk cId="432261805" sldId="2147471908"/>
            <ac:grpSpMk id="139" creationId="{24B1F793-FA99-434E-9F78-E03F622427B1}"/>
          </ac:grpSpMkLst>
        </pc:grpChg>
        <pc:picChg chg="add mod">
          <ac:chgData name="Edgard Morato" userId="1da6dde4-7cd4-47d1-b037-d62d00b7d62c" providerId="ADAL" clId="{658BC9C1-68AB-48BC-A34C-0E381F33A59A}" dt="2024-08-12T19:09:05.784" v="117" actId="34135"/>
          <ac:picMkLst>
            <pc:docMk/>
            <pc:sldMk cId="432261805" sldId="2147471908"/>
            <ac:picMk id="7" creationId="{A34A2020-EB6C-17CA-90F3-432E3AC1E360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92" creationId="{79355A03-C80A-28F0-FABF-1413035DDC5F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93" creationId="{8A2FD8A6-BCF9-E403-BAE8-D4AA2BA937AC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95" creationId="{9D0878C4-41B6-88D9-7583-2754E33C281D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96" creationId="{830F26CF-66C1-1602-DC83-9DAAA6131667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97" creationId="{57837388-A4B3-FC9F-8EE4-843DFC2AB766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104" creationId="{23D758FD-DAC7-6C7F-5103-475CE4303340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105" creationId="{511CFB1C-32BF-E1A7-0BA1-6303ADADE7E9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106" creationId="{4AF0747F-A0E1-2A6D-F81C-14B55F301122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107" creationId="{4D5B3C39-E6AC-A946-6E62-6F1F27198A9D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108" creationId="{6CB3DB1A-C592-53D6-DAE5-37D1B015578C}"/>
          </ac:picMkLst>
        </pc:picChg>
        <pc:picChg chg="del">
          <ac:chgData name="Edgard Morato" userId="1da6dde4-7cd4-47d1-b037-d62d00b7d62c" providerId="ADAL" clId="{658BC9C1-68AB-48BC-A34C-0E381F33A59A}" dt="2024-08-12T19:08:54.099" v="114" actId="478"/>
          <ac:picMkLst>
            <pc:docMk/>
            <pc:sldMk cId="432261805" sldId="2147471908"/>
            <ac:picMk id="109" creationId="{2AAEDC8D-1EF4-7E69-FDDF-65714A3292F1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2T19:04:31.746" v="49" actId="34135"/>
        <pc:sldMkLst>
          <pc:docMk/>
          <pc:sldMk cId="3578510256" sldId="2147471939"/>
        </pc:sldMkLst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8" creationId="{CE1225D3-B9F4-29BA-A52E-3EABCEEF78B7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0" creationId="{BCBC20F3-5BF3-2627-BC06-8DB50127082F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1" creationId="{6E066E19-CCE0-6A87-F18A-58F286E010EE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2" creationId="{F4A46544-166D-39E2-A24D-9AF0B17B7C91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5" creationId="{B3C744D9-5C01-170A-3CB7-3F33AEECBA57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6" creationId="{045B7704-242A-E00E-9AD4-585E3201BC79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48" creationId="{6C6FE275-B15F-3D46-2FE7-CD8E7919FB9A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53" creationId="{13C148E9-13A6-E94D-E17C-7CF17D88A91A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55" creationId="{76DD9F2C-C8A8-023C-5757-5718C4721DC4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58" creationId="{E88FA25A-A5E1-B17F-50D5-ECF0BAB5EE04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59" creationId="{6F1902E8-A70A-7F51-DF9B-FC0BD2CEF31E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60" creationId="{90B811BF-76EE-536F-A616-3337880CDE54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61" creationId="{F1E24D22-45B2-5C77-5ADE-7BA0FF28B230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65" creationId="{F90D16E6-0505-DFA2-3D01-275B7441E7E2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67" creationId="{927596AC-E24F-B192-E433-506C7AA0B7C4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72" creationId="{2F53938C-5094-779A-C3FD-38F669DEA324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73" creationId="{E1B01C86-3C66-A8C7-354A-EE7D18CF6E41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89" creationId="{179140EE-836B-DF60-408B-47AAFA2ED0BB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199" creationId="{45FD955A-5918-4AD5-E88F-2751963A6783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0" creationId="{704001B4-573C-1A63-8487-92250A77B883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1" creationId="{9A92C675-B649-95F8-735F-D59E2FDE0327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2" creationId="{718DC2D3-8C96-8947-DC6E-CE51360B798B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3" creationId="{4B7C4EE8-A1E1-DD56-F23C-338FFAA44E03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4" creationId="{739427F1-D2EA-519C-EA3F-48A6E30BBCDA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5" creationId="{EA81EBF5-44FF-6C80-41B1-E63B1DF7DF3C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6" creationId="{7DF0A9E5-39DB-7D96-C703-A32BDF519FDA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7" creationId="{CD472C14-886F-86D5-FD13-60976E6AA98C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08" creationId="{832A0871-1A0A-841B-5992-55E8235B7E10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0" creationId="{AFF3EB80-7FF4-A348-6111-0D29DD1B3656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1" creationId="{3FFE23B4-2A61-EAFA-7777-103926F78796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2" creationId="{6C75F7F4-BB0A-E38D-7A25-9586263CD378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3" creationId="{D2A4A74E-22E1-F5D2-C1D9-F6D0AA6307C2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4" creationId="{C2DAFB58-C55F-ED94-50BE-CCD2720C5712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5" creationId="{BC548844-AD85-5735-3796-3A6BB6279FFB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6" creationId="{E1B2D245-8887-B138-1A53-27C48F1F5944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7" creationId="{423DE421-66F8-07A2-80CB-8EE414A3BF71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8" creationId="{C3D7EBE2-8BAC-4A2B-DBB0-4A4E8499B944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19" creationId="{46BD65BB-04C2-5427-B586-13094253D7C8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0" creationId="{E4AA5BAB-D229-AF3A-85A8-83902A6C96FE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1" creationId="{113FD852-F98A-79A6-6A50-D2F43D5E632A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2" creationId="{FF53FDBF-27D4-8BF3-C8A3-DA22B13D068A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4" creationId="{0D422C3E-2D4E-0FFB-A29F-F7BD02964620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5" creationId="{0B977FCD-B117-7738-126B-3F8AD4455893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6" creationId="{B9E4752C-5C8D-5480-F51C-CF757796D7D2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7" creationId="{C649B2D6-8C86-32EA-F375-56D7AFE6BB97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8" creationId="{23F3B148-8830-CF23-A0C1-554C95B00916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29" creationId="{F0896D9B-0480-554A-10BB-BA0106B05F5B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30" creationId="{61FD4939-EC22-34DB-F768-CE136C94F795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61" creationId="{5C7958C2-23E7-4B9E-6D1A-412840F360C9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62" creationId="{1B48C4A6-2668-95D7-7E92-3CAF9E1E9822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63" creationId="{2757AADD-E30B-1876-15D7-4591B9808F0D}"/>
          </ac:spMkLst>
        </pc:spChg>
        <pc:spChg chg="del">
          <ac:chgData name="Edgard Morato" userId="1da6dde4-7cd4-47d1-b037-d62d00b7d62c" providerId="ADAL" clId="{658BC9C1-68AB-48BC-A34C-0E381F33A59A}" dt="2024-08-12T19:04:20.988" v="47" actId="478"/>
          <ac:spMkLst>
            <pc:docMk/>
            <pc:sldMk cId="3578510256" sldId="2147471939"/>
            <ac:spMk id="264" creationId="{A26842E5-AFD0-21F0-9D33-48717CC71470}"/>
          </ac:spMkLst>
        </pc:spChg>
        <pc:picChg chg="add mod">
          <ac:chgData name="Edgard Morato" userId="1da6dde4-7cd4-47d1-b037-d62d00b7d62c" providerId="ADAL" clId="{658BC9C1-68AB-48BC-A34C-0E381F33A59A}" dt="2024-08-12T19:04:31.746" v="49" actId="34135"/>
          <ac:picMkLst>
            <pc:docMk/>
            <pc:sldMk cId="3578510256" sldId="2147471939"/>
            <ac:picMk id="3" creationId="{4E0D31B4-A9BA-8070-5403-05B1B315ABF7}"/>
          </ac:picMkLst>
        </pc:picChg>
        <pc:picChg chg="del">
          <ac:chgData name="Edgard Morato" userId="1da6dde4-7cd4-47d1-b037-d62d00b7d62c" providerId="ADAL" clId="{658BC9C1-68AB-48BC-A34C-0E381F33A59A}" dt="2024-08-12T19:04:20.988" v="47" actId="478"/>
          <ac:picMkLst>
            <pc:docMk/>
            <pc:sldMk cId="3578510256" sldId="2147471939"/>
            <ac:picMk id="9" creationId="{3B377908-8DBC-2DDE-E3EB-802A4C9A7212}"/>
          </ac:picMkLst>
        </pc:picChg>
        <pc:cxnChg chg="del">
          <ac:chgData name="Edgard Morato" userId="1da6dde4-7cd4-47d1-b037-d62d00b7d62c" providerId="ADAL" clId="{658BC9C1-68AB-48BC-A34C-0E381F33A59A}" dt="2024-08-12T19:04:20.988" v="47" actId="478"/>
          <ac:cxnSpMkLst>
            <pc:docMk/>
            <pc:sldMk cId="3578510256" sldId="2147471939"/>
            <ac:cxnSpMk id="150" creationId="{0319882C-0C23-08B1-5B2F-B95CD3D48071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05:19.307" v="61" actId="34135"/>
        <pc:sldMkLst>
          <pc:docMk/>
          <pc:sldMk cId="2749184785" sldId="2147471976"/>
        </pc:sldMkLst>
        <pc:spChg chg="del">
          <ac:chgData name="Edgard Morato" userId="1da6dde4-7cd4-47d1-b037-d62d00b7d62c" providerId="ADAL" clId="{658BC9C1-68AB-48BC-A34C-0E381F33A59A}" dt="2024-08-12T19:05:08.385" v="59" actId="478"/>
          <ac:spMkLst>
            <pc:docMk/>
            <pc:sldMk cId="2749184785" sldId="2147471976"/>
            <ac:spMk id="2" creationId="{70575E36-8916-2DE4-FA6E-05D454282146}"/>
          </ac:spMkLst>
        </pc:spChg>
        <pc:spChg chg="del">
          <ac:chgData name="Edgard Morato" userId="1da6dde4-7cd4-47d1-b037-d62d00b7d62c" providerId="ADAL" clId="{658BC9C1-68AB-48BC-A34C-0E381F33A59A}" dt="2024-08-12T19:05:08.385" v="59" actId="478"/>
          <ac:spMkLst>
            <pc:docMk/>
            <pc:sldMk cId="2749184785" sldId="2147471976"/>
            <ac:spMk id="5" creationId="{739C85DF-1F5F-1B60-FF70-F4FEA6D1E702}"/>
          </ac:spMkLst>
        </pc:spChg>
        <pc:spChg chg="del">
          <ac:chgData name="Edgard Morato" userId="1da6dde4-7cd4-47d1-b037-d62d00b7d62c" providerId="ADAL" clId="{658BC9C1-68AB-48BC-A34C-0E381F33A59A}" dt="2024-08-12T19:05:08.385" v="59" actId="478"/>
          <ac:spMkLst>
            <pc:docMk/>
            <pc:sldMk cId="2749184785" sldId="2147471976"/>
            <ac:spMk id="6" creationId="{D3F0DD67-B3E7-243F-D7CE-4D59E4008E07}"/>
          </ac:spMkLst>
        </pc:spChg>
        <pc:spChg chg="del">
          <ac:chgData name="Edgard Morato" userId="1da6dde4-7cd4-47d1-b037-d62d00b7d62c" providerId="ADAL" clId="{658BC9C1-68AB-48BC-A34C-0E381F33A59A}" dt="2024-08-12T19:05:08.385" v="59" actId="478"/>
          <ac:spMkLst>
            <pc:docMk/>
            <pc:sldMk cId="2749184785" sldId="2147471976"/>
            <ac:spMk id="7" creationId="{AEFEE837-D574-4333-8E10-A63B052E2972}"/>
          </ac:spMkLst>
        </pc:spChg>
        <pc:spChg chg="del">
          <ac:chgData name="Edgard Morato" userId="1da6dde4-7cd4-47d1-b037-d62d00b7d62c" providerId="ADAL" clId="{658BC9C1-68AB-48BC-A34C-0E381F33A59A}" dt="2024-08-12T19:05:08.385" v="59" actId="478"/>
          <ac:spMkLst>
            <pc:docMk/>
            <pc:sldMk cId="2749184785" sldId="2147471976"/>
            <ac:spMk id="8" creationId="{7D1168C7-4889-2F06-6198-196FDE2B793C}"/>
          </ac:spMkLst>
        </pc:spChg>
        <pc:spChg chg="del">
          <ac:chgData name="Edgard Morato" userId="1da6dde4-7cd4-47d1-b037-d62d00b7d62c" providerId="ADAL" clId="{658BC9C1-68AB-48BC-A34C-0E381F33A59A}" dt="2024-08-12T19:05:08.385" v="59" actId="478"/>
          <ac:spMkLst>
            <pc:docMk/>
            <pc:sldMk cId="2749184785" sldId="2147471976"/>
            <ac:spMk id="9" creationId="{606EF10B-BD9A-79F7-A3A1-FE7C66EB86FE}"/>
          </ac:spMkLst>
        </pc:spChg>
        <pc:picChg chg="del">
          <ac:chgData name="Edgard Morato" userId="1da6dde4-7cd4-47d1-b037-d62d00b7d62c" providerId="ADAL" clId="{658BC9C1-68AB-48BC-A34C-0E381F33A59A}" dt="2024-08-12T19:05:08.385" v="59" actId="478"/>
          <ac:picMkLst>
            <pc:docMk/>
            <pc:sldMk cId="2749184785" sldId="2147471976"/>
            <ac:picMk id="3" creationId="{67D7A6F3-94AD-D7BB-7706-64798ECB7323}"/>
          </ac:picMkLst>
        </pc:picChg>
        <pc:picChg chg="del">
          <ac:chgData name="Edgard Morato" userId="1da6dde4-7cd4-47d1-b037-d62d00b7d62c" providerId="ADAL" clId="{658BC9C1-68AB-48BC-A34C-0E381F33A59A}" dt="2024-08-12T19:05:08.385" v="59" actId="478"/>
          <ac:picMkLst>
            <pc:docMk/>
            <pc:sldMk cId="2749184785" sldId="2147471976"/>
            <ac:picMk id="4" creationId="{DB5805E7-17FF-4AA2-885F-BA8EDD1CEBFF}"/>
          </ac:picMkLst>
        </pc:picChg>
        <pc:picChg chg="add mod">
          <ac:chgData name="Edgard Morato" userId="1da6dde4-7cd4-47d1-b037-d62d00b7d62c" providerId="ADAL" clId="{658BC9C1-68AB-48BC-A34C-0E381F33A59A}" dt="2024-08-12T19:05:19.307" v="61" actId="34135"/>
          <ac:picMkLst>
            <pc:docMk/>
            <pc:sldMk cId="2749184785" sldId="2147471976"/>
            <ac:picMk id="11" creationId="{EDCD81C7-7704-9D77-6E38-1F9660DA5FDD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2T19:02:57.648" v="27" actId="34135"/>
        <pc:sldMkLst>
          <pc:docMk/>
          <pc:sldMk cId="60920140" sldId="2147472007"/>
        </pc:sldMkLst>
        <pc:spChg chg="del">
          <ac:chgData name="Edgard Morato" userId="1da6dde4-7cd4-47d1-b037-d62d00b7d62c" providerId="ADAL" clId="{658BC9C1-68AB-48BC-A34C-0E381F33A59A}" dt="2024-08-12T19:02:42.618" v="25" actId="478"/>
          <ac:spMkLst>
            <pc:docMk/>
            <pc:sldMk cId="60920140" sldId="2147472007"/>
            <ac:spMk id="2" creationId="{AC597590-9E93-0687-BC8A-C91741B15C6A}"/>
          </ac:spMkLst>
        </pc:spChg>
        <pc:spChg chg="del">
          <ac:chgData name="Edgard Morato" userId="1da6dde4-7cd4-47d1-b037-d62d00b7d62c" providerId="ADAL" clId="{658BC9C1-68AB-48BC-A34C-0E381F33A59A}" dt="2024-08-12T19:02:42.618" v="25" actId="478"/>
          <ac:spMkLst>
            <pc:docMk/>
            <pc:sldMk cId="60920140" sldId="2147472007"/>
            <ac:spMk id="4" creationId="{56101A64-97A5-610C-0766-3E627B88D06F}"/>
          </ac:spMkLst>
        </pc:spChg>
        <pc:spChg chg="del">
          <ac:chgData name="Edgard Morato" userId="1da6dde4-7cd4-47d1-b037-d62d00b7d62c" providerId="ADAL" clId="{658BC9C1-68AB-48BC-A34C-0E381F33A59A}" dt="2024-08-12T19:02:42.618" v="25" actId="478"/>
          <ac:spMkLst>
            <pc:docMk/>
            <pc:sldMk cId="60920140" sldId="2147472007"/>
            <ac:spMk id="7" creationId="{56EB23F0-EF27-1860-79C5-38FB817A3FC8}"/>
          </ac:spMkLst>
        </pc:spChg>
        <pc:spChg chg="del">
          <ac:chgData name="Edgard Morato" userId="1da6dde4-7cd4-47d1-b037-d62d00b7d62c" providerId="ADAL" clId="{658BC9C1-68AB-48BC-A34C-0E381F33A59A}" dt="2024-08-12T19:02:42.618" v="25" actId="478"/>
          <ac:spMkLst>
            <pc:docMk/>
            <pc:sldMk cId="60920140" sldId="2147472007"/>
            <ac:spMk id="8" creationId="{914F95C6-50C9-FAD1-00FD-AEB508207495}"/>
          </ac:spMkLst>
        </pc:spChg>
        <pc:spChg chg="del">
          <ac:chgData name="Edgard Morato" userId="1da6dde4-7cd4-47d1-b037-d62d00b7d62c" providerId="ADAL" clId="{658BC9C1-68AB-48BC-A34C-0E381F33A59A}" dt="2024-08-12T19:02:42.618" v="25" actId="478"/>
          <ac:spMkLst>
            <pc:docMk/>
            <pc:sldMk cId="60920140" sldId="2147472007"/>
            <ac:spMk id="9" creationId="{559F10A4-780F-BDA0-0F0E-10273E337CCC}"/>
          </ac:spMkLst>
        </pc:spChg>
        <pc:spChg chg="del">
          <ac:chgData name="Edgard Morato" userId="1da6dde4-7cd4-47d1-b037-d62d00b7d62c" providerId="ADAL" clId="{658BC9C1-68AB-48BC-A34C-0E381F33A59A}" dt="2024-08-12T19:02:42.618" v="25" actId="478"/>
          <ac:spMkLst>
            <pc:docMk/>
            <pc:sldMk cId="60920140" sldId="2147472007"/>
            <ac:spMk id="13" creationId="{6A04E0E0-A7FB-ACE3-36B6-F7B67B028A93}"/>
          </ac:spMkLst>
        </pc:spChg>
        <pc:picChg chg="add mod">
          <ac:chgData name="Edgard Morato" userId="1da6dde4-7cd4-47d1-b037-d62d00b7d62c" providerId="ADAL" clId="{658BC9C1-68AB-48BC-A34C-0E381F33A59A}" dt="2024-08-12T19:02:57.648" v="27" actId="34135"/>
          <ac:picMkLst>
            <pc:docMk/>
            <pc:sldMk cId="60920140" sldId="2147472007"/>
            <ac:picMk id="5" creationId="{26F4AA5D-E86E-EE90-876C-2F52E867A325}"/>
          </ac:picMkLst>
        </pc:picChg>
        <pc:picChg chg="del">
          <ac:chgData name="Edgard Morato" userId="1da6dde4-7cd4-47d1-b037-d62d00b7d62c" providerId="ADAL" clId="{658BC9C1-68AB-48BC-A34C-0E381F33A59A}" dt="2024-08-12T19:02:42.618" v="25" actId="478"/>
          <ac:picMkLst>
            <pc:docMk/>
            <pc:sldMk cId="60920140" sldId="2147472007"/>
            <ac:picMk id="6" creationId="{8A54964B-8F79-174D-7B35-C6C69726633A}"/>
          </ac:picMkLst>
        </pc:picChg>
        <pc:picChg chg="del">
          <ac:chgData name="Edgard Morato" userId="1da6dde4-7cd4-47d1-b037-d62d00b7d62c" providerId="ADAL" clId="{658BC9C1-68AB-48BC-A34C-0E381F33A59A}" dt="2024-08-12T19:02:42.618" v="25" actId="478"/>
          <ac:picMkLst>
            <pc:docMk/>
            <pc:sldMk cId="60920140" sldId="2147472007"/>
            <ac:picMk id="10" creationId="{5131D6C6-DF68-DEEF-3F6C-0264805AAC15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2T19:03:16.037" v="31" actId="34135"/>
        <pc:sldMkLst>
          <pc:docMk/>
          <pc:sldMk cId="124008438" sldId="2147472012"/>
        </pc:sldMkLst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" creationId="{2555708E-CDD3-6008-3C77-66AEC27A9445}"/>
          </ac:spMkLst>
        </pc:spChg>
        <pc:spChg chg="add del mod">
          <ac:chgData name="Edgard Morato" userId="1da6dde4-7cd4-47d1-b037-d62d00b7d62c" providerId="ADAL" clId="{658BC9C1-68AB-48BC-A34C-0E381F33A59A}" dt="2024-08-12T19:03:04.397" v="29" actId="478"/>
          <ac:spMkLst>
            <pc:docMk/>
            <pc:sldMk cId="124008438" sldId="2147472012"/>
            <ac:spMk id="4" creationId="{A4A66C50-43D3-C40B-850B-AC013B467150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5" creationId="{C955E717-FA55-D2A8-0360-7445D5DC03CB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7" creationId="{79783F7B-D1E1-6D51-A364-D4B71AE81DF5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8" creationId="{97631D15-6B55-67ED-A692-BDE7E548D6EB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9" creationId="{97D2E0AC-4568-649D-8748-9113A3ADE313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10" creationId="{09D66C22-E4A0-05B7-51CC-8C5C409E803C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11" creationId="{FD0155CF-DA4C-ED6E-B5D3-285196D1D371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12" creationId="{28CF69CB-D2EE-691B-FAFB-69292B2FC80B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13" creationId="{8C9D62F2-A02F-A630-E109-2A0FF60239C3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14" creationId="{A2B165B1-16D8-C1AF-7A23-8F43E6412F9C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15" creationId="{9E60ABDF-F3B2-EA9A-1D2F-948D0FF94E54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16" creationId="{57D9C1F7-A944-17CE-012F-CA06D6D380CB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17" creationId="{44E99C24-C2B2-34C0-8F4E-CC37609358A6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20" creationId="{B67E67CD-72F6-936C-CE5B-89D176BEACB8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22" creationId="{2852B0CE-26BF-AB9A-FC33-ECDB51354227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29" creationId="{CC86DA31-09CC-1AA5-8823-D5C29C1D41B9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1" creationId="{DC547173-C027-004F-D48B-469F228469CE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3" creationId="{B16E32A4-F14E-762D-C142-9C6BFD9B6366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4" creationId="{A1835DF1-25C0-5E45-CDB6-0D1DEA0430CB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5" creationId="{E00DA7E2-9660-387D-FCDC-269F6DF9B9A8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6" creationId="{687848C6-25B2-E1BC-9891-CBA9C956A333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7" creationId="{B5859071-8FB2-2479-D352-386C515FB077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8" creationId="{F55631A4-843F-567D-3F67-1384BAF8EF26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39" creationId="{A9BC0AE5-B898-9518-0C6B-A33EF35353E1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0" creationId="{125FF2B2-7CC2-538F-D8CE-70EC369CD11C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1" creationId="{C4D1BF9F-E982-97ED-F616-84C333308234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2" creationId="{CFAC0898-9C20-DD81-3B35-0C522AE209C8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3" creationId="{7AC58117-71AE-031A-BEC4-502A5ACABBBB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4" creationId="{29E13C8A-9FA3-EC05-70D1-5C4455225E75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5" creationId="{21953A17-E774-A5B8-034F-DA7D8AE1B02B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6" creationId="{7CB8446F-20F6-33CE-ED6E-A0AE33AC9754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7" creationId="{E651496B-CAF7-B21A-7986-7700F7E9A695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48" creationId="{8A30515C-5EFB-EE7C-9657-90DC7C4FF6F8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51" creationId="{A13D8997-F67A-814A-F06C-CCD7CAD9E54E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55" creationId="{AF4B721B-4938-F580-3A82-7E21DCB14560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56" creationId="{450176C1-E15B-AD08-C0CB-CF8F02B6D617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57" creationId="{A87447BE-2A7A-7687-DF32-D948A2D4AFF0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58" creationId="{CDB75F4D-BB8A-2EC0-1BF8-8062B6AEF871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59" creationId="{24F769C3-6430-0CC9-CAB1-9C3F8CA53F7A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60" creationId="{B9EB8891-B050-BAA2-BC44-6B6435E34ACF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61" creationId="{368E1EA3-777D-B02B-6FE0-97F33D25AF40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62" creationId="{94691A3E-8B34-01BC-0389-DF83D2985C74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63" creationId="{1EC3B2D5-6D0E-D757-A8BB-D512E5BAC404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64" creationId="{6ADF74AE-EC7D-457B-06CA-252CB3DCED6E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66" creationId="{C943FD67-A127-3DCF-3295-8FC15725BBCA}"/>
          </ac:spMkLst>
        </pc:spChg>
        <pc:spChg chg="del">
          <ac:chgData name="Edgard Morato" userId="1da6dde4-7cd4-47d1-b037-d62d00b7d62c" providerId="ADAL" clId="{658BC9C1-68AB-48BC-A34C-0E381F33A59A}" dt="2024-08-12T19:03:00.663" v="28" actId="478"/>
          <ac:spMkLst>
            <pc:docMk/>
            <pc:sldMk cId="124008438" sldId="2147472012"/>
            <ac:spMk id="67" creationId="{F44DC701-729B-65FE-7865-EC50DC64501E}"/>
          </ac:spMkLst>
        </pc:spChg>
        <pc:grpChg chg="del">
          <ac:chgData name="Edgard Morato" userId="1da6dde4-7cd4-47d1-b037-d62d00b7d62c" providerId="ADAL" clId="{658BC9C1-68AB-48BC-A34C-0E381F33A59A}" dt="2024-08-12T19:03:00.663" v="28" actId="478"/>
          <ac:grpSpMkLst>
            <pc:docMk/>
            <pc:sldMk cId="124008438" sldId="2147472012"/>
            <ac:grpSpMk id="52" creationId="{D3A47B56-B5D7-CC75-F1E8-32FCD5720B65}"/>
          </ac:grpSpMkLst>
        </pc:grpChg>
        <pc:grpChg chg="del">
          <ac:chgData name="Edgard Morato" userId="1da6dde4-7cd4-47d1-b037-d62d00b7d62c" providerId="ADAL" clId="{658BC9C1-68AB-48BC-A34C-0E381F33A59A}" dt="2024-08-12T19:03:00.663" v="28" actId="478"/>
          <ac:grpSpMkLst>
            <pc:docMk/>
            <pc:sldMk cId="124008438" sldId="2147472012"/>
            <ac:grpSpMk id="68" creationId="{9F6C0768-87CB-DCEB-7793-1886B8A9CCB8}"/>
          </ac:grpSpMkLst>
        </pc:grpChg>
        <pc:picChg chg="add mod">
          <ac:chgData name="Edgard Morato" userId="1da6dde4-7cd4-47d1-b037-d62d00b7d62c" providerId="ADAL" clId="{658BC9C1-68AB-48BC-A34C-0E381F33A59A}" dt="2024-08-12T19:03:16.037" v="31" actId="34135"/>
          <ac:picMkLst>
            <pc:docMk/>
            <pc:sldMk cId="124008438" sldId="2147472012"/>
            <ac:picMk id="18" creationId="{74AB746A-CA32-2822-16B7-21B2A80CDC5A}"/>
          </ac:picMkLst>
        </pc:picChg>
        <pc:picChg chg="del">
          <ac:chgData name="Edgard Morato" userId="1da6dde4-7cd4-47d1-b037-d62d00b7d62c" providerId="ADAL" clId="{658BC9C1-68AB-48BC-A34C-0E381F33A59A}" dt="2024-08-12T19:03:00.663" v="28" actId="478"/>
          <ac:picMkLst>
            <pc:docMk/>
            <pc:sldMk cId="124008438" sldId="2147472012"/>
            <ac:picMk id="30" creationId="{7DB7A507-4EF3-CCEC-96FB-35004657D5EB}"/>
          </ac:picMkLst>
        </pc:picChg>
        <pc:cxnChg chg="del">
          <ac:chgData name="Edgard Morato" userId="1da6dde4-7cd4-47d1-b037-d62d00b7d62c" providerId="ADAL" clId="{658BC9C1-68AB-48BC-A34C-0E381F33A59A}" dt="2024-08-12T19:03:00.663" v="28" actId="478"/>
          <ac:cxnSpMkLst>
            <pc:docMk/>
            <pc:sldMk cId="124008438" sldId="2147472012"/>
            <ac:cxnSpMk id="49" creationId="{E99B4B23-FB4A-09B2-48A8-B6EC4051E439}"/>
          </ac:cxnSpMkLst>
        </pc:cxnChg>
        <pc:cxnChg chg="del">
          <ac:chgData name="Edgard Morato" userId="1da6dde4-7cd4-47d1-b037-d62d00b7d62c" providerId="ADAL" clId="{658BC9C1-68AB-48BC-A34C-0E381F33A59A}" dt="2024-08-12T19:03:00.663" v="28" actId="478"/>
          <ac:cxnSpMkLst>
            <pc:docMk/>
            <pc:sldMk cId="124008438" sldId="2147472012"/>
            <ac:cxnSpMk id="50" creationId="{6E97F263-584C-D247-BE8F-BC4353337F67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06:09.511" v="72" actId="34135"/>
        <pc:sldMkLst>
          <pc:docMk/>
          <pc:sldMk cId="434140393" sldId="2147472015"/>
        </pc:sldMkLst>
        <pc:spChg chg="del">
          <ac:chgData name="Edgard Morato" userId="1da6dde4-7cd4-47d1-b037-d62d00b7d62c" providerId="ADAL" clId="{658BC9C1-68AB-48BC-A34C-0E381F33A59A}" dt="2024-08-12T19:05:57.917" v="70" actId="478"/>
          <ac:spMkLst>
            <pc:docMk/>
            <pc:sldMk cId="434140393" sldId="2147472015"/>
            <ac:spMk id="2" creationId="{70575E36-8916-2DE4-FA6E-05D454282146}"/>
          </ac:spMkLst>
        </pc:spChg>
        <pc:spChg chg="del">
          <ac:chgData name="Edgard Morato" userId="1da6dde4-7cd4-47d1-b037-d62d00b7d62c" providerId="ADAL" clId="{658BC9C1-68AB-48BC-A34C-0E381F33A59A}" dt="2024-08-12T19:05:57.917" v="70" actId="478"/>
          <ac:spMkLst>
            <pc:docMk/>
            <pc:sldMk cId="434140393" sldId="2147472015"/>
            <ac:spMk id="4" creationId="{2EAFB44D-A680-7BE6-5797-FE6F88E8B3B7}"/>
          </ac:spMkLst>
        </pc:spChg>
        <pc:spChg chg="del">
          <ac:chgData name="Edgard Morato" userId="1da6dde4-7cd4-47d1-b037-d62d00b7d62c" providerId="ADAL" clId="{658BC9C1-68AB-48BC-A34C-0E381F33A59A}" dt="2024-08-12T19:05:57.917" v="70" actId="478"/>
          <ac:spMkLst>
            <pc:docMk/>
            <pc:sldMk cId="434140393" sldId="2147472015"/>
            <ac:spMk id="5" creationId="{A14C1049-67B8-0040-D0F8-7C386967F3A1}"/>
          </ac:spMkLst>
        </pc:spChg>
        <pc:spChg chg="del">
          <ac:chgData name="Edgard Morato" userId="1da6dde4-7cd4-47d1-b037-d62d00b7d62c" providerId="ADAL" clId="{658BC9C1-68AB-48BC-A34C-0E381F33A59A}" dt="2024-08-12T19:05:57.917" v="70" actId="478"/>
          <ac:spMkLst>
            <pc:docMk/>
            <pc:sldMk cId="434140393" sldId="2147472015"/>
            <ac:spMk id="6" creationId="{D3F0DD67-B3E7-243F-D7CE-4D59E4008E07}"/>
          </ac:spMkLst>
        </pc:spChg>
        <pc:spChg chg="del">
          <ac:chgData name="Edgard Morato" userId="1da6dde4-7cd4-47d1-b037-d62d00b7d62c" providerId="ADAL" clId="{658BC9C1-68AB-48BC-A34C-0E381F33A59A}" dt="2024-08-12T19:05:57.917" v="70" actId="478"/>
          <ac:spMkLst>
            <pc:docMk/>
            <pc:sldMk cId="434140393" sldId="2147472015"/>
            <ac:spMk id="7" creationId="{AEFEE837-D574-4333-8E10-A63B052E2972}"/>
          </ac:spMkLst>
        </pc:spChg>
        <pc:spChg chg="del">
          <ac:chgData name="Edgard Morato" userId="1da6dde4-7cd4-47d1-b037-d62d00b7d62c" providerId="ADAL" clId="{658BC9C1-68AB-48BC-A34C-0E381F33A59A}" dt="2024-08-12T19:05:57.917" v="70" actId="478"/>
          <ac:spMkLst>
            <pc:docMk/>
            <pc:sldMk cId="434140393" sldId="2147472015"/>
            <ac:spMk id="8" creationId="{7D1168C7-4889-2F06-6198-196FDE2B793C}"/>
          </ac:spMkLst>
        </pc:spChg>
        <pc:picChg chg="del">
          <ac:chgData name="Edgard Morato" userId="1da6dde4-7cd4-47d1-b037-d62d00b7d62c" providerId="ADAL" clId="{658BC9C1-68AB-48BC-A34C-0E381F33A59A}" dt="2024-08-12T19:05:57.917" v="70" actId="478"/>
          <ac:picMkLst>
            <pc:docMk/>
            <pc:sldMk cId="434140393" sldId="2147472015"/>
            <ac:picMk id="3" creationId="{67D7A6F3-94AD-D7BB-7706-64798ECB7323}"/>
          </ac:picMkLst>
        </pc:picChg>
        <pc:picChg chg="del">
          <ac:chgData name="Edgard Morato" userId="1da6dde4-7cd4-47d1-b037-d62d00b7d62c" providerId="ADAL" clId="{658BC9C1-68AB-48BC-A34C-0E381F33A59A}" dt="2024-08-12T19:05:57.917" v="70" actId="478"/>
          <ac:picMkLst>
            <pc:docMk/>
            <pc:sldMk cId="434140393" sldId="2147472015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658BC9C1-68AB-48BC-A34C-0E381F33A59A}" dt="2024-08-12T19:06:09.511" v="72" actId="34135"/>
          <ac:picMkLst>
            <pc:docMk/>
            <pc:sldMk cId="434140393" sldId="2147472015"/>
            <ac:picMk id="11" creationId="{290821A4-41FE-2557-239A-40D4902718E7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2T19:10:38.712" v="126"/>
        <pc:sldMkLst>
          <pc:docMk/>
          <pc:sldMk cId="2681122682" sldId="2147472019"/>
        </pc:sldMkLst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2" creationId="{EC3D8530-DBD5-BD0F-69DD-FF646F6C8895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4" creationId="{36F8505B-84D2-B370-E2BB-9DC86437A69E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6" creationId="{1E9EB96A-697C-FD0D-9BE2-4A122D7F4C57}"/>
          </ac:spMkLst>
        </pc:spChg>
        <pc:spChg chg="add del mod">
          <ac:chgData name="Edgard Morato" userId="1da6dde4-7cd4-47d1-b037-d62d00b7d62c" providerId="ADAL" clId="{658BC9C1-68AB-48BC-A34C-0E381F33A59A}" dt="2024-08-12T19:05:31.280" v="63" actId="478"/>
          <ac:spMkLst>
            <pc:docMk/>
            <pc:sldMk cId="2681122682" sldId="2147472019"/>
            <ac:spMk id="9" creationId="{DDFE3BF1-8C46-9A16-F303-4B4FC7F8081C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0" creationId="{C453695F-EFEB-A764-19E9-C4E64C8A0AF6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2" creationId="{3E1CC5B0-F3D0-7684-3513-6759A5EFF9AD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3" creationId="{2139659F-7F52-1251-F1D3-6B9AEA1817C1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4" creationId="{F1BA407E-357C-ECB6-412A-77D163C651D9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5" creationId="{C9E6B104-A1D8-8C33-26D4-E370BECC8B73}"/>
          </ac:spMkLst>
        </pc:spChg>
        <pc:spChg chg="add del">
          <ac:chgData name="Edgard Morato" userId="1da6dde4-7cd4-47d1-b037-d62d00b7d62c" providerId="ADAL" clId="{658BC9C1-68AB-48BC-A34C-0E381F33A59A}" dt="2024-08-12T18:32:39.710" v="2" actId="478"/>
          <ac:spMkLst>
            <pc:docMk/>
            <pc:sldMk cId="2681122682" sldId="2147472019"/>
            <ac:spMk id="17" creationId="{E89A9ED9-7F2D-8509-3F21-BC902C0E25C8}"/>
          </ac:spMkLst>
        </pc:spChg>
        <pc:spChg chg="add mod">
          <ac:chgData name="Edgard Morato" userId="1da6dde4-7cd4-47d1-b037-d62d00b7d62c" providerId="ADAL" clId="{658BC9C1-68AB-48BC-A34C-0E381F33A59A}" dt="2024-08-12T19:10:38.712" v="126"/>
          <ac:spMkLst>
            <pc:docMk/>
            <pc:sldMk cId="2681122682" sldId="2147472019"/>
            <ac:spMk id="18" creationId="{AEBEEB4A-018A-267C-2795-DE309EDD4529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20" creationId="{53D33D25-23BD-213B-34BE-877B33682CC2}"/>
          </ac:spMkLst>
        </pc:spChg>
        <pc:spChg chg="add del">
          <ac:chgData name="Edgard Morato" userId="1da6dde4-7cd4-47d1-b037-d62d00b7d62c" providerId="ADAL" clId="{658BC9C1-68AB-48BC-A34C-0E381F33A59A}" dt="2024-08-12T18:32:39.710" v="2" actId="478"/>
          <ac:spMkLst>
            <pc:docMk/>
            <pc:sldMk cId="2681122682" sldId="2147472019"/>
            <ac:spMk id="22" creationId="{71F68BA5-D493-A438-934E-F783300FBA1C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26" creationId="{4DE01186-33A5-DFB2-9F34-166F86601429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27" creationId="{0BE382BF-FE76-32A4-13ED-B42278E1B463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32" creationId="{0268C335-07E6-AD1E-BB10-2ECC23CAC518}"/>
          </ac:spMkLst>
        </pc:spChg>
        <pc:spChg chg="add mod">
          <ac:chgData name="Edgard Morato" userId="1da6dde4-7cd4-47d1-b037-d62d00b7d62c" providerId="ADAL" clId="{658BC9C1-68AB-48BC-A34C-0E381F33A59A}" dt="2024-08-12T19:10:38.712" v="126"/>
          <ac:spMkLst>
            <pc:docMk/>
            <pc:sldMk cId="2681122682" sldId="2147472019"/>
            <ac:spMk id="34" creationId="{813D58AE-3EE7-9225-BCC0-5FA07F0AE9EE}"/>
          </ac:spMkLst>
        </pc:spChg>
        <pc:spChg chg="add 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35" creationId="{10B88930-57B6-E294-ECB1-4FDCA6CC6571}"/>
          </ac:spMkLst>
        </pc:spChg>
        <pc:spChg chg="add mod">
          <ac:chgData name="Edgard Morato" userId="1da6dde4-7cd4-47d1-b037-d62d00b7d62c" providerId="ADAL" clId="{658BC9C1-68AB-48BC-A34C-0E381F33A59A}" dt="2024-08-12T19:10:38.712" v="126"/>
          <ac:spMkLst>
            <pc:docMk/>
            <pc:sldMk cId="2681122682" sldId="2147472019"/>
            <ac:spMk id="36" creationId="{93A2F308-5172-3507-9FD4-6FCAA99D4ABB}"/>
          </ac:spMkLst>
        </pc:spChg>
        <pc:spChg chg="add del">
          <ac:chgData name="Edgard Morato" userId="1da6dde4-7cd4-47d1-b037-d62d00b7d62c" providerId="ADAL" clId="{658BC9C1-68AB-48BC-A34C-0E381F33A59A}" dt="2024-08-12T18:32:39.710" v="2" actId="478"/>
          <ac:spMkLst>
            <pc:docMk/>
            <pc:sldMk cId="2681122682" sldId="2147472019"/>
            <ac:spMk id="40" creationId="{10C89798-5FF8-7D2E-A553-0990AE9B0BD9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11" creationId="{4518AA99-DBF3-B0C5-4B99-B2A55B2C952D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25" creationId="{6DB33F53-E7F7-6C89-C676-DA8091315EBD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26" creationId="{0E43F9E5-4C7F-E196-ED35-5ABBB4F73D7A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27" creationId="{C96492A0-F120-40E9-B00B-DD47377EA788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29" creationId="{59EED680-3641-CBA1-2C11-DD9E569653DC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31" creationId="{41A8BF7D-8909-7E29-06ED-E6971274171D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33" creationId="{A1646633-F300-D238-D802-2C1CE92D5B0A}"/>
          </ac:spMkLst>
        </pc:spChg>
        <pc:spChg chg="del">
          <ac:chgData name="Edgard Morato" userId="1da6dde4-7cd4-47d1-b037-d62d00b7d62c" providerId="ADAL" clId="{658BC9C1-68AB-48BC-A34C-0E381F33A59A}" dt="2024-08-12T19:05:29.599" v="62" actId="478"/>
          <ac:spMkLst>
            <pc:docMk/>
            <pc:sldMk cId="2681122682" sldId="2147472019"/>
            <ac:spMk id="134" creationId="{2F12D8BF-1913-9686-1EFA-F964DCBF681A}"/>
          </ac:spMkLst>
        </pc:spChg>
        <pc:grpChg chg="del">
          <ac:chgData name="Edgard Morato" userId="1da6dde4-7cd4-47d1-b037-d62d00b7d62c" providerId="ADAL" clId="{658BC9C1-68AB-48BC-A34C-0E381F33A59A}" dt="2024-08-12T19:05:29.599" v="62" actId="478"/>
          <ac:grpSpMkLst>
            <pc:docMk/>
            <pc:sldMk cId="2681122682" sldId="2147472019"/>
            <ac:grpSpMk id="28" creationId="{46A41060-2D2E-D7AA-12E1-23CB55CF4EEF}"/>
          </ac:grpSpMkLst>
        </pc:grpChg>
        <pc:graphicFrameChg chg="del">
          <ac:chgData name="Edgard Morato" userId="1da6dde4-7cd4-47d1-b037-d62d00b7d62c" providerId="ADAL" clId="{658BC9C1-68AB-48BC-A34C-0E381F33A59A}" dt="2024-08-12T19:05:29.599" v="62" actId="47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658BC9C1-68AB-48BC-A34C-0E381F33A59A}" dt="2024-08-12T19:05:29.599" v="62" actId="478"/>
          <ac:picMkLst>
            <pc:docMk/>
            <pc:sldMk cId="2681122682" sldId="2147472019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658BC9C1-68AB-48BC-A34C-0E381F33A59A}" dt="2024-08-12T19:05:41.285" v="65" actId="34135"/>
          <ac:picMkLst>
            <pc:docMk/>
            <pc:sldMk cId="2681122682" sldId="2147472019"/>
            <ac:picMk id="16" creationId="{DE6CEA23-0E65-11F1-D3B5-22FA1F83CD50}"/>
          </ac:picMkLst>
        </pc:picChg>
        <pc:picChg chg="del">
          <ac:chgData name="Edgard Morato" userId="1da6dde4-7cd4-47d1-b037-d62d00b7d62c" providerId="ADAL" clId="{658BC9C1-68AB-48BC-A34C-0E381F33A59A}" dt="2024-08-12T19:05:29.599" v="62" actId="478"/>
          <ac:picMkLst>
            <pc:docMk/>
            <pc:sldMk cId="2681122682" sldId="2147472019"/>
            <ac:picMk id="19" creationId="{1AAD8FA1-641D-0467-BEB0-7C59BFD961B7}"/>
          </ac:picMkLst>
        </pc:picChg>
        <pc:picChg chg="del">
          <ac:chgData name="Edgard Morato" userId="1da6dde4-7cd4-47d1-b037-d62d00b7d62c" providerId="ADAL" clId="{658BC9C1-68AB-48BC-A34C-0E381F33A59A}" dt="2024-08-12T19:05:29.599" v="62" actId="478"/>
          <ac:picMkLst>
            <pc:docMk/>
            <pc:sldMk cId="2681122682" sldId="2147472019"/>
            <ac:picMk id="21" creationId="{67E9296F-C177-DCAF-09CD-7F492126565B}"/>
          </ac:picMkLst>
        </pc:picChg>
        <pc:picChg chg="del">
          <ac:chgData name="Edgard Morato" userId="1da6dde4-7cd4-47d1-b037-d62d00b7d62c" providerId="ADAL" clId="{658BC9C1-68AB-48BC-A34C-0E381F33A59A}" dt="2024-08-12T19:05:29.599" v="62" actId="478"/>
          <ac:picMkLst>
            <pc:docMk/>
            <pc:sldMk cId="2681122682" sldId="2147472019"/>
            <ac:picMk id="23" creationId="{FF94F733-94AB-5D81-8CB0-EE6AFD4CBD70}"/>
          </ac:picMkLst>
        </pc:picChg>
        <pc:cxnChg chg="del">
          <ac:chgData name="Edgard Morato" userId="1da6dde4-7cd4-47d1-b037-d62d00b7d62c" providerId="ADAL" clId="{658BC9C1-68AB-48BC-A34C-0E381F33A59A}" dt="2024-08-12T19:05:29.599" v="62" actId="478"/>
          <ac:cxnSpMkLst>
            <pc:docMk/>
            <pc:sldMk cId="2681122682" sldId="2147472019"/>
            <ac:cxnSpMk id="24" creationId="{B23866DF-9972-CFC5-58B3-04F97AD4C441}"/>
          </ac:cxnSpMkLst>
        </pc:cxnChg>
        <pc:cxnChg chg="del">
          <ac:chgData name="Edgard Morato" userId="1da6dde4-7cd4-47d1-b037-d62d00b7d62c" providerId="ADAL" clId="{658BC9C1-68AB-48BC-A34C-0E381F33A59A}" dt="2024-08-12T19:05:29.599" v="62" actId="478"/>
          <ac:cxnSpMkLst>
            <pc:docMk/>
            <pc:sldMk cId="2681122682" sldId="2147472019"/>
            <ac:cxnSpMk id="25" creationId="{7F85B1B5-93C0-008C-732F-A771E5C51B6D}"/>
          </ac:cxnSpMkLst>
        </pc:cxnChg>
        <pc:cxnChg chg="del">
          <ac:chgData name="Edgard Morato" userId="1da6dde4-7cd4-47d1-b037-d62d00b7d62c" providerId="ADAL" clId="{658BC9C1-68AB-48BC-A34C-0E381F33A59A}" dt="2024-08-12T19:05:29.599" v="62" actId="478"/>
          <ac:cxnSpMkLst>
            <pc:docMk/>
            <pc:sldMk cId="2681122682" sldId="2147472019"/>
            <ac:cxnSpMk id="31" creationId="{C7F8F3AC-A28E-A26E-DB31-DCBF7A8FC4AA}"/>
          </ac:cxnSpMkLst>
        </pc:cxnChg>
        <pc:cxnChg chg="del">
          <ac:chgData name="Edgard Morato" userId="1da6dde4-7cd4-47d1-b037-d62d00b7d62c" providerId="ADAL" clId="{658BC9C1-68AB-48BC-A34C-0E381F33A59A}" dt="2024-08-12T19:05:29.599" v="62" actId="478"/>
          <ac:cxnSpMkLst>
            <pc:docMk/>
            <pc:sldMk cId="2681122682" sldId="2147472019"/>
            <ac:cxnSpMk id="33" creationId="{88ACF889-0651-B656-5EF2-6469CE12AF6B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10:59.902" v="127"/>
        <pc:sldMkLst>
          <pc:docMk/>
          <pc:sldMk cId="3189149199" sldId="2147472027"/>
        </pc:sldMkLst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2" creationId="{D142DBBB-9E4E-C156-5F3B-7D62D74A4D32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8:32:57.671" v="3" actId="478"/>
          <ac:spMkLst>
            <pc:docMk/>
            <pc:sldMk cId="3189149199" sldId="2147472027"/>
            <ac:spMk id="4" creationId="{F391A03C-EBB2-6F8B-1220-BB1769B4E3BB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8:32:57.671" v="3" actId="478"/>
          <ac:spMkLst>
            <pc:docMk/>
            <pc:sldMk cId="3189149199" sldId="2147472027"/>
            <ac:spMk id="6" creationId="{8874E26D-DC40-1BF5-D46F-216E8048219F}"/>
          </ac:spMkLst>
        </pc:spChg>
        <pc:spChg chg="add del mod">
          <ac:chgData name="Edgard Morato" userId="1da6dde4-7cd4-47d1-b037-d62d00b7d62c" providerId="ADAL" clId="{658BC9C1-68AB-48BC-A34C-0E381F33A59A}" dt="2024-08-12T19:05:45.545" v="67" actId="478"/>
          <ac:spMkLst>
            <pc:docMk/>
            <pc:sldMk cId="3189149199" sldId="2147472027"/>
            <ac:spMk id="9" creationId="{0D7731D0-1FAA-A4E4-54B9-98EBCD23F25F}"/>
          </ac:spMkLst>
        </pc:spChg>
        <pc:spChg chg="del">
          <ac:chgData name="Edgard Morato" userId="1da6dde4-7cd4-47d1-b037-d62d00b7d62c" providerId="ADAL" clId="{658BC9C1-68AB-48BC-A34C-0E381F33A59A}" dt="2024-08-12T18:32:57.671" v="3" actId="478"/>
          <ac:spMkLst>
            <pc:docMk/>
            <pc:sldMk cId="3189149199" sldId="2147472027"/>
            <ac:spMk id="10" creationId="{78BD082C-5AFD-22AA-5C4F-004184B6163D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13" creationId="{4A3DB3A4-22F2-C2A5-88EA-C30E5477FF09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14" creationId="{29DB1962-EC1D-3E82-A515-0DE992D48A83}"/>
          </ac:spMkLst>
        </pc:spChg>
        <pc:spChg chg="add mod">
          <ac:chgData name="Edgard Morato" userId="1da6dde4-7cd4-47d1-b037-d62d00b7d62c" providerId="ADAL" clId="{658BC9C1-68AB-48BC-A34C-0E381F33A59A}" dt="2024-08-12T19:10:59.902" v="127"/>
          <ac:spMkLst>
            <pc:docMk/>
            <pc:sldMk cId="3189149199" sldId="2147472027"/>
            <ac:spMk id="15" creationId="{959875EF-2EE9-3FB7-8353-CB6212503740}"/>
          </ac:spMkLst>
        </pc:spChg>
        <pc:spChg chg="add mod">
          <ac:chgData name="Edgard Morato" userId="1da6dde4-7cd4-47d1-b037-d62d00b7d62c" providerId="ADAL" clId="{658BC9C1-68AB-48BC-A34C-0E381F33A59A}" dt="2024-08-12T19:10:59.902" v="127"/>
          <ac:spMkLst>
            <pc:docMk/>
            <pc:sldMk cId="3189149199" sldId="2147472027"/>
            <ac:spMk id="16" creationId="{0B6F9F70-3C0A-90AF-0807-0FE53CE17F7B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17" creationId="{842B085D-E0FF-FE67-AE3D-EAEE1624FA65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19" creationId="{CB2778AA-8028-EBFE-AF57-4926513460E8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20" creationId="{69C98A66-CECD-FB7E-B5B8-D3A2E99BB62F}"/>
          </ac:spMkLst>
        </pc:spChg>
        <pc:spChg chg="add mod">
          <ac:chgData name="Edgard Morato" userId="1da6dde4-7cd4-47d1-b037-d62d00b7d62c" providerId="ADAL" clId="{658BC9C1-68AB-48BC-A34C-0E381F33A59A}" dt="2024-08-12T19:10:59.902" v="127"/>
          <ac:spMkLst>
            <pc:docMk/>
            <pc:sldMk cId="3189149199" sldId="2147472027"/>
            <ac:spMk id="21" creationId="{59DEF48E-1416-1AC8-008D-8165A7C1B5A3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22" creationId="{87358DAE-644C-7D8D-F764-B715F7382592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29" creationId="{8538A3C1-443A-D0D0-79F0-D90A868B6B9F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33" creationId="{753F6DF7-9B0A-4036-3D8B-4D615B80DEDF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34" creationId="{B06557A4-327B-F3DC-CA25-709C3AEF1B91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35" creationId="{25A2A68E-BE8D-3A0C-BB0F-FEA0089867E8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36" creationId="{17C870A0-BE95-105F-EC16-FE55E1693356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37" creationId="{698A6349-1915-3758-60C2-15737A52CBEC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38" creationId="{5E922786-269B-B621-2A3B-15D1313A3AE3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39" creationId="{0296A97D-DAD4-F05A-1A04-3A38A7854F9D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40" creationId="{7BE12F50-0CC3-F8BF-B69F-E5A8864D51D1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41" creationId="{31C9A00D-2F88-7F5A-7AD9-CCE576128771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42" creationId="{125EE07D-CC46-566D-5EA8-E29E2F62B6C0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47" creationId="{218970C4-E02B-B445-734A-FD4778BAD2E9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56" creationId="{87540DBD-9D3B-B60E-5BA8-958ED31F5289}"/>
          </ac:spMkLst>
        </pc:spChg>
        <pc:spChg chg="del">
          <ac:chgData name="Edgard Morato" userId="1da6dde4-7cd4-47d1-b037-d62d00b7d62c" providerId="ADAL" clId="{658BC9C1-68AB-48BC-A34C-0E381F33A59A}" dt="2024-08-12T19:05:44.132" v="66" actId="478"/>
          <ac:spMkLst>
            <pc:docMk/>
            <pc:sldMk cId="3189149199" sldId="2147472027"/>
            <ac:spMk id="111" creationId="{4518AA99-DBF3-B0C5-4B99-B2A55B2C952D}"/>
          </ac:spMkLst>
        </pc:spChg>
        <pc:picChg chg="del">
          <ac:chgData name="Edgard Morato" userId="1da6dde4-7cd4-47d1-b037-d62d00b7d62c" providerId="ADAL" clId="{658BC9C1-68AB-48BC-A34C-0E381F33A59A}" dt="2024-08-12T19:05:44.132" v="66" actId="478"/>
          <ac:picMkLst>
            <pc:docMk/>
            <pc:sldMk cId="3189149199" sldId="2147472027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658BC9C1-68AB-48BC-A34C-0E381F33A59A}" dt="2024-08-12T19:05:55.281" v="69" actId="34135"/>
          <ac:picMkLst>
            <pc:docMk/>
            <pc:sldMk cId="3189149199" sldId="2147472027"/>
            <ac:picMk id="12" creationId="{15270A88-1066-4498-0F00-BB759CA9AAE4}"/>
          </ac:picMkLst>
        </pc:picChg>
        <pc:picChg chg="del">
          <ac:chgData name="Edgard Morato" userId="1da6dde4-7cd4-47d1-b037-d62d00b7d62c" providerId="ADAL" clId="{658BC9C1-68AB-48BC-A34C-0E381F33A59A}" dt="2024-08-12T19:05:44.132" v="66" actId="478"/>
          <ac:picMkLst>
            <pc:docMk/>
            <pc:sldMk cId="3189149199" sldId="2147472027"/>
            <ac:picMk id="18" creationId="{78E2AD82-370B-B770-F84C-013A6D625B91}"/>
          </ac:picMkLst>
        </pc:picChg>
        <pc:picChg chg="del">
          <ac:chgData name="Edgard Morato" userId="1da6dde4-7cd4-47d1-b037-d62d00b7d62c" providerId="ADAL" clId="{658BC9C1-68AB-48BC-A34C-0E381F33A59A}" dt="2024-08-12T19:05:44.132" v="66" actId="478"/>
          <ac:picMkLst>
            <pc:docMk/>
            <pc:sldMk cId="3189149199" sldId="2147472027"/>
            <ac:picMk id="27" creationId="{4DA5C7D1-B220-4AA1-96A1-1007D3E9603D}"/>
          </ac:picMkLst>
        </pc:picChg>
        <pc:cxnChg chg="del">
          <ac:chgData name="Edgard Morato" userId="1da6dde4-7cd4-47d1-b037-d62d00b7d62c" providerId="ADAL" clId="{658BC9C1-68AB-48BC-A34C-0E381F33A59A}" dt="2024-08-12T19:05:44.132" v="66" actId="478"/>
          <ac:cxnSpMkLst>
            <pc:docMk/>
            <pc:sldMk cId="3189149199" sldId="2147472027"/>
            <ac:cxnSpMk id="43" creationId="{96341D94-6CF6-7624-B27F-F007B761C5B3}"/>
          </ac:cxnSpMkLst>
        </pc:cxnChg>
        <pc:cxnChg chg="del">
          <ac:chgData name="Edgard Morato" userId="1da6dde4-7cd4-47d1-b037-d62d00b7d62c" providerId="ADAL" clId="{658BC9C1-68AB-48BC-A34C-0E381F33A59A}" dt="2024-08-12T19:05:44.132" v="66" actId="478"/>
          <ac:cxnSpMkLst>
            <pc:docMk/>
            <pc:sldMk cId="3189149199" sldId="2147472027"/>
            <ac:cxnSpMk id="44" creationId="{F0CF0A84-69E5-4905-A39F-E3AFE8A12A1B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12:09.929" v="132"/>
        <pc:sldMkLst>
          <pc:docMk/>
          <pc:sldMk cId="242079711" sldId="2147472029"/>
        </pc:sldMkLst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2" creationId="{B65D869A-66A2-7082-007D-31C1016E733C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6" creationId="{13F28362-AA54-0844-65A6-D082CEDDAACA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8" creationId="{23C13A2C-1787-BB8E-3EDC-6C477187D0ED}"/>
          </ac:spMkLst>
        </pc:spChg>
        <pc:spChg chg="del">
          <ac:chgData name="Edgard Morato" userId="1da6dde4-7cd4-47d1-b037-d62d00b7d62c" providerId="ADAL" clId="{658BC9C1-68AB-48BC-A34C-0E381F33A59A}" dt="2024-08-12T18:33:49.531" v="6" actId="478"/>
          <ac:spMkLst>
            <pc:docMk/>
            <pc:sldMk cId="242079711" sldId="2147472029"/>
            <ac:spMk id="9" creationId="{366BA5C5-3FC8-AA8D-4CC0-E1CCB8FE7D76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10" creationId="{F2532760-353B-FCE7-AF1B-97BC80952C82}"/>
          </ac:spMkLst>
        </pc:spChg>
        <pc:spChg chg="del">
          <ac:chgData name="Edgard Morato" userId="1da6dde4-7cd4-47d1-b037-d62d00b7d62c" providerId="ADAL" clId="{658BC9C1-68AB-48BC-A34C-0E381F33A59A}" dt="2024-08-12T18:33:49.531" v="6" actId="478"/>
          <ac:spMkLst>
            <pc:docMk/>
            <pc:sldMk cId="242079711" sldId="2147472029"/>
            <ac:spMk id="11" creationId="{3425012E-2C9F-FDA2-CC28-207856272A9D}"/>
          </ac:spMkLst>
        </pc:spChg>
        <pc:spChg chg="del">
          <ac:chgData name="Edgard Morato" userId="1da6dde4-7cd4-47d1-b037-d62d00b7d62c" providerId="ADAL" clId="{658BC9C1-68AB-48BC-A34C-0E381F33A59A}" dt="2024-08-12T18:33:49.531" v="6" actId="478"/>
          <ac:spMkLst>
            <pc:docMk/>
            <pc:sldMk cId="242079711" sldId="2147472029"/>
            <ac:spMk id="13" creationId="{E89F54D6-9A02-ECAE-8AA5-50B6EE0487D8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14" creationId="{6F10A4D4-BA26-9DFC-AF06-8DB889913059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15" creationId="{C5F326CE-2400-6E12-5F47-3C0172DC6BC8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17" creationId="{C94BD71D-DCC5-8201-8486-D3EE667DBF7E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18" creationId="{2171AC2B-B92F-44AE-D2F0-35F8B8B70F09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20" creationId="{0EF1560C-D8C3-7E8C-25FB-35085980BDCC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21" creationId="{1AED9809-5F9C-B604-A460-52C6EBC96DB3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26" creationId="{7CAC4CA4-0B00-7AE7-FF47-879E764A2501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27" creationId="{A8A443C2-8F71-06BF-87A2-0CDEE2211356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28" creationId="{80D66C8A-3B3B-3CBF-5499-2030E55E49D9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29" creationId="{35E80733-09C2-D65E-8CB2-91E564569DE0}"/>
          </ac:spMkLst>
        </pc:spChg>
        <pc:spChg chg="add del mod">
          <ac:chgData name="Edgard Morato" userId="1da6dde4-7cd4-47d1-b037-d62d00b7d62c" providerId="ADAL" clId="{658BC9C1-68AB-48BC-A34C-0E381F33A59A}" dt="2024-08-12T19:06:45.303" v="83" actId="478"/>
          <ac:spMkLst>
            <pc:docMk/>
            <pc:sldMk cId="242079711" sldId="2147472029"/>
            <ac:spMk id="32" creationId="{250F81AB-941E-CFD6-2CB6-5BC57F9BCE23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33" creationId="{A1EFE469-1F12-FEB4-AD79-2EA3FD4C72A8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35" creationId="{AAB3F5C6-4410-0E4A-7866-F13A309B434E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36" creationId="{2C9CEC94-07DC-ADC6-3B59-E2D76EB2FD00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38" creationId="{9F46B517-46B4-CEF8-C797-8E51EF9F9B04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39" creationId="{1E66920F-5D41-1B4B-55F9-D8CFF93BC45C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40" creationId="{00789930-0E1C-FEC1-3B7E-935494CFEEAF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44" creationId="{AA5ED58D-AF3F-5054-0EB0-48C7EB2193B0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47" creationId="{A93730F0-C41D-BD23-6A4F-95DF3921B21C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48" creationId="{6ECB31CE-DDEA-2DE4-A277-0B11541A63B6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49" creationId="{F14136B4-1638-6B4F-A945-D4977C85CE16}"/>
          </ac:spMkLst>
        </pc:spChg>
        <pc:spChg chg="add mod">
          <ac:chgData name="Edgard Morato" userId="1da6dde4-7cd4-47d1-b037-d62d00b7d62c" providerId="ADAL" clId="{658BC9C1-68AB-48BC-A34C-0E381F33A59A}" dt="2024-08-12T19:12:09.929" v="132"/>
          <ac:spMkLst>
            <pc:docMk/>
            <pc:sldMk cId="242079711" sldId="2147472029"/>
            <ac:spMk id="51" creationId="{2D943FA0-F025-9B26-C59E-5BF2D4CA1396}"/>
          </ac:spMkLst>
        </pc:spChg>
        <pc:spChg chg="add mod">
          <ac:chgData name="Edgard Morato" userId="1da6dde4-7cd4-47d1-b037-d62d00b7d62c" providerId="ADAL" clId="{658BC9C1-68AB-48BC-A34C-0E381F33A59A}" dt="2024-08-12T19:12:09.929" v="132"/>
          <ac:spMkLst>
            <pc:docMk/>
            <pc:sldMk cId="242079711" sldId="2147472029"/>
            <ac:spMk id="52" creationId="{A8676B7C-0972-EE4B-C945-F52F2860AACE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53" creationId="{526548B8-9A86-53C3-F6AB-7FD81656387F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54" creationId="{CB164A93-B541-B615-8DB2-C64C2F68E492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55" creationId="{7A0F276F-4372-B9D2-377C-FCB102D92DB6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56" creationId="{5EA8AF0F-63FC-3811-38C8-09F8B41EA154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57" creationId="{5DEDDECC-0C52-71FB-A779-1D552D46ECA0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58" creationId="{BA5923FA-6D34-E17A-5173-1DC1765D577A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59" creationId="{4E3322DF-6C5E-CC9D-9897-2D7F7C4AC226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60" creationId="{E962DAB7-2A11-38F9-B978-5A0A9AA32D68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61" creationId="{4A483119-7B80-7768-4F8E-F09770ACBA40}"/>
          </ac:spMkLst>
        </pc:spChg>
        <pc:spChg chg="add mod">
          <ac:chgData name="Edgard Morato" userId="1da6dde4-7cd4-47d1-b037-d62d00b7d62c" providerId="ADAL" clId="{658BC9C1-68AB-48BC-A34C-0E381F33A59A}" dt="2024-08-12T19:12:09.929" v="132"/>
          <ac:spMkLst>
            <pc:docMk/>
            <pc:sldMk cId="242079711" sldId="2147472029"/>
            <ac:spMk id="62" creationId="{7927DA2A-33A8-850A-3CF5-734FEAE399A9}"/>
          </ac:spMkLst>
        </pc:spChg>
        <pc:spChg chg="del mod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72" creationId="{879A8DB3-CBB2-F2FE-C1E8-594733AEB9FA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111" creationId="{4518AA99-DBF3-B0C5-4B99-B2A55B2C952D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127" creationId="{C96492A0-F120-40E9-B00B-DD47377EA788}"/>
          </ac:spMkLst>
        </pc:spChg>
        <pc:spChg chg="del">
          <ac:chgData name="Edgard Morato" userId="1da6dde4-7cd4-47d1-b037-d62d00b7d62c" providerId="ADAL" clId="{658BC9C1-68AB-48BC-A34C-0E381F33A59A}" dt="2024-08-12T19:06:43.849" v="82" actId="478"/>
          <ac:spMkLst>
            <pc:docMk/>
            <pc:sldMk cId="242079711" sldId="2147472029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658BC9C1-68AB-48BC-A34C-0E381F33A59A}" dt="2024-08-12T19:06:43.849" v="82" actId="478"/>
          <ac:graphicFrameMkLst>
            <pc:docMk/>
            <pc:sldMk cId="242079711" sldId="2147472029"/>
            <ac:graphicFrameMk id="43" creationId="{15887BE2-E1EF-3175-17EF-F2427CA96C56}"/>
          </ac:graphicFrameMkLst>
        </pc:graphicFrame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4" creationId="{24687AB0-8A72-CB4D-2C31-1A5C73F42AE7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7" creationId="{4A3950F9-9C93-BD45-7FD4-1393F0D1DA1C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12" creationId="{81BA3C0E-60CC-A3AF-461F-8E5298FA5182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19" creationId="{4F5736AE-6793-7F47-4A1E-CAF5D1C78584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22" creationId="{FA352722-911B-8B6D-F34A-3E81729EE220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24" creationId="{49393E7E-8BD3-A46D-B71E-56AAABC346E1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30" creationId="{730D6A00-027E-FEB8-C800-3A8007CC5986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31" creationId="{950013F5-1255-6C9E-3973-02911E44284B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34" creationId="{723B576D-A26B-5673-4F82-99A12548A64B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37" creationId="{B73A25B3-FA3A-310A-9FCB-A3552CF30338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42" creationId="{59CE8127-A7A3-D234-3620-C0F571995427}"/>
          </ac:picMkLst>
        </pc:picChg>
        <pc:picChg chg="add mod">
          <ac:chgData name="Edgard Morato" userId="1da6dde4-7cd4-47d1-b037-d62d00b7d62c" providerId="ADAL" clId="{658BC9C1-68AB-48BC-A34C-0E381F33A59A}" dt="2024-08-12T19:06:55.138" v="85" actId="34135"/>
          <ac:picMkLst>
            <pc:docMk/>
            <pc:sldMk cId="242079711" sldId="2147472029"/>
            <ac:picMk id="46" creationId="{CF1556C4-A721-8B5A-6AB4-359A08888B76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67" creationId="{5AEFBE76-FB97-EA69-B80C-1694CF4F289F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69" creationId="{840EBD5F-3A2C-F77D-99FD-4C179513B371}"/>
          </ac:picMkLst>
        </pc:picChg>
        <pc:picChg chg="del">
          <ac:chgData name="Edgard Morato" userId="1da6dde4-7cd4-47d1-b037-d62d00b7d62c" providerId="ADAL" clId="{658BC9C1-68AB-48BC-A34C-0E381F33A59A}" dt="2024-08-12T19:06:43.849" v="82" actId="478"/>
          <ac:picMkLst>
            <pc:docMk/>
            <pc:sldMk cId="242079711" sldId="2147472029"/>
            <ac:picMk id="71" creationId="{918922AD-F839-7C27-E011-CC8BC6A1F2E0}"/>
          </ac:picMkLst>
        </pc:picChg>
        <pc:cxnChg chg="del">
          <ac:chgData name="Edgard Morato" userId="1da6dde4-7cd4-47d1-b037-d62d00b7d62c" providerId="ADAL" clId="{658BC9C1-68AB-48BC-A34C-0E381F33A59A}" dt="2024-08-12T19:06:43.849" v="82" actId="478"/>
          <ac:cxnSpMkLst>
            <pc:docMk/>
            <pc:sldMk cId="242079711" sldId="2147472029"/>
            <ac:cxnSpMk id="23" creationId="{C1AE8768-3EDF-8FB8-6912-2D22054DE573}"/>
          </ac:cxnSpMkLst>
        </pc:cxnChg>
        <pc:cxnChg chg="del">
          <ac:chgData name="Edgard Morato" userId="1da6dde4-7cd4-47d1-b037-d62d00b7d62c" providerId="ADAL" clId="{658BC9C1-68AB-48BC-A34C-0E381F33A59A}" dt="2024-08-12T19:06:43.849" v="82" actId="478"/>
          <ac:cxnSpMkLst>
            <pc:docMk/>
            <pc:sldMk cId="242079711" sldId="2147472029"/>
            <ac:cxnSpMk id="25" creationId="{DA52A837-7850-5F5B-30C3-1AFBE9D077CF}"/>
          </ac:cxnSpMkLst>
        </pc:cxnChg>
        <pc:cxnChg chg="del">
          <ac:chgData name="Edgard Morato" userId="1da6dde4-7cd4-47d1-b037-d62d00b7d62c" providerId="ADAL" clId="{658BC9C1-68AB-48BC-A34C-0E381F33A59A}" dt="2024-08-12T19:06:43.849" v="82" actId="478"/>
          <ac:cxnSpMkLst>
            <pc:docMk/>
            <pc:sldMk cId="242079711" sldId="2147472029"/>
            <ac:cxnSpMk id="45" creationId="{F03B0C3D-BAF3-2F97-9801-E07209AD1E16}"/>
          </ac:cxnSpMkLst>
        </pc:cxnChg>
        <pc:cxnChg chg="del">
          <ac:chgData name="Edgard Morato" userId="1da6dde4-7cd4-47d1-b037-d62d00b7d62c" providerId="ADAL" clId="{658BC9C1-68AB-48BC-A34C-0E381F33A59A}" dt="2024-08-12T19:06:43.849" v="82" actId="478"/>
          <ac:cxnSpMkLst>
            <pc:docMk/>
            <pc:sldMk cId="242079711" sldId="2147472029"/>
            <ac:cxnSpMk id="50" creationId="{E205E896-D6ED-E943-4994-CDF338C0D052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11:56.989" v="131"/>
        <pc:sldMkLst>
          <pc:docMk/>
          <pc:sldMk cId="1437185283" sldId="2147472030"/>
        </pc:sldMkLst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2" creationId="{F6962146-EAF4-7EF5-98A1-7B62D1FB2CE4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6" creationId="{51399451-9F64-E423-BC02-7C73D47082F2}"/>
          </ac:spMkLst>
        </pc:spChg>
        <pc:spChg chg="add del mod">
          <ac:chgData name="Edgard Morato" userId="1da6dde4-7cd4-47d1-b037-d62d00b7d62c" providerId="ADAL" clId="{658BC9C1-68AB-48BC-A34C-0E381F33A59A}" dt="2024-08-12T19:06:29.299" v="79" actId="478"/>
          <ac:spMkLst>
            <pc:docMk/>
            <pc:sldMk cId="1437185283" sldId="2147472030"/>
            <ac:spMk id="8" creationId="{6991C150-399C-F0EF-03EF-7D42B13B4D81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9" creationId="{048BDF17-0F6C-9AA1-DC24-D8EFFA6D89FA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10" creationId="{78A1E90D-56FB-4991-257F-540DA442ED31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11" creationId="{21A0C403-8C83-4597-4A92-E3F2C47798BE}"/>
          </ac:spMkLst>
        </pc:spChg>
        <pc:spChg chg="add mod">
          <ac:chgData name="Edgard Morato" userId="1da6dde4-7cd4-47d1-b037-d62d00b7d62c" providerId="ADAL" clId="{658BC9C1-68AB-48BC-A34C-0E381F33A59A}" dt="2024-08-12T19:11:56.989" v="131"/>
          <ac:spMkLst>
            <pc:docMk/>
            <pc:sldMk cId="1437185283" sldId="2147472030"/>
            <ac:spMk id="14" creationId="{B6504AA1-85EE-0088-F5CE-4C75AD13E0C3}"/>
          </ac:spMkLst>
        </pc:spChg>
        <pc:spChg chg="add mod">
          <ac:chgData name="Edgard Morato" userId="1da6dde4-7cd4-47d1-b037-d62d00b7d62c" providerId="ADAL" clId="{658BC9C1-68AB-48BC-A34C-0E381F33A59A}" dt="2024-08-12T19:11:56.989" v="131"/>
          <ac:spMkLst>
            <pc:docMk/>
            <pc:sldMk cId="1437185283" sldId="2147472030"/>
            <ac:spMk id="15" creationId="{9181E3C0-636C-591D-42A1-557BF4F2DE43}"/>
          </ac:spMkLst>
        </pc:spChg>
        <pc:spChg chg="del">
          <ac:chgData name="Edgard Morato" userId="1da6dde4-7cd4-47d1-b037-d62d00b7d62c" providerId="ADAL" clId="{658BC9C1-68AB-48BC-A34C-0E381F33A59A}" dt="2024-08-12T18:33:38.034" v="5" actId="478"/>
          <ac:spMkLst>
            <pc:docMk/>
            <pc:sldMk cId="1437185283" sldId="2147472030"/>
            <ac:spMk id="16" creationId="{AC758DC2-8A9E-E010-8450-6F959B235158}"/>
          </ac:spMkLst>
        </pc:spChg>
        <pc:spChg chg="add mod">
          <ac:chgData name="Edgard Morato" userId="1da6dde4-7cd4-47d1-b037-d62d00b7d62c" providerId="ADAL" clId="{658BC9C1-68AB-48BC-A34C-0E381F33A59A}" dt="2024-08-12T19:11:56.989" v="131"/>
          <ac:spMkLst>
            <pc:docMk/>
            <pc:sldMk cId="1437185283" sldId="2147472030"/>
            <ac:spMk id="17" creationId="{2CE124E5-7FB1-B4C7-5B49-A7F2F5185F69}"/>
          </ac:spMkLst>
        </pc:spChg>
        <pc:spChg chg="del">
          <ac:chgData name="Edgard Morato" userId="1da6dde4-7cd4-47d1-b037-d62d00b7d62c" providerId="ADAL" clId="{658BC9C1-68AB-48BC-A34C-0E381F33A59A}" dt="2024-08-12T18:33:38.034" v="5" actId="478"/>
          <ac:spMkLst>
            <pc:docMk/>
            <pc:sldMk cId="1437185283" sldId="2147472030"/>
            <ac:spMk id="22" creationId="{D9A60AB2-366B-B5AD-A16E-A57B3A296B2A}"/>
          </ac:spMkLst>
        </pc:spChg>
        <pc:spChg chg="del">
          <ac:chgData name="Edgard Morato" userId="1da6dde4-7cd4-47d1-b037-d62d00b7d62c" providerId="ADAL" clId="{658BC9C1-68AB-48BC-A34C-0E381F33A59A}" dt="2024-08-12T18:33:38.034" v="5" actId="478"/>
          <ac:spMkLst>
            <pc:docMk/>
            <pc:sldMk cId="1437185283" sldId="2147472030"/>
            <ac:spMk id="28" creationId="{E8700976-C15C-DE3F-4FC3-33D576F9E5D4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35" creationId="{3EAC3C01-0004-7670-7010-F163D51EB1DE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36" creationId="{07B8F6D2-BCE5-F629-C3D0-C11A948E6BA4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37" creationId="{811866CE-A1F4-6CDA-F862-1A2474569185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38" creationId="{D27FD0B0-048E-45CF-EE61-E6480048BC8B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40" creationId="{F4AF1464-A691-4EAD-0048-EEC8B5800EB3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41" creationId="{46B7A029-1A24-F6FA-160C-4057F2BD4E63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42" creationId="{6E0E99F7-D6EF-DA17-16EC-2A4935C9F581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47" creationId="{62DDF1C2-058D-F362-AA36-EA87BB97474C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56" creationId="{1C78EE7B-66F9-52F5-3935-A9CC94AC7445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57" creationId="{872C468E-34FB-C202-95A6-070D89AE5BE6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58" creationId="{FFA1B629-8466-DC86-0DEC-7C7A13B0AF64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61" creationId="{94D0226A-6A1A-9715-ECE7-B34BE19EF4D3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63" creationId="{C25D24F5-D3F5-D7F9-992F-231179BA5149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64" creationId="{F6E17C2B-0AE2-5A20-AB0C-CB7E862216DD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66" creationId="{DAC472BC-BDE4-2AF0-9CFC-81D675DF6B20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70" creationId="{1A355E59-6378-0904-608B-550553FB12C2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74" creationId="{1834214C-30DB-453B-2A00-02749FC62D65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75" creationId="{D9F1E658-47DA-9D00-AA03-68EC75908B9E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76" creationId="{3E84D4B2-EC2F-83C5-759F-6CB171DF38CB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77" creationId="{419F9EC8-3CE8-F363-F78B-E9A102DB7593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78" creationId="{E3B74A55-B669-79D9-C641-0C82A7D9FD57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79" creationId="{C18F2AEA-9632-ADF8-33B5-E35878FA2E0F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80" creationId="{965652E9-A491-5284-622D-BAF7155AE4AE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81" creationId="{0C1592AE-B8C9-BCAE-F676-2E9928D7F060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82" creationId="{E834A81B-6214-0FC4-4007-5FB245A99AB7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83" creationId="{8E9CA077-E96E-B849-E0AA-26FF8E83E37C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84" creationId="{99118EA1-F9BA-AB3A-1DF9-6E666056D7F6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85" creationId="{BAB246D3-8CC5-E6BA-5995-87076F6087D1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86" creationId="{4FEFA5D4-B2CB-A8D0-272C-ADA9DED3320B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89" creationId="{5B1F4EEB-C298-74A2-7515-9FCFCCFC2E34}"/>
          </ac:spMkLst>
        </pc:spChg>
        <pc:spChg chg="del">
          <ac:chgData name="Edgard Morato" userId="1da6dde4-7cd4-47d1-b037-d62d00b7d62c" providerId="ADAL" clId="{658BC9C1-68AB-48BC-A34C-0E381F33A59A}" dt="2024-08-12T19:06:27.644" v="78" actId="478"/>
          <ac:spMkLst>
            <pc:docMk/>
            <pc:sldMk cId="1437185283" sldId="2147472030"/>
            <ac:spMk id="111" creationId="{4518AA99-DBF3-B0C5-4B99-B2A55B2C952D}"/>
          </ac:spMkLst>
        </pc:spChg>
        <pc:graphicFrameChg chg="del">
          <ac:chgData name="Edgard Morato" userId="1da6dde4-7cd4-47d1-b037-d62d00b7d62c" providerId="ADAL" clId="{658BC9C1-68AB-48BC-A34C-0E381F33A59A}" dt="2024-08-12T19:06:27.644" v="78" actId="478"/>
          <ac:graphicFrameMkLst>
            <pc:docMk/>
            <pc:sldMk cId="1437185283" sldId="2147472030"/>
            <ac:graphicFrameMk id="72" creationId="{094F1061-7CA6-DD7D-4C18-4BBDB77E231B}"/>
          </ac:graphicFrameMkLst>
        </pc:graphicFrameChg>
        <pc:picChg chg="del">
          <ac:chgData name="Edgard Morato" userId="1da6dde4-7cd4-47d1-b037-d62d00b7d62c" providerId="ADAL" clId="{658BC9C1-68AB-48BC-A34C-0E381F33A59A}" dt="2024-08-12T19:06:27.644" v="78" actId="478"/>
          <ac:picMkLst>
            <pc:docMk/>
            <pc:sldMk cId="1437185283" sldId="2147472030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658BC9C1-68AB-48BC-A34C-0E381F33A59A}" dt="2024-08-12T19:06:40.843" v="81" actId="34135"/>
          <ac:picMkLst>
            <pc:docMk/>
            <pc:sldMk cId="1437185283" sldId="2147472030"/>
            <ac:picMk id="13" creationId="{B3E36125-B6D0-8A8B-0DD5-AFAF92E22F6B}"/>
          </ac:picMkLst>
        </pc:picChg>
        <pc:picChg chg="del">
          <ac:chgData name="Edgard Morato" userId="1da6dde4-7cd4-47d1-b037-d62d00b7d62c" providerId="ADAL" clId="{658BC9C1-68AB-48BC-A34C-0E381F33A59A}" dt="2024-08-12T19:06:27.644" v="78" actId="478"/>
          <ac:picMkLst>
            <pc:docMk/>
            <pc:sldMk cId="1437185283" sldId="2147472030"/>
            <ac:picMk id="33" creationId="{990FB5F6-296D-D6A7-24C0-B3CF0F149C60}"/>
          </ac:picMkLst>
        </pc:picChg>
        <pc:picChg chg="del">
          <ac:chgData name="Edgard Morato" userId="1da6dde4-7cd4-47d1-b037-d62d00b7d62c" providerId="ADAL" clId="{658BC9C1-68AB-48BC-A34C-0E381F33A59A}" dt="2024-08-12T19:06:27.644" v="78" actId="478"/>
          <ac:picMkLst>
            <pc:docMk/>
            <pc:sldMk cId="1437185283" sldId="2147472030"/>
            <ac:picMk id="34" creationId="{C4D8DA9A-16AA-C5BE-9B3F-977F8535BA19}"/>
          </ac:picMkLst>
        </pc:picChg>
        <pc:picChg chg="del">
          <ac:chgData name="Edgard Morato" userId="1da6dde4-7cd4-47d1-b037-d62d00b7d62c" providerId="ADAL" clId="{658BC9C1-68AB-48BC-A34C-0E381F33A59A}" dt="2024-08-12T19:06:27.644" v="78" actId="478"/>
          <ac:picMkLst>
            <pc:docMk/>
            <pc:sldMk cId="1437185283" sldId="2147472030"/>
            <ac:picMk id="62" creationId="{570724FB-559B-0468-CFF0-78AFFC606192}"/>
          </ac:picMkLst>
        </pc:picChg>
        <pc:cxnChg chg="del">
          <ac:chgData name="Edgard Morato" userId="1da6dde4-7cd4-47d1-b037-d62d00b7d62c" providerId="ADAL" clId="{658BC9C1-68AB-48BC-A34C-0E381F33A59A}" dt="2024-08-12T19:06:27.644" v="78" actId="478"/>
          <ac:cxnSpMkLst>
            <pc:docMk/>
            <pc:sldMk cId="1437185283" sldId="2147472030"/>
            <ac:cxnSpMk id="59" creationId="{4E5705CF-6690-84CD-FB85-6F4F62A7F99D}"/>
          </ac:cxnSpMkLst>
        </pc:cxnChg>
        <pc:cxnChg chg="del">
          <ac:chgData name="Edgard Morato" userId="1da6dde4-7cd4-47d1-b037-d62d00b7d62c" providerId="ADAL" clId="{658BC9C1-68AB-48BC-A34C-0E381F33A59A}" dt="2024-08-12T19:06:27.644" v="78" actId="478"/>
          <ac:cxnSpMkLst>
            <pc:docMk/>
            <pc:sldMk cId="1437185283" sldId="2147472030"/>
            <ac:cxnSpMk id="60" creationId="{34FEC434-5F65-71E3-71A9-FECB842B4C26}"/>
          </ac:cxnSpMkLst>
        </pc:cxnChg>
        <pc:cxnChg chg="del">
          <ac:chgData name="Edgard Morato" userId="1da6dde4-7cd4-47d1-b037-d62d00b7d62c" providerId="ADAL" clId="{658BC9C1-68AB-48BC-A34C-0E381F33A59A}" dt="2024-08-12T19:06:27.644" v="78" actId="478"/>
          <ac:cxnSpMkLst>
            <pc:docMk/>
            <pc:sldMk cId="1437185283" sldId="2147472030"/>
            <ac:cxnSpMk id="65" creationId="{32D346FD-6E5A-F5F8-3E68-F54E9E6F1E27}"/>
          </ac:cxnSpMkLst>
        </pc:cxnChg>
        <pc:cxnChg chg="del">
          <ac:chgData name="Edgard Morato" userId="1da6dde4-7cd4-47d1-b037-d62d00b7d62c" providerId="ADAL" clId="{658BC9C1-68AB-48BC-A34C-0E381F33A59A}" dt="2024-08-12T19:06:27.644" v="78" actId="478"/>
          <ac:cxnSpMkLst>
            <pc:docMk/>
            <pc:sldMk cId="1437185283" sldId="2147472030"/>
            <ac:cxnSpMk id="67" creationId="{BDC732F5-4265-FED3-EDBC-D97281F8F7FE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12:41.887" v="134"/>
        <pc:sldMkLst>
          <pc:docMk/>
          <pc:sldMk cId="2435323701" sldId="2147472032"/>
        </pc:sldMkLst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2" creationId="{7E1C7C81-1B3D-D4E2-694A-96B71FF6D739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6" creationId="{044BE5BE-6B66-86E5-1D04-45C6C3E58D41}"/>
          </ac:spMkLst>
        </pc:spChg>
        <pc:spChg chg="del">
          <ac:chgData name="Edgard Morato" userId="1da6dde4-7cd4-47d1-b037-d62d00b7d62c" providerId="ADAL" clId="{658BC9C1-68AB-48BC-A34C-0E381F33A59A}" dt="2024-08-12T18:34:19.271" v="13" actId="478"/>
          <ac:spMkLst>
            <pc:docMk/>
            <pc:sldMk cId="2435323701" sldId="2147472032"/>
            <ac:spMk id="8" creationId="{A78E5447-C02A-C0FF-A814-A8C32B3F33C0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9" creationId="{A5491A68-A3BD-384C-BA3A-7F8FA27973D0}"/>
          </ac:spMkLst>
        </pc:spChg>
        <pc:spChg chg="add del mod">
          <ac:chgData name="Edgard Morato" userId="1da6dde4-7cd4-47d1-b037-d62d00b7d62c" providerId="ADAL" clId="{658BC9C1-68AB-48BC-A34C-0E381F33A59A}" dt="2024-08-12T19:07:18.190" v="91" actId="478"/>
          <ac:spMkLst>
            <pc:docMk/>
            <pc:sldMk cId="2435323701" sldId="2147472032"/>
            <ac:spMk id="10" creationId="{90918972-23B0-BB16-4AB5-D0B8B29930EC}"/>
          </ac:spMkLst>
        </pc:spChg>
        <pc:spChg chg="add mod">
          <ac:chgData name="Edgard Morato" userId="1da6dde4-7cd4-47d1-b037-d62d00b7d62c" providerId="ADAL" clId="{658BC9C1-68AB-48BC-A34C-0E381F33A59A}" dt="2024-08-12T19:12:41.887" v="134"/>
          <ac:spMkLst>
            <pc:docMk/>
            <pc:sldMk cId="2435323701" sldId="2147472032"/>
            <ac:spMk id="13" creationId="{EF6CACBC-85F2-3712-F5B9-20CC84CC898B}"/>
          </ac:spMkLst>
        </pc:spChg>
        <pc:spChg chg="add mod">
          <ac:chgData name="Edgard Morato" userId="1da6dde4-7cd4-47d1-b037-d62d00b7d62c" providerId="ADAL" clId="{658BC9C1-68AB-48BC-A34C-0E381F33A59A}" dt="2024-08-12T19:12:41.887" v="134"/>
          <ac:spMkLst>
            <pc:docMk/>
            <pc:sldMk cId="2435323701" sldId="2147472032"/>
            <ac:spMk id="14" creationId="{31B2C481-1F35-F624-FB16-8EAEBA322F76}"/>
          </ac:spMkLst>
        </pc:spChg>
        <pc:spChg chg="add mod">
          <ac:chgData name="Edgard Morato" userId="1da6dde4-7cd4-47d1-b037-d62d00b7d62c" providerId="ADAL" clId="{658BC9C1-68AB-48BC-A34C-0E381F33A59A}" dt="2024-08-12T19:12:41.887" v="134"/>
          <ac:spMkLst>
            <pc:docMk/>
            <pc:sldMk cId="2435323701" sldId="2147472032"/>
            <ac:spMk id="15" creationId="{74BFDC22-452F-22F1-B14C-41E4DD961C7D}"/>
          </ac:spMkLst>
        </pc:spChg>
        <pc:spChg chg="del">
          <ac:chgData name="Edgard Morato" userId="1da6dde4-7cd4-47d1-b037-d62d00b7d62c" providerId="ADAL" clId="{658BC9C1-68AB-48BC-A34C-0E381F33A59A}" dt="2024-08-12T18:34:19.271" v="13" actId="478"/>
          <ac:spMkLst>
            <pc:docMk/>
            <pc:sldMk cId="2435323701" sldId="2147472032"/>
            <ac:spMk id="16" creationId="{0E4BBC4D-8AF6-A383-6DB6-91CAE1C52F3F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27" creationId="{49694AE3-6C39-93D0-BCF4-750F68AB08B5}"/>
          </ac:spMkLst>
        </pc:spChg>
        <pc:spChg chg="del">
          <ac:chgData name="Edgard Morato" userId="1da6dde4-7cd4-47d1-b037-d62d00b7d62c" providerId="ADAL" clId="{658BC9C1-68AB-48BC-A34C-0E381F33A59A}" dt="2024-08-12T18:34:19.271" v="13" actId="478"/>
          <ac:spMkLst>
            <pc:docMk/>
            <pc:sldMk cId="2435323701" sldId="2147472032"/>
            <ac:spMk id="31" creationId="{EC7F6301-DECD-C214-BE11-F1B8E896AB14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32" creationId="{F1406CF1-8500-14B6-BE2D-6A10095A8833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33" creationId="{F4428CF6-BDFB-9042-2E93-8607C41D83CB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34" creationId="{6E84AD04-6AE9-5C6A-C076-AFD89216F48E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55" creationId="{829EFA79-0F60-0138-480B-F7ED76684E8D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56" creationId="{4A976FC7-15B6-C105-2328-D6F5A5383E72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57" creationId="{0D95D3DF-8656-7B2E-CF3C-582FF6A65399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68" creationId="{BD9325E8-A923-6988-80C1-1BAB3F2B9336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01" creationId="{C053B018-45E6-8633-A027-A570017EE862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02" creationId="{B5429649-9062-438E-2A67-06566D1DCA72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03" creationId="{C638146B-69A9-176E-4017-39CE1A03E1B3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04" creationId="{15E62025-2950-A84B-725F-CE691EB6BDA9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05" creationId="{B5E6930E-C1CE-AF7C-A7A4-53F622596913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06" creationId="{5D5D4FEF-B1EE-4B73-25A7-11F643869174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10" creationId="{D3D4FAA5-F009-4475-E313-658F40905C89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11" creationId="{4518AA99-DBF3-B0C5-4B99-B2A55B2C952D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17" creationId="{A305A1BC-C4E2-626E-0704-CA8834D22D29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18" creationId="{D8D2CDC3-6078-24F6-16D3-0795C93AED46}"/>
          </ac:spMkLst>
        </pc:spChg>
        <pc:spChg chg="del">
          <ac:chgData name="Edgard Morato" userId="1da6dde4-7cd4-47d1-b037-d62d00b7d62c" providerId="ADAL" clId="{658BC9C1-68AB-48BC-A34C-0E381F33A59A}" dt="2024-08-12T19:07:16.462" v="90" actId="478"/>
          <ac:spMkLst>
            <pc:docMk/>
            <pc:sldMk cId="2435323701" sldId="2147472032"/>
            <ac:spMk id="152" creationId="{82766A14-2882-823B-B71D-1166BF323A90}"/>
          </ac:spMkLst>
        </pc:spChg>
        <pc:grpChg chg="del">
          <ac:chgData name="Edgard Morato" userId="1da6dde4-7cd4-47d1-b037-d62d00b7d62c" providerId="ADAL" clId="{658BC9C1-68AB-48BC-A34C-0E381F33A59A}" dt="2024-08-12T19:07:16.462" v="90" actId="478"/>
          <ac:grpSpMkLst>
            <pc:docMk/>
            <pc:sldMk cId="2435323701" sldId="2147472032"/>
            <ac:grpSpMk id="119" creationId="{6011AF9E-E5B8-3BA3-0632-375471CCF24A}"/>
          </ac:grpSpMkLst>
        </pc:grpChg>
        <pc:graphicFrameChg chg="del">
          <ac:chgData name="Edgard Morato" userId="1da6dde4-7cd4-47d1-b037-d62d00b7d62c" providerId="ADAL" clId="{658BC9C1-68AB-48BC-A34C-0E381F33A59A}" dt="2024-08-12T19:07:16.462" v="90" actId="478"/>
          <ac:graphicFrameMkLst>
            <pc:docMk/>
            <pc:sldMk cId="2435323701" sldId="2147472032"/>
            <ac:graphicFrameMk id="116" creationId="{28A788EE-10AD-4286-7210-D7A32FF81580}"/>
          </ac:graphicFrameMkLst>
        </pc:graphicFrameChg>
        <pc:picChg chg="del">
          <ac:chgData name="Edgard Morato" userId="1da6dde4-7cd4-47d1-b037-d62d00b7d62c" providerId="ADAL" clId="{658BC9C1-68AB-48BC-A34C-0E381F33A59A}" dt="2024-08-12T19:07:16.462" v="90" actId="478"/>
          <ac:picMkLst>
            <pc:docMk/>
            <pc:sldMk cId="2435323701" sldId="2147472032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658BC9C1-68AB-48BC-A34C-0E381F33A59A}" dt="2024-08-12T19:07:29.074" v="93" actId="34135"/>
          <ac:picMkLst>
            <pc:docMk/>
            <pc:sldMk cId="2435323701" sldId="2147472032"/>
            <ac:picMk id="12" creationId="{ED95A78D-C14D-BF56-1E1C-53A994D4665F}"/>
          </ac:picMkLst>
        </pc:picChg>
        <pc:picChg chg="del">
          <ac:chgData name="Edgard Morato" userId="1da6dde4-7cd4-47d1-b037-d62d00b7d62c" providerId="ADAL" clId="{658BC9C1-68AB-48BC-A34C-0E381F33A59A}" dt="2024-08-12T19:07:16.462" v="90" actId="478"/>
          <ac:picMkLst>
            <pc:docMk/>
            <pc:sldMk cId="2435323701" sldId="2147472032"/>
            <ac:picMk id="54" creationId="{A9EA97F9-7927-7C9E-E1F9-EDC35E921E5C}"/>
          </ac:picMkLst>
        </pc:picChg>
        <pc:picChg chg="del">
          <ac:chgData name="Edgard Morato" userId="1da6dde4-7cd4-47d1-b037-d62d00b7d62c" providerId="ADAL" clId="{658BC9C1-68AB-48BC-A34C-0E381F33A59A}" dt="2024-08-12T19:07:16.462" v="90" actId="478"/>
          <ac:picMkLst>
            <pc:docMk/>
            <pc:sldMk cId="2435323701" sldId="2147472032"/>
            <ac:picMk id="67" creationId="{8D4C986F-F472-A3CE-6C03-6C29668D0AA3}"/>
          </ac:picMkLst>
        </pc:picChg>
        <pc:picChg chg="del">
          <ac:chgData name="Edgard Morato" userId="1da6dde4-7cd4-47d1-b037-d62d00b7d62c" providerId="ADAL" clId="{658BC9C1-68AB-48BC-A34C-0E381F33A59A}" dt="2024-08-12T19:07:16.462" v="90" actId="478"/>
          <ac:picMkLst>
            <pc:docMk/>
            <pc:sldMk cId="2435323701" sldId="2147472032"/>
            <ac:picMk id="112" creationId="{D9C89185-91A9-5D29-7E6B-F11389DABC6C}"/>
          </ac:picMkLst>
        </pc:picChg>
        <pc:cxnChg chg="del">
          <ac:chgData name="Edgard Morato" userId="1da6dde4-7cd4-47d1-b037-d62d00b7d62c" providerId="ADAL" clId="{658BC9C1-68AB-48BC-A34C-0E381F33A59A}" dt="2024-08-12T19:07:16.462" v="90" actId="478"/>
          <ac:cxnSpMkLst>
            <pc:docMk/>
            <pc:sldMk cId="2435323701" sldId="2147472032"/>
            <ac:cxnSpMk id="107" creationId="{A3A7045D-6806-5410-98B0-D2C42D8A6D39}"/>
          </ac:cxnSpMkLst>
        </pc:cxnChg>
        <pc:cxnChg chg="del">
          <ac:chgData name="Edgard Morato" userId="1da6dde4-7cd4-47d1-b037-d62d00b7d62c" providerId="ADAL" clId="{658BC9C1-68AB-48BC-A34C-0E381F33A59A}" dt="2024-08-12T19:07:16.462" v="90" actId="478"/>
          <ac:cxnSpMkLst>
            <pc:docMk/>
            <pc:sldMk cId="2435323701" sldId="2147472032"/>
            <ac:cxnSpMk id="108" creationId="{FC5D710F-EFE8-02D8-76AD-21A40C2DF05F}"/>
          </ac:cxnSpMkLst>
        </pc:cxnChg>
        <pc:cxnChg chg="del">
          <ac:chgData name="Edgard Morato" userId="1da6dde4-7cd4-47d1-b037-d62d00b7d62c" providerId="ADAL" clId="{658BC9C1-68AB-48BC-A34C-0E381F33A59A}" dt="2024-08-12T19:07:16.462" v="90" actId="478"/>
          <ac:cxnSpMkLst>
            <pc:docMk/>
            <pc:sldMk cId="2435323701" sldId="2147472032"/>
            <ac:cxnSpMk id="109" creationId="{DD7DDB4C-2A0F-48F6-19C4-756C8EACE1B0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12:53.826" v="135"/>
        <pc:sldMkLst>
          <pc:docMk/>
          <pc:sldMk cId="826301543" sldId="2147472033"/>
        </pc:sldMkLst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2" creationId="{E7FA7059-70B3-08BA-B5BB-16D7DA635B9C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6" creationId="{08D21D84-ED24-FA9E-EBC6-D852112E176A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8" creationId="{9A24E8C9-E3E1-1314-4E30-C8FA71749F1E}"/>
          </ac:spMkLst>
        </pc:spChg>
        <pc:spChg chg="add del mod">
          <ac:chgData name="Edgard Morato" userId="1da6dde4-7cd4-47d1-b037-d62d00b7d62c" providerId="ADAL" clId="{658BC9C1-68AB-48BC-A34C-0E381F33A59A}" dt="2024-08-12T19:07:34.624" v="95" actId="478"/>
          <ac:spMkLst>
            <pc:docMk/>
            <pc:sldMk cId="826301543" sldId="2147472033"/>
            <ac:spMk id="10" creationId="{E4AF3F0A-65B5-8726-0179-ACEBF2FFCF1E}"/>
          </ac:spMkLst>
        </pc:spChg>
        <pc:spChg chg="add mod">
          <ac:chgData name="Edgard Morato" userId="1da6dde4-7cd4-47d1-b037-d62d00b7d62c" providerId="ADAL" clId="{658BC9C1-68AB-48BC-A34C-0E381F33A59A}" dt="2024-08-12T19:12:53.826" v="135"/>
          <ac:spMkLst>
            <pc:docMk/>
            <pc:sldMk cId="826301543" sldId="2147472033"/>
            <ac:spMk id="13" creationId="{E15490AE-46BE-F366-EB46-7FF86FFA9435}"/>
          </ac:spMkLst>
        </pc:spChg>
        <pc:spChg chg="add mod">
          <ac:chgData name="Edgard Morato" userId="1da6dde4-7cd4-47d1-b037-d62d00b7d62c" providerId="ADAL" clId="{658BC9C1-68AB-48BC-A34C-0E381F33A59A}" dt="2024-08-12T19:12:53.826" v="135"/>
          <ac:spMkLst>
            <pc:docMk/>
            <pc:sldMk cId="826301543" sldId="2147472033"/>
            <ac:spMk id="14" creationId="{4DC26AB6-7B79-16D5-38C4-569936ECBC70}"/>
          </ac:spMkLst>
        </pc:spChg>
        <pc:spChg chg="del">
          <ac:chgData name="Edgard Morato" userId="1da6dde4-7cd4-47d1-b037-d62d00b7d62c" providerId="ADAL" clId="{658BC9C1-68AB-48BC-A34C-0E381F33A59A}" dt="2024-08-12T18:34:29.253" v="14" actId="478"/>
          <ac:spMkLst>
            <pc:docMk/>
            <pc:sldMk cId="826301543" sldId="2147472033"/>
            <ac:spMk id="15" creationId="{EE4E5EB4-33BA-636D-D352-722E49199033}"/>
          </ac:spMkLst>
        </pc:spChg>
        <pc:spChg chg="add mod">
          <ac:chgData name="Edgard Morato" userId="1da6dde4-7cd4-47d1-b037-d62d00b7d62c" providerId="ADAL" clId="{658BC9C1-68AB-48BC-A34C-0E381F33A59A}" dt="2024-08-12T19:12:53.826" v="135"/>
          <ac:spMkLst>
            <pc:docMk/>
            <pc:sldMk cId="826301543" sldId="2147472033"/>
            <ac:spMk id="16" creationId="{98B8B526-BDCC-4C04-AAEB-57DEED6EFF3C}"/>
          </ac:spMkLst>
        </pc:spChg>
        <pc:spChg chg="del">
          <ac:chgData name="Edgard Morato" userId="1da6dde4-7cd4-47d1-b037-d62d00b7d62c" providerId="ADAL" clId="{658BC9C1-68AB-48BC-A34C-0E381F33A59A}" dt="2024-08-12T18:34:29.253" v="14" actId="478"/>
          <ac:spMkLst>
            <pc:docMk/>
            <pc:sldMk cId="826301543" sldId="2147472033"/>
            <ac:spMk id="21" creationId="{05D7DE80-A0F4-C2CD-C7DC-C98842C71493}"/>
          </ac:spMkLst>
        </pc:spChg>
        <pc:spChg chg="del">
          <ac:chgData name="Edgard Morato" userId="1da6dde4-7cd4-47d1-b037-d62d00b7d62c" providerId="ADAL" clId="{658BC9C1-68AB-48BC-A34C-0E381F33A59A}" dt="2024-08-12T18:34:29.253" v="14" actId="478"/>
          <ac:spMkLst>
            <pc:docMk/>
            <pc:sldMk cId="826301543" sldId="2147472033"/>
            <ac:spMk id="24" creationId="{6A89F999-E03E-34CE-5D0C-BE82B6E12DD8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25" creationId="{D6AE4570-6008-2DD9-E15F-B3E7451346A5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26" creationId="{D0B9AF38-E20F-D1EA-AC9B-4074D09A2CBA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27" creationId="{46E88F4A-523C-F1A8-6EDF-BFA87C719237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28" creationId="{33F325FE-5EB2-0751-DD55-1418ACDC6382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29" creationId="{C79AF1DE-6E80-D1B4-BD1A-E96D80982C5B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1" creationId="{6525D6E7-EECC-2784-282B-03255765CEA0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2" creationId="{0B9B05E9-D964-6E17-E8AE-06208C7E21D3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3" creationId="{53424EF6-96AC-D92A-EC67-831FE878DD1F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4" creationId="{B7BFEDD0-1D7C-CBB4-497C-F9C5FFFDB882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5" creationId="{94389DA8-A0CF-349F-A93E-91C18240563D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6" creationId="{F4C9B70D-9313-3DEB-14BF-8A4BD3CEAEEC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7" creationId="{D709E53E-D921-86E9-D403-A5D9F77463D4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8" creationId="{4335A0FC-FC42-8130-A739-BB55D0D9A379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39" creationId="{E720E733-C03E-FF33-623E-FFD7938CBD0F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40" creationId="{6C53CD2D-72A9-96BA-D8D8-4B8516CE5B7F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44" creationId="{6003376F-19A9-67EC-3EAE-04A209AF334C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49" creationId="{2F33508B-F142-98A9-E4F5-7ED1AFDFC8F9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52" creationId="{E8F59D10-032E-3EB7-9BAA-7036F534FFAE}"/>
          </ac:spMkLst>
        </pc:spChg>
        <pc:spChg chg="del">
          <ac:chgData name="Edgard Morato" userId="1da6dde4-7cd4-47d1-b037-d62d00b7d62c" providerId="ADAL" clId="{658BC9C1-68AB-48BC-A34C-0E381F33A59A}" dt="2024-08-12T19:07:33.227" v="94" actId="478"/>
          <ac:spMkLst>
            <pc:docMk/>
            <pc:sldMk cId="826301543" sldId="2147472033"/>
            <ac:spMk id="111" creationId="{4518AA99-DBF3-B0C5-4B99-B2A55B2C952D}"/>
          </ac:spMkLst>
        </pc:spChg>
        <pc:graphicFrameChg chg="del">
          <ac:chgData name="Edgard Morato" userId="1da6dde4-7cd4-47d1-b037-d62d00b7d62c" providerId="ADAL" clId="{658BC9C1-68AB-48BC-A34C-0E381F33A59A}" dt="2024-08-12T19:07:33.227" v="94" actId="478"/>
          <ac:graphicFrameMkLst>
            <pc:docMk/>
            <pc:sldMk cId="826301543" sldId="2147472033"/>
            <ac:graphicFrameMk id="48" creationId="{9F4E7411-A05C-EF3A-E8D2-7DB070C60BA2}"/>
          </ac:graphicFrameMkLst>
        </pc:graphicFrameChg>
        <pc:picChg chg="del">
          <ac:chgData name="Edgard Morato" userId="1da6dde4-7cd4-47d1-b037-d62d00b7d62c" providerId="ADAL" clId="{658BC9C1-68AB-48BC-A34C-0E381F33A59A}" dt="2024-08-12T19:07:33.227" v="94" actId="478"/>
          <ac:picMkLst>
            <pc:docMk/>
            <pc:sldMk cId="826301543" sldId="2147472033"/>
            <ac:picMk id="7" creationId="{4A3950F9-9C93-BD45-7FD4-1393F0D1DA1C}"/>
          </ac:picMkLst>
        </pc:picChg>
        <pc:picChg chg="del">
          <ac:chgData name="Edgard Morato" userId="1da6dde4-7cd4-47d1-b037-d62d00b7d62c" providerId="ADAL" clId="{658BC9C1-68AB-48BC-A34C-0E381F33A59A}" dt="2024-08-12T19:07:33.227" v="94" actId="478"/>
          <ac:picMkLst>
            <pc:docMk/>
            <pc:sldMk cId="826301543" sldId="2147472033"/>
            <ac:picMk id="9" creationId="{3C42E3F6-29F0-591E-A793-45C5E5507CEF}"/>
          </ac:picMkLst>
        </pc:picChg>
        <pc:picChg chg="add mod">
          <ac:chgData name="Edgard Morato" userId="1da6dde4-7cd4-47d1-b037-d62d00b7d62c" providerId="ADAL" clId="{658BC9C1-68AB-48BC-A34C-0E381F33A59A}" dt="2024-08-12T19:07:44.001" v="97" actId="34135"/>
          <ac:picMkLst>
            <pc:docMk/>
            <pc:sldMk cId="826301543" sldId="2147472033"/>
            <ac:picMk id="12" creationId="{307C8A3B-5AD6-93ED-FB97-41D924D4E22C}"/>
          </ac:picMkLst>
        </pc:picChg>
        <pc:picChg chg="del">
          <ac:chgData name="Edgard Morato" userId="1da6dde4-7cd4-47d1-b037-d62d00b7d62c" providerId="ADAL" clId="{658BC9C1-68AB-48BC-A34C-0E381F33A59A}" dt="2024-08-12T19:07:33.227" v="94" actId="478"/>
          <ac:picMkLst>
            <pc:docMk/>
            <pc:sldMk cId="826301543" sldId="2147472033"/>
            <ac:picMk id="30" creationId="{AD8D4805-C1F7-E486-C4B6-8523C641E5C7}"/>
          </ac:picMkLst>
        </pc:picChg>
        <pc:picChg chg="del">
          <ac:chgData name="Edgard Morato" userId="1da6dde4-7cd4-47d1-b037-d62d00b7d62c" providerId="ADAL" clId="{658BC9C1-68AB-48BC-A34C-0E381F33A59A}" dt="2024-08-12T19:07:33.227" v="94" actId="478"/>
          <ac:picMkLst>
            <pc:docMk/>
            <pc:sldMk cId="826301543" sldId="2147472033"/>
            <ac:picMk id="45" creationId="{6E1C4B4F-510A-7E51-E262-B500310E41EB}"/>
          </ac:picMkLst>
        </pc:picChg>
        <pc:cxnChg chg="del">
          <ac:chgData name="Edgard Morato" userId="1da6dde4-7cd4-47d1-b037-d62d00b7d62c" providerId="ADAL" clId="{658BC9C1-68AB-48BC-A34C-0E381F33A59A}" dt="2024-08-12T19:07:33.227" v="94" actId="478"/>
          <ac:cxnSpMkLst>
            <pc:docMk/>
            <pc:sldMk cId="826301543" sldId="2147472033"/>
            <ac:cxnSpMk id="41" creationId="{5BE121CF-0AB5-3CCD-F439-554AD7C58D70}"/>
          </ac:cxnSpMkLst>
        </pc:cxnChg>
        <pc:cxnChg chg="del">
          <ac:chgData name="Edgard Morato" userId="1da6dde4-7cd4-47d1-b037-d62d00b7d62c" providerId="ADAL" clId="{658BC9C1-68AB-48BC-A34C-0E381F33A59A}" dt="2024-08-12T19:07:33.227" v="94" actId="478"/>
          <ac:cxnSpMkLst>
            <pc:docMk/>
            <pc:sldMk cId="826301543" sldId="2147472033"/>
            <ac:cxnSpMk id="42" creationId="{157A2EA7-E5AA-AB00-E1BB-ED39C7804F76}"/>
          </ac:cxnSpMkLst>
        </pc:cxnChg>
        <pc:cxnChg chg="del">
          <ac:chgData name="Edgard Morato" userId="1da6dde4-7cd4-47d1-b037-d62d00b7d62c" providerId="ADAL" clId="{658BC9C1-68AB-48BC-A34C-0E381F33A59A}" dt="2024-08-12T19:07:33.227" v="94" actId="478"/>
          <ac:cxnSpMkLst>
            <pc:docMk/>
            <pc:sldMk cId="826301543" sldId="2147472033"/>
            <ac:cxnSpMk id="43" creationId="{9F8FA653-383B-078B-9218-50F435CE5960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13:08.903" v="136"/>
        <pc:sldMkLst>
          <pc:docMk/>
          <pc:sldMk cId="169107594" sldId="2147472034"/>
        </pc:sldMkLst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" creationId="{9B6F3DD8-80B0-1DA3-09AE-F3E0190F5FE0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6" creationId="{3F398737-CA4B-D0C1-1CFE-B0235C873937}"/>
          </ac:spMkLst>
        </pc:spChg>
        <pc:spChg chg="add del mod">
          <ac:chgData name="Edgard Morato" userId="1da6dde4-7cd4-47d1-b037-d62d00b7d62c" providerId="ADAL" clId="{658BC9C1-68AB-48BC-A34C-0E381F33A59A}" dt="2024-08-12T19:07:48.361" v="99" actId="478"/>
          <ac:spMkLst>
            <pc:docMk/>
            <pc:sldMk cId="169107594" sldId="2147472034"/>
            <ac:spMk id="7" creationId="{767D62A6-4389-4C10-3F1A-BFAC996841AE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8" creationId="{88A124CC-F1E5-ADB1-80D9-30A41D28A6D3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9" creationId="{F29DB3DC-72B5-B1BB-062D-1A698A9897D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0" creationId="{641D123D-14EB-E9BF-3FCC-0B6C56D634C1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2" creationId="{3A9DC61D-C667-E538-B2E4-1C2A314CFA46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3" creationId="{153A8551-BE28-D700-C76D-8C37FE34E4D5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4" creationId="{2E76A6E0-7F31-D84B-0BFA-69515804635F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5" creationId="{40E2EDAD-D26F-45E3-5E35-0F910FC59C05}"/>
          </ac:spMkLst>
        </pc:spChg>
        <pc:spChg chg="add mod">
          <ac:chgData name="Edgard Morato" userId="1da6dde4-7cd4-47d1-b037-d62d00b7d62c" providerId="ADAL" clId="{658BC9C1-68AB-48BC-A34C-0E381F33A59A}" dt="2024-08-12T19:13:08.903" v="136"/>
          <ac:spMkLst>
            <pc:docMk/>
            <pc:sldMk cId="169107594" sldId="2147472034"/>
            <ac:spMk id="17" creationId="{51C2BD7D-C865-AD11-42AE-7109433A1AA9}"/>
          </ac:spMkLst>
        </pc:spChg>
        <pc:spChg chg="add mod">
          <ac:chgData name="Edgard Morato" userId="1da6dde4-7cd4-47d1-b037-d62d00b7d62c" providerId="ADAL" clId="{658BC9C1-68AB-48BC-A34C-0E381F33A59A}" dt="2024-08-12T19:13:08.903" v="136"/>
          <ac:spMkLst>
            <pc:docMk/>
            <pc:sldMk cId="169107594" sldId="2147472034"/>
            <ac:spMk id="18" creationId="{B080C1EF-E058-1F3B-4095-5AAE202D54E5}"/>
          </ac:spMkLst>
        </pc:spChg>
        <pc:spChg chg="add mod">
          <ac:chgData name="Edgard Morato" userId="1da6dde4-7cd4-47d1-b037-d62d00b7d62c" providerId="ADAL" clId="{658BC9C1-68AB-48BC-A34C-0E381F33A59A}" dt="2024-08-12T19:13:08.903" v="136"/>
          <ac:spMkLst>
            <pc:docMk/>
            <pc:sldMk cId="169107594" sldId="2147472034"/>
            <ac:spMk id="19" creationId="{276371CB-06E8-DDE1-9B8A-4E547FFC596E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6" creationId="{DC36F161-10AE-41AD-0F08-0EA7CE80AC38}"/>
          </ac:spMkLst>
        </pc:spChg>
        <pc:spChg chg="del">
          <ac:chgData name="Edgard Morato" userId="1da6dde4-7cd4-47d1-b037-d62d00b7d62c" providerId="ADAL" clId="{658BC9C1-68AB-48BC-A34C-0E381F33A59A}" dt="2024-08-12T18:34:36.422" v="15" actId="478"/>
          <ac:spMkLst>
            <pc:docMk/>
            <pc:sldMk cId="169107594" sldId="2147472034"/>
            <ac:spMk id="32" creationId="{4B76D6DD-F27D-96F2-3AE6-D51BA553BD9C}"/>
          </ac:spMkLst>
        </pc:spChg>
        <pc:spChg chg="del">
          <ac:chgData name="Edgard Morato" userId="1da6dde4-7cd4-47d1-b037-d62d00b7d62c" providerId="ADAL" clId="{658BC9C1-68AB-48BC-A34C-0E381F33A59A}" dt="2024-08-12T18:34:36.422" v="15" actId="478"/>
          <ac:spMkLst>
            <pc:docMk/>
            <pc:sldMk cId="169107594" sldId="2147472034"/>
            <ac:spMk id="33" creationId="{07777E5A-973A-E7E5-E614-45BB00D24150}"/>
          </ac:spMkLst>
        </pc:spChg>
        <pc:spChg chg="del">
          <ac:chgData name="Edgard Morato" userId="1da6dde4-7cd4-47d1-b037-d62d00b7d62c" providerId="ADAL" clId="{658BC9C1-68AB-48BC-A34C-0E381F33A59A}" dt="2024-08-12T18:34:36.422" v="15" actId="478"/>
          <ac:spMkLst>
            <pc:docMk/>
            <pc:sldMk cId="169107594" sldId="2147472034"/>
            <ac:spMk id="34" creationId="{33696342-5D62-9A93-A1BE-8A923135EE78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45" creationId="{C5CE1BCF-6FB0-793D-3033-5A450CB7647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48" creationId="{EEA00772-72CD-6293-5490-B936D065BEA0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11" creationId="{4518AA99-DBF3-B0C5-4B99-B2A55B2C952D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13" creationId="{E7D4AC7D-7D14-25AC-DC8E-956136710C53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49" creationId="{30138D15-C067-7244-21FF-E1C463849AAB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51" creationId="{BEE12FC5-768F-10F6-32D9-9F05FF504510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52" creationId="{A4AB95E7-916E-E3B7-2A4C-DE9701792967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53" creationId="{8708364D-6F28-2F83-9BB8-D2B3269F9FA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57" creationId="{C716B940-FDBE-560C-B6FB-E925624E50B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66" creationId="{FA71D250-D69F-321B-6922-78587CCAB9BD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67" creationId="{610D92D2-B64D-0FA0-8B89-42487EBE03A4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68" creationId="{B8D4C8CC-2FED-7982-F567-8F9EA41570EA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69" creationId="{A08965BF-FACD-FE44-8E97-243AF81CDC8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0" creationId="{32DC9B81-BFA5-5303-8BC0-4DE898BF0077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1" creationId="{2E82F68D-04CA-E100-D242-971CF1ABE24C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2" creationId="{B41420DF-E642-CC5C-AAA2-2F98C39BAEB4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3" creationId="{678E2692-8BCF-D453-2037-362AC35D53D7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4" creationId="{EB5A3617-08B5-9583-6A28-395E19C99A1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5" creationId="{A337B585-52DE-FC20-33AC-420AB40E4B44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6" creationId="{01DECD62-8AFE-F0B3-9DEF-FBEE83B3EAAC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7" creationId="{FA18BA0A-2B56-ECC1-9D15-E377C1A15693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8" creationId="{A1816635-E60B-8203-AB82-B3CF9EADF3A6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79" creationId="{DF630ED1-ED4B-CC32-73E7-29EFC87DB32D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0" creationId="{664D450F-E7B5-8E76-537A-26E11CBB604E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1" creationId="{DB26C1FF-1D64-3781-DDB6-5107F75F9786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2" creationId="{04732F6B-F340-8B11-1BDB-E415E8EDEAEC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3" creationId="{7DC2FF04-BF71-434F-CFD5-9A8FF11FEA6B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4" creationId="{F89EFF88-0DF4-E86C-AC07-40E9501E76BF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5" creationId="{1C49CB61-6644-7D96-C5F9-64DBDB04E145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6" creationId="{F127F6FC-EEE9-0755-7A76-F7C127964CDA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7" creationId="{D87F5244-95C1-EC57-E481-2A53772F5194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8" creationId="{DA3A48C7-9866-EA0C-BAB4-E00847C33CE8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89" creationId="{85665477-CEFD-3549-7F20-29C7416B6210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90" creationId="{14395E08-0EEE-6A91-622C-05596A2655F1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191" creationId="{117768F3-5383-613E-EF75-9EB79F6784F7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48" creationId="{AC2C7BEE-B452-0BDB-CD26-1FBAEDCC8EDD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49" creationId="{F4A83319-B070-0A04-2CFE-C40D4A532740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1" creationId="{92727F40-D555-1F39-B7CA-1CCA220258B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2" creationId="{03C291C1-90E1-F210-4349-B9A975AF0178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3" creationId="{13CD8BEB-F7ED-3D95-89DC-D6F8437999F9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4" creationId="{E42EF337-344F-A360-A1B8-030293F2D3E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5" creationId="{E975DFE4-85C2-604E-109E-370C6D39481E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6" creationId="{7317C43E-06C2-FAC8-1085-5981935F1A35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7" creationId="{0AB3ADC6-2D53-9710-D29F-4265B9348DD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8" creationId="{B5B489AA-2840-2DEE-D2D5-0ADC60109CD3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59" creationId="{CDB50243-4014-95B5-E603-EFCF5A34EB7F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0" creationId="{E04F3A45-71CD-DDF5-CB25-B31BB8874193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1" creationId="{6F8490EB-F8A1-421F-E3A6-0523DDC154B0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2" creationId="{E35088F2-A6FF-542A-41F5-5DF6E3C3FB7B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3" creationId="{FC6D1939-2A9F-01CD-7A3E-B9AB6F5BB29A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4" creationId="{8F7812A7-0450-D7DE-B08B-9A22E6C3E99C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5" creationId="{F41D04A7-B4F9-10A3-53AA-0CA3E7C5A636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6" creationId="{793B6E82-727F-1A31-2707-CE0FE3A8172C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7" creationId="{F9120902-B7F0-D02F-9FC9-D50B050DF015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8" creationId="{BFB4B61D-3C7F-79E8-5B13-EAEE8D93C184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69" creationId="{97DA5448-E4B5-ED62-86BA-AE078758421D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0" creationId="{85BDEA8A-533E-F771-82E8-C46CDC9E041F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1" creationId="{680FB055-0CD5-EA62-7324-6D12630AFAFA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2" creationId="{23F82146-97D6-7A02-3AC5-F427A42EBAA9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3" creationId="{2A2C9424-87E7-4225-E2D1-04ADA64C4929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4" creationId="{BCC5BF3D-FDAD-3DBB-1492-6C0DCBA359A6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5" creationId="{96120531-0023-042A-1106-7471E95C9B19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6" creationId="{243978DF-F4FE-0140-C3C8-D647B59E18FA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7" creationId="{827571AB-65E5-6583-3662-EE1E366F05F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8" creationId="{3D3AB832-58F9-6A3C-83E5-9C3F7325C267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79" creationId="{F545E945-9FE4-6D3D-E441-68DDDCE054D9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80" creationId="{C8AFDFC3-B4EE-4827-F2A7-F905B831D5FF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81" creationId="{042C2BD3-D08D-1A34-3623-7F1502A7BB07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82" creationId="{48FA29D8-C954-DE4E-4F98-3E2510C6ACA2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83" creationId="{D2C5D05E-64A8-7867-DD05-F980C3F1C51A}"/>
          </ac:spMkLst>
        </pc:spChg>
        <pc:spChg chg="del">
          <ac:chgData name="Edgard Morato" userId="1da6dde4-7cd4-47d1-b037-d62d00b7d62c" providerId="ADAL" clId="{658BC9C1-68AB-48BC-A34C-0E381F33A59A}" dt="2024-08-12T19:07:46.820" v="98" actId="478"/>
          <ac:spMkLst>
            <pc:docMk/>
            <pc:sldMk cId="169107594" sldId="2147472034"/>
            <ac:spMk id="2086" creationId="{2EE74F69-69E9-E227-BF3D-34D9FFC673F3}"/>
          </ac:spMkLst>
        </pc:spChg>
        <pc:graphicFrameChg chg="del">
          <ac:chgData name="Edgard Morato" userId="1da6dde4-7cd4-47d1-b037-d62d00b7d62c" providerId="ADAL" clId="{658BC9C1-68AB-48BC-A34C-0E381F33A59A}" dt="2024-08-12T19:07:46.820" v="98" actId="478"/>
          <ac:graphicFrameMkLst>
            <pc:docMk/>
            <pc:sldMk cId="169107594" sldId="2147472034"/>
            <ac:graphicFrameMk id="165" creationId="{E93D9EA6-8181-7B41-1BC6-B26F3FD9ECDA}"/>
          </ac:graphicFrameMkLst>
        </pc:graphicFrameChg>
        <pc:picChg chg="add mod">
          <ac:chgData name="Edgard Morato" userId="1da6dde4-7cd4-47d1-b037-d62d00b7d62c" providerId="ADAL" clId="{658BC9C1-68AB-48BC-A34C-0E381F33A59A}" dt="2024-08-12T19:07:58.914" v="101" actId="34135"/>
          <ac:picMkLst>
            <pc:docMk/>
            <pc:sldMk cId="169107594" sldId="2147472034"/>
            <ac:picMk id="16" creationId="{338225D0-FEDA-75A7-4340-3E183707E8DB}"/>
          </ac:picMkLst>
        </pc:picChg>
        <pc:picChg chg="del">
          <ac:chgData name="Edgard Morato" userId="1da6dde4-7cd4-47d1-b037-d62d00b7d62c" providerId="ADAL" clId="{658BC9C1-68AB-48BC-A34C-0E381F33A59A}" dt="2024-08-12T19:07:46.820" v="98" actId="478"/>
          <ac:picMkLst>
            <pc:docMk/>
            <pc:sldMk cId="169107594" sldId="2147472034"/>
            <ac:picMk id="36" creationId="{DED5353B-5901-CE64-232C-6E3FA56723F8}"/>
          </ac:picMkLst>
        </pc:picChg>
        <pc:picChg chg="del">
          <ac:chgData name="Edgard Morato" userId="1da6dde4-7cd4-47d1-b037-d62d00b7d62c" providerId="ADAL" clId="{658BC9C1-68AB-48BC-A34C-0E381F33A59A}" dt="2024-08-12T19:07:46.820" v="98" actId="478"/>
          <ac:picMkLst>
            <pc:docMk/>
            <pc:sldMk cId="169107594" sldId="2147472034"/>
            <ac:picMk id="154" creationId="{438F46DE-AF84-121E-2C5A-4CD637B8418D}"/>
          </ac:picMkLst>
        </pc:picChg>
        <pc:picChg chg="del">
          <ac:chgData name="Edgard Morato" userId="1da6dde4-7cd4-47d1-b037-d62d00b7d62c" providerId="ADAL" clId="{658BC9C1-68AB-48BC-A34C-0E381F33A59A}" dt="2024-08-12T19:07:46.820" v="98" actId="478"/>
          <ac:picMkLst>
            <pc:docMk/>
            <pc:sldMk cId="169107594" sldId="2147472034"/>
            <ac:picMk id="158" creationId="{F6FE0F98-05C9-76FC-40C7-8CC75B82A844}"/>
          </ac:picMkLst>
        </pc:picChg>
        <pc:cxnChg chg="del">
          <ac:chgData name="Edgard Morato" userId="1da6dde4-7cd4-47d1-b037-d62d00b7d62c" providerId="ADAL" clId="{658BC9C1-68AB-48BC-A34C-0E381F33A59A}" dt="2024-08-12T19:07:46.820" v="98" actId="478"/>
          <ac:cxnSpMkLst>
            <pc:docMk/>
            <pc:sldMk cId="169107594" sldId="2147472034"/>
            <ac:cxnSpMk id="155" creationId="{6209E73B-6071-A040-B1F3-151F7A91F6C1}"/>
          </ac:cxnSpMkLst>
        </pc:cxnChg>
        <pc:cxnChg chg="del">
          <ac:chgData name="Edgard Morato" userId="1da6dde4-7cd4-47d1-b037-d62d00b7d62c" providerId="ADAL" clId="{658BC9C1-68AB-48BC-A34C-0E381F33A59A}" dt="2024-08-12T19:07:46.820" v="98" actId="478"/>
          <ac:cxnSpMkLst>
            <pc:docMk/>
            <pc:sldMk cId="169107594" sldId="2147472034"/>
            <ac:cxnSpMk id="156" creationId="{B30B0C23-7FC8-BF76-27A7-3BA6131C638B}"/>
          </ac:cxnSpMkLst>
        </pc:cxnChg>
        <pc:cxnChg chg="del">
          <ac:chgData name="Edgard Morato" userId="1da6dde4-7cd4-47d1-b037-d62d00b7d62c" providerId="ADAL" clId="{658BC9C1-68AB-48BC-A34C-0E381F33A59A}" dt="2024-08-12T19:07:46.820" v="98" actId="478"/>
          <ac:cxnSpMkLst>
            <pc:docMk/>
            <pc:sldMk cId="169107594" sldId="2147472034"/>
            <ac:cxnSpMk id="159" creationId="{051ED0C4-FD3E-F67F-12E3-45A655806E9D}"/>
          </ac:cxnSpMkLst>
        </pc:cxnChg>
        <pc:cxnChg chg="del">
          <ac:chgData name="Edgard Morato" userId="1da6dde4-7cd4-47d1-b037-d62d00b7d62c" providerId="ADAL" clId="{658BC9C1-68AB-48BC-A34C-0E381F33A59A}" dt="2024-08-12T19:07:46.820" v="98" actId="478"/>
          <ac:cxnSpMkLst>
            <pc:docMk/>
            <pc:sldMk cId="169107594" sldId="2147472034"/>
            <ac:cxnSpMk id="160" creationId="{F446AAAD-C4E7-EF12-A84D-02E4905B2999}"/>
          </ac:cxnSpMkLst>
        </pc:cxnChg>
        <pc:cxnChg chg="del">
          <ac:chgData name="Edgard Morato" userId="1da6dde4-7cd4-47d1-b037-d62d00b7d62c" providerId="ADAL" clId="{658BC9C1-68AB-48BC-A34C-0E381F33A59A}" dt="2024-08-12T19:07:46.820" v="98" actId="478"/>
          <ac:cxnSpMkLst>
            <pc:docMk/>
            <pc:sldMk cId="169107594" sldId="2147472034"/>
            <ac:cxnSpMk id="161" creationId="{EC5B7A91-8961-52DD-9311-44FBEA6E0EBF}"/>
          </ac:cxnSpMkLst>
        </pc:cxnChg>
      </pc:sldChg>
      <pc:sldChg chg="addSp delSp modSp mod delCm modCm">
        <pc:chgData name="Edgard Morato" userId="1da6dde4-7cd4-47d1-b037-d62d00b7d62c" providerId="ADAL" clId="{658BC9C1-68AB-48BC-A34C-0E381F33A59A}" dt="2024-08-12T19:19:38.231" v="146"/>
        <pc:sldMkLst>
          <pc:docMk/>
          <pc:sldMk cId="3159637875" sldId="2147472036"/>
        </pc:sldMkLst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2" creationId="{1F915DCC-B72B-E1DC-F033-5E813AC36608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4" creationId="{C3CDBA09-10C2-F945-A775-C622944EEA67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6" creationId="{006EB131-10FA-D93F-06BF-A6C34A393AE9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8" creationId="{597F98E5-6BBE-8AD8-5C36-5D3FF6248C63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9" creationId="{29C3454A-C49A-46D3-273F-5F078D4C4B60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0" creationId="{85500C0E-AD5D-D90B-5D8D-A8799C627B3A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2" creationId="{0318B91A-FC58-371B-6FB0-32AD6D2851B3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3" creationId="{53F87DE0-25F1-90D6-5FBB-59135CCD9209}"/>
          </ac:spMkLst>
        </pc:spChg>
        <pc:spChg chg="del">
          <ac:chgData name="Edgard Morato" userId="1da6dde4-7cd4-47d1-b037-d62d00b7d62c" providerId="ADAL" clId="{658BC9C1-68AB-48BC-A34C-0E381F33A59A}" dt="2024-08-12T18:34:43.880" v="16" actId="478"/>
          <ac:spMkLst>
            <pc:docMk/>
            <pc:sldMk cId="3159637875" sldId="2147472036"/>
            <ac:spMk id="15" creationId="{4D349B82-5B3A-C179-80E1-E3AFD997347D}"/>
          </ac:spMkLst>
        </pc:spChg>
        <pc:spChg chg="del">
          <ac:chgData name="Edgard Morato" userId="1da6dde4-7cd4-47d1-b037-d62d00b7d62c" providerId="ADAL" clId="{658BC9C1-68AB-48BC-A34C-0E381F33A59A}" dt="2024-08-12T18:34:43.880" v="16" actId="478"/>
          <ac:spMkLst>
            <pc:docMk/>
            <pc:sldMk cId="3159637875" sldId="2147472036"/>
            <ac:spMk id="16" creationId="{4F3C205F-AFB8-6142-EB8D-3A36A843DDE5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8" creationId="{4EFDEA06-836A-B604-B1AA-DC70ACE63E84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9" creationId="{A1A17097-7FD2-3B00-120C-E483DFB2CC50}"/>
          </ac:spMkLst>
        </pc:spChg>
        <pc:spChg chg="add del mod">
          <ac:chgData name="Edgard Morato" userId="1da6dde4-7cd4-47d1-b037-d62d00b7d62c" providerId="ADAL" clId="{658BC9C1-68AB-48BC-A34C-0E381F33A59A}" dt="2024-08-12T19:08:04.228" v="104" actId="478"/>
          <ac:spMkLst>
            <pc:docMk/>
            <pc:sldMk cId="3159637875" sldId="2147472036"/>
            <ac:spMk id="20" creationId="{39A5C471-138D-1BC8-2B0B-064337B18892}"/>
          </ac:spMkLst>
        </pc:spChg>
        <pc:spChg chg="add mod">
          <ac:chgData name="Edgard Morato" userId="1da6dde4-7cd4-47d1-b037-d62d00b7d62c" providerId="ADAL" clId="{658BC9C1-68AB-48BC-A34C-0E381F33A59A}" dt="2024-08-12T19:13:24.587" v="137"/>
          <ac:spMkLst>
            <pc:docMk/>
            <pc:sldMk cId="3159637875" sldId="2147472036"/>
            <ac:spMk id="23" creationId="{C31F609E-075C-08E2-8785-BFAB279D6C76}"/>
          </ac:spMkLst>
        </pc:spChg>
        <pc:spChg chg="del">
          <ac:chgData name="Edgard Morato" userId="1da6dde4-7cd4-47d1-b037-d62d00b7d62c" providerId="ADAL" clId="{658BC9C1-68AB-48BC-A34C-0E381F33A59A}" dt="2024-08-12T18:34:43.880" v="16" actId="478"/>
          <ac:spMkLst>
            <pc:docMk/>
            <pc:sldMk cId="3159637875" sldId="2147472036"/>
            <ac:spMk id="24" creationId="{8DE4261E-6B73-A683-909C-2F40EE73B29E}"/>
          </ac:spMkLst>
        </pc:spChg>
        <pc:spChg chg="add mod">
          <ac:chgData name="Edgard Morato" userId="1da6dde4-7cd4-47d1-b037-d62d00b7d62c" providerId="ADAL" clId="{658BC9C1-68AB-48BC-A34C-0E381F33A59A}" dt="2024-08-12T19:13:24.587" v="137"/>
          <ac:spMkLst>
            <pc:docMk/>
            <pc:sldMk cId="3159637875" sldId="2147472036"/>
            <ac:spMk id="25" creationId="{81B2D481-563B-B69D-B167-94662E2CD85A}"/>
          </ac:spMkLst>
        </pc:spChg>
        <pc:spChg chg="add mod">
          <ac:chgData name="Edgard Morato" userId="1da6dde4-7cd4-47d1-b037-d62d00b7d62c" providerId="ADAL" clId="{658BC9C1-68AB-48BC-A34C-0E381F33A59A}" dt="2024-08-12T19:13:24.587" v="137"/>
          <ac:spMkLst>
            <pc:docMk/>
            <pc:sldMk cId="3159637875" sldId="2147472036"/>
            <ac:spMk id="26" creationId="{76887F00-E744-A891-8C0B-FB83A4F65889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27" creationId="{93E173AB-6AEA-5C0C-5FA7-2FB906D5ECEC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38" creationId="{9904B126-BA06-929E-2BDC-98EAE63228F2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39" creationId="{EC5AA53A-F311-6373-5F4A-3067E85D6ADD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40" creationId="{9109EEF7-3DEC-42B6-550D-665492AD9D8C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41" creationId="{D9AAF04C-35AF-9C6B-6B7B-A5562272AB1F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42" creationId="{60762F92-C47F-879F-41D3-9CC8FD06EBF4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43" creationId="{FB34EBD8-09E9-E2BB-DAC2-2DAD8045FE02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47" creationId="{E8083161-E601-E37C-9432-65A4EAF8A582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48" creationId="{B6C1DA51-1627-854A-DE2E-052C79D0FED8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49" creationId="{46CBDE1B-A40C-971C-D069-7B66CE67AE38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51" creationId="{23F90037-A231-916A-B277-FB9961955B7E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52" creationId="{C00EF9EF-4044-8E58-D997-A58036FBA330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53" creationId="{F7B402D7-A668-E982-99EB-D5AA4DC7BA9F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54" creationId="{32C49137-DBCB-0131-ACD8-D12A84B8C71B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69" creationId="{3DD72B13-DB33-6FAB-CC4C-88716EB4A1E0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0" creationId="{C8AE716B-1DF3-7EF6-0F68-19C3DF6D1441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1" creationId="{E4E213FD-A242-F206-FD65-58D90022F5BA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3" creationId="{521C1B95-B5AC-EF7D-6A33-D051129AF615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4" creationId="{AFB14922-43C8-42FC-A98A-6F226BD09339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5" creationId="{FA5325D5-62B8-C85A-7F21-502C731306D1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6" creationId="{44E490E5-567F-9A40-103D-298DE2D8AAE9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7" creationId="{3B961AE6-E2CA-31ED-9E98-F2C6B70CDB98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8" creationId="{9C04DC80-FCDF-6F0B-B761-B23D7D374057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79" creationId="{8B6E3686-7527-A28B-D58B-BCB44D6B8BF9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80" creationId="{632FCEBF-625E-DB70-1393-DC8F6E2DB9A1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83" creationId="{CD06AA49-623B-B50C-E6FE-060FF63FD2A0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84" creationId="{232C716A-EF9B-2E78-337C-242BF4342B44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97" creationId="{36AACDF0-F6DB-B3C5-C534-F384ACCD4030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98" creationId="{F0B20586-D7D3-AE80-8309-65B39E1D8046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99" creationId="{2E4C1D1C-4E93-E94E-4949-4A7A2A81901D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00" creationId="{CAB0E6F8-CC64-3C96-D278-DBFD65E3807B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03" creationId="{3071F3B2-4BFB-C04B-F587-7CDDB44A0A6C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05" creationId="{7FD93354-F9C2-81F1-2EB2-5A5945DBD667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06" creationId="{DEA45E85-0E27-5522-594B-58AB96EE656F}"/>
          </ac:spMkLst>
        </pc:spChg>
        <pc:spChg chg="del">
          <ac:chgData name="Edgard Morato" userId="1da6dde4-7cd4-47d1-b037-d62d00b7d62c" providerId="ADAL" clId="{658BC9C1-68AB-48BC-A34C-0E381F33A59A}" dt="2024-08-12T19:08:02.485" v="102" actId="478"/>
          <ac:spMkLst>
            <pc:docMk/>
            <pc:sldMk cId="3159637875" sldId="2147472036"/>
            <ac:spMk id="112" creationId="{AEF6D5D4-501F-5EE5-CC23-D04C9EDDFEEE}"/>
          </ac:spMkLst>
        </pc:spChg>
        <pc:graphicFrameChg chg="del">
          <ac:chgData name="Edgard Morato" userId="1da6dde4-7cd4-47d1-b037-d62d00b7d62c" providerId="ADAL" clId="{658BC9C1-68AB-48BC-A34C-0E381F33A59A}" dt="2024-08-12T19:08:02.485" v="102" actId="478"/>
          <ac:graphicFrameMkLst>
            <pc:docMk/>
            <pc:sldMk cId="3159637875" sldId="2147472036"/>
            <ac:graphicFrameMk id="11" creationId="{8F2C5877-3324-6019-CCD2-2349106AF532}"/>
          </ac:graphicFrameMkLst>
        </pc:graphicFrameChg>
        <pc:picChg chg="del">
          <ac:chgData name="Edgard Morato" userId="1da6dde4-7cd4-47d1-b037-d62d00b7d62c" providerId="ADAL" clId="{658BC9C1-68AB-48BC-A34C-0E381F33A59A}" dt="2024-08-12T19:08:02.485" v="102" actId="478"/>
          <ac:picMkLst>
            <pc:docMk/>
            <pc:sldMk cId="3159637875" sldId="2147472036"/>
            <ac:picMk id="7" creationId="{4A3950F9-9C93-BD45-7FD4-1393F0D1DA1C}"/>
          </ac:picMkLst>
        </pc:picChg>
        <pc:picChg chg="del">
          <ac:chgData name="Edgard Morato" userId="1da6dde4-7cd4-47d1-b037-d62d00b7d62c" providerId="ADAL" clId="{658BC9C1-68AB-48BC-A34C-0E381F33A59A}" dt="2024-08-12T19:08:02.485" v="102" actId="478"/>
          <ac:picMkLst>
            <pc:docMk/>
            <pc:sldMk cId="3159637875" sldId="2147472036"/>
            <ac:picMk id="14" creationId="{63561AD7-7B9D-B9D3-7023-90086F8935EB}"/>
          </ac:picMkLst>
        </pc:picChg>
        <pc:picChg chg="add mod">
          <ac:chgData name="Edgard Morato" userId="1da6dde4-7cd4-47d1-b037-d62d00b7d62c" providerId="ADAL" clId="{658BC9C1-68AB-48BC-A34C-0E381F33A59A}" dt="2024-08-12T19:08:16.474" v="106" actId="34135"/>
          <ac:picMkLst>
            <pc:docMk/>
            <pc:sldMk cId="3159637875" sldId="2147472036"/>
            <ac:picMk id="22" creationId="{7E282252-E3C7-E035-1588-90A9EBF743F0}"/>
          </ac:picMkLst>
        </pc:picChg>
        <pc:picChg chg="del">
          <ac:chgData name="Edgard Morato" userId="1da6dde4-7cd4-47d1-b037-d62d00b7d62c" providerId="ADAL" clId="{658BC9C1-68AB-48BC-A34C-0E381F33A59A}" dt="2024-08-12T19:08:02.485" v="102" actId="478"/>
          <ac:picMkLst>
            <pc:docMk/>
            <pc:sldMk cId="3159637875" sldId="2147472036"/>
            <ac:picMk id="37" creationId="{7ABC9A67-A209-022E-281A-7EAC5FC26376}"/>
          </ac:picMkLst>
        </pc:picChg>
        <pc:picChg chg="del">
          <ac:chgData name="Edgard Morato" userId="1da6dde4-7cd4-47d1-b037-d62d00b7d62c" providerId="ADAL" clId="{658BC9C1-68AB-48BC-A34C-0E381F33A59A}" dt="2024-08-12T19:08:02.485" v="102" actId="478"/>
          <ac:picMkLst>
            <pc:docMk/>
            <pc:sldMk cId="3159637875" sldId="2147472036"/>
            <ac:picMk id="44" creationId="{3F174305-9049-982D-BBDB-4A8079DD7C62}"/>
          </ac:picMkLst>
        </pc:picChg>
        <pc:picChg chg="del">
          <ac:chgData name="Edgard Morato" userId="1da6dde4-7cd4-47d1-b037-d62d00b7d62c" providerId="ADAL" clId="{658BC9C1-68AB-48BC-A34C-0E381F33A59A}" dt="2024-08-12T19:08:02.485" v="102" actId="478"/>
          <ac:picMkLst>
            <pc:docMk/>
            <pc:sldMk cId="3159637875" sldId="2147472036"/>
            <ac:picMk id="45" creationId="{C4131F08-23A9-DA43-CB46-59CBB07F904E}"/>
          </ac:picMkLst>
        </pc:picChg>
        <pc:picChg chg="del">
          <ac:chgData name="Edgard Morato" userId="1da6dde4-7cd4-47d1-b037-d62d00b7d62c" providerId="ADAL" clId="{658BC9C1-68AB-48BC-A34C-0E381F33A59A}" dt="2024-08-12T19:08:02.485" v="102" actId="478"/>
          <ac:picMkLst>
            <pc:docMk/>
            <pc:sldMk cId="3159637875" sldId="2147472036"/>
            <ac:picMk id="46" creationId="{6EE204C6-3979-32AA-CFE4-05C298E2A767}"/>
          </ac:picMkLst>
        </pc:picChg>
        <pc:picChg chg="del">
          <ac:chgData name="Edgard Morato" userId="1da6dde4-7cd4-47d1-b037-d62d00b7d62c" providerId="ADAL" clId="{658BC9C1-68AB-48BC-A34C-0E381F33A59A}" dt="2024-08-12T19:08:02.485" v="102" actId="478"/>
          <ac:picMkLst>
            <pc:docMk/>
            <pc:sldMk cId="3159637875" sldId="2147472036"/>
            <ac:picMk id="104" creationId="{26AF3323-B737-F60C-FA06-9112FE63FCFD}"/>
          </ac:picMkLst>
        </pc:picChg>
        <pc:cxnChg chg="del">
          <ac:chgData name="Edgard Morato" userId="1da6dde4-7cd4-47d1-b037-d62d00b7d62c" providerId="ADAL" clId="{658BC9C1-68AB-48BC-A34C-0E381F33A59A}" dt="2024-08-12T19:08:02.485" v="102" actId="478"/>
          <ac:cxnSpMkLst>
            <pc:docMk/>
            <pc:sldMk cId="3159637875" sldId="2147472036"/>
            <ac:cxnSpMk id="50" creationId="{BA22BE4A-E372-CEFB-975F-0CDF69279B4A}"/>
          </ac:cxnSpMkLst>
        </pc:cxnChg>
        <pc:cxnChg chg="del">
          <ac:chgData name="Edgard Morato" userId="1da6dde4-7cd4-47d1-b037-d62d00b7d62c" providerId="ADAL" clId="{658BC9C1-68AB-48BC-A34C-0E381F33A59A}" dt="2024-08-12T19:08:02.485" v="102" actId="478"/>
          <ac:cxnSpMkLst>
            <pc:docMk/>
            <pc:sldMk cId="3159637875" sldId="2147472036"/>
            <ac:cxnSpMk id="72" creationId="{73EBF77C-8C78-6FE9-9EAD-AF244E9EEFBB}"/>
          </ac:cxnSpMkLst>
        </pc:cxnChg>
        <pc:cxnChg chg="del">
          <ac:chgData name="Edgard Morato" userId="1da6dde4-7cd4-47d1-b037-d62d00b7d62c" providerId="ADAL" clId="{658BC9C1-68AB-48BC-A34C-0E381F33A59A}" dt="2024-08-12T19:08:02.485" v="102" actId="478"/>
          <ac:cxnSpMkLst>
            <pc:docMk/>
            <pc:sldMk cId="3159637875" sldId="2147472036"/>
            <ac:cxnSpMk id="81" creationId="{F23A3FF4-DFD7-94DB-07AC-5ECFA233A041}"/>
          </ac:cxnSpMkLst>
        </pc:cxnChg>
        <pc:cxnChg chg="del">
          <ac:chgData name="Edgard Morato" userId="1da6dde4-7cd4-47d1-b037-d62d00b7d62c" providerId="ADAL" clId="{658BC9C1-68AB-48BC-A34C-0E381F33A59A}" dt="2024-08-12T19:08:02.485" v="102" actId="478"/>
          <ac:cxnSpMkLst>
            <pc:docMk/>
            <pc:sldMk cId="3159637875" sldId="2147472036"/>
            <ac:cxnSpMk id="82" creationId="{7C76AD3F-51AB-E36F-F82B-462801E2F63E}"/>
          </ac:cxnSpMkLst>
        </pc:cxnChg>
        <pc:cxnChg chg="del">
          <ac:chgData name="Edgard Morato" userId="1da6dde4-7cd4-47d1-b037-d62d00b7d62c" providerId="ADAL" clId="{658BC9C1-68AB-48BC-A34C-0E381F33A59A}" dt="2024-08-12T19:08:02.485" v="102" actId="478"/>
          <ac:cxnSpMkLst>
            <pc:docMk/>
            <pc:sldMk cId="3159637875" sldId="2147472036"/>
            <ac:cxnSpMk id="101" creationId="{4CAC27B9-F597-9AAD-ED49-D702D4BBCF30}"/>
          </ac:cxnSpMkLst>
        </pc:cxnChg>
        <pc:cxnChg chg="del">
          <ac:chgData name="Edgard Morato" userId="1da6dde4-7cd4-47d1-b037-d62d00b7d62c" providerId="ADAL" clId="{658BC9C1-68AB-48BC-A34C-0E381F33A59A}" dt="2024-08-12T19:08:02.485" v="102" actId="478"/>
          <ac:cxnSpMkLst>
            <pc:docMk/>
            <pc:sldMk cId="3159637875" sldId="2147472036"/>
            <ac:cxnSpMk id="102" creationId="{BD0127B6-87E6-A781-20E3-D1FFB36ED8D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dgard Morato" userId="1da6dde4-7cd4-47d1-b037-d62d00b7d62c" providerId="ADAL" clId="{658BC9C1-68AB-48BC-A34C-0E381F33A59A}" dt="2024-08-12T19:19:38.231" v="146"/>
              <pc2:cmMkLst xmlns:pc2="http://schemas.microsoft.com/office/powerpoint/2019/9/main/command">
                <pc:docMk/>
                <pc:sldMk cId="3159637875" sldId="2147472036"/>
                <pc2:cmMk id="{A68B2388-4B14-428E-994A-29776BE592B7}"/>
              </pc2:cmMkLst>
            </pc226:cmChg>
          </p:ext>
        </pc:extLst>
      </pc:sldChg>
      <pc:sldChg chg="addSp delSp modSp mod">
        <pc:chgData name="Edgard Morato" userId="1da6dde4-7cd4-47d1-b037-d62d00b7d62c" providerId="ADAL" clId="{658BC9C1-68AB-48BC-A34C-0E381F33A59A}" dt="2024-08-12T19:14:54.171" v="141" actId="167"/>
        <pc:sldMkLst>
          <pc:docMk/>
          <pc:sldMk cId="2067644752" sldId="2147472037"/>
        </pc:sldMkLst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2" creationId="{57F60B95-93FD-DA26-AE80-58107860E1DB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4" creationId="{4D92D94E-0A2A-C13F-8D1C-9B6F9C8DB84E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6" creationId="{76ABB23E-9EB6-E35F-8C87-88972C35C810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9" creationId="{66A49E8B-5E1A-C93B-11A5-6D939576E3C3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10" creationId="{365C1502-8E64-7032-92E9-057631940398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11" creationId="{61EAF921-A9E8-B03D-DEF4-3871AEF31D4A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12" creationId="{62D32158-D1A7-0021-5A13-0440F550655A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14" creationId="{FD4430A3-2B27-AC6D-37CC-0331EB66E298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15" creationId="{0807AE91-E44A-7721-B75A-4C32C41C925F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16" creationId="{FB67094E-47ED-D344-5988-B58C7CC60CA9}"/>
          </ac:spMkLst>
        </pc:spChg>
        <pc:spChg chg="add del mod">
          <ac:chgData name="Edgard Morato" userId="1da6dde4-7cd4-47d1-b037-d62d00b7d62c" providerId="ADAL" clId="{658BC9C1-68AB-48BC-A34C-0E381F33A59A}" dt="2024-08-12T19:08:21.666" v="108" actId="478"/>
          <ac:spMkLst>
            <pc:docMk/>
            <pc:sldMk cId="2067644752" sldId="2147472037"/>
            <ac:spMk id="18" creationId="{3838BF8E-D203-5F23-41F5-71E8DF95B827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19" creationId="{94155B95-B408-1FA3-7F37-CE917DCC852C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20" creationId="{B5B1532D-9FBA-0C5F-608F-22E2F54E7D87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23" creationId="{1E21CC8F-4FDC-3DB6-53FD-89B99E565DC8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24" creationId="{144FFE48-B9D8-C34F-0CDE-634ECAC039EC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25" creationId="{8A6E64CC-D313-D156-FAB2-749A5C053DB9}"/>
          </ac:spMkLst>
        </pc:spChg>
        <pc:spChg chg="add mod">
          <ac:chgData name="Edgard Morato" userId="1da6dde4-7cd4-47d1-b037-d62d00b7d62c" providerId="ADAL" clId="{658BC9C1-68AB-48BC-A34C-0E381F33A59A}" dt="2024-08-12T19:13:44.500" v="138"/>
          <ac:spMkLst>
            <pc:docMk/>
            <pc:sldMk cId="2067644752" sldId="2147472037"/>
            <ac:spMk id="26" creationId="{59E7AB1D-5599-F5B6-9223-AC54F8A19D69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27" creationId="{16892E8F-163C-C212-EA50-8FA6EA52F84B}"/>
          </ac:spMkLst>
        </pc:spChg>
        <pc:spChg chg="add mod">
          <ac:chgData name="Edgard Morato" userId="1da6dde4-7cd4-47d1-b037-d62d00b7d62c" providerId="ADAL" clId="{658BC9C1-68AB-48BC-A34C-0E381F33A59A}" dt="2024-08-12T19:13:44.500" v="138"/>
          <ac:spMkLst>
            <pc:docMk/>
            <pc:sldMk cId="2067644752" sldId="2147472037"/>
            <ac:spMk id="28" creationId="{C7CDE03E-9277-E79C-150A-A0AD42405892}"/>
          </ac:spMkLst>
        </pc:spChg>
        <pc:spChg chg="add mod">
          <ac:chgData name="Edgard Morato" userId="1da6dde4-7cd4-47d1-b037-d62d00b7d62c" providerId="ADAL" clId="{658BC9C1-68AB-48BC-A34C-0E381F33A59A}" dt="2024-08-12T19:13:44.500" v="138"/>
          <ac:spMkLst>
            <pc:docMk/>
            <pc:sldMk cId="2067644752" sldId="2147472037"/>
            <ac:spMk id="29" creationId="{D83F7033-0EAD-A494-0A72-F9619C8AE9D4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39" creationId="{4E0FC6DF-DCEC-66F5-03F1-8E002773ECB1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40" creationId="{10C89798-5FF8-7D2E-A553-0990AE9B0BD9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41" creationId="{CD7E39EE-39B2-BA3E-92E2-616C7F5A4E62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45" creationId="{B171446A-61BA-031D-8611-4ACBAED689D2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46" creationId="{AD325730-36B5-0AC6-EF68-174D3336827E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49" creationId="{70C552E7-46DE-A478-52D9-0AD8C563C338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50" creationId="{E9056E86-192F-592E-2018-349F7F7B33C2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54" creationId="{FFCEB132-D558-A0FA-F4EE-D41E57E8EF45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58" creationId="{A0C76246-DFEF-2989-592F-E0A0901DFD04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60" creationId="{00907BEF-B98D-EDDA-6397-69DFFF546448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67" creationId="{6B8037C9-F5D0-ED6E-E3BE-DBFB07EA8F18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68" creationId="{44F092BC-5C93-260D-49FB-25DF61800223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72" creationId="{3A210F6D-001E-CE85-1781-3869CCDD29BA}"/>
          </ac:spMkLst>
        </pc:spChg>
        <pc:spChg chg="del">
          <ac:chgData name="Edgard Morato" userId="1da6dde4-7cd4-47d1-b037-d62d00b7d62c" providerId="ADAL" clId="{658BC9C1-68AB-48BC-A34C-0E381F33A59A}" dt="2024-08-12T19:08:19.404" v="107" actId="478"/>
          <ac:spMkLst>
            <pc:docMk/>
            <pc:sldMk cId="2067644752" sldId="2147472037"/>
            <ac:spMk id="111" creationId="{4518AA99-DBF3-B0C5-4B99-B2A55B2C952D}"/>
          </ac:spMkLst>
        </pc:spChg>
        <pc:graphicFrameChg chg="del">
          <ac:chgData name="Edgard Morato" userId="1da6dde4-7cd4-47d1-b037-d62d00b7d62c" providerId="ADAL" clId="{658BC9C1-68AB-48BC-A34C-0E381F33A59A}" dt="2024-08-12T19:08:19.404" v="107" actId="478"/>
          <ac:graphicFrameMkLst>
            <pc:docMk/>
            <pc:sldMk cId="2067644752" sldId="2147472037"/>
            <ac:graphicFrameMk id="65" creationId="{3F30AA8A-11C0-BB79-1AE0-7FACD751C490}"/>
          </ac:graphicFrameMkLst>
        </pc:graphicFrameChg>
        <pc:picChg chg="del">
          <ac:chgData name="Edgard Morato" userId="1da6dde4-7cd4-47d1-b037-d62d00b7d62c" providerId="ADAL" clId="{658BC9C1-68AB-48BC-A34C-0E381F33A59A}" dt="2024-08-12T19:08:19.404" v="107" actId="478"/>
          <ac:picMkLst>
            <pc:docMk/>
            <pc:sldMk cId="2067644752" sldId="2147472037"/>
            <ac:picMk id="7" creationId="{4A3950F9-9C93-BD45-7FD4-1393F0D1DA1C}"/>
          </ac:picMkLst>
        </pc:picChg>
        <pc:picChg chg="del">
          <ac:chgData name="Edgard Morato" userId="1da6dde4-7cd4-47d1-b037-d62d00b7d62c" providerId="ADAL" clId="{658BC9C1-68AB-48BC-A34C-0E381F33A59A}" dt="2024-08-12T19:08:19.404" v="107" actId="478"/>
          <ac:picMkLst>
            <pc:docMk/>
            <pc:sldMk cId="2067644752" sldId="2147472037"/>
            <ac:picMk id="13" creationId="{1083C437-B99D-C0AB-A1BC-B3EDDE77D4D7}"/>
          </ac:picMkLst>
        </pc:picChg>
        <pc:picChg chg="del">
          <ac:chgData name="Edgard Morato" userId="1da6dde4-7cd4-47d1-b037-d62d00b7d62c" providerId="ADAL" clId="{658BC9C1-68AB-48BC-A34C-0E381F33A59A}" dt="2024-08-12T19:08:19.404" v="107" actId="478"/>
          <ac:picMkLst>
            <pc:docMk/>
            <pc:sldMk cId="2067644752" sldId="2147472037"/>
            <ac:picMk id="17" creationId="{5E0652DD-3810-AF02-6144-AC30CA008560}"/>
          </ac:picMkLst>
        </pc:picChg>
        <pc:picChg chg="add del mod">
          <ac:chgData name="Edgard Morato" userId="1da6dde4-7cd4-47d1-b037-d62d00b7d62c" providerId="ADAL" clId="{658BC9C1-68AB-48BC-A34C-0E381F33A59A}" dt="2024-08-12T19:13:46.879" v="139" actId="478"/>
          <ac:picMkLst>
            <pc:docMk/>
            <pc:sldMk cId="2067644752" sldId="2147472037"/>
            <ac:picMk id="22" creationId="{E1FE1F4D-0835-147B-F520-F12668FD1A4A}"/>
          </ac:picMkLst>
        </pc:picChg>
        <pc:picChg chg="add mod ord">
          <ac:chgData name="Edgard Morato" userId="1da6dde4-7cd4-47d1-b037-d62d00b7d62c" providerId="ADAL" clId="{658BC9C1-68AB-48BC-A34C-0E381F33A59A}" dt="2024-08-12T19:14:54.171" v="141" actId="167"/>
          <ac:picMkLst>
            <pc:docMk/>
            <pc:sldMk cId="2067644752" sldId="2147472037"/>
            <ac:picMk id="31" creationId="{5AFCA9E7-D7D5-8A2B-9C13-1D8402F2F156}"/>
          </ac:picMkLst>
        </pc:picChg>
        <pc:picChg chg="del">
          <ac:chgData name="Edgard Morato" userId="1da6dde4-7cd4-47d1-b037-d62d00b7d62c" providerId="ADAL" clId="{658BC9C1-68AB-48BC-A34C-0E381F33A59A}" dt="2024-08-12T19:08:19.404" v="107" actId="478"/>
          <ac:picMkLst>
            <pc:docMk/>
            <pc:sldMk cId="2067644752" sldId="2147472037"/>
            <ac:picMk id="42" creationId="{20F094A9-F02C-9E98-56AE-DDDAF652DAC4}"/>
          </ac:picMkLst>
        </pc:picChg>
        <pc:picChg chg="del">
          <ac:chgData name="Edgard Morato" userId="1da6dde4-7cd4-47d1-b037-d62d00b7d62c" providerId="ADAL" clId="{658BC9C1-68AB-48BC-A34C-0E381F33A59A}" dt="2024-08-12T19:08:19.404" v="107" actId="478"/>
          <ac:picMkLst>
            <pc:docMk/>
            <pc:sldMk cId="2067644752" sldId="2147472037"/>
            <ac:picMk id="43" creationId="{A8C87259-C464-C87D-91C9-86163FCBB932}"/>
          </ac:picMkLst>
        </pc:picChg>
        <pc:picChg chg="del">
          <ac:chgData name="Edgard Morato" userId="1da6dde4-7cd4-47d1-b037-d62d00b7d62c" providerId="ADAL" clId="{658BC9C1-68AB-48BC-A34C-0E381F33A59A}" dt="2024-08-12T19:08:19.404" v="107" actId="478"/>
          <ac:picMkLst>
            <pc:docMk/>
            <pc:sldMk cId="2067644752" sldId="2147472037"/>
            <ac:picMk id="51" creationId="{0B9CCB23-CBC0-9A6C-850A-6ABD754020FC}"/>
          </ac:picMkLst>
        </pc:picChg>
        <pc:picChg chg="del">
          <ac:chgData name="Edgard Morato" userId="1da6dde4-7cd4-47d1-b037-d62d00b7d62c" providerId="ADAL" clId="{658BC9C1-68AB-48BC-A34C-0E381F33A59A}" dt="2024-08-12T19:08:19.404" v="107" actId="478"/>
          <ac:picMkLst>
            <pc:docMk/>
            <pc:sldMk cId="2067644752" sldId="2147472037"/>
            <ac:picMk id="56" creationId="{5CA788C4-0DF9-9020-C636-61C2D517389B}"/>
          </ac:picMkLst>
        </pc:picChg>
        <pc:cxnChg chg="del">
          <ac:chgData name="Edgard Morato" userId="1da6dde4-7cd4-47d1-b037-d62d00b7d62c" providerId="ADAL" clId="{658BC9C1-68AB-48BC-A34C-0E381F33A59A}" dt="2024-08-12T19:08:19.404" v="107" actId="478"/>
          <ac:cxnSpMkLst>
            <pc:docMk/>
            <pc:sldMk cId="2067644752" sldId="2147472037"/>
            <ac:cxnSpMk id="52" creationId="{23B2F114-7932-091B-D891-69489E055E6F}"/>
          </ac:cxnSpMkLst>
        </pc:cxnChg>
        <pc:cxnChg chg="del">
          <ac:chgData name="Edgard Morato" userId="1da6dde4-7cd4-47d1-b037-d62d00b7d62c" providerId="ADAL" clId="{658BC9C1-68AB-48BC-A34C-0E381F33A59A}" dt="2024-08-12T19:08:19.404" v="107" actId="478"/>
          <ac:cxnSpMkLst>
            <pc:docMk/>
            <pc:sldMk cId="2067644752" sldId="2147472037"/>
            <ac:cxnSpMk id="53" creationId="{50EA84D7-2882-B0C0-4B3D-352EA39F8124}"/>
          </ac:cxnSpMkLst>
        </pc:cxnChg>
        <pc:cxnChg chg="del">
          <ac:chgData name="Edgard Morato" userId="1da6dde4-7cd4-47d1-b037-d62d00b7d62c" providerId="ADAL" clId="{658BC9C1-68AB-48BC-A34C-0E381F33A59A}" dt="2024-08-12T19:08:19.404" v="107" actId="478"/>
          <ac:cxnSpMkLst>
            <pc:docMk/>
            <pc:sldMk cId="2067644752" sldId="2147472037"/>
            <ac:cxnSpMk id="59" creationId="{56E95461-B92F-430C-93D6-3FDAA750A9E6}"/>
          </ac:cxnSpMkLst>
        </pc:cxnChg>
        <pc:cxnChg chg="del">
          <ac:chgData name="Edgard Morato" userId="1da6dde4-7cd4-47d1-b037-d62d00b7d62c" providerId="ADAL" clId="{658BC9C1-68AB-48BC-A34C-0E381F33A59A}" dt="2024-08-12T19:08:19.404" v="107" actId="478"/>
          <ac:cxnSpMkLst>
            <pc:docMk/>
            <pc:sldMk cId="2067644752" sldId="2147472037"/>
            <ac:cxnSpMk id="61" creationId="{4765D047-8B13-AB96-663A-63BCB0BF5897}"/>
          </ac:cxnSpMkLst>
        </pc:cxnChg>
      </pc:sldChg>
      <pc:sldChg chg="addSp delSp modSp mod modNotesTx">
        <pc:chgData name="Edgard Morato" userId="1da6dde4-7cd4-47d1-b037-d62d00b7d62c" providerId="ADAL" clId="{658BC9C1-68AB-48BC-A34C-0E381F33A59A}" dt="2024-08-13T20:19:42.399" v="273" actId="20577"/>
        <pc:sldMkLst>
          <pc:docMk/>
          <pc:sldMk cId="578931800" sldId="2147472039"/>
        </pc:sldMkLst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3" creationId="{32FBDE7D-EC67-9698-5FFC-0941B9ADAA87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4" creationId="{1E2A247D-E236-1936-1254-0702C10C3B8F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6" creationId="{E89FB920-86B0-4F1F-39B0-0A80F940BDF3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7" creationId="{A65EE1AC-5C1B-0D2C-7D17-A58082B6F553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8" creationId="{EA5DCA34-A73A-816F-F296-17827DA31AF7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9" creationId="{F0117661-4206-724B-AA03-2CDC8A21A158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0" creationId="{62AD6FE7-ACAB-723D-7073-557FB3A9E96F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1" creationId="{4DA4A03C-55C1-9D18-6CB1-A6D42F0D1330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2" creationId="{3BFB3279-1AE4-A961-CB19-E34BDBA784AF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3" creationId="{D4BCBD94-1EDF-67DA-7F95-A491C2FF181C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4" creationId="{BB0D491A-59E5-762D-7D61-66A19A4A56C2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" creationId="{BD2A6468-8513-1A6B-9776-D6AD3EF4585F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6" creationId="{6F63DC42-3E90-E197-81E1-7FC0791B1283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9" creationId="{7C2B2DD9-91EC-EDB2-B5A2-26465C01AB97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20" creationId="{4CC5D65F-20EB-20C4-2189-179F7C2B97F3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22" creationId="{DD37D812-36DB-5C8B-D0B4-13E620E11C3C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25" creationId="{83BC9D34-CD0C-4A80-EAB2-776A30A6FD36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26" creationId="{DB8B51BF-236E-1D2B-49D9-7CCB24CD7851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39" creationId="{6BD99E36-64C7-5688-1901-0FC363F559E5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42" creationId="{B8AA70BC-53E4-4383-779E-21084E2F21B5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43" creationId="{DFF29E87-A0AF-0828-8478-039EBDBB01CF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61" creationId="{F1A99626-735B-A7B9-94B1-FFC131396ABC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91" creationId="{8FA35503-D881-D049-841B-983A54D6494F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93" creationId="{76843DD3-03E6-6F55-94D2-0F400A22A58B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94" creationId="{1A7123AD-A610-3C76-6095-ACBFD7D22D07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31" creationId="{2A4A35E6-674A-803B-F44A-D781B28EC707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41" creationId="{344551E7-5547-BD4B-8C02-25051EEE2342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48" creationId="{CCDD3AA1-E1A3-F64B-9FD0-3E8CCA147FC1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49" creationId="{94C62421-1B65-5A3D-E467-FF01F3CBDD04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0" creationId="{7CDF1259-CCF9-F7A6-2485-831E9D934104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2" creationId="{8453AAF7-7D39-F0EB-4C39-B78F8FE4BB59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3" creationId="{59686A7E-1859-33C4-6AD9-64C7F0D31E42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4" creationId="{B3CB9B25-7807-8A4C-2493-F015F6842E0B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5" creationId="{1E268273-478B-7F24-47A3-F6A1F16A9005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6" creationId="{59E8C92A-ED93-BD85-5813-2FCDA40CFEC9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7" creationId="{9AC09B42-D6CD-5C2C-48A8-A24C00FC75CF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8" creationId="{C263C286-3881-A380-FDB6-004B2213DD8D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59" creationId="{00AA612B-035A-CC10-0C88-8BEBD9CDABB0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60" creationId="{F8330E77-1E4A-C415-EFA5-36D68CC2A472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62" creationId="{5CACDC05-41B5-20AD-6C99-2833CE533B43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65" creationId="{2F64B8F5-CD19-256C-FAFF-8CD84022E4D1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67" creationId="{353D501C-89BF-9329-5763-B31D294AE1CB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69" creationId="{A4C384BC-C968-5DE1-C661-8319C3DF0302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71" creationId="{54B963E3-BEDB-45DF-4BEC-E9FF9D116410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73" creationId="{207A486D-CB0B-8148-421D-BFA65A3D7DFE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75" creationId="{4268571E-3C1D-1509-E6D1-054A2DC0E880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77" creationId="{8365E6C0-9A8B-95ED-79E5-728AEF96A32C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79" creationId="{69B11B19-3960-906A-0D2D-CCF174C36C6D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81" creationId="{CD074069-BCF7-7A9F-7201-1D2D96CDCBA8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83" creationId="{B3EEE3D0-75AF-C598-A2C3-3AE15B740FCE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84" creationId="{FD59AF4D-E0BB-5F18-D9D8-2FFE28CDE1D2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86" creationId="{C9670491-D755-F1DA-F609-F488118F5523}"/>
          </ac:spMkLst>
        </pc:spChg>
        <pc:spChg chg="del">
          <ac:chgData name="Edgard Morato" userId="1da6dde4-7cd4-47d1-b037-d62d00b7d62c" providerId="ADAL" clId="{658BC9C1-68AB-48BC-A34C-0E381F33A59A}" dt="2024-08-12T19:03:50.464" v="40" actId="478"/>
          <ac:spMkLst>
            <pc:docMk/>
            <pc:sldMk cId="578931800" sldId="2147472039"/>
            <ac:spMk id="188" creationId="{011C45D6-8524-69BF-5880-8D008F46213E}"/>
          </ac:spMkLst>
        </pc:spChg>
        <pc:grpChg chg="del">
          <ac:chgData name="Edgard Morato" userId="1da6dde4-7cd4-47d1-b037-d62d00b7d62c" providerId="ADAL" clId="{658BC9C1-68AB-48BC-A34C-0E381F33A59A}" dt="2024-08-12T19:03:50.464" v="40" actId="478"/>
          <ac:grpSpMkLst>
            <pc:docMk/>
            <pc:sldMk cId="578931800" sldId="2147472039"/>
            <ac:grpSpMk id="27" creationId="{2E571295-6AE1-6DCB-04DC-1FD924DB5FC1}"/>
          </ac:grpSpMkLst>
        </pc:grpChg>
        <pc:graphicFrameChg chg="del">
          <ac:chgData name="Edgard Morato" userId="1da6dde4-7cd4-47d1-b037-d62d00b7d62c" providerId="ADAL" clId="{658BC9C1-68AB-48BC-A34C-0E381F33A59A}" dt="2024-08-12T19:03:50.464" v="40" actId="478"/>
          <ac:graphicFrameMkLst>
            <pc:docMk/>
            <pc:sldMk cId="578931800" sldId="2147472039"/>
            <ac:graphicFrameMk id="5" creationId="{ED163CBC-0E09-C4E0-CC31-EEFDE217FB52}"/>
          </ac:graphicFrameMkLst>
        </pc:graphicFrameChg>
        <pc:graphicFrameChg chg="del">
          <ac:chgData name="Edgard Morato" userId="1da6dde4-7cd4-47d1-b037-d62d00b7d62c" providerId="ADAL" clId="{658BC9C1-68AB-48BC-A34C-0E381F33A59A}" dt="2024-08-12T19:03:50.464" v="40" actId="478"/>
          <ac:graphicFrameMkLst>
            <pc:docMk/>
            <pc:sldMk cId="578931800" sldId="2147472039"/>
            <ac:graphicFrameMk id="134" creationId="{D05D09F5-75E6-1EFB-2B8B-1CF266EEF3B4}"/>
          </ac:graphicFrameMkLst>
        </pc:graphicFrameChg>
        <pc:picChg chg="add mod">
          <ac:chgData name="Edgard Morato" userId="1da6dde4-7cd4-47d1-b037-d62d00b7d62c" providerId="ADAL" clId="{658BC9C1-68AB-48BC-A34C-0E381F33A59A}" dt="2024-08-12T19:04:01.806" v="42" actId="34135"/>
          <ac:picMkLst>
            <pc:docMk/>
            <pc:sldMk cId="578931800" sldId="2147472039"/>
            <ac:picMk id="17" creationId="{BC8CD993-FAA9-E89A-C297-EA2AD339EFCC}"/>
          </ac:picMkLst>
        </pc:picChg>
        <pc:picChg chg="del">
          <ac:chgData name="Edgard Morato" userId="1da6dde4-7cd4-47d1-b037-d62d00b7d62c" providerId="ADAL" clId="{658BC9C1-68AB-48BC-A34C-0E381F33A59A}" dt="2024-08-12T19:03:50.464" v="40" actId="478"/>
          <ac:picMkLst>
            <pc:docMk/>
            <pc:sldMk cId="578931800" sldId="2147472039"/>
            <ac:picMk id="18" creationId="{B208DCB7-9C7B-DB6F-A54E-452F1DC709B8}"/>
          </ac:picMkLst>
        </pc:picChg>
        <pc:picChg chg="del">
          <ac:chgData name="Edgard Morato" userId="1da6dde4-7cd4-47d1-b037-d62d00b7d62c" providerId="ADAL" clId="{658BC9C1-68AB-48BC-A34C-0E381F33A59A}" dt="2024-08-12T19:03:50.464" v="40" actId="478"/>
          <ac:picMkLst>
            <pc:docMk/>
            <pc:sldMk cId="578931800" sldId="2147472039"/>
            <ac:picMk id="23" creationId="{EB203FAD-7E81-5353-A0AA-2C414C8F6BD1}"/>
          </ac:picMkLst>
        </pc:picChg>
        <pc:picChg chg="del">
          <ac:chgData name="Edgard Morato" userId="1da6dde4-7cd4-47d1-b037-d62d00b7d62c" providerId="ADAL" clId="{658BC9C1-68AB-48BC-A34C-0E381F33A59A}" dt="2024-08-12T19:03:50.464" v="40" actId="478"/>
          <ac:picMkLst>
            <pc:docMk/>
            <pc:sldMk cId="578931800" sldId="2147472039"/>
            <ac:picMk id="24" creationId="{82C026B2-9A2F-8313-68F2-3A8D1B54BAFE}"/>
          </ac:picMkLst>
        </pc:picChg>
        <pc:picChg chg="del">
          <ac:chgData name="Edgard Morato" userId="1da6dde4-7cd4-47d1-b037-d62d00b7d62c" providerId="ADAL" clId="{658BC9C1-68AB-48BC-A34C-0E381F33A59A}" dt="2024-08-12T19:03:50.464" v="40" actId="478"/>
          <ac:picMkLst>
            <pc:docMk/>
            <pc:sldMk cId="578931800" sldId="2147472039"/>
            <ac:picMk id="38" creationId="{E8F46C86-EEC4-868B-1CAA-910E1B9AA3E2}"/>
          </ac:picMkLst>
        </pc:picChg>
        <pc:picChg chg="del">
          <ac:chgData name="Edgard Morato" userId="1da6dde4-7cd4-47d1-b037-d62d00b7d62c" providerId="ADAL" clId="{658BC9C1-68AB-48BC-A34C-0E381F33A59A}" dt="2024-08-12T19:03:50.464" v="40" actId="478"/>
          <ac:picMkLst>
            <pc:docMk/>
            <pc:sldMk cId="578931800" sldId="2147472039"/>
            <ac:picMk id="41" creationId="{6AF36C58-BD64-C195-ED1C-7D5961BA5270}"/>
          </ac:picMkLst>
        </pc:picChg>
        <pc:picChg chg="del">
          <ac:chgData name="Edgard Morato" userId="1da6dde4-7cd4-47d1-b037-d62d00b7d62c" providerId="ADAL" clId="{658BC9C1-68AB-48BC-A34C-0E381F33A59A}" dt="2024-08-12T19:03:50.464" v="40" actId="478"/>
          <ac:picMkLst>
            <pc:docMk/>
            <pc:sldMk cId="578931800" sldId="2147472039"/>
            <ac:picMk id="132" creationId="{536F320A-9476-9B9E-D3B9-C5672ADB5054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2T19:02:37.843" v="24" actId="34135"/>
        <pc:sldMkLst>
          <pc:docMk/>
          <pc:sldMk cId="3288313670" sldId="2147472040"/>
        </pc:sldMkLst>
        <pc:spChg chg="add del mod">
          <ac:chgData name="Edgard Morato" userId="1da6dde4-7cd4-47d1-b037-d62d00b7d62c" providerId="ADAL" clId="{658BC9C1-68AB-48BC-A34C-0E381F33A59A}" dt="2024-08-12T19:02:24.044" v="22" actId="478"/>
          <ac:spMkLst>
            <pc:docMk/>
            <pc:sldMk cId="3288313670" sldId="2147472040"/>
            <ac:spMk id="3" creationId="{F437817A-A9C5-B6DA-D97C-5D3EF5DCAB6F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52" creationId="{E7BFB26F-1FC2-E38C-1170-EF3B271F0B56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53" creationId="{80FFE5BA-BF7B-44F2-DC9E-1B974054D16C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54" creationId="{403835E4-8C41-524D-9980-26A1A20D5BD1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55" creationId="{C49BA338-9F9F-E630-1B1C-47F294230D09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56" creationId="{965B7109-3B89-EA52-655F-09C9F7B33A5B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57" creationId="{0A8A430D-295A-B071-B32A-A47CF7571A4B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58" creationId="{B605722A-43CB-3976-830A-E9CCDCDAEB12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59" creationId="{22E6D6C5-C137-7AEB-D449-7B6B2EEB0487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64" creationId="{1C936F99-3966-3E20-88A2-BC14FC42BBEE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66" creationId="{38B9025B-B140-8F2D-1C2D-E10B5962F7B5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67" creationId="{1411FE96-F65D-0FF2-EA6B-8BE2A7FDFFA0}"/>
          </ac:spMkLst>
        </pc:spChg>
        <pc:spChg chg="del">
          <ac:chgData name="Edgard Morato" userId="1da6dde4-7cd4-47d1-b037-d62d00b7d62c" providerId="ADAL" clId="{658BC9C1-68AB-48BC-A34C-0E381F33A59A}" dt="2024-08-12T19:02:22.281" v="21" actId="478"/>
          <ac:spMkLst>
            <pc:docMk/>
            <pc:sldMk cId="3288313670" sldId="2147472040"/>
            <ac:spMk id="68" creationId="{86F1FB22-78B1-CB41-F60A-792ED23653C0}"/>
          </ac:spMkLst>
        </pc:spChg>
        <pc:picChg chg="add mod">
          <ac:chgData name="Edgard Morato" userId="1da6dde4-7cd4-47d1-b037-d62d00b7d62c" providerId="ADAL" clId="{658BC9C1-68AB-48BC-A34C-0E381F33A59A}" dt="2024-08-12T19:02:37.843" v="24" actId="34135"/>
          <ac:picMkLst>
            <pc:docMk/>
            <pc:sldMk cId="3288313670" sldId="2147472040"/>
            <ac:picMk id="5" creationId="{1C2DEE13-E3FC-A519-BCBC-AD15C16D671E}"/>
          </ac:picMkLst>
        </pc:picChg>
        <pc:picChg chg="del">
          <ac:chgData name="Edgard Morato" userId="1da6dde4-7cd4-47d1-b037-d62d00b7d62c" providerId="ADAL" clId="{658BC9C1-68AB-48BC-A34C-0E381F33A59A}" dt="2024-08-12T19:02:22.281" v="21" actId="478"/>
          <ac:picMkLst>
            <pc:docMk/>
            <pc:sldMk cId="3288313670" sldId="2147472040"/>
            <ac:picMk id="51" creationId="{7CF38E76-F409-B627-C9AD-65DA95180710}"/>
          </ac:picMkLst>
        </pc:picChg>
        <pc:picChg chg="del">
          <ac:chgData name="Edgard Morato" userId="1da6dde4-7cd4-47d1-b037-d62d00b7d62c" providerId="ADAL" clId="{658BC9C1-68AB-48BC-A34C-0E381F33A59A}" dt="2024-08-12T19:02:22.281" v="21" actId="478"/>
          <ac:picMkLst>
            <pc:docMk/>
            <pc:sldMk cId="3288313670" sldId="2147472040"/>
            <ac:picMk id="60" creationId="{8C2CA171-70C9-33F5-1629-D6F17EEBBBC3}"/>
          </ac:picMkLst>
        </pc:picChg>
        <pc:picChg chg="del">
          <ac:chgData name="Edgard Morato" userId="1da6dde4-7cd4-47d1-b037-d62d00b7d62c" providerId="ADAL" clId="{658BC9C1-68AB-48BC-A34C-0E381F33A59A}" dt="2024-08-12T19:02:22.281" v="21" actId="478"/>
          <ac:picMkLst>
            <pc:docMk/>
            <pc:sldMk cId="3288313670" sldId="2147472040"/>
            <ac:picMk id="61" creationId="{C62EAACA-E32D-A66E-DF38-2988E08274C3}"/>
          </ac:picMkLst>
        </pc:picChg>
        <pc:picChg chg="del">
          <ac:chgData name="Edgard Morato" userId="1da6dde4-7cd4-47d1-b037-d62d00b7d62c" providerId="ADAL" clId="{658BC9C1-68AB-48BC-A34C-0E381F33A59A}" dt="2024-08-12T19:02:22.281" v="21" actId="478"/>
          <ac:picMkLst>
            <pc:docMk/>
            <pc:sldMk cId="3288313670" sldId="2147472040"/>
            <ac:picMk id="62" creationId="{1C609F39-6E3B-1CB6-7D17-97C0D2FBA7D3}"/>
          </ac:picMkLst>
        </pc:picChg>
        <pc:picChg chg="del">
          <ac:chgData name="Edgard Morato" userId="1da6dde4-7cd4-47d1-b037-d62d00b7d62c" providerId="ADAL" clId="{658BC9C1-68AB-48BC-A34C-0E381F33A59A}" dt="2024-08-12T19:02:22.281" v="21" actId="478"/>
          <ac:picMkLst>
            <pc:docMk/>
            <pc:sldMk cId="3288313670" sldId="2147472040"/>
            <ac:picMk id="63" creationId="{C58664B0-46A3-D29B-0B26-7E010BEECE03}"/>
          </ac:picMkLst>
        </pc:picChg>
        <pc:picChg chg="del">
          <ac:chgData name="Edgard Morato" userId="1da6dde4-7cd4-47d1-b037-d62d00b7d62c" providerId="ADAL" clId="{658BC9C1-68AB-48BC-A34C-0E381F33A59A}" dt="2024-08-12T19:02:22.281" v="21" actId="478"/>
          <ac:picMkLst>
            <pc:docMk/>
            <pc:sldMk cId="3288313670" sldId="2147472040"/>
            <ac:picMk id="65" creationId="{75387EA8-40B0-884F-4BA6-63A0F2311C18}"/>
          </ac:picMkLst>
        </pc:picChg>
      </pc:sldChg>
      <pc:sldChg chg="addSp delSp modSp mod">
        <pc:chgData name="Edgard Morato" userId="1da6dde4-7cd4-47d1-b037-d62d00b7d62c" providerId="ADAL" clId="{658BC9C1-68AB-48BC-A34C-0E381F33A59A}" dt="2024-08-12T19:28:53.256" v="272"/>
        <pc:sldMkLst>
          <pc:docMk/>
          <pc:sldMk cId="1550072729" sldId="2147472041"/>
        </pc:sldMkLst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2" creationId="{119AB095-9DD2-D856-2EE8-49C818EEA044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3" creationId="{BBCC49ED-9244-5DF4-218F-F46C0482B563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5" creationId="{C829F29D-EEA4-ACF4-ADEC-04E57132D4BF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6" creationId="{5D4EB7A2-D30D-C2D5-0945-959C2D70EB10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7" creationId="{5C82EB49-4EF1-1966-32E9-7F3B0366A027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8" creationId="{2AE5D54B-63B7-97CE-CF8D-82C02CFCE349}"/>
          </ac:spMkLst>
        </pc:spChg>
        <pc:spChg chg="add del mod">
          <ac:chgData name="Edgard Morato" userId="1da6dde4-7cd4-47d1-b037-d62d00b7d62c" providerId="ADAL" clId="{658BC9C1-68AB-48BC-A34C-0E381F33A59A}" dt="2024-08-12T19:03:38.052" v="37" actId="478"/>
          <ac:spMkLst>
            <pc:docMk/>
            <pc:sldMk cId="1550072729" sldId="2147472041"/>
            <ac:spMk id="9" creationId="{88008010-A8CF-0334-9056-41EFA918A8C8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11" creationId="{314F3DD5-3D4A-808A-F9F9-8018E548E1A7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13" creationId="{9C74953E-ECE4-C942-DC2C-6857FD31466F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15" creationId="{86DF4230-15DB-E190-671A-6F5685A1C3B0}"/>
          </ac:spMkLst>
        </pc:spChg>
        <pc:spChg chg="add del mod">
          <ac:chgData name="Edgard Morato" userId="1da6dde4-7cd4-47d1-b037-d62d00b7d62c" providerId="ADAL" clId="{658BC9C1-68AB-48BC-A34C-0E381F33A59A}" dt="2024-08-12T19:03:38.052" v="37" actId="478"/>
          <ac:spMkLst>
            <pc:docMk/>
            <pc:sldMk cId="1550072729" sldId="2147472041"/>
            <ac:spMk id="18" creationId="{7D74DCFE-123F-B0E8-F97E-B2513B08FFD9}"/>
          </ac:spMkLst>
        </pc:spChg>
        <pc:spChg chg="add mod">
          <ac:chgData name="Edgard Morato" userId="1da6dde4-7cd4-47d1-b037-d62d00b7d62c" providerId="ADAL" clId="{658BC9C1-68AB-48BC-A34C-0E381F33A59A}" dt="2024-08-12T19:27:13.195" v="210" actId="14100"/>
          <ac:spMkLst>
            <pc:docMk/>
            <pc:sldMk cId="1550072729" sldId="2147472041"/>
            <ac:spMk id="21" creationId="{577DC32D-92CA-D058-4CE9-CA5CF56234D9}"/>
          </ac:spMkLst>
        </pc:spChg>
        <pc:spChg chg="add mod">
          <ac:chgData name="Edgard Morato" userId="1da6dde4-7cd4-47d1-b037-d62d00b7d62c" providerId="ADAL" clId="{658BC9C1-68AB-48BC-A34C-0E381F33A59A}" dt="2024-08-12T19:28:06.390" v="244"/>
          <ac:spMkLst>
            <pc:docMk/>
            <pc:sldMk cId="1550072729" sldId="2147472041"/>
            <ac:spMk id="22" creationId="{7E1FFAB9-25DB-9BE6-4FF6-D2F940BD0BC1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23" creationId="{0094A6A1-8350-D7B5-69D1-A081ED97BF04}"/>
          </ac:spMkLst>
        </pc:spChg>
        <pc:spChg chg="add mod">
          <ac:chgData name="Edgard Morato" userId="1da6dde4-7cd4-47d1-b037-d62d00b7d62c" providerId="ADAL" clId="{658BC9C1-68AB-48BC-A34C-0E381F33A59A}" dt="2024-08-12T19:28:53.256" v="272"/>
          <ac:spMkLst>
            <pc:docMk/>
            <pc:sldMk cId="1550072729" sldId="2147472041"/>
            <ac:spMk id="24" creationId="{FAFBEB92-2728-6172-8379-486AAE7503E4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25" creationId="{4BC8D4F4-BAFE-B62D-3851-EE27515ED880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26" creationId="{76FA3EC4-8C29-8CA7-E49B-005D7F9687BE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27" creationId="{FFADC27D-93EA-F984-64CA-D540EB5AA7A9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28" creationId="{16BA2D36-183F-9EC7-2779-926A9966E96F}"/>
          </ac:spMkLst>
        </pc:spChg>
        <pc:spChg chg="del">
          <ac:chgData name="Edgard Morato" userId="1da6dde4-7cd4-47d1-b037-d62d00b7d62c" providerId="ADAL" clId="{658BC9C1-68AB-48BC-A34C-0E381F33A59A}" dt="2024-08-12T19:03:36.669" v="36" actId="478"/>
          <ac:spMkLst>
            <pc:docMk/>
            <pc:sldMk cId="1550072729" sldId="2147472041"/>
            <ac:spMk id="29" creationId="{DF9EA6DD-3FAB-7041-90C7-D652DF20F964}"/>
          </ac:spMkLst>
        </pc:spChg>
        <pc:picChg chg="del">
          <ac:chgData name="Edgard Morato" userId="1da6dde4-7cd4-47d1-b037-d62d00b7d62c" providerId="ADAL" clId="{658BC9C1-68AB-48BC-A34C-0E381F33A59A}" dt="2024-08-12T19:03:36.669" v="36" actId="478"/>
          <ac:picMkLst>
            <pc:docMk/>
            <pc:sldMk cId="1550072729" sldId="2147472041"/>
            <ac:picMk id="10" creationId="{90F1F0DC-E076-DBCE-4AD5-8DF24D3FFB2E}"/>
          </ac:picMkLst>
        </pc:picChg>
        <pc:picChg chg="del">
          <ac:chgData name="Edgard Morato" userId="1da6dde4-7cd4-47d1-b037-d62d00b7d62c" providerId="ADAL" clId="{658BC9C1-68AB-48BC-A34C-0E381F33A59A}" dt="2024-08-12T19:03:36.669" v="36" actId="478"/>
          <ac:picMkLst>
            <pc:docMk/>
            <pc:sldMk cId="1550072729" sldId="2147472041"/>
            <ac:picMk id="12" creationId="{921A87CF-0770-FFD8-116C-ACE5B6364839}"/>
          </ac:picMkLst>
        </pc:picChg>
        <pc:picChg chg="del">
          <ac:chgData name="Edgard Morato" userId="1da6dde4-7cd4-47d1-b037-d62d00b7d62c" providerId="ADAL" clId="{658BC9C1-68AB-48BC-A34C-0E381F33A59A}" dt="2024-08-12T19:03:36.669" v="36" actId="478"/>
          <ac:picMkLst>
            <pc:docMk/>
            <pc:sldMk cId="1550072729" sldId="2147472041"/>
            <ac:picMk id="16" creationId="{BE8E4DDC-9CFC-9AB1-D8E9-77BD13B1648C}"/>
          </ac:picMkLst>
        </pc:picChg>
        <pc:picChg chg="del">
          <ac:chgData name="Edgard Morato" userId="1da6dde4-7cd4-47d1-b037-d62d00b7d62c" providerId="ADAL" clId="{658BC9C1-68AB-48BC-A34C-0E381F33A59A}" dt="2024-08-12T19:03:36.669" v="36" actId="478"/>
          <ac:picMkLst>
            <pc:docMk/>
            <pc:sldMk cId="1550072729" sldId="2147472041"/>
            <ac:picMk id="17" creationId="{3E19C85C-318F-4E5D-3EBA-49ACB2358103}"/>
          </ac:picMkLst>
        </pc:picChg>
        <pc:picChg chg="add mod">
          <ac:chgData name="Edgard Morato" userId="1da6dde4-7cd4-47d1-b037-d62d00b7d62c" providerId="ADAL" clId="{658BC9C1-68AB-48BC-A34C-0E381F33A59A}" dt="2024-08-12T19:03:47.041" v="39" actId="34135"/>
          <ac:picMkLst>
            <pc:docMk/>
            <pc:sldMk cId="1550072729" sldId="2147472041"/>
            <ac:picMk id="20" creationId="{6651D7C1-8C3D-62B6-1618-4D9C09F25205}"/>
          </ac:picMkLst>
        </pc:picChg>
        <pc:picChg chg="del">
          <ac:chgData name="Edgard Morato" userId="1da6dde4-7cd4-47d1-b037-d62d00b7d62c" providerId="ADAL" clId="{658BC9C1-68AB-48BC-A34C-0E381F33A59A}" dt="2024-08-12T19:03:36.669" v="36" actId="478"/>
          <ac:picMkLst>
            <pc:docMk/>
            <pc:sldMk cId="1550072729" sldId="2147472041"/>
            <ac:picMk id="30" creationId="{ECA25562-73BE-1745-0B05-B1368443F62F}"/>
          </ac:picMkLst>
        </pc:picChg>
        <pc:picChg chg="del">
          <ac:chgData name="Edgard Morato" userId="1da6dde4-7cd4-47d1-b037-d62d00b7d62c" providerId="ADAL" clId="{658BC9C1-68AB-48BC-A34C-0E381F33A59A}" dt="2024-08-12T19:03:36.669" v="36" actId="478"/>
          <ac:picMkLst>
            <pc:docMk/>
            <pc:sldMk cId="1550072729" sldId="2147472041"/>
            <ac:picMk id="31" creationId="{C8D6BD58-23A6-A634-610D-8D5015F95812}"/>
          </ac:picMkLst>
        </pc:picChg>
      </pc:sldChg>
      <pc:sldChg chg="addSp delSp modSp mod delCm modCm">
        <pc:chgData name="Edgard Morato" userId="1da6dde4-7cd4-47d1-b037-d62d00b7d62c" providerId="ADAL" clId="{658BC9C1-68AB-48BC-A34C-0E381F33A59A}" dt="2024-08-12T19:19:18.972" v="144"/>
        <pc:sldMkLst>
          <pc:docMk/>
          <pc:sldMk cId="314971374" sldId="2147472042"/>
        </pc:sldMkLst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2" creationId="{5CFFC444-2C71-A3B3-A52E-09120C0000C9}"/>
          </ac:spMkLst>
        </pc:spChg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7" creationId="{D2B5AE16-2E24-BC9B-C9B1-2FC3C5954152}"/>
          </ac:spMkLst>
        </pc:spChg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9" creationId="{0CDB2592-20EC-E120-C3B3-CFCCE336B6BC}"/>
          </ac:spMkLst>
        </pc:spChg>
        <pc:spChg chg="add del mod">
          <ac:chgData name="Edgard Morato" userId="1da6dde4-7cd4-47d1-b037-d62d00b7d62c" providerId="ADAL" clId="{658BC9C1-68AB-48BC-A34C-0E381F33A59A}" dt="2024-08-12T19:04:52.339" v="56" actId="478"/>
          <ac:spMkLst>
            <pc:docMk/>
            <pc:sldMk cId="314971374" sldId="2147472042"/>
            <ac:spMk id="10" creationId="{A8DD3F11-DD28-2BFF-41E1-BC84A19E7854}"/>
          </ac:spMkLst>
        </pc:spChg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11" creationId="{8D8A720A-848F-DCC9-8FCE-5D7FA9FF0FB2}"/>
          </ac:spMkLst>
        </pc:spChg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12" creationId="{D665F39E-0493-5323-3C3D-FDE4E029A801}"/>
          </ac:spMkLst>
        </pc:spChg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20" creationId="{E366D7AC-8D90-A7D9-C908-96CB23ED9F8A}"/>
          </ac:spMkLst>
        </pc:spChg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21" creationId="{B4B16620-6249-F838-D145-7DE9A18B76B8}"/>
          </ac:spMkLst>
        </pc:spChg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23" creationId="{3CB11A63-0149-B3E2-BB6F-F574983C6BEF}"/>
          </ac:spMkLst>
        </pc:spChg>
        <pc:spChg chg="del">
          <ac:chgData name="Edgard Morato" userId="1da6dde4-7cd4-47d1-b037-d62d00b7d62c" providerId="ADAL" clId="{658BC9C1-68AB-48BC-A34C-0E381F33A59A}" dt="2024-08-12T19:04:50.698" v="54" actId="478"/>
          <ac:spMkLst>
            <pc:docMk/>
            <pc:sldMk cId="314971374" sldId="2147472042"/>
            <ac:spMk id="24" creationId="{249A21CF-AAC6-2E05-B0F7-917E94689A18}"/>
          </ac:spMkLst>
        </pc:spChg>
        <pc:picChg chg="del">
          <ac:chgData name="Edgard Morato" userId="1da6dde4-7cd4-47d1-b037-d62d00b7d62c" providerId="ADAL" clId="{658BC9C1-68AB-48BC-A34C-0E381F33A59A}" dt="2024-08-12T19:04:50.698" v="54" actId="478"/>
          <ac:picMkLst>
            <pc:docMk/>
            <pc:sldMk cId="314971374" sldId="2147472042"/>
            <ac:picMk id="8" creationId="{39627981-822C-5184-10B8-6D3E99BF9884}"/>
          </ac:picMkLst>
        </pc:picChg>
        <pc:picChg chg="add mod">
          <ac:chgData name="Edgard Morato" userId="1da6dde4-7cd4-47d1-b037-d62d00b7d62c" providerId="ADAL" clId="{658BC9C1-68AB-48BC-A34C-0E381F33A59A}" dt="2024-08-12T19:05:06.007" v="58" actId="34135"/>
          <ac:picMkLst>
            <pc:docMk/>
            <pc:sldMk cId="314971374" sldId="2147472042"/>
            <ac:picMk id="15" creationId="{316BE9EC-2E5C-721A-1F46-789D584468FF}"/>
          </ac:picMkLst>
        </pc:picChg>
        <pc:picChg chg="del">
          <ac:chgData name="Edgard Morato" userId="1da6dde4-7cd4-47d1-b037-d62d00b7d62c" providerId="ADAL" clId="{658BC9C1-68AB-48BC-A34C-0E381F33A59A}" dt="2024-08-12T19:04:50.698" v="54" actId="478"/>
          <ac:picMkLst>
            <pc:docMk/>
            <pc:sldMk cId="314971374" sldId="2147472042"/>
            <ac:picMk id="25" creationId="{B6CF82EE-F30C-A75B-CC9C-F29511EE3D1C}"/>
          </ac:picMkLst>
        </pc:picChg>
        <pc:cxnChg chg="del">
          <ac:chgData name="Edgard Morato" userId="1da6dde4-7cd4-47d1-b037-d62d00b7d62c" providerId="ADAL" clId="{658BC9C1-68AB-48BC-A34C-0E381F33A59A}" dt="2024-08-12T19:04:50.698" v="54" actId="478"/>
          <ac:cxnSpMkLst>
            <pc:docMk/>
            <pc:sldMk cId="314971374" sldId="2147472042"/>
            <ac:cxnSpMk id="14" creationId="{A238F2B3-4F0E-7ABD-C859-A4CC53FA7D3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dgard Morato" userId="1da6dde4-7cd4-47d1-b037-d62d00b7d62c" providerId="ADAL" clId="{658BC9C1-68AB-48BC-A34C-0E381F33A59A}" dt="2024-08-12T19:19:18.972" v="144"/>
              <pc2:cmMkLst xmlns:pc2="http://schemas.microsoft.com/office/powerpoint/2019/9/main/command">
                <pc:docMk/>
                <pc:sldMk cId="314971374" sldId="2147472042"/>
                <pc2:cmMk id="{C9CE53E1-3FDD-46F4-80B9-C0B29BF1D2BF}"/>
              </pc2:cmMkLst>
            </pc226:cmChg>
          </p:ext>
        </pc:extLst>
      </pc:sldChg>
      <pc:sldChg chg="addSp delSp modSp mod delCm modCm">
        <pc:chgData name="Edgard Morato" userId="1da6dde4-7cd4-47d1-b037-d62d00b7d62c" providerId="ADAL" clId="{658BC9C1-68AB-48BC-A34C-0E381F33A59A}" dt="2024-08-12T19:19:10.063" v="143"/>
        <pc:sldMkLst>
          <pc:docMk/>
          <pc:sldMk cId="2236067985" sldId="2147472044"/>
        </pc:sldMkLst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" creationId="{9866B361-F623-0628-3357-580B36CD55B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" creationId="{F717AF15-B333-5034-08C5-A112B09CE705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" creationId="{560C1292-0E8D-A41E-83EE-13A601C0522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" creationId="{13A47710-D970-7893-571B-FE5CC317218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6" creationId="{ABC09003-D531-6030-CE67-C479FF8C743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7" creationId="{CE72A455-654C-0318-174D-5593B836364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8" creationId="{CE1225D3-B9F4-29BA-A52E-3EABCEEF78B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0" creationId="{BCBC20F3-5BF3-2627-BC06-8DB50127082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1" creationId="{6E066E19-CCE0-6A87-F18A-58F286E010EE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2" creationId="{F4A46544-166D-39E2-A24D-9AF0B17B7C9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" creationId="{0ADD34D3-8925-23FE-B746-69839EC4E0F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" creationId="{FCD48925-33D7-0832-BEA4-BE035CDEC33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5" creationId="{B3C744D9-5C01-170A-3CB7-3F33AEECBA5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" creationId="{045B7704-242A-E00E-9AD4-585E3201BC7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" creationId="{838CA25D-B60B-C623-B51A-981E9A12F20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" creationId="{B4B7AF90-AF77-6D25-CE20-F7E894F4EC4A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" creationId="{2CF27CA1-849E-10CB-6817-3F57DEB4115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0" creationId="{4377353A-525B-7E5F-7133-D1078904919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1" creationId="{ADA950FE-08DA-4ADA-47E3-18BC0A2CB6A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2" creationId="{48CEB927-739B-3AAD-F93A-1F21639B0C7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3" creationId="{2278FCC7-0AD7-0C53-3F68-651D80654C9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4" creationId="{44BEF2E9-10EB-D152-CA0F-CC8AF1E60D7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5" creationId="{F3C4334B-ED2B-6EE3-8D88-F0446F2CB9A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6" creationId="{93720104-337A-CB37-5CF5-C5AAEB61210A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7" creationId="{79CC6B99-0E94-5B66-6E92-BEBEF9A3F49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8" creationId="{7989D45D-D6B5-F4A0-ACA9-B525BCFF6A6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9" creationId="{1FB707C9-D90F-EBCA-C7E8-41A76D92546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0" creationId="{D51397D2-845A-1975-F736-DD96B601B47A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1" creationId="{73245113-AB35-B95C-C6EA-026A1A4A1C2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2" creationId="{218DEC7D-33A9-4566-B94B-88FEA4E937E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3" creationId="{CFC27C75-8276-11BE-741D-21BAAC5F764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4" creationId="{AEC61CA5-4A4F-D6C0-144B-262AB79EBAB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5" creationId="{37433A3D-1517-F065-AFC5-5BD2F2BA0593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6" creationId="{0C784FDD-BE91-1C60-FA1C-E5D6E75868C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7" creationId="{F0CCA0CC-3D4A-C7EA-7304-58606A315FF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8" creationId="{561CA2DC-3D56-750B-03CA-73BB4DC6844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39" creationId="{D0C26421-AB92-A736-6220-748FC6E9027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0" creationId="{29247FFF-E515-D46F-531D-197DFE072B6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1" creationId="{B1D4EF07-E1B8-4E3C-98CF-0A0C0853FE4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2" creationId="{7EA02FB5-172A-3450-B5E4-8CB0D9C7400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3" creationId="{543161BE-AFCA-7173-3FFC-D24EC186135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4" creationId="{AE7FFED2-3A13-4034-02F2-A61EF527042D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5" creationId="{67FDF247-9107-E5A0-6FF4-2571A502B84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6" creationId="{96000F9F-1523-3314-D4B2-B884DC1AD20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7" creationId="{6C8248FF-09CC-113B-C82F-0BB5F98A6E7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8" creationId="{216F0A01-B617-7842-292A-5A880E99E88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49" creationId="{9249134A-ABBE-139E-9FEB-8AF948AFD35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0" creationId="{AE6D0C8A-85DE-502E-C77C-819AB9BB68F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1" creationId="{636DD0F6-934B-DB3D-AFF9-BD250ED5138E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2" creationId="{44BB796B-7EF4-3117-7E78-9F4D2B13C0E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3" creationId="{B36D4F8F-C450-8659-4468-B086968E18F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4" creationId="{62D0765E-EBD9-4AC7-CE9A-F7902A0E3B4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5" creationId="{A454AE1D-8FC1-8E38-3337-830CF357F78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6" creationId="{4B202225-20A9-FBBC-8A83-392DA911614C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7" creationId="{863F2A31-857E-4DAE-F644-ACDFB8571C43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8" creationId="{66B9BF8C-1466-9A30-AC35-27A78716DC8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59" creationId="{6DAE54DC-0CAB-1549-6F78-90A34EFDA20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60" creationId="{FBB63E1D-C779-31F2-FFCD-FEF753B7ECA0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61" creationId="{D8161A38-7A74-F8F3-F25D-3FC7EE29697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62" creationId="{80CFD313-F90C-1FC8-9F00-7FAD1EC254C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63" creationId="{4B2E2768-277D-5CF7-EA06-49B1BDF7D0D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28" creationId="{3DFF75CA-E32D-A558-93E4-6F8A5CD51AC5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29" creationId="{6F0ACD4A-996F-7A5A-89EB-ACEE1BB139D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0" creationId="{7A744160-3A90-41F0-9B5A-E0152269265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1" creationId="{26A0C430-86B2-7241-85E8-BDE577C5EBB5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2" creationId="{922BE584-EC8F-AFB9-6363-AE876CAE7F5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3" creationId="{5B7F0E96-5C6E-A860-BF68-6E1A7C60334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4" creationId="{052FD7CA-3BAC-5AFC-57C5-B110F8D34E7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5" creationId="{71827F3B-27DA-C101-348E-9AB75AABF81B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6" creationId="{EB52A4C2-7D57-FEFD-4BB9-8B14F0A088E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7" creationId="{CE50508B-B37B-4742-D449-2AD854C7DF0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8" creationId="{6D54E201-3696-3D4B-C87B-9B5DD5E22CE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39" creationId="{629CCFF5-061C-851F-9C0D-74A76A429D3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0" creationId="{9BE5C2B7-3234-CCAB-5CF3-8E9BE7372C63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1" creationId="{8618D88C-CD14-ED78-FD36-49D41A4A257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2" creationId="{D94BD372-5673-5B7A-CFFF-D4559437CF8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3" creationId="{D50B757D-2068-84F6-9BF1-7F91C58A6A9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4" creationId="{0FC54E29-A423-E2FB-C249-4AA238CFAE2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5" creationId="{FA01071C-1213-461F-09C6-2F7D6629F8C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6" creationId="{6837A1E0-69E4-0687-D369-828CEA055EF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7" creationId="{62456DD8-034B-1856-B6F8-1B0C427B26A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8" creationId="{6C6FE275-B15F-3D46-2FE7-CD8E7919FB9A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49" creationId="{80E76710-75E2-D1AF-3598-60660468B195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51" creationId="{4A0B221D-213C-37AC-E11C-FD8867C3C2A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52" creationId="{1BB941C0-5672-5315-889A-45FB9F1D670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53" creationId="{13C148E9-13A6-E94D-E17C-7CF17D88A91A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54" creationId="{4D42EF0D-146A-BB05-E139-25A5EB99EE2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55" creationId="{1E583549-91E8-ED43-F57A-D68B05766DC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56" creationId="{526CFEC5-3A7B-4DBB-D061-B03468E37B2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57" creationId="{11DAEA54-9FDD-CAAA-3E16-064BFF838B2D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2" creationId="{6AE7F043-E724-8A35-C725-2CAAF3D1063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3" creationId="{84C53BDC-B9CD-6E1D-BC06-228FB27B9A6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4" creationId="{DC3875BD-52B5-90E5-F4A2-9B51A6A8DFAE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5" creationId="{D74A82C4-4F5C-E141-6E9B-81DF7AA5FD4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6" creationId="{D6450319-4B62-5957-838A-ECBA0E4DD54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7" creationId="{7AD5FF34-CD77-2F83-ACB5-8291612CDDAD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8" creationId="{A10017AE-56B5-5EA2-DE39-8AF6450777B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69" creationId="{A03D3D06-72EE-A9E8-A217-C0A4A90DA180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0" creationId="{2251C405-E4A4-8868-840C-AB2858072DEA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1" creationId="{451E6A15-6235-421F-C2A7-21205932F56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4" creationId="{97F98D17-7758-5AAA-5951-9F4D0B77385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5" creationId="{50A087B7-9251-4AD7-D6CC-D2CB4BDF905E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6" creationId="{B4C95B8B-E4D5-236F-618A-DF2409A4E55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7" creationId="{F7F88DEA-53B0-EBE1-25C0-6A8A7742CEF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8" creationId="{838E2229-91B0-CA12-89D4-1EABE85D3435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79" creationId="{E5C4E2EB-AFA8-80EA-DC7F-C631019D708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0" creationId="{2A37878B-C7B7-7691-A5FD-C38CD3D95AE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1" creationId="{20783885-A944-CB7D-81EC-9C5CA225990D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2" creationId="{D79E1832-E45F-988B-BF76-95BF9BF4027F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3" creationId="{F92BD287-A5F4-28E6-0584-99A9ED8E5EA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4" creationId="{D62D312A-A9B2-3549-56A2-DFE7AE2E3D7B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5" creationId="{6725188C-FB71-115A-3131-546ECDE3A725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6" creationId="{9689CE1C-DC79-5891-8C14-67E96F86535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7" creationId="{85F7DEA1-FA49-77D4-85ED-D7998AE08510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88" creationId="{DBBB4A50-0BF9-13F8-782C-1401327B8EA8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0" creationId="{75E8DC8A-3133-1AA1-7228-BF304A96A2F2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1" creationId="{98721B1D-AAAA-7CBD-05C4-995D61D9B45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2" creationId="{F48424B0-D22F-37F4-A457-74693208FAF3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3" creationId="{5BC97094-8508-729A-D4BC-D65E1B08B88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4" creationId="{5A342B94-C4B2-045D-7494-EB1DB55B243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5" creationId="{7EFFC8DE-9A71-148C-1326-641A557C428D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6" creationId="{A9C1ECE9-B662-441B-3256-DEC4F1B2C374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7" creationId="{D4FE0199-EF11-A67F-FE5F-CB211AEEC67E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198" creationId="{C0C9FD94-7EC7-B933-ACD3-F8323D17E851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09" creationId="{9A70261C-4C4E-D5D6-5A68-EBEA64FE6860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23" creationId="{3D35F48A-0532-C012-EDF0-AEE1D1E226A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31" creationId="{37DD0D59-F4B1-51C0-15DD-8104119EB547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32" creationId="{1F1AC3E5-B9CC-1123-31E5-061909B323CD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33" creationId="{3729569B-818E-BDCA-8809-C01BF9BC2D1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34" creationId="{754F5BC1-8A45-B6C8-8328-1EEC52F48E69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35" creationId="{71F1CB64-F1A1-210C-AF52-0EB3FDB6FDD6}"/>
          </ac:spMkLst>
        </pc:spChg>
        <pc:spChg chg="del">
          <ac:chgData name="Edgard Morato" userId="1da6dde4-7cd4-47d1-b037-d62d00b7d62c" providerId="ADAL" clId="{658BC9C1-68AB-48BC-A34C-0E381F33A59A}" dt="2024-08-12T19:04:34.997" v="50" actId="478"/>
          <ac:spMkLst>
            <pc:docMk/>
            <pc:sldMk cId="2236067985" sldId="2147472044"/>
            <ac:spMk id="236" creationId="{9E317BE5-EA9A-07BD-263E-51A1285BD6B3}"/>
          </ac:spMkLst>
        </pc:spChg>
        <pc:picChg chg="del">
          <ac:chgData name="Edgard Morato" userId="1da6dde4-7cd4-47d1-b037-d62d00b7d62c" providerId="ADAL" clId="{658BC9C1-68AB-48BC-A34C-0E381F33A59A}" dt="2024-08-12T19:04:34.997" v="50" actId="478"/>
          <ac:picMkLst>
            <pc:docMk/>
            <pc:sldMk cId="2236067985" sldId="2147472044"/>
            <ac:picMk id="9" creationId="{3B377908-8DBC-2DDE-E3EB-802A4C9A7212}"/>
          </ac:picMkLst>
        </pc:picChg>
        <pc:picChg chg="add mod">
          <ac:chgData name="Edgard Morato" userId="1da6dde4-7cd4-47d1-b037-d62d00b7d62c" providerId="ADAL" clId="{658BC9C1-68AB-48BC-A34C-0E381F33A59A}" dt="2024-08-12T19:04:47.344" v="53" actId="34135"/>
          <ac:picMkLst>
            <pc:docMk/>
            <pc:sldMk cId="2236067985" sldId="2147472044"/>
            <ac:picMk id="159" creationId="{2CEBA5A9-B8F4-C26E-6D8B-7629405A3FF4}"/>
          </ac:picMkLst>
        </pc:picChg>
        <pc:cxnChg chg="del">
          <ac:chgData name="Edgard Morato" userId="1da6dde4-7cd4-47d1-b037-d62d00b7d62c" providerId="ADAL" clId="{658BC9C1-68AB-48BC-A34C-0E381F33A59A}" dt="2024-08-12T19:04:34.997" v="50" actId="478"/>
          <ac:cxnSpMkLst>
            <pc:docMk/>
            <pc:sldMk cId="2236067985" sldId="2147472044"/>
            <ac:cxnSpMk id="150" creationId="{0319882C-0C23-08B1-5B2F-B95CD3D48071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dgard Morato" userId="1da6dde4-7cd4-47d1-b037-d62d00b7d62c" providerId="ADAL" clId="{658BC9C1-68AB-48BC-A34C-0E381F33A59A}" dt="2024-08-12T19:19:10.063" v="143"/>
              <pc2:cmMkLst xmlns:pc2="http://schemas.microsoft.com/office/powerpoint/2019/9/main/command">
                <pc:docMk/>
                <pc:sldMk cId="2236067985" sldId="2147472044"/>
                <pc2:cmMk id="{E5EEDD1C-6B21-4D10-BC08-F0E06817D9D3}"/>
              </pc2:cmMkLst>
            </pc226:cmChg>
          </p:ext>
        </pc:extLst>
      </pc:sldChg>
      <pc:sldChg chg="addSp delSp modSp mod delCm modCm">
        <pc:chgData name="Edgard Morato" userId="1da6dde4-7cd4-47d1-b037-d62d00b7d62c" providerId="ADAL" clId="{658BC9C1-68AB-48BC-A34C-0E381F33A59A}" dt="2024-08-12T19:19:31.978" v="145"/>
        <pc:sldMkLst>
          <pc:docMk/>
          <pc:sldMk cId="4293760794" sldId="2147472045"/>
        </pc:sldMkLst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4" creationId="{36F8505B-84D2-B370-E2BB-9DC86437A69E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6" creationId="{A06C2415-ED65-F4ED-495A-EBA5D559FA22}"/>
          </ac:spMkLst>
        </pc:spChg>
        <pc:spChg chg="del">
          <ac:chgData name="Edgard Morato" userId="1da6dde4-7cd4-47d1-b037-d62d00b7d62c" providerId="ADAL" clId="{658BC9C1-68AB-48BC-A34C-0E381F33A59A}" dt="2024-08-12T18:33:04.563" v="4" actId="478"/>
          <ac:spMkLst>
            <pc:docMk/>
            <pc:sldMk cId="4293760794" sldId="2147472045"/>
            <ac:spMk id="8" creationId="{9DAA6CAF-867D-4242-66F8-B5C951E68CE1}"/>
          </ac:spMkLst>
        </pc:spChg>
        <pc:spChg chg="del">
          <ac:chgData name="Edgard Morato" userId="1da6dde4-7cd4-47d1-b037-d62d00b7d62c" providerId="ADAL" clId="{658BC9C1-68AB-48BC-A34C-0E381F33A59A}" dt="2024-08-12T18:33:04.563" v="4" actId="478"/>
          <ac:spMkLst>
            <pc:docMk/>
            <pc:sldMk cId="4293760794" sldId="2147472045"/>
            <ac:spMk id="9" creationId="{D1CD1DCD-0899-2570-7CEF-F46C41440E22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10" creationId="{C453695F-EFEB-A764-19E9-C4E64C8A0AF6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11" creationId="{50EA2CE2-E947-BC24-DADB-8F9FEEFFA5C7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13" creationId="{15C42D27-6A27-1745-5B11-D752C68EF7E8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14" creationId="{EB2EEB16-064F-1512-2891-F2E21B6CC7D4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15" creationId="{63205C8B-866F-1311-523C-AB6D82C93124}"/>
          </ac:spMkLst>
        </pc:spChg>
        <pc:spChg chg="add del mod">
          <ac:chgData name="Edgard Morato" userId="1da6dde4-7cd4-47d1-b037-d62d00b7d62c" providerId="ADAL" clId="{658BC9C1-68AB-48BC-A34C-0E381F33A59A}" dt="2024-08-12T19:06:14.139" v="75" actId="478"/>
          <ac:spMkLst>
            <pc:docMk/>
            <pc:sldMk cId="4293760794" sldId="2147472045"/>
            <ac:spMk id="16" creationId="{E6CA3720-0643-D4A6-7CE8-CF60397F91D1}"/>
          </ac:spMkLst>
        </pc:spChg>
        <pc:spChg chg="add mod">
          <ac:chgData name="Edgard Morato" userId="1da6dde4-7cd4-47d1-b037-d62d00b7d62c" providerId="ADAL" clId="{658BC9C1-68AB-48BC-A34C-0E381F33A59A}" dt="2024-08-12T19:11:41.327" v="130"/>
          <ac:spMkLst>
            <pc:docMk/>
            <pc:sldMk cId="4293760794" sldId="2147472045"/>
            <ac:spMk id="19" creationId="{F62780DA-7EA8-6C8D-1B80-D485E27C46F4}"/>
          </ac:spMkLst>
        </pc:spChg>
        <pc:spChg chg="add mod">
          <ac:chgData name="Edgard Morato" userId="1da6dde4-7cd4-47d1-b037-d62d00b7d62c" providerId="ADAL" clId="{658BC9C1-68AB-48BC-A34C-0E381F33A59A}" dt="2024-08-12T19:11:41.327" v="130"/>
          <ac:spMkLst>
            <pc:docMk/>
            <pc:sldMk cId="4293760794" sldId="2147472045"/>
            <ac:spMk id="20" creationId="{224D6265-70E6-B490-847E-DDE2419BED52}"/>
          </ac:spMkLst>
        </pc:spChg>
        <pc:spChg chg="del">
          <ac:chgData name="Edgard Morato" userId="1da6dde4-7cd4-47d1-b037-d62d00b7d62c" providerId="ADAL" clId="{658BC9C1-68AB-48BC-A34C-0E381F33A59A}" dt="2024-08-12T18:33:04.563" v="4" actId="478"/>
          <ac:spMkLst>
            <pc:docMk/>
            <pc:sldMk cId="4293760794" sldId="2147472045"/>
            <ac:spMk id="21" creationId="{9FC2E2C7-6D8E-1A3E-120A-6C0CC1A58594}"/>
          </ac:spMkLst>
        </pc:spChg>
        <pc:spChg chg="add mod">
          <ac:chgData name="Edgard Morato" userId="1da6dde4-7cd4-47d1-b037-d62d00b7d62c" providerId="ADAL" clId="{658BC9C1-68AB-48BC-A34C-0E381F33A59A}" dt="2024-08-12T19:11:41.327" v="130"/>
          <ac:spMkLst>
            <pc:docMk/>
            <pc:sldMk cId="4293760794" sldId="2147472045"/>
            <ac:spMk id="22" creationId="{7DF536F4-C6FA-7CD8-FF6F-31990466C295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25" creationId="{739689F8-37DF-FBA7-99E0-D0BC68513D9A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26" creationId="{D5AF1234-BD8D-8443-69CD-4103CBF6374D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27" creationId="{0BE382BF-FE76-32A4-13ED-B42278E1B463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0" creationId="{2A17FF77-1ADF-D080-2D99-4D7B49D47C6E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2" creationId="{5E1EECA4-26E9-10B9-D372-AC942CF88486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4" creationId="{A69A21A0-F70E-E5E3-A1D0-D77527915073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5" creationId="{71CEBC42-7FB2-2623-8480-AF1E3E35443E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6" creationId="{7C338F0F-3D0A-D614-CAE7-C01F8AD1A73B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7" creationId="{83C6453B-C65A-AB4A-4AE3-86C2462013C8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8" creationId="{BE773901-DFE9-E6AC-C805-836FFB65D33E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39" creationId="{15DE55FD-F917-FBFF-1816-A3E5B9DFE628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40" creationId="{F51D2AC7-438B-90C2-19A4-C141A6383011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44" creationId="{E27696E2-A653-3924-9DCE-F5BB9FF813D2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111" creationId="{4518AA99-DBF3-B0C5-4B99-B2A55B2C952D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127" creationId="{C96492A0-F120-40E9-B00B-DD47377EA788}"/>
          </ac:spMkLst>
        </pc:spChg>
        <pc:spChg chg="del">
          <ac:chgData name="Edgard Morato" userId="1da6dde4-7cd4-47d1-b037-d62d00b7d62c" providerId="ADAL" clId="{658BC9C1-68AB-48BC-A34C-0E381F33A59A}" dt="2024-08-12T19:06:12.389" v="73" actId="478"/>
          <ac:spMkLst>
            <pc:docMk/>
            <pc:sldMk cId="4293760794" sldId="2147472045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658BC9C1-68AB-48BC-A34C-0E381F33A59A}" dt="2024-08-12T19:06:12.389" v="73" actId="478"/>
          <ac:graphicFrameMkLst>
            <pc:docMk/>
            <pc:sldMk cId="4293760794" sldId="2147472045"/>
            <ac:graphicFrameMk id="33" creationId="{528E5F73-863F-2FE6-9B60-D8FDF845E41B}"/>
          </ac:graphicFrameMkLst>
        </pc:graphicFrameChg>
        <pc:picChg chg="del">
          <ac:chgData name="Edgard Morato" userId="1da6dde4-7cd4-47d1-b037-d62d00b7d62c" providerId="ADAL" clId="{658BC9C1-68AB-48BC-A34C-0E381F33A59A}" dt="2024-08-12T19:06:12.389" v="73" actId="478"/>
          <ac:picMkLst>
            <pc:docMk/>
            <pc:sldMk cId="4293760794" sldId="2147472045"/>
            <ac:picMk id="7" creationId="{4A3950F9-9C93-BD45-7FD4-1393F0D1DA1C}"/>
          </ac:picMkLst>
        </pc:picChg>
        <pc:picChg chg="del">
          <ac:chgData name="Edgard Morato" userId="1da6dde4-7cd4-47d1-b037-d62d00b7d62c" providerId="ADAL" clId="{658BC9C1-68AB-48BC-A34C-0E381F33A59A}" dt="2024-08-12T19:06:12.389" v="73" actId="478"/>
          <ac:picMkLst>
            <pc:docMk/>
            <pc:sldMk cId="4293760794" sldId="2147472045"/>
            <ac:picMk id="12" creationId="{C71DA4F2-F203-15D2-D05B-DEBC48EAF661}"/>
          </ac:picMkLst>
        </pc:picChg>
        <pc:picChg chg="add mod">
          <ac:chgData name="Edgard Morato" userId="1da6dde4-7cd4-47d1-b037-d62d00b7d62c" providerId="ADAL" clId="{658BC9C1-68AB-48BC-A34C-0E381F33A59A}" dt="2024-08-12T19:06:24.752" v="77" actId="34135"/>
          <ac:picMkLst>
            <pc:docMk/>
            <pc:sldMk cId="4293760794" sldId="2147472045"/>
            <ac:picMk id="18" creationId="{C9ED4851-1D44-B895-9736-C7C1F7F3A1C8}"/>
          </ac:picMkLst>
        </pc:picChg>
        <pc:picChg chg="del">
          <ac:chgData name="Edgard Morato" userId="1da6dde4-7cd4-47d1-b037-d62d00b7d62c" providerId="ADAL" clId="{658BC9C1-68AB-48BC-A34C-0E381F33A59A}" dt="2024-08-12T19:06:12.389" v="73" actId="478"/>
          <ac:picMkLst>
            <pc:docMk/>
            <pc:sldMk cId="4293760794" sldId="2147472045"/>
            <ac:picMk id="24" creationId="{BC846AF3-93AF-EC33-8253-98BF569A2E50}"/>
          </ac:picMkLst>
        </pc:picChg>
        <pc:picChg chg="del">
          <ac:chgData name="Edgard Morato" userId="1da6dde4-7cd4-47d1-b037-d62d00b7d62c" providerId="ADAL" clId="{658BC9C1-68AB-48BC-A34C-0E381F33A59A}" dt="2024-08-12T19:06:12.389" v="73" actId="478"/>
          <ac:picMkLst>
            <pc:docMk/>
            <pc:sldMk cId="4293760794" sldId="2147472045"/>
            <ac:picMk id="31" creationId="{9EF66373-8C76-255D-2BDA-8BCCEF6B0192}"/>
          </ac:picMkLst>
        </pc:picChg>
        <pc:cxnChg chg="del">
          <ac:chgData name="Edgard Morato" userId="1da6dde4-7cd4-47d1-b037-d62d00b7d62c" providerId="ADAL" clId="{658BC9C1-68AB-48BC-A34C-0E381F33A59A}" dt="2024-08-12T19:06:12.389" v="73" actId="478"/>
          <ac:cxnSpMkLst>
            <pc:docMk/>
            <pc:sldMk cId="4293760794" sldId="2147472045"/>
            <ac:cxnSpMk id="28" creationId="{BB9762B5-DF93-AAF7-26DA-18BC2B3745B0}"/>
          </ac:cxnSpMkLst>
        </pc:cxnChg>
        <pc:cxnChg chg="del">
          <ac:chgData name="Edgard Morato" userId="1da6dde4-7cd4-47d1-b037-d62d00b7d62c" providerId="ADAL" clId="{658BC9C1-68AB-48BC-A34C-0E381F33A59A}" dt="2024-08-12T19:06:12.389" v="73" actId="478"/>
          <ac:cxnSpMkLst>
            <pc:docMk/>
            <pc:sldMk cId="4293760794" sldId="2147472045"/>
            <ac:cxnSpMk id="29" creationId="{BE6A4B29-B20D-B37A-D278-6660C7C9D240}"/>
          </ac:cxnSpMkLst>
        </pc:cxnChg>
        <pc:cxnChg chg="del">
          <ac:chgData name="Edgard Morato" userId="1da6dde4-7cd4-47d1-b037-d62d00b7d62c" providerId="ADAL" clId="{658BC9C1-68AB-48BC-A34C-0E381F33A59A}" dt="2024-08-12T19:06:12.389" v="73" actId="478"/>
          <ac:cxnSpMkLst>
            <pc:docMk/>
            <pc:sldMk cId="4293760794" sldId="2147472045"/>
            <ac:cxnSpMk id="41" creationId="{FCA03F31-5A06-C43A-6C80-F8B877DB05FF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dgard Morato" userId="1da6dde4-7cd4-47d1-b037-d62d00b7d62c" providerId="ADAL" clId="{658BC9C1-68AB-48BC-A34C-0E381F33A59A}" dt="2024-08-12T19:19:31.978" v="145"/>
              <pc2:cmMkLst xmlns:pc2="http://schemas.microsoft.com/office/powerpoint/2019/9/main/command">
                <pc:docMk/>
                <pc:sldMk cId="4293760794" sldId="2147472045"/>
                <pc2:cmMk id="{434AF8C1-A247-4558-B9BD-84BBDA329B97}"/>
              </pc2:cmMkLst>
            </pc226:cmChg>
          </p:ext>
        </pc:extLst>
      </pc:sldChg>
      <pc:sldChg chg="addSp delSp modSp mod">
        <pc:chgData name="Edgard Morato" userId="1da6dde4-7cd4-47d1-b037-d62d00b7d62c" providerId="ADAL" clId="{658BC9C1-68AB-48BC-A34C-0E381F33A59A}" dt="2024-08-12T19:12:29.097" v="133"/>
        <pc:sldMkLst>
          <pc:docMk/>
          <pc:sldMk cId="1700971015" sldId="2147472046"/>
        </pc:sldMkLst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2" creationId="{C895CF79-FA6F-2F91-F712-FDD1E17B9C24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3" creationId="{7B4513B7-EF59-663F-B1E9-DA6886B84309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4" creationId="{79D51A9F-7D1E-A47D-BDBB-002273AA957E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5" creationId="{D0525A60-A189-0140-B45A-CB0BDBEEF6E8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" creationId="{35067184-66CD-7F5A-9153-9DEC76359CB7}"/>
          </ac:spMkLst>
        </pc:spChg>
        <pc:spChg chg="del">
          <ac:chgData name="Edgard Morato" userId="1da6dde4-7cd4-47d1-b037-d62d00b7d62c" providerId="ADAL" clId="{658BC9C1-68AB-48BC-A34C-0E381F33A59A}" dt="2024-08-12T18:34:13.067" v="12" actId="478"/>
          <ac:spMkLst>
            <pc:docMk/>
            <pc:sldMk cId="1700971015" sldId="2147472046"/>
            <ac:spMk id="9" creationId="{864313FC-BBAF-5625-0E67-3DCFB36CB700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10" creationId="{AB129AC7-CB35-218F-1543-A3970BF318D1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11" creationId="{C846C858-8A2D-204F-F6BF-0B7766FCC024}"/>
          </ac:spMkLst>
        </pc:spChg>
        <pc:spChg chg="add del mod">
          <ac:chgData name="Edgard Morato" userId="1da6dde4-7cd4-47d1-b037-d62d00b7d62c" providerId="ADAL" clId="{658BC9C1-68AB-48BC-A34C-0E381F33A59A}" dt="2024-08-12T19:07:00.308" v="87" actId="478"/>
          <ac:spMkLst>
            <pc:docMk/>
            <pc:sldMk cId="1700971015" sldId="2147472046"/>
            <ac:spMk id="12" creationId="{EEE329BF-A47C-B064-DDC5-8797CFEBF164}"/>
          </ac:spMkLst>
        </pc:spChg>
        <pc:spChg chg="add mod">
          <ac:chgData name="Edgard Morato" userId="1da6dde4-7cd4-47d1-b037-d62d00b7d62c" providerId="ADAL" clId="{658BC9C1-68AB-48BC-A34C-0E381F33A59A}" dt="2024-08-12T19:12:29.097" v="133"/>
          <ac:spMkLst>
            <pc:docMk/>
            <pc:sldMk cId="1700971015" sldId="2147472046"/>
            <ac:spMk id="15" creationId="{491F1D26-9DF5-38C6-47C5-92545501F572}"/>
          </ac:spMkLst>
        </pc:spChg>
        <pc:spChg chg="add mod">
          <ac:chgData name="Edgard Morato" userId="1da6dde4-7cd4-47d1-b037-d62d00b7d62c" providerId="ADAL" clId="{658BC9C1-68AB-48BC-A34C-0E381F33A59A}" dt="2024-08-12T19:12:29.097" v="133"/>
          <ac:spMkLst>
            <pc:docMk/>
            <pc:sldMk cId="1700971015" sldId="2147472046"/>
            <ac:spMk id="16" creationId="{92945210-49FF-9601-854A-7FD11C5F13ED}"/>
          </ac:spMkLst>
        </pc:spChg>
        <pc:spChg chg="add mod">
          <ac:chgData name="Edgard Morato" userId="1da6dde4-7cd4-47d1-b037-d62d00b7d62c" providerId="ADAL" clId="{658BC9C1-68AB-48BC-A34C-0E381F33A59A}" dt="2024-08-12T19:12:29.097" v="133"/>
          <ac:spMkLst>
            <pc:docMk/>
            <pc:sldMk cId="1700971015" sldId="2147472046"/>
            <ac:spMk id="17" creationId="{5B821061-7589-C26C-2510-C9930627022E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27" creationId="{BDCAC879-CC1C-76E1-DBB4-32F5DA32119F}"/>
          </ac:spMkLst>
        </pc:spChg>
        <pc:spChg chg="del">
          <ac:chgData name="Edgard Morato" userId="1da6dde4-7cd4-47d1-b037-d62d00b7d62c" providerId="ADAL" clId="{658BC9C1-68AB-48BC-A34C-0E381F33A59A}" dt="2024-08-12T18:34:13.067" v="12" actId="478"/>
          <ac:spMkLst>
            <pc:docMk/>
            <pc:sldMk cId="1700971015" sldId="2147472046"/>
            <ac:spMk id="32" creationId="{9A468720-EEDC-E578-3EF4-9635854DDF54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37" creationId="{DE033B90-AF1C-37A4-DACE-39A248999A76}"/>
          </ac:spMkLst>
        </pc:spChg>
        <pc:spChg chg="del">
          <ac:chgData name="Edgard Morato" userId="1da6dde4-7cd4-47d1-b037-d62d00b7d62c" providerId="ADAL" clId="{658BC9C1-68AB-48BC-A34C-0E381F33A59A}" dt="2024-08-12T18:34:13.067" v="12" actId="478"/>
          <ac:spMkLst>
            <pc:docMk/>
            <pc:sldMk cId="1700971015" sldId="2147472046"/>
            <ac:spMk id="38" creationId="{06DF0134-D458-5E4E-5175-F9C00B71058D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39" creationId="{40A94504-A0F0-10B4-27A2-28FBCFBD37EF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40" creationId="{0A090743-776E-EC4D-B618-43CB35AC28D5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41" creationId="{835424FC-2DB3-F127-EACD-7D0413A7FABF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43" creationId="{F32EAA35-3393-A413-9231-E175E2B5CF45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60" creationId="{717568E7-1749-3E91-1E98-99034FBB7DA5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61" creationId="{C5C3D581-97E0-749F-4CAE-C602D39D67A6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62" creationId="{1D6454B7-1EC5-3194-6421-A926EB3236D8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63" creationId="{898D8795-D6B1-85EF-A95E-1EA3A7D25C2D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66" creationId="{DBEAE24D-DFA0-8156-D177-636070B4F59F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71" creationId="{7E21B360-0C6A-99AB-7FCC-18F928BA64EA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72" creationId="{BB070764-C0C2-FDEF-C629-A7BF413A761E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74" creationId="{53C65475-10AC-823F-2B0F-6B84E0C9409A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75" creationId="{CAC23CF8-FDD3-AA87-A100-EF1E53341D20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76" creationId="{7AFFF216-32A5-00EE-7590-67C9A52A430E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77" creationId="{2054B185-3738-621D-AEFE-CEC9A10B3075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78" creationId="{44436AA5-F86A-DC30-3310-1ED1BE9438A4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79" creationId="{778883FF-710D-27C3-D8AF-817F820CA2E8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0" creationId="{85F130D7-272F-FBAE-B917-943FC81E6161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1" creationId="{69ECDA73-06DF-6B4D-028F-1B7CA55314C6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2" creationId="{99DBB317-C7A0-E091-1196-2453F0593013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3" creationId="{5F0C515D-2A46-BC26-9FC8-714E14967EF6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4" creationId="{EE9A9150-5076-EE83-A642-7D3844136E1D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5" creationId="{16D4C148-0405-F46B-F61E-6B0752E4377E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6" creationId="{BE58E817-F751-8066-A328-325714ED5610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87" creationId="{AB079F0C-920A-24A5-CAE1-65004A44C9A3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90" creationId="{4230AA19-A09C-82AC-D9E0-C24BA40B8406}"/>
          </ac:spMkLst>
        </pc:spChg>
        <pc:spChg chg="del">
          <ac:chgData name="Edgard Morato" userId="1da6dde4-7cd4-47d1-b037-d62d00b7d62c" providerId="ADAL" clId="{658BC9C1-68AB-48BC-A34C-0E381F33A59A}" dt="2024-08-12T19:06:58.791" v="86" actId="478"/>
          <ac:spMkLst>
            <pc:docMk/>
            <pc:sldMk cId="1700971015" sldId="2147472046"/>
            <ac:spMk id="111" creationId="{4518AA99-DBF3-B0C5-4B99-B2A55B2C952D}"/>
          </ac:spMkLst>
        </pc:spChg>
        <pc:graphicFrameChg chg="del">
          <ac:chgData name="Edgard Morato" userId="1da6dde4-7cd4-47d1-b037-d62d00b7d62c" providerId="ADAL" clId="{658BC9C1-68AB-48BC-A34C-0E381F33A59A}" dt="2024-08-12T19:06:58.791" v="86" actId="478"/>
          <ac:graphicFrameMkLst>
            <pc:docMk/>
            <pc:sldMk cId="1700971015" sldId="2147472046"/>
            <ac:graphicFrameMk id="70" creationId="{2528C1AB-C335-E400-D610-107F213DE32D}"/>
          </ac:graphicFrameMkLst>
        </pc:graphicFrameChg>
        <pc:picChg chg="del">
          <ac:chgData name="Edgard Morato" userId="1da6dde4-7cd4-47d1-b037-d62d00b7d62c" providerId="ADAL" clId="{658BC9C1-68AB-48BC-A34C-0E381F33A59A}" dt="2024-08-12T19:06:58.791" v="86" actId="478"/>
          <ac:picMkLst>
            <pc:docMk/>
            <pc:sldMk cId="1700971015" sldId="2147472046"/>
            <ac:picMk id="7" creationId="{4A3950F9-9C93-BD45-7FD4-1393F0D1DA1C}"/>
          </ac:picMkLst>
        </pc:picChg>
        <pc:picChg chg="add mod">
          <ac:chgData name="Edgard Morato" userId="1da6dde4-7cd4-47d1-b037-d62d00b7d62c" providerId="ADAL" clId="{658BC9C1-68AB-48BC-A34C-0E381F33A59A}" dt="2024-08-12T19:07:13.815" v="89" actId="34135"/>
          <ac:picMkLst>
            <pc:docMk/>
            <pc:sldMk cId="1700971015" sldId="2147472046"/>
            <ac:picMk id="14" creationId="{D070158B-4439-475A-ED4F-AEF441375619}"/>
          </ac:picMkLst>
        </pc:picChg>
        <pc:picChg chg="del">
          <ac:chgData name="Edgard Morato" userId="1da6dde4-7cd4-47d1-b037-d62d00b7d62c" providerId="ADAL" clId="{658BC9C1-68AB-48BC-A34C-0E381F33A59A}" dt="2024-08-12T19:06:58.791" v="86" actId="478"/>
          <ac:picMkLst>
            <pc:docMk/>
            <pc:sldMk cId="1700971015" sldId="2147472046"/>
            <ac:picMk id="36" creationId="{50562095-0914-A5DE-AE7F-AD0D6E8B181F}"/>
          </ac:picMkLst>
        </pc:picChg>
        <pc:picChg chg="del">
          <ac:chgData name="Edgard Morato" userId="1da6dde4-7cd4-47d1-b037-d62d00b7d62c" providerId="ADAL" clId="{658BC9C1-68AB-48BC-A34C-0E381F33A59A}" dt="2024-08-12T19:06:58.791" v="86" actId="478"/>
          <ac:picMkLst>
            <pc:docMk/>
            <pc:sldMk cId="1700971015" sldId="2147472046"/>
            <ac:picMk id="42" creationId="{A0CE7FE4-7FCB-D14C-4BD2-0CC9FC992046}"/>
          </ac:picMkLst>
        </pc:picChg>
        <pc:picChg chg="del">
          <ac:chgData name="Edgard Morato" userId="1da6dde4-7cd4-47d1-b037-d62d00b7d62c" providerId="ADAL" clId="{658BC9C1-68AB-48BC-A34C-0E381F33A59A}" dt="2024-08-12T19:06:58.791" v="86" actId="478"/>
          <ac:picMkLst>
            <pc:docMk/>
            <pc:sldMk cId="1700971015" sldId="2147472046"/>
            <ac:picMk id="67" creationId="{2E3F31D4-6CD1-6AD2-3172-10E6C3126402}"/>
          </ac:picMkLst>
        </pc:picChg>
        <pc:cxnChg chg="del">
          <ac:chgData name="Edgard Morato" userId="1da6dde4-7cd4-47d1-b037-d62d00b7d62c" providerId="ADAL" clId="{658BC9C1-68AB-48BC-A34C-0E381F33A59A}" dt="2024-08-12T19:06:58.791" v="86" actId="478"/>
          <ac:cxnSpMkLst>
            <pc:docMk/>
            <pc:sldMk cId="1700971015" sldId="2147472046"/>
            <ac:cxnSpMk id="64" creationId="{788FDC72-BD35-8C33-AED1-783C9C93F93C}"/>
          </ac:cxnSpMkLst>
        </pc:cxnChg>
        <pc:cxnChg chg="del">
          <ac:chgData name="Edgard Morato" userId="1da6dde4-7cd4-47d1-b037-d62d00b7d62c" providerId="ADAL" clId="{658BC9C1-68AB-48BC-A34C-0E381F33A59A}" dt="2024-08-12T19:06:58.791" v="86" actId="478"/>
          <ac:cxnSpMkLst>
            <pc:docMk/>
            <pc:sldMk cId="1700971015" sldId="2147472046"/>
            <ac:cxnSpMk id="65" creationId="{A08D34F8-89DC-FB7E-F7AA-343C47E473E3}"/>
          </ac:cxnSpMkLst>
        </pc:cxnChg>
      </pc:sldChg>
      <pc:sldChg chg="addSp delSp modSp mod">
        <pc:chgData name="Edgard Morato" userId="1da6dde4-7cd4-47d1-b037-d62d00b7d62c" providerId="ADAL" clId="{658BC9C1-68AB-48BC-A34C-0E381F33A59A}" dt="2024-08-12T19:03:33.997" v="35" actId="34135"/>
        <pc:sldMkLst>
          <pc:docMk/>
          <pc:sldMk cId="2125224683" sldId="2147472047"/>
        </pc:sldMkLst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3" creationId="{2555708E-CDD3-6008-3C77-66AEC27A9445}"/>
          </ac:spMkLst>
        </pc:spChg>
        <pc:spChg chg="add del mod">
          <ac:chgData name="Edgard Morato" userId="1da6dde4-7cd4-47d1-b037-d62d00b7d62c" providerId="ADAL" clId="{658BC9C1-68AB-48BC-A34C-0E381F33A59A}" dt="2024-08-12T19:03:22.471" v="33" actId="478"/>
          <ac:spMkLst>
            <pc:docMk/>
            <pc:sldMk cId="2125224683" sldId="2147472047"/>
            <ac:spMk id="4" creationId="{FEBF7CEB-355C-C7C9-7C65-DAAC77231C08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5" creationId="{C955E717-FA55-D2A8-0360-7445D5DC03CB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6" creationId="{0F18DCAE-CFA0-3606-BFD7-8C72072AC3B5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7" creationId="{F6A4C8B1-1EBE-AE3B-4E46-9F8FC6D18FB2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8" creationId="{97631D15-6B55-67ED-A692-BDE7E548D6EB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9" creationId="{97D2E0AC-4568-649D-8748-9113A3ADE313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0" creationId="{09D66C22-E4A0-05B7-51CC-8C5C409E803C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1" creationId="{FD0155CF-DA4C-ED6E-B5D3-285196D1D371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2" creationId="{28CF69CB-D2EE-691B-FAFB-69292B2FC80B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3" creationId="{8C9D62F2-A02F-A630-E109-2A0FF60239C3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4" creationId="{A2B165B1-16D8-C1AF-7A23-8F43E6412F9C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5" creationId="{9E60ABDF-F3B2-EA9A-1D2F-948D0FF94E54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6" creationId="{57D9C1F7-A944-17CE-012F-CA06D6D380CB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7" creationId="{44E99C24-C2B2-34C0-8F4E-CC37609358A6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19" creationId="{9FE7AE77-4B80-962D-A5EB-C170554CE160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20" creationId="{B67E67CD-72F6-936C-CE5B-89D176BEACB8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22" creationId="{080F09E9-4A8D-020F-CB08-782D12981A3B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23" creationId="{F743BADC-2962-36AC-A54D-15E3D0889042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24" creationId="{F3EA1F39-C008-D359-815F-6553C3F59651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25" creationId="{46C39B92-2840-7BE8-1AF5-2124A21D0300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29" creationId="{6F465772-F66B-3074-7F59-1797BD6BFCBF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30" creationId="{174922A9-9B6B-4ABB-80EC-68E538C55833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33" creationId="{3A0F6824-3133-8E1F-9F1C-E2A108CFA4FA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34" creationId="{D7539B3A-389C-9774-C6A4-CB22A4F69D86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37" creationId="{B5859071-8FB2-2479-D352-386C515FB077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38" creationId="{F55631A4-843F-567D-3F67-1384BAF8EF26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39" creationId="{A9BC0AE5-B898-9518-0C6B-A33EF35353E1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40" creationId="{125FF2B2-7CC2-538F-D8CE-70EC369CD11C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41" creationId="{C4D1BF9F-E982-97ED-F616-84C333308234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42" creationId="{CFAC0898-9C20-DD81-3B35-0C522AE209C8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43" creationId="{7AC58117-71AE-031A-BEC4-502A5ACABBBB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46" creationId="{7CB8446F-20F6-33CE-ED6E-A0AE33AC9754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47" creationId="{E651496B-CAF7-B21A-7986-7700F7E9A695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56" creationId="{450176C1-E15B-AD08-C0CB-CF8F02B6D617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57" creationId="{A87447BE-2A7A-7687-DF32-D948A2D4AFF0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58" creationId="{CDB75F4D-BB8A-2EC0-1BF8-8062B6AEF871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59" creationId="{24F769C3-6430-0CC9-CAB1-9C3F8CA53F7A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60" creationId="{B9EB8891-B050-BAA2-BC44-6B6435E34ACF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61" creationId="{368E1EA3-777D-B02B-6FE0-97F33D25AF40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62" creationId="{94691A3E-8B34-01BC-0389-DF83D2985C74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63" creationId="{1EC3B2D5-6D0E-D757-A8BB-D512E5BAC404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64" creationId="{6ADF74AE-EC7D-457B-06CA-252CB3DCED6E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66" creationId="{C943FD67-A127-3DCF-3295-8FC15725BBCA}"/>
          </ac:spMkLst>
        </pc:spChg>
        <pc:spChg chg="del">
          <ac:chgData name="Edgard Morato" userId="1da6dde4-7cd4-47d1-b037-d62d00b7d62c" providerId="ADAL" clId="{658BC9C1-68AB-48BC-A34C-0E381F33A59A}" dt="2024-08-12T19:03:20.601" v="32" actId="478"/>
          <ac:spMkLst>
            <pc:docMk/>
            <pc:sldMk cId="2125224683" sldId="2147472047"/>
            <ac:spMk id="67" creationId="{F44DC701-729B-65FE-7865-EC50DC64501E}"/>
          </ac:spMkLst>
        </pc:spChg>
        <pc:grpChg chg="del">
          <ac:chgData name="Edgard Morato" userId="1da6dde4-7cd4-47d1-b037-d62d00b7d62c" providerId="ADAL" clId="{658BC9C1-68AB-48BC-A34C-0E381F33A59A}" dt="2024-08-12T19:03:20.601" v="32" actId="478"/>
          <ac:grpSpMkLst>
            <pc:docMk/>
            <pc:sldMk cId="2125224683" sldId="2147472047"/>
            <ac:grpSpMk id="68" creationId="{9F6C0768-87CB-DCEB-7793-1886B8A9CCB8}"/>
          </ac:grpSpMkLst>
        </pc:grpChg>
        <pc:picChg chg="add mod">
          <ac:chgData name="Edgard Morato" userId="1da6dde4-7cd4-47d1-b037-d62d00b7d62c" providerId="ADAL" clId="{658BC9C1-68AB-48BC-A34C-0E381F33A59A}" dt="2024-08-12T19:03:33.997" v="35" actId="34135"/>
          <ac:picMkLst>
            <pc:docMk/>
            <pc:sldMk cId="2125224683" sldId="2147472047"/>
            <ac:picMk id="26" creationId="{E6C7B60B-A6E4-7DCA-55FC-7EB1CBA19844}"/>
          </ac:picMkLst>
        </pc:picChg>
        <pc:cxnChg chg="del">
          <ac:chgData name="Edgard Morato" userId="1da6dde4-7cd4-47d1-b037-d62d00b7d62c" providerId="ADAL" clId="{658BC9C1-68AB-48BC-A34C-0E381F33A59A}" dt="2024-08-12T19:03:20.601" v="32" actId="478"/>
          <ac:cxnSpMkLst>
            <pc:docMk/>
            <pc:sldMk cId="2125224683" sldId="2147472047"/>
            <ac:cxnSpMk id="21" creationId="{526B4CD3-F6DE-8B4E-D4E4-94AFAB3E9B09}"/>
          </ac:cxnSpMkLst>
        </pc:cxnChg>
        <pc:cxnChg chg="del">
          <ac:chgData name="Edgard Morato" userId="1da6dde4-7cd4-47d1-b037-d62d00b7d62c" providerId="ADAL" clId="{658BC9C1-68AB-48BC-A34C-0E381F33A59A}" dt="2024-08-12T19:03:20.601" v="32" actId="478"/>
          <ac:cxnSpMkLst>
            <pc:docMk/>
            <pc:sldMk cId="2125224683" sldId="2147472047"/>
            <ac:cxnSpMk id="27" creationId="{1C4CBB0A-97A5-CE71-CB5E-39FC6169FC30}"/>
          </ac:cxnSpMkLst>
        </pc:cxnChg>
      </pc:sldChg>
      <pc:sldChg chg="add del">
        <pc:chgData name="Edgard Morato" userId="1da6dde4-7cd4-47d1-b037-d62d00b7d62c" providerId="ADAL" clId="{658BC9C1-68AB-48BC-A34C-0E381F33A59A}" dt="2024-08-12T19:11:30.414" v="129"/>
        <pc:sldMkLst>
          <pc:docMk/>
          <pc:sldMk cId="3425530209" sldId="21474720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38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281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2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84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72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06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76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98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763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599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4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Veja que o quarto maior risco é a Incapacidade de atrair ou reter talentos. </a:t>
            </a:r>
          </a:p>
          <a:p>
            <a:endParaRPr lang="pt-BR"/>
          </a:p>
          <a:p>
            <a:r>
              <a:rPr lang="pt-BR"/>
              <a:t>Nosso propósito é ajudar nossos clientes a mitigar o risco de não serem atrativos, influenciando a experiencia do colaborador e elevando o ambiente em que está inserido para um ambiente favorável à consolidação da resiliência para que a força de trabalho se inspire a atingir seu melhor potencial.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670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Eficiência operacional para que você e seu time foquem nas atividades estratégicas da sua área.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4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/>
              <a:buNone/>
            </a:pPr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28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41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076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49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15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83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mídia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ia.org.br/releases/industria-de-alimentos-do-brasil-gera-70-mil-vagas-de-emprego-em-2023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inteligenciademercado.rj.sebrae.com.br/assets/arquivos/Macrotendncias20232024AlimentoseBebidasfinal.pdf" TargetMode="External"/><Relationship Id="rId4" Type="http://schemas.openxmlformats.org/officeDocument/2006/relationships/hyperlink" Target="https://mrinetwork.com/hiring-talent-strategy/hiring-for-food-and-beverage-trends-in-2024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niversário&#10;&#10;Descrição gerada automaticamente">
            <a:extLst>
              <a:ext uri="{FF2B5EF4-FFF2-40B4-BE49-F238E27FC236}">
                <a16:creationId xmlns:a16="http://schemas.microsoft.com/office/drawing/2014/main" id="{532195E2-8890-0E4A-9769-0709DE1B15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m 158" descr="Interface gráfica do usuário, Texto, Aplicativo, Site&#10;&#10;Descrição gerada automaticamente">
            <a:extLst>
              <a:ext uri="{FF2B5EF4-FFF2-40B4-BE49-F238E27FC236}">
                <a16:creationId xmlns:a16="http://schemas.microsoft.com/office/drawing/2014/main" id="{2CEBA5A9-B8F4-C26E-6D8B-7629405A3F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6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Texto, Site&#10;&#10;Descrição gerada automaticamente">
            <a:extLst>
              <a:ext uri="{FF2B5EF4-FFF2-40B4-BE49-F238E27FC236}">
                <a16:creationId xmlns:a16="http://schemas.microsoft.com/office/drawing/2014/main" id="{316BE9EC-2E5C-721A-1F46-789D584468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DCD81C7-7704-9D77-6E38-1F9660DA5F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DE6CEA23-0E65-11F1-D3B5-22FA1F83CD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EBEEB4A-018A-267C-2795-DE309EDD4529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práticas de flexibilização da jornada sua empresa oferece?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13D58AE-3EE7-9225-BCC0-5FA07F0AE9EE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3A2F308-5172-3507-9FD4-6FCAA99D4ABB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8112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15270A88-1066-4498-0F00-BB759CA9AA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59875EF-2EE9-3FB7-8353-CB6212503740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políticas de mobilidade sofreram alterações pós-pandemia?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B6F9F70-3C0A-90AF-0807-0FE53CE17F7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DEF48E-1416-1AC8-008D-8165A7C1B5A3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3189149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290821A4-41FE-2557-239A-40D4902718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9ED4851-1D44-B895-9736-C7C1F7F3A1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62780DA-7EA8-6C8D-1B80-D485E27C46F4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24D6265-70E6-B490-847E-DDE2419BED52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DF536F4-C6FA-7CD8-FF6F-31990466C295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429376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3E36125-B6D0-8A8B-0DD5-AFAF92E22F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504AA1-85EE-0088-F5CE-4C75AD13E0C3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181E3C0-636C-591D-42A1-557BF4F2DE43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CE124E5-7FB1-B4C7-5B49-A7F2F5185F69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43718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Tabela&#10;&#10;Descrição gerada automaticamente">
            <a:extLst>
              <a:ext uri="{FF2B5EF4-FFF2-40B4-BE49-F238E27FC236}">
                <a16:creationId xmlns:a16="http://schemas.microsoft.com/office/drawing/2014/main" id="{CF1556C4-A721-8B5A-6AB4-359A08888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2D943FA0-F025-9B26-C59E-5BF2D4CA1396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Você conhece a maturidade </a:t>
            </a:r>
            <a:b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das estratégias de bem-estar </a:t>
            </a:r>
            <a:b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 sua empresa?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8676B7C-0972-EE4B-C945-F52F2860AACE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927DA2A-33A8-850A-3CF5-734FEAE399A9}"/>
              </a:ext>
            </a:extLst>
          </p:cNvPr>
          <p:cNvSpPr txBox="1"/>
          <p:nvPr/>
        </p:nvSpPr>
        <p:spPr>
          <a:xfrm>
            <a:off x="18176140" y="7985498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207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070158B-4439-475A-ED4F-AEF4413756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91F1D26-9DF5-38C6-47C5-92545501F572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investimento no benefício alimentação está alinhado a sua estratégia de flexibilidade?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2945210-49FF-9601-854A-7FD11C5F13ED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B821061-7589-C26C-2510-C9930627022E}"/>
              </a:ext>
            </a:extLst>
          </p:cNvPr>
          <p:cNvSpPr txBox="1"/>
          <p:nvPr/>
        </p:nvSpPr>
        <p:spPr>
          <a:xfrm>
            <a:off x="18176140" y="8111003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70097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2DEE13-E3FC-A519-BCBC-AD15C16D67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13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D95A78D-C14D-BF56-1E1C-53A994D46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F6CACBC-85F2-3712-F5B9-20CC84CC898B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benefício vida está integrado </a:t>
            </a:r>
            <a:b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em sua estratégia de bem-estar financeiro?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1B2C481-1F35-F624-FB16-8EAEBA322F76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BFDC22-452F-22F1-B14C-41E4DD961C7D}"/>
              </a:ext>
            </a:extLst>
          </p:cNvPr>
          <p:cNvSpPr txBox="1"/>
          <p:nvPr/>
        </p:nvSpPr>
        <p:spPr>
          <a:xfrm>
            <a:off x="18176140" y="8039285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3532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Tabela&#10;&#10;Descrição gerada automaticamente com confiança média">
            <a:extLst>
              <a:ext uri="{FF2B5EF4-FFF2-40B4-BE49-F238E27FC236}">
                <a16:creationId xmlns:a16="http://schemas.microsoft.com/office/drawing/2014/main" id="{307C8A3B-5AD6-93ED-FB97-41D924D4E2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5490AE-46BE-F366-EB46-7FF86FFA9435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A empresa investe no planejamento de longo prazo dos colaboradores?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DC26AB6-7B79-16D5-38C4-569936ECBC70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B8B526-BDCC-4C04-AAEB-57DEED6EFF3C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82630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38225D0-FEDA-75A7-4340-3E183707E8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1C2BD7D-C865-AD11-42AE-7109433A1AA9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são os investimentos que sua empresa está fazendo em educação e desenvolvimento?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080C1EF-E058-1F3B-4095-5AAE202D54E5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6371CB-06E8-DDE1-9B8A-4E547FFC596E}"/>
              </a:ext>
            </a:extLst>
          </p:cNvPr>
          <p:cNvSpPr txBox="1"/>
          <p:nvPr/>
        </p:nvSpPr>
        <p:spPr>
          <a:xfrm>
            <a:off x="18176140" y="8021356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910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7E282252-E3C7-E035-1588-90A9EBF743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31F609E-075C-08E2-8785-BFAB279D6C76}"/>
              </a:ext>
            </a:extLst>
          </p:cNvPr>
          <p:cNvSpPr txBox="1"/>
          <p:nvPr/>
        </p:nvSpPr>
        <p:spPr>
          <a:xfrm>
            <a:off x="18176140" y="6387021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pautas de diversidade e inclusão já estão alinhados com as demais estratégias implantadas em  ESG?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1B2D481-563B-B69D-B167-94662E2CD85A}"/>
              </a:ext>
            </a:extLst>
          </p:cNvPr>
          <p:cNvSpPr txBox="1"/>
          <p:nvPr/>
        </p:nvSpPr>
        <p:spPr>
          <a:xfrm>
            <a:off x="18176140" y="8249954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6887F00-E744-A891-8C0B-FB83A4F65889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37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Tabela&#10;&#10;Descrição gerada automaticamente com confiança média">
            <a:extLst>
              <a:ext uri="{FF2B5EF4-FFF2-40B4-BE49-F238E27FC236}">
                <a16:creationId xmlns:a16="http://schemas.microsoft.com/office/drawing/2014/main" id="{5AFCA9E7-D7D5-8A2B-9C13-1D8402F2F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9E7AB1D-5599-F5B6-9223-AC54F8A19D69}"/>
              </a:ext>
            </a:extLst>
          </p:cNvPr>
          <p:cNvSpPr txBox="1"/>
          <p:nvPr/>
        </p:nvSpPr>
        <p:spPr>
          <a:xfrm>
            <a:off x="18283238" y="7370713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7CDE03E-9277-E79C-150A-A0AD42405892}"/>
              </a:ext>
            </a:extLst>
          </p:cNvPr>
          <p:cNvSpPr/>
          <p:nvPr/>
        </p:nvSpPr>
        <p:spPr>
          <a:xfrm>
            <a:off x="17926050" y="7145493"/>
            <a:ext cx="6057900" cy="6053158"/>
          </a:xfrm>
          <a:prstGeom prst="rect">
            <a:avLst/>
          </a:prstGeom>
          <a:noFill/>
          <a:ln>
            <a:solidFill>
              <a:srgbClr val="EA2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83F7033-0EAD-A494-0A72-F9619C8AE9D4}"/>
              </a:ext>
            </a:extLst>
          </p:cNvPr>
          <p:cNvSpPr txBox="1"/>
          <p:nvPr/>
        </p:nvSpPr>
        <p:spPr>
          <a:xfrm>
            <a:off x="18283238" y="8807407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EA223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067644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E71ACE1-4D0A-7A8E-A74C-E5583540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EBFF491E-F999-A935-AF92-928280D8EC43}"/>
              </a:ext>
            </a:extLst>
          </p:cNvPr>
          <p:cNvCxnSpPr>
            <a:cxnSpLocks/>
          </p:cNvCxnSpPr>
          <p:nvPr/>
        </p:nvCxnSpPr>
        <p:spPr>
          <a:xfrm>
            <a:off x="20438537" y="6131365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49DC6A7-77AA-574F-FE2D-70BFA6AEE895}"/>
              </a:ext>
            </a:extLst>
          </p:cNvPr>
          <p:cNvCxnSpPr>
            <a:cxnSpLocks/>
          </p:cNvCxnSpPr>
          <p:nvPr/>
        </p:nvCxnSpPr>
        <p:spPr>
          <a:xfrm>
            <a:off x="16033729" y="6131365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8C7B0E76-DE78-65B8-A293-70D3EB548E7D}"/>
              </a:ext>
            </a:extLst>
          </p:cNvPr>
          <p:cNvCxnSpPr>
            <a:cxnSpLocks/>
          </p:cNvCxnSpPr>
          <p:nvPr/>
        </p:nvCxnSpPr>
        <p:spPr>
          <a:xfrm>
            <a:off x="16033729" y="7677090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6A81EFF-E7CE-5C94-EA7F-39DAA655D57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33729" y="9222816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8C442BC5-5358-01D0-2143-ACB275164D30}"/>
              </a:ext>
            </a:extLst>
          </p:cNvPr>
          <p:cNvCxnSpPr>
            <a:cxnSpLocks/>
          </p:cNvCxnSpPr>
          <p:nvPr/>
        </p:nvCxnSpPr>
        <p:spPr>
          <a:xfrm>
            <a:off x="20438537" y="9222816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6F6B8B3C-CF6F-ADF7-392F-D721F8A35FB9}"/>
              </a:ext>
            </a:extLst>
          </p:cNvPr>
          <p:cNvCxnSpPr>
            <a:cxnSpLocks/>
          </p:cNvCxnSpPr>
          <p:nvPr/>
        </p:nvCxnSpPr>
        <p:spPr>
          <a:xfrm>
            <a:off x="20438537" y="5063988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321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A34A2020-EB6C-17CA-90F3-432E3AC1E3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8" name="Retângulo 7">
            <a:hlinkClick r:id="rId4" action="ppaction://hlinksldjump"/>
            <a:extLst>
              <a:ext uri="{FF2B5EF4-FFF2-40B4-BE49-F238E27FC236}">
                <a16:creationId xmlns:a16="http://schemas.microsoft.com/office/drawing/2014/main" id="{EE176071-A48C-B8AF-C7F8-A706895C30AE}"/>
              </a:ext>
            </a:extLst>
          </p:cNvPr>
          <p:cNvSpPr/>
          <p:nvPr/>
        </p:nvSpPr>
        <p:spPr>
          <a:xfrm>
            <a:off x="20453684" y="12392526"/>
            <a:ext cx="2334127" cy="721895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1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6391555-B7D5-EBD7-09FF-1674A0E7BC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82CC845-6688-D284-1C86-C3BA6B2B851F}"/>
              </a:ext>
            </a:extLst>
          </p:cNvPr>
          <p:cNvSpPr txBox="1"/>
          <p:nvPr/>
        </p:nvSpPr>
        <p:spPr>
          <a:xfrm>
            <a:off x="2690601" y="8483629"/>
            <a:ext cx="6857828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Nome 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Cargo, Human Capital Solution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+55 11 xxxx-xxxx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seuemail@aon.com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84B3F-2109-AE5B-19E0-9B4A94537FCA}"/>
              </a:ext>
            </a:extLst>
          </p:cNvPr>
          <p:cNvSpPr txBox="1"/>
          <p:nvPr/>
        </p:nvSpPr>
        <p:spPr>
          <a:xfrm>
            <a:off x="9015201" y="8483629"/>
            <a:ext cx="6857828" cy="10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 de Benefícios Aon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pesquisadebeneficios@aon.com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745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9BA9368-1B47-D30C-218A-7D8EEA8F4F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6F4AA5D-E86E-EE90-876C-2F52E867A3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4AB746A-CA32-2822-16B7-21B2A80CD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6C7B60B-A6E4-7DCA-55FC-7EB1CBA198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651D7C1-8C3D-62B6-1618-4D9C09F252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1" name="Retângulo 20">
            <a:hlinkClick r:id="rId3"/>
            <a:extLst>
              <a:ext uri="{FF2B5EF4-FFF2-40B4-BE49-F238E27FC236}">
                <a16:creationId xmlns:a16="http://schemas.microsoft.com/office/drawing/2014/main" id="{577DC32D-92CA-D058-4CE9-CA5CF56234D9}"/>
              </a:ext>
            </a:extLst>
          </p:cNvPr>
          <p:cNvSpPr/>
          <p:nvPr/>
        </p:nvSpPr>
        <p:spPr>
          <a:xfrm>
            <a:off x="12909912" y="12136911"/>
            <a:ext cx="818097" cy="246532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  <p:sp>
        <p:nvSpPr>
          <p:cNvPr id="22" name="Retângulo 21">
            <a:hlinkClick r:id="rId4"/>
            <a:extLst>
              <a:ext uri="{FF2B5EF4-FFF2-40B4-BE49-F238E27FC236}">
                <a16:creationId xmlns:a16="http://schemas.microsoft.com/office/drawing/2014/main" id="{7E1FFAB9-25DB-9BE6-4FF6-D2F940BD0BC1}"/>
              </a:ext>
            </a:extLst>
          </p:cNvPr>
          <p:cNvSpPr/>
          <p:nvPr/>
        </p:nvSpPr>
        <p:spPr>
          <a:xfrm>
            <a:off x="12842680" y="12409626"/>
            <a:ext cx="1594242" cy="246532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  <p:sp>
        <p:nvSpPr>
          <p:cNvPr id="24" name="Retângulo 23">
            <a:hlinkClick r:id="rId5"/>
            <a:extLst>
              <a:ext uri="{FF2B5EF4-FFF2-40B4-BE49-F238E27FC236}">
                <a16:creationId xmlns:a16="http://schemas.microsoft.com/office/drawing/2014/main" id="{FAFBEB92-2728-6172-8379-486AAE7503E4}"/>
              </a:ext>
            </a:extLst>
          </p:cNvPr>
          <p:cNvSpPr/>
          <p:nvPr/>
        </p:nvSpPr>
        <p:spPr>
          <a:xfrm>
            <a:off x="12862127" y="12693622"/>
            <a:ext cx="3759140" cy="246532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7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C8CD993-FAA9-E89A-C297-EA2AD339EF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B9B2086-1C3D-754E-2A97-ED0F813687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66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E0D31B4-A9BA-8070-5403-05B1B315AB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102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ee4a8-7afa-42ee-90b0-8e34d4c97108" xsi:nil="true"/>
    <lcf76f155ced4ddcb4097134ff3c332f xmlns="2328859b-5ed9-4766-b028-0028b064466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C76E14A30EAA44837C06799C79913B" ma:contentTypeVersion="15" ma:contentTypeDescription="Crie um novo documento." ma:contentTypeScope="" ma:versionID="d6adb4746442a046fb4180cf84f89545">
  <xsd:schema xmlns:xsd="http://www.w3.org/2001/XMLSchema" xmlns:xs="http://www.w3.org/2001/XMLSchema" xmlns:p="http://schemas.microsoft.com/office/2006/metadata/properties" xmlns:ns2="2328859b-5ed9-4766-b028-0028b0644668" xmlns:ns3="727ee4a8-7afa-42ee-90b0-8e34d4c97108" targetNamespace="http://schemas.microsoft.com/office/2006/metadata/properties" ma:root="true" ma:fieldsID="833b620114702f9944e76a7ba3ddf745" ns2:_="" ns3:_="">
    <xsd:import namespace="2328859b-5ed9-4766-b028-0028b0644668"/>
    <xsd:import namespace="727ee4a8-7afa-42ee-90b0-8e34d4c97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8859b-5ed9-4766-b028-0028b0644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ee4a8-7afa-42ee-90b0-8e34d4c97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e857c13-7ac7-4f6a-bee3-ba3c9f749c48}" ma:internalName="TaxCatchAll" ma:showField="CatchAllData" ma:web="727ee4a8-7afa-42ee-90b0-8e34d4c97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63840-C1D5-4BB3-835B-ADDC36BC0151}">
  <ds:schemaRefs>
    <ds:schemaRef ds:uri="http://purl.org/dc/elements/1.1/"/>
    <ds:schemaRef ds:uri="727ee4a8-7afa-42ee-90b0-8e34d4c97108"/>
    <ds:schemaRef ds:uri="http://purl.org/dc/terms/"/>
    <ds:schemaRef ds:uri="2328859b-5ed9-4766-b028-0028b0644668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B327720-B30E-4AE9-B65B-0A0123EBA33C}"/>
</file>

<file path=customXml/itemProps3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aon_ppt_2021</Template>
  <TotalTime>297</TotalTime>
  <Words>410</Words>
  <Application>Microsoft Office PowerPoint</Application>
  <PresentationFormat>Personalizar</PresentationFormat>
  <Paragraphs>64</Paragraphs>
  <Slides>28</Slides>
  <Notes>21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Simara Maia</dc:creator>
  <cp:keywords/>
  <dc:description/>
  <cp:lastModifiedBy>Edgard Morato</cp:lastModifiedBy>
  <cp:revision>2</cp:revision>
  <dcterms:created xsi:type="dcterms:W3CDTF">2023-11-21T17:23:05Z</dcterms:created>
  <dcterms:modified xsi:type="dcterms:W3CDTF">2024-08-15T14:44:59Z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0x0101009EC76E14A30EAA44837C06799C79913B</vt:lpwstr>
  </property>
  <property fmtid="{D5CDD505-2E9C-101B-9397-08002B2CF9AE}" pid="3" name="MSIP_Label_9043f10a-881e-4653-a55e-02ca2cc829dc_Enabled">
    <vt:lpwstr>true</vt:lpwstr>
  </property>
  <property fmtid="{D5CDD505-2E9C-101B-9397-08002B2CF9AE}" pid="4" name="MSIP_Label_9043f10a-881e-4653-a55e-02ca2cc829dc_SetDate">
    <vt:lpwstr>2023-11-21T20:26:32Z</vt:lpwstr>
  </property>
  <property fmtid="{D5CDD505-2E9C-101B-9397-08002B2CF9AE}" pid="5" name="MSIP_Label_9043f10a-881e-4653-a55e-02ca2cc829dc_Method">
    <vt:lpwstr>Standard</vt:lpwstr>
  </property>
  <property fmtid="{D5CDD505-2E9C-101B-9397-08002B2CF9AE}" pid="6" name="MSIP_Label_9043f10a-881e-4653-a55e-02ca2cc829dc_Name">
    <vt:lpwstr>ADC_class_200</vt:lpwstr>
  </property>
  <property fmtid="{D5CDD505-2E9C-101B-9397-08002B2CF9AE}" pid="7" name="MSIP_Label_9043f10a-881e-4653-a55e-02ca2cc829dc_SiteId">
    <vt:lpwstr>94cfddbc-0627-494a-ad7a-29aea3aea832</vt:lpwstr>
  </property>
  <property fmtid="{D5CDD505-2E9C-101B-9397-08002B2CF9AE}" pid="8" name="MSIP_Label_9043f10a-881e-4653-a55e-02ca2cc829dc_ActionId">
    <vt:lpwstr>a6405961-78d4-465a-96d5-e037a17fd76c</vt:lpwstr>
  </property>
  <property fmtid="{D5CDD505-2E9C-101B-9397-08002B2CF9AE}" pid="9" name="MSIP_Label_9043f10a-881e-4653-a55e-02ca2cc829dc_ContentBits">
    <vt:lpwstr>0</vt:lpwstr>
  </property>
  <property fmtid="{D5CDD505-2E9C-101B-9397-08002B2CF9AE}" pid="10" name="MediaServiceImageTags">
    <vt:lpwstr/>
  </property>
</Properties>
</file>