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4" r:id="rId4"/>
  </p:sldMasterIdLst>
  <p:notesMasterIdLst>
    <p:notesMasterId r:id="rId34"/>
  </p:notesMasterIdLst>
  <p:sldIdLst>
    <p:sldId id="2147471883" r:id="rId5"/>
    <p:sldId id="2147472049" r:id="rId6"/>
    <p:sldId id="2147472007" r:id="rId7"/>
    <p:sldId id="2147472059" r:id="rId8"/>
    <p:sldId id="2147472042" r:id="rId9"/>
    <p:sldId id="2147472010" r:id="rId10"/>
    <p:sldId id="2147472061" r:id="rId11"/>
    <p:sldId id="2147472063" r:id="rId12"/>
    <p:sldId id="2147472045" r:id="rId13"/>
    <p:sldId id="2147472046" r:id="rId14"/>
    <p:sldId id="2147472043" r:id="rId15"/>
    <p:sldId id="2147472015" r:id="rId16"/>
    <p:sldId id="2147472019" r:id="rId17"/>
    <p:sldId id="2147472025" r:id="rId18"/>
    <p:sldId id="2147472060" r:id="rId19"/>
    <p:sldId id="2147472047" r:id="rId20"/>
    <p:sldId id="2147472028" r:id="rId21"/>
    <p:sldId id="2147472030" r:id="rId22"/>
    <p:sldId id="2147472029" r:id="rId23"/>
    <p:sldId id="2147472031" r:id="rId24"/>
    <p:sldId id="2147472032" r:id="rId25"/>
    <p:sldId id="2147472033" r:id="rId26"/>
    <p:sldId id="2147472034" r:id="rId27"/>
    <p:sldId id="2147472056" r:id="rId28"/>
    <p:sldId id="2147472052" r:id="rId29"/>
    <p:sldId id="2147471841" r:id="rId30"/>
    <p:sldId id="2147471908" r:id="rId31"/>
    <p:sldId id="2147471843" r:id="rId32"/>
    <p:sldId id="2147471831" r:id="rId33"/>
  </p:sldIdLst>
  <p:sldSz cx="24382413" cy="13716000"/>
  <p:notesSz cx="6858000" cy="9144000"/>
  <p:defaultTextStyle>
    <a:defPPr>
      <a:defRPr lang="en-US"/>
    </a:defPPr>
    <a:lvl1pPr marL="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ção" id="{5AB76041-1823-4BA6-8AA4-0EF574FB8B54}">
          <p14:sldIdLst>
            <p14:sldId id="2147471883"/>
            <p14:sldId id="2147472049"/>
          </p14:sldIdLst>
        </p14:section>
        <p14:section name="Panorama de Mercado" id="{39890B79-6CED-4E5F-B5A2-E4F918D7802B}">
          <p14:sldIdLst>
            <p14:sldId id="2147472007"/>
            <p14:sldId id="2147472059"/>
            <p14:sldId id="2147472042"/>
            <p14:sldId id="2147472010"/>
            <p14:sldId id="2147472061"/>
            <p14:sldId id="2147472063"/>
            <p14:sldId id="2147472045"/>
            <p14:sldId id="2147472046"/>
            <p14:sldId id="2147472043"/>
          </p14:sldIdLst>
        </p14:section>
        <p14:section name="Futuro de Trabalho" id="{2BC15F05-7232-4A9D-A460-A57B268E7764}">
          <p14:sldIdLst>
            <p14:sldId id="2147472015"/>
            <p14:sldId id="2147472019"/>
            <p14:sldId id="2147472025"/>
            <p14:sldId id="2147472060"/>
          </p14:sldIdLst>
        </p14:section>
        <p14:section name="Dimensões de Bem-estar" id="{8E1D9A64-69AA-4A78-9FAD-650BABD121C0}">
          <p14:sldIdLst>
            <p14:sldId id="2147472047"/>
            <p14:sldId id="2147472028"/>
            <p14:sldId id="2147472030"/>
            <p14:sldId id="2147472029"/>
            <p14:sldId id="2147472031"/>
            <p14:sldId id="2147472032"/>
            <p14:sldId id="2147472033"/>
            <p14:sldId id="2147472034"/>
            <p14:sldId id="2147472056"/>
            <p14:sldId id="2147472052"/>
          </p14:sldIdLst>
        </p14:section>
        <p14:section name="Como a Aon pode ajudar" id="{35501B0F-AB58-4347-B92D-86696F51A1E2}">
          <p14:sldIdLst>
            <p14:sldId id="2147471841"/>
            <p14:sldId id="2147471908"/>
            <p14:sldId id="2147471843"/>
            <p14:sldId id="214747183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1144600-48D2-1410-B444-2510C0CB14C7}" name="Luis Fernando dos Santos Silva" initials="LFdSS" userId="S::luis.fernando@aon.com::4dddb8d4-2f82-44a6-90ef-c4ff18f2b63d" providerId="AD"/>
  <p188:author id="{B8A9283D-1AA0-AEA0-6168-27ECBC1FD44E}" name="Naira Duarte" initials="ND" userId="S::naira.duarte@aon.com::259e3a0f-bcd7-46a8-b4ca-22cd4df63811" providerId="AD"/>
  <p188:author id="{34A37451-F8EE-ABBA-8DB4-1F8773EA1230}" name="Danny Vallongo" initials="DV" userId="S::danny.vallongo@aon.com::def19467-0729-430a-a27c-08d1e50d25dd" providerId="AD"/>
  <p188:author id="{4C51D25D-E104-A7AA-5CFC-C2D45B1143C6}" name="Julia Fonseca" initials="JF" userId="S::julia.fonseca@aon.com::846938e5-ae47-4fd6-96e8-d7870e81472b" providerId="AD"/>
  <p188:author id="{9DBE5374-3F5E-7B24-623F-1979253F131A}" name="Edgard Morato" initials="EM" userId="S::edgard.morato@aon.com::1da6dde4-7cd4-47d1-b037-d62d00b7d62c" providerId="AD"/>
  <p188:author id="{BE975295-A609-233B-DC81-948672E8B0CB}" name="Simara Maia" initials="SM" userId="S::simara.maia@aon.com::25364073-822d-4141-97a2-fe988dada27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B2CD"/>
    <a:srgbClr val="8FA7C3"/>
    <a:srgbClr val="73E2D8"/>
    <a:srgbClr val="EA2537"/>
    <a:srgbClr val="EEF6F7"/>
    <a:srgbClr val="007585"/>
    <a:srgbClr val="0084BB"/>
    <a:srgbClr val="FFFFFF"/>
    <a:srgbClr val="D10058"/>
    <a:srgbClr val="262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F016B2-845F-4B83-8CCE-09F513A56621}" v="4" dt="2024-08-15T13:58:14.801"/>
  </p1510:revLst>
</p1510:revInfo>
</file>

<file path=ppt/tableStyles.xml><?xml version="1.0" encoding="utf-8"?>
<a:tblStyleLst xmlns:a="http://schemas.openxmlformats.org/drawingml/2006/main" def="{00A15C55-8517-42AA-B614-E9B94910E393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702" autoAdjust="0"/>
  </p:normalViewPr>
  <p:slideViewPr>
    <p:cSldViewPr snapToGrid="0">
      <p:cViewPr varScale="1">
        <p:scale>
          <a:sx n="40" d="100"/>
          <a:sy n="40" d="100"/>
        </p:scale>
        <p:origin x="123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 Fonseca" userId="S::julia.fonseca@aon.com::846938e5-ae47-4fd6-96e8-d7870e81472b" providerId="AD" clId="Web-{A0110C0D-DF5D-5777-31CA-D78E504E88C5}"/>
    <pc:docChg chg="modSld">
      <pc:chgData name="Julia Fonseca" userId="S::julia.fonseca@aon.com::846938e5-ae47-4fd6-96e8-d7870e81472b" providerId="AD" clId="Web-{A0110C0D-DF5D-5777-31CA-D78E504E88C5}" dt="2024-06-10T12:30:22.720" v="6"/>
      <pc:docMkLst>
        <pc:docMk/>
      </pc:docMkLst>
      <pc:sldChg chg="addSp delSp modSp">
        <pc:chgData name="Julia Fonseca" userId="S::julia.fonseca@aon.com::846938e5-ae47-4fd6-96e8-d7870e81472b" providerId="AD" clId="Web-{A0110C0D-DF5D-5777-31CA-D78E504E88C5}" dt="2024-06-10T12:30:22.720" v="6"/>
        <pc:sldMkLst>
          <pc:docMk/>
          <pc:sldMk cId="1957849560" sldId="2147472045"/>
        </pc:sldMkLst>
        <pc:spChg chg="add del">
          <ac:chgData name="Julia Fonseca" userId="S::julia.fonseca@aon.com::846938e5-ae47-4fd6-96e8-d7870e81472b" providerId="AD" clId="Web-{A0110C0D-DF5D-5777-31CA-D78E504E88C5}" dt="2024-06-10T12:30:20.298" v="5"/>
          <ac:spMkLst>
            <pc:docMk/>
            <pc:sldMk cId="1957849560" sldId="2147472045"/>
            <ac:spMk id="9" creationId="{839A3577-C8D9-598F-A4AA-40C880BFC237}"/>
          </ac:spMkLst>
        </pc:spChg>
        <pc:spChg chg="mod">
          <ac:chgData name="Julia Fonseca" userId="S::julia.fonseca@aon.com::846938e5-ae47-4fd6-96e8-d7870e81472b" providerId="AD" clId="Web-{A0110C0D-DF5D-5777-31CA-D78E504E88C5}" dt="2024-06-10T12:30:18.642" v="4" actId="1076"/>
          <ac:spMkLst>
            <pc:docMk/>
            <pc:sldMk cId="1957849560" sldId="2147472045"/>
            <ac:spMk id="10" creationId="{AD7D1C69-5293-2771-3F8D-A0748F7DB4E7}"/>
          </ac:spMkLst>
        </pc:spChg>
        <pc:spChg chg="add">
          <ac:chgData name="Julia Fonseca" userId="S::julia.fonseca@aon.com::846938e5-ae47-4fd6-96e8-d7870e81472b" providerId="AD" clId="Web-{A0110C0D-DF5D-5777-31CA-D78E504E88C5}" dt="2024-06-10T12:30:22.720" v="6"/>
          <ac:spMkLst>
            <pc:docMk/>
            <pc:sldMk cId="1957849560" sldId="2147472045"/>
            <ac:spMk id="16" creationId="{B791F247-86F8-E487-54A9-486C385D3B24}"/>
          </ac:spMkLst>
        </pc:spChg>
      </pc:sldChg>
    </pc:docChg>
  </pc:docChgLst>
  <pc:docChgLst>
    <pc:chgData name="Edgard Morato" userId="1da6dde4-7cd4-47d1-b037-d62d00b7d62c" providerId="ADAL" clId="{875B8239-94CC-4726-BB50-2C0794696BDA}"/>
    <pc:docChg chg="undo custSel modSld">
      <pc:chgData name="Edgard Morato" userId="1da6dde4-7cd4-47d1-b037-d62d00b7d62c" providerId="ADAL" clId="{875B8239-94CC-4726-BB50-2C0794696BDA}" dt="2024-07-01T19:13:27.437" v="158" actId="34135"/>
      <pc:docMkLst>
        <pc:docMk/>
      </pc:docMkLst>
      <pc:sldChg chg="addSp delSp modSp mod delCm">
        <pc:chgData name="Edgard Morato" userId="1da6dde4-7cd4-47d1-b037-d62d00b7d62c" providerId="ADAL" clId="{875B8239-94CC-4726-BB50-2C0794696BDA}" dt="2024-06-21T19:36:35.448" v="126" actId="34135"/>
        <pc:sldMkLst>
          <pc:docMk/>
          <pc:sldMk cId="4023122470" sldId="2147471831"/>
        </pc:sldMkLst>
        <pc:spChg chg="add del mod">
          <ac:chgData name="Edgard Morato" userId="1da6dde4-7cd4-47d1-b037-d62d00b7d62c" providerId="ADAL" clId="{875B8239-94CC-4726-BB50-2C0794696BDA}" dt="2024-06-21T19:25:11.734" v="93" actId="478"/>
          <ac:spMkLst>
            <pc:docMk/>
            <pc:sldMk cId="4023122470" sldId="2147471831"/>
            <ac:spMk id="3" creationId="{55C1E466-1F82-DCD4-10A8-9B9F4C07FBE1}"/>
          </ac:spMkLst>
        </pc:spChg>
        <pc:spChg chg="del">
          <ac:chgData name="Edgard Morato" userId="1da6dde4-7cd4-47d1-b037-d62d00b7d62c" providerId="ADAL" clId="{875B8239-94CC-4726-BB50-2C0794696BDA}" dt="2024-06-21T19:25:09.828" v="92" actId="478"/>
          <ac:spMkLst>
            <pc:docMk/>
            <pc:sldMk cId="4023122470" sldId="2147471831"/>
            <ac:spMk id="27" creationId="{E9C695F0-9DBC-73E7-DAB0-1E9AE8EADAE8}"/>
          </ac:spMkLst>
        </pc:spChg>
        <pc:spChg chg="del">
          <ac:chgData name="Edgard Morato" userId="1da6dde4-7cd4-47d1-b037-d62d00b7d62c" providerId="ADAL" clId="{875B8239-94CC-4726-BB50-2C0794696BDA}" dt="2024-06-21T19:25:09.828" v="92" actId="478"/>
          <ac:spMkLst>
            <pc:docMk/>
            <pc:sldMk cId="4023122470" sldId="2147471831"/>
            <ac:spMk id="29" creationId="{DB066AED-54F2-C070-E1EB-313317B05461}"/>
          </ac:spMkLst>
        </pc:spChg>
        <pc:spChg chg="del">
          <ac:chgData name="Edgard Morato" userId="1da6dde4-7cd4-47d1-b037-d62d00b7d62c" providerId="ADAL" clId="{875B8239-94CC-4726-BB50-2C0794696BDA}" dt="2024-06-21T19:25:09.828" v="92" actId="478"/>
          <ac:spMkLst>
            <pc:docMk/>
            <pc:sldMk cId="4023122470" sldId="2147471831"/>
            <ac:spMk id="31" creationId="{F68ED02A-AC2A-3B5B-85E8-1A165A0290A2}"/>
          </ac:spMkLst>
        </pc:spChg>
        <pc:spChg chg="del">
          <ac:chgData name="Edgard Morato" userId="1da6dde4-7cd4-47d1-b037-d62d00b7d62c" providerId="ADAL" clId="{875B8239-94CC-4726-BB50-2C0794696BDA}" dt="2024-06-21T19:25:09.828" v="92" actId="478"/>
          <ac:spMkLst>
            <pc:docMk/>
            <pc:sldMk cId="4023122470" sldId="2147471831"/>
            <ac:spMk id="32" creationId="{1DDDF88B-C150-BA96-E2F9-6F5739B11E29}"/>
          </ac:spMkLst>
        </pc:spChg>
        <pc:spChg chg="del">
          <ac:chgData name="Edgard Morato" userId="1da6dde4-7cd4-47d1-b037-d62d00b7d62c" providerId="ADAL" clId="{875B8239-94CC-4726-BB50-2C0794696BDA}" dt="2024-06-21T19:25:09.828" v="92" actId="478"/>
          <ac:spMkLst>
            <pc:docMk/>
            <pc:sldMk cId="4023122470" sldId="2147471831"/>
            <ac:spMk id="34" creationId="{CFA6A8FF-1C0E-F472-3B78-23B73542AFB4}"/>
          </ac:spMkLst>
        </pc:spChg>
        <pc:spChg chg="del">
          <ac:chgData name="Edgard Morato" userId="1da6dde4-7cd4-47d1-b037-d62d00b7d62c" providerId="ADAL" clId="{875B8239-94CC-4726-BB50-2C0794696BDA}" dt="2024-06-21T19:25:09.828" v="92" actId="478"/>
          <ac:spMkLst>
            <pc:docMk/>
            <pc:sldMk cId="4023122470" sldId="2147471831"/>
            <ac:spMk id="36" creationId="{DB61183B-E51E-07E4-5FD8-EC01BC753A12}"/>
          </ac:spMkLst>
        </pc:spChg>
        <pc:spChg chg="del">
          <ac:chgData name="Edgard Morato" userId="1da6dde4-7cd4-47d1-b037-d62d00b7d62c" providerId="ADAL" clId="{875B8239-94CC-4726-BB50-2C0794696BDA}" dt="2024-06-21T19:25:09.828" v="92" actId="478"/>
          <ac:spMkLst>
            <pc:docMk/>
            <pc:sldMk cId="4023122470" sldId="2147471831"/>
            <ac:spMk id="39" creationId="{0592856F-CDBC-AE97-BBF1-9DB8627F8D11}"/>
          </ac:spMkLst>
        </pc:spChg>
        <pc:spChg chg="del">
          <ac:chgData name="Edgard Morato" userId="1da6dde4-7cd4-47d1-b037-d62d00b7d62c" providerId="ADAL" clId="{875B8239-94CC-4726-BB50-2C0794696BDA}" dt="2024-06-21T19:25:09.828" v="92" actId="478"/>
          <ac:spMkLst>
            <pc:docMk/>
            <pc:sldMk cId="4023122470" sldId="2147471831"/>
            <ac:spMk id="40" creationId="{D68BA94D-13DB-1241-8CF4-5386B4F3327A}"/>
          </ac:spMkLst>
        </pc:spChg>
        <pc:spChg chg="del">
          <ac:chgData name="Edgard Morato" userId="1da6dde4-7cd4-47d1-b037-d62d00b7d62c" providerId="ADAL" clId="{875B8239-94CC-4726-BB50-2C0794696BDA}" dt="2024-06-21T19:25:09.828" v="92" actId="478"/>
          <ac:spMkLst>
            <pc:docMk/>
            <pc:sldMk cId="4023122470" sldId="2147471831"/>
            <ac:spMk id="42" creationId="{C7F72E16-F76B-1CFB-CF30-DA67EEC177AD}"/>
          </ac:spMkLst>
        </pc:spChg>
        <pc:spChg chg="del">
          <ac:chgData name="Edgard Morato" userId="1da6dde4-7cd4-47d1-b037-d62d00b7d62c" providerId="ADAL" clId="{875B8239-94CC-4726-BB50-2C0794696BDA}" dt="2024-06-21T19:25:09.828" v="92" actId="478"/>
          <ac:spMkLst>
            <pc:docMk/>
            <pc:sldMk cId="4023122470" sldId="2147471831"/>
            <ac:spMk id="44" creationId="{4C8F1311-5192-2EB2-295F-0D37E589DE2E}"/>
          </ac:spMkLst>
        </pc:spChg>
        <pc:spChg chg="del">
          <ac:chgData name="Edgard Morato" userId="1da6dde4-7cd4-47d1-b037-d62d00b7d62c" providerId="ADAL" clId="{875B8239-94CC-4726-BB50-2C0794696BDA}" dt="2024-06-21T19:25:09.828" v="92" actId="478"/>
          <ac:spMkLst>
            <pc:docMk/>
            <pc:sldMk cId="4023122470" sldId="2147471831"/>
            <ac:spMk id="55" creationId="{BB31B5EF-1DB1-4AF3-A50F-239F65C625AB}"/>
          </ac:spMkLst>
        </pc:spChg>
        <pc:spChg chg="del">
          <ac:chgData name="Edgard Morato" userId="1da6dde4-7cd4-47d1-b037-d62d00b7d62c" providerId="ADAL" clId="{875B8239-94CC-4726-BB50-2C0794696BDA}" dt="2024-06-21T19:25:09.828" v="92" actId="478"/>
          <ac:spMkLst>
            <pc:docMk/>
            <pc:sldMk cId="4023122470" sldId="2147471831"/>
            <ac:spMk id="64" creationId="{55E85755-6FD5-EF4A-42CC-EBE044623AEB}"/>
          </ac:spMkLst>
        </pc:spChg>
        <pc:spChg chg="del">
          <ac:chgData name="Edgard Morato" userId="1da6dde4-7cd4-47d1-b037-d62d00b7d62c" providerId="ADAL" clId="{875B8239-94CC-4726-BB50-2C0794696BDA}" dt="2024-06-21T19:25:09.828" v="92" actId="478"/>
          <ac:spMkLst>
            <pc:docMk/>
            <pc:sldMk cId="4023122470" sldId="2147471831"/>
            <ac:spMk id="73" creationId="{2351FE05-5A6D-36A4-B3A0-B3F91E1948BF}"/>
          </ac:spMkLst>
        </pc:spChg>
        <pc:spChg chg="del">
          <ac:chgData name="Edgard Morato" userId="1da6dde4-7cd4-47d1-b037-d62d00b7d62c" providerId="ADAL" clId="{875B8239-94CC-4726-BB50-2C0794696BDA}" dt="2024-06-21T19:25:09.828" v="92" actId="478"/>
          <ac:spMkLst>
            <pc:docMk/>
            <pc:sldMk cId="4023122470" sldId="2147471831"/>
            <ac:spMk id="74" creationId="{07329991-21F4-84A3-029D-4FB7D8F01E1E}"/>
          </ac:spMkLst>
        </pc:spChg>
        <pc:spChg chg="del">
          <ac:chgData name="Edgard Morato" userId="1da6dde4-7cd4-47d1-b037-d62d00b7d62c" providerId="ADAL" clId="{875B8239-94CC-4726-BB50-2C0794696BDA}" dt="2024-06-21T19:25:09.828" v="92" actId="478"/>
          <ac:spMkLst>
            <pc:docMk/>
            <pc:sldMk cId="4023122470" sldId="2147471831"/>
            <ac:spMk id="76" creationId="{667962C3-E4F2-865A-3C91-65BED406BF65}"/>
          </ac:spMkLst>
        </pc:spChg>
        <pc:spChg chg="del">
          <ac:chgData name="Edgard Morato" userId="1da6dde4-7cd4-47d1-b037-d62d00b7d62c" providerId="ADAL" clId="{875B8239-94CC-4726-BB50-2C0794696BDA}" dt="2024-06-21T19:25:09.828" v="92" actId="478"/>
          <ac:spMkLst>
            <pc:docMk/>
            <pc:sldMk cId="4023122470" sldId="2147471831"/>
            <ac:spMk id="110" creationId="{91F48BC0-3944-821B-BCDC-BB482AC74753}"/>
          </ac:spMkLst>
        </pc:spChg>
        <pc:spChg chg="del">
          <ac:chgData name="Edgard Morato" userId="1da6dde4-7cd4-47d1-b037-d62d00b7d62c" providerId="ADAL" clId="{875B8239-94CC-4726-BB50-2C0794696BDA}" dt="2024-06-21T19:25:09.828" v="92" actId="478"/>
          <ac:spMkLst>
            <pc:docMk/>
            <pc:sldMk cId="4023122470" sldId="2147471831"/>
            <ac:spMk id="115" creationId="{33477D69-5CBE-0450-53F5-F0277781E361}"/>
          </ac:spMkLst>
        </pc:spChg>
        <pc:spChg chg="del">
          <ac:chgData name="Edgard Morato" userId="1da6dde4-7cd4-47d1-b037-d62d00b7d62c" providerId="ADAL" clId="{875B8239-94CC-4726-BB50-2C0794696BDA}" dt="2024-06-21T19:25:09.828" v="92" actId="478"/>
          <ac:spMkLst>
            <pc:docMk/>
            <pc:sldMk cId="4023122470" sldId="2147471831"/>
            <ac:spMk id="117" creationId="{109255B5-F025-24BF-A7AE-F7D9C774CD22}"/>
          </ac:spMkLst>
        </pc:spChg>
        <pc:spChg chg="del">
          <ac:chgData name="Edgard Morato" userId="1da6dde4-7cd4-47d1-b037-d62d00b7d62c" providerId="ADAL" clId="{875B8239-94CC-4726-BB50-2C0794696BDA}" dt="2024-06-21T19:25:09.828" v="92" actId="478"/>
          <ac:spMkLst>
            <pc:docMk/>
            <pc:sldMk cId="4023122470" sldId="2147471831"/>
            <ac:spMk id="124" creationId="{CA53280A-BBF2-7718-A4AB-BF390011A2A0}"/>
          </ac:spMkLst>
        </pc:spChg>
        <pc:spChg chg="del">
          <ac:chgData name="Edgard Morato" userId="1da6dde4-7cd4-47d1-b037-d62d00b7d62c" providerId="ADAL" clId="{875B8239-94CC-4726-BB50-2C0794696BDA}" dt="2024-06-21T19:25:09.828" v="92" actId="478"/>
          <ac:spMkLst>
            <pc:docMk/>
            <pc:sldMk cId="4023122470" sldId="2147471831"/>
            <ac:spMk id="126" creationId="{52A40DF6-7542-52A1-322B-60A54B2B4230}"/>
          </ac:spMkLst>
        </pc:spChg>
        <pc:spChg chg="del">
          <ac:chgData name="Edgard Morato" userId="1da6dde4-7cd4-47d1-b037-d62d00b7d62c" providerId="ADAL" clId="{875B8239-94CC-4726-BB50-2C0794696BDA}" dt="2024-06-21T19:25:09.828" v="92" actId="478"/>
          <ac:spMkLst>
            <pc:docMk/>
            <pc:sldMk cId="4023122470" sldId="2147471831"/>
            <ac:spMk id="128" creationId="{D87CA5A3-56FD-9106-C72F-C3E66DC932AF}"/>
          </ac:spMkLst>
        </pc:spChg>
        <pc:spChg chg="del">
          <ac:chgData name="Edgard Morato" userId="1da6dde4-7cd4-47d1-b037-d62d00b7d62c" providerId="ADAL" clId="{875B8239-94CC-4726-BB50-2C0794696BDA}" dt="2024-06-21T19:25:09.828" v="92" actId="478"/>
          <ac:spMkLst>
            <pc:docMk/>
            <pc:sldMk cId="4023122470" sldId="2147471831"/>
            <ac:spMk id="129" creationId="{F89B9DBD-8D6B-9612-4D71-F6D6DD4AD890}"/>
          </ac:spMkLst>
        </pc:spChg>
        <pc:spChg chg="del">
          <ac:chgData name="Edgard Morato" userId="1da6dde4-7cd4-47d1-b037-d62d00b7d62c" providerId="ADAL" clId="{875B8239-94CC-4726-BB50-2C0794696BDA}" dt="2024-06-21T19:25:09.828" v="92" actId="478"/>
          <ac:spMkLst>
            <pc:docMk/>
            <pc:sldMk cId="4023122470" sldId="2147471831"/>
            <ac:spMk id="130" creationId="{2ADACEF8-3A2A-2FAA-6BD5-519692971D5D}"/>
          </ac:spMkLst>
        </pc:spChg>
        <pc:spChg chg="del">
          <ac:chgData name="Edgard Morato" userId="1da6dde4-7cd4-47d1-b037-d62d00b7d62c" providerId="ADAL" clId="{875B8239-94CC-4726-BB50-2C0794696BDA}" dt="2024-06-21T19:25:09.828" v="92" actId="478"/>
          <ac:spMkLst>
            <pc:docMk/>
            <pc:sldMk cId="4023122470" sldId="2147471831"/>
            <ac:spMk id="132" creationId="{7D1C5692-5CA6-E8DD-FC57-10F2E0D26E48}"/>
          </ac:spMkLst>
        </pc:spChg>
        <pc:spChg chg="del">
          <ac:chgData name="Edgard Morato" userId="1da6dde4-7cd4-47d1-b037-d62d00b7d62c" providerId="ADAL" clId="{875B8239-94CC-4726-BB50-2C0794696BDA}" dt="2024-06-21T19:25:09.828" v="92" actId="478"/>
          <ac:spMkLst>
            <pc:docMk/>
            <pc:sldMk cId="4023122470" sldId="2147471831"/>
            <ac:spMk id="133" creationId="{CAAE1EE6-E026-E23E-239E-87575296839D}"/>
          </ac:spMkLst>
        </pc:spChg>
        <pc:spChg chg="del">
          <ac:chgData name="Edgard Morato" userId="1da6dde4-7cd4-47d1-b037-d62d00b7d62c" providerId="ADAL" clId="{875B8239-94CC-4726-BB50-2C0794696BDA}" dt="2024-06-21T19:25:09.828" v="92" actId="478"/>
          <ac:spMkLst>
            <pc:docMk/>
            <pc:sldMk cId="4023122470" sldId="2147471831"/>
            <ac:spMk id="135" creationId="{41B76FE3-3082-5A26-C09D-185C8E0AD7FF}"/>
          </ac:spMkLst>
        </pc:spChg>
        <pc:spChg chg="del">
          <ac:chgData name="Edgard Morato" userId="1da6dde4-7cd4-47d1-b037-d62d00b7d62c" providerId="ADAL" clId="{875B8239-94CC-4726-BB50-2C0794696BDA}" dt="2024-06-21T19:25:09.828" v="92" actId="478"/>
          <ac:spMkLst>
            <pc:docMk/>
            <pc:sldMk cId="4023122470" sldId="2147471831"/>
            <ac:spMk id="138" creationId="{568303A8-92D0-4A61-E372-E33F1184F8B3}"/>
          </ac:spMkLst>
        </pc:spChg>
        <pc:spChg chg="del">
          <ac:chgData name="Edgard Morato" userId="1da6dde4-7cd4-47d1-b037-d62d00b7d62c" providerId="ADAL" clId="{875B8239-94CC-4726-BB50-2C0794696BDA}" dt="2024-06-21T19:25:09.828" v="92" actId="478"/>
          <ac:spMkLst>
            <pc:docMk/>
            <pc:sldMk cId="4023122470" sldId="2147471831"/>
            <ac:spMk id="141" creationId="{117B2FD5-36EC-78AB-E31B-D55032B43E35}"/>
          </ac:spMkLst>
        </pc:spChg>
        <pc:spChg chg="del">
          <ac:chgData name="Edgard Morato" userId="1da6dde4-7cd4-47d1-b037-d62d00b7d62c" providerId="ADAL" clId="{875B8239-94CC-4726-BB50-2C0794696BDA}" dt="2024-06-21T19:25:09.828" v="92" actId="478"/>
          <ac:spMkLst>
            <pc:docMk/>
            <pc:sldMk cId="4023122470" sldId="2147471831"/>
            <ac:spMk id="147" creationId="{ED4F8205-240B-9F4F-2A1F-4396081F054F}"/>
          </ac:spMkLst>
        </pc:spChg>
        <pc:spChg chg="del">
          <ac:chgData name="Edgard Morato" userId="1da6dde4-7cd4-47d1-b037-d62d00b7d62c" providerId="ADAL" clId="{875B8239-94CC-4726-BB50-2C0794696BDA}" dt="2024-06-21T19:25:09.828" v="92" actId="478"/>
          <ac:spMkLst>
            <pc:docMk/>
            <pc:sldMk cId="4023122470" sldId="2147471831"/>
            <ac:spMk id="148" creationId="{364C4B08-B8D1-13EC-7851-A60749D41EFD}"/>
          </ac:spMkLst>
        </pc:spChg>
        <pc:spChg chg="del">
          <ac:chgData name="Edgard Morato" userId="1da6dde4-7cd4-47d1-b037-d62d00b7d62c" providerId="ADAL" clId="{875B8239-94CC-4726-BB50-2C0794696BDA}" dt="2024-06-21T19:25:09.828" v="92" actId="478"/>
          <ac:spMkLst>
            <pc:docMk/>
            <pc:sldMk cId="4023122470" sldId="2147471831"/>
            <ac:spMk id="149" creationId="{CDE08332-E632-C296-4842-2E7D4AC7185E}"/>
          </ac:spMkLst>
        </pc:spChg>
        <pc:spChg chg="del">
          <ac:chgData name="Edgard Morato" userId="1da6dde4-7cd4-47d1-b037-d62d00b7d62c" providerId="ADAL" clId="{875B8239-94CC-4726-BB50-2C0794696BDA}" dt="2024-06-21T19:25:09.828" v="92" actId="478"/>
          <ac:spMkLst>
            <pc:docMk/>
            <pc:sldMk cId="4023122470" sldId="2147471831"/>
            <ac:spMk id="151" creationId="{A7CD64F2-028A-D8D2-A45D-9C8C4BC65382}"/>
          </ac:spMkLst>
        </pc:spChg>
        <pc:spChg chg="del">
          <ac:chgData name="Edgard Morato" userId="1da6dde4-7cd4-47d1-b037-d62d00b7d62c" providerId="ADAL" clId="{875B8239-94CC-4726-BB50-2C0794696BDA}" dt="2024-06-21T19:25:09.828" v="92" actId="478"/>
          <ac:spMkLst>
            <pc:docMk/>
            <pc:sldMk cId="4023122470" sldId="2147471831"/>
            <ac:spMk id="152" creationId="{43012394-8F04-0101-EDDB-07C3DC9687CA}"/>
          </ac:spMkLst>
        </pc:spChg>
        <pc:spChg chg="del">
          <ac:chgData name="Edgard Morato" userId="1da6dde4-7cd4-47d1-b037-d62d00b7d62c" providerId="ADAL" clId="{875B8239-94CC-4726-BB50-2C0794696BDA}" dt="2024-06-21T19:25:09.828" v="92" actId="478"/>
          <ac:spMkLst>
            <pc:docMk/>
            <pc:sldMk cId="4023122470" sldId="2147471831"/>
            <ac:spMk id="154" creationId="{537C8F4C-9D32-E9E1-6ED5-50883185141E}"/>
          </ac:spMkLst>
        </pc:spChg>
        <pc:picChg chg="add mod">
          <ac:chgData name="Edgard Morato" userId="1da6dde4-7cd4-47d1-b037-d62d00b7d62c" providerId="ADAL" clId="{875B8239-94CC-4726-BB50-2C0794696BDA}" dt="2024-06-21T19:36:35.448" v="126" actId="34135"/>
          <ac:picMkLst>
            <pc:docMk/>
            <pc:sldMk cId="4023122470" sldId="2147471831"/>
            <ac:picMk id="5" creationId="{9F905CE0-A4F8-02A3-63C8-672F886EB059}"/>
          </ac:picMkLst>
        </pc:picChg>
        <pc:picChg chg="del">
          <ac:chgData name="Edgard Morato" userId="1da6dde4-7cd4-47d1-b037-d62d00b7d62c" providerId="ADAL" clId="{875B8239-94CC-4726-BB50-2C0794696BDA}" dt="2024-06-21T19:25:09.828" v="92" actId="478"/>
          <ac:picMkLst>
            <pc:docMk/>
            <pc:sldMk cId="4023122470" sldId="2147471831"/>
            <ac:picMk id="79" creationId="{3BCA325E-E74A-2B4A-CA26-690C6E3D6748}"/>
          </ac:picMkLst>
        </pc:picChg>
        <pc:picChg chg="del">
          <ac:chgData name="Edgard Morato" userId="1da6dde4-7cd4-47d1-b037-d62d00b7d62c" providerId="ADAL" clId="{875B8239-94CC-4726-BB50-2C0794696BDA}" dt="2024-06-21T19:25:09.828" v="92" actId="478"/>
          <ac:picMkLst>
            <pc:docMk/>
            <pc:sldMk cId="4023122470" sldId="2147471831"/>
            <ac:picMk id="80" creationId="{2EC2FBF2-57C0-7B75-72D0-C140A92F59C3}"/>
          </ac:picMkLst>
        </pc:picChg>
        <pc:picChg chg="del">
          <ac:chgData name="Edgard Morato" userId="1da6dde4-7cd4-47d1-b037-d62d00b7d62c" providerId="ADAL" clId="{875B8239-94CC-4726-BB50-2C0794696BDA}" dt="2024-06-21T19:25:09.828" v="92" actId="478"/>
          <ac:picMkLst>
            <pc:docMk/>
            <pc:sldMk cId="4023122470" sldId="2147471831"/>
            <ac:picMk id="82" creationId="{78514892-2F96-EE02-ABB2-08AAEBCACAB4}"/>
          </ac:picMkLst>
        </pc:picChg>
        <pc:picChg chg="del">
          <ac:chgData name="Edgard Morato" userId="1da6dde4-7cd4-47d1-b037-d62d00b7d62c" providerId="ADAL" clId="{875B8239-94CC-4726-BB50-2C0794696BDA}" dt="2024-06-21T19:25:09.828" v="92" actId="478"/>
          <ac:picMkLst>
            <pc:docMk/>
            <pc:sldMk cId="4023122470" sldId="2147471831"/>
            <ac:picMk id="84" creationId="{5ADDC44C-E387-10C4-A066-32DCB6FF7321}"/>
          </ac:picMkLst>
        </pc:picChg>
        <pc:picChg chg="del">
          <ac:chgData name="Edgard Morato" userId="1da6dde4-7cd4-47d1-b037-d62d00b7d62c" providerId="ADAL" clId="{875B8239-94CC-4726-BB50-2C0794696BDA}" dt="2024-06-21T19:25:09.828" v="92" actId="478"/>
          <ac:picMkLst>
            <pc:docMk/>
            <pc:sldMk cId="4023122470" sldId="2147471831"/>
            <ac:picMk id="85" creationId="{602F651D-8B0B-E56B-5D9A-1CF3DF7E9E4C}"/>
          </ac:picMkLst>
        </pc:picChg>
        <pc:picChg chg="del">
          <ac:chgData name="Edgard Morato" userId="1da6dde4-7cd4-47d1-b037-d62d00b7d62c" providerId="ADAL" clId="{875B8239-94CC-4726-BB50-2C0794696BDA}" dt="2024-06-21T19:25:09.828" v="92" actId="478"/>
          <ac:picMkLst>
            <pc:docMk/>
            <pc:sldMk cId="4023122470" sldId="2147471831"/>
            <ac:picMk id="86" creationId="{683BE06B-B71A-60DD-4AD6-8CA5A14C0AEE}"/>
          </ac:picMkLst>
        </pc:picChg>
        <pc:picChg chg="del">
          <ac:chgData name="Edgard Morato" userId="1da6dde4-7cd4-47d1-b037-d62d00b7d62c" providerId="ADAL" clId="{875B8239-94CC-4726-BB50-2C0794696BDA}" dt="2024-06-21T19:25:09.828" v="92" actId="478"/>
          <ac:picMkLst>
            <pc:docMk/>
            <pc:sldMk cId="4023122470" sldId="2147471831"/>
            <ac:picMk id="87" creationId="{22B3924A-3DFB-AA98-38D2-0E4D2E8103BE}"/>
          </ac:picMkLst>
        </pc:picChg>
        <pc:picChg chg="del">
          <ac:chgData name="Edgard Morato" userId="1da6dde4-7cd4-47d1-b037-d62d00b7d62c" providerId="ADAL" clId="{875B8239-94CC-4726-BB50-2C0794696BDA}" dt="2024-06-21T19:25:09.828" v="92" actId="478"/>
          <ac:picMkLst>
            <pc:docMk/>
            <pc:sldMk cId="4023122470" sldId="2147471831"/>
            <ac:picMk id="89" creationId="{4655B943-903B-258B-DCEC-D657C8D885D8}"/>
          </ac:picMkLst>
        </pc:picChg>
        <pc:picChg chg="del">
          <ac:chgData name="Edgard Morato" userId="1da6dde4-7cd4-47d1-b037-d62d00b7d62c" providerId="ADAL" clId="{875B8239-94CC-4726-BB50-2C0794696BDA}" dt="2024-06-21T19:25:09.828" v="92" actId="478"/>
          <ac:picMkLst>
            <pc:docMk/>
            <pc:sldMk cId="4023122470" sldId="2147471831"/>
            <ac:picMk id="90" creationId="{BD396530-8C52-C6EE-2ED0-7DCAE60CDBE1}"/>
          </ac:picMkLst>
        </pc:picChg>
        <pc:picChg chg="del">
          <ac:chgData name="Edgard Morato" userId="1da6dde4-7cd4-47d1-b037-d62d00b7d62c" providerId="ADAL" clId="{875B8239-94CC-4726-BB50-2C0794696BDA}" dt="2024-06-21T19:25:09.828" v="92" actId="478"/>
          <ac:picMkLst>
            <pc:docMk/>
            <pc:sldMk cId="4023122470" sldId="2147471831"/>
            <ac:picMk id="93" creationId="{539B6D7C-4D58-B629-49F5-C741101B99F6}"/>
          </ac:picMkLst>
        </pc:picChg>
        <pc:picChg chg="del">
          <ac:chgData name="Edgard Morato" userId="1da6dde4-7cd4-47d1-b037-d62d00b7d62c" providerId="ADAL" clId="{875B8239-94CC-4726-BB50-2C0794696BDA}" dt="2024-06-21T19:25:09.828" v="92" actId="478"/>
          <ac:picMkLst>
            <pc:docMk/>
            <pc:sldMk cId="4023122470" sldId="2147471831"/>
            <ac:picMk id="94" creationId="{DCB40D19-89C8-4DDF-DFFE-EE360716AAE8}"/>
          </ac:picMkLst>
        </pc:picChg>
        <pc:picChg chg="del">
          <ac:chgData name="Edgard Morato" userId="1da6dde4-7cd4-47d1-b037-d62d00b7d62c" providerId="ADAL" clId="{875B8239-94CC-4726-BB50-2C0794696BDA}" dt="2024-06-21T19:25:09.828" v="92" actId="478"/>
          <ac:picMkLst>
            <pc:docMk/>
            <pc:sldMk cId="4023122470" sldId="2147471831"/>
            <ac:picMk id="97" creationId="{E8134ED4-F88A-05E1-420A-1DB6AEA419ED}"/>
          </ac:picMkLst>
        </pc:picChg>
        <pc:picChg chg="del">
          <ac:chgData name="Edgard Morato" userId="1da6dde4-7cd4-47d1-b037-d62d00b7d62c" providerId="ADAL" clId="{875B8239-94CC-4726-BB50-2C0794696BDA}" dt="2024-06-21T19:25:09.828" v="92" actId="478"/>
          <ac:picMkLst>
            <pc:docMk/>
            <pc:sldMk cId="4023122470" sldId="2147471831"/>
            <ac:picMk id="98" creationId="{C668A34E-7142-A661-A58B-378AFFB0ABAD}"/>
          </ac:picMkLst>
        </pc:picChg>
        <pc:picChg chg="del">
          <ac:chgData name="Edgard Morato" userId="1da6dde4-7cd4-47d1-b037-d62d00b7d62c" providerId="ADAL" clId="{875B8239-94CC-4726-BB50-2C0794696BDA}" dt="2024-06-21T19:25:09.828" v="92" actId="478"/>
          <ac:picMkLst>
            <pc:docMk/>
            <pc:sldMk cId="4023122470" sldId="2147471831"/>
            <ac:picMk id="99" creationId="{01849070-B640-8E0F-D696-ABD69635B8B7}"/>
          </ac:picMkLst>
        </pc:picChg>
        <pc:picChg chg="del">
          <ac:chgData name="Edgard Morato" userId="1da6dde4-7cd4-47d1-b037-d62d00b7d62c" providerId="ADAL" clId="{875B8239-94CC-4726-BB50-2C0794696BDA}" dt="2024-06-21T19:25:09.828" v="92" actId="478"/>
          <ac:picMkLst>
            <pc:docMk/>
            <pc:sldMk cId="4023122470" sldId="2147471831"/>
            <ac:picMk id="101" creationId="{7AFF0101-2598-EC81-8BA0-52180C1CEB55}"/>
          </ac:picMkLst>
        </pc:picChg>
        <pc:picChg chg="del">
          <ac:chgData name="Edgard Morato" userId="1da6dde4-7cd4-47d1-b037-d62d00b7d62c" providerId="ADAL" clId="{875B8239-94CC-4726-BB50-2C0794696BDA}" dt="2024-06-21T19:25:09.828" v="92" actId="478"/>
          <ac:picMkLst>
            <pc:docMk/>
            <pc:sldMk cId="4023122470" sldId="2147471831"/>
            <ac:picMk id="105" creationId="{56838AAA-5904-1A1C-8FB8-10B0EE0C0EC8}"/>
          </ac:picMkLst>
        </pc:picChg>
        <pc:picChg chg="del">
          <ac:chgData name="Edgard Morato" userId="1da6dde4-7cd4-47d1-b037-d62d00b7d62c" providerId="ADAL" clId="{875B8239-94CC-4726-BB50-2C0794696BDA}" dt="2024-06-21T19:25:09.828" v="92" actId="478"/>
          <ac:picMkLst>
            <pc:docMk/>
            <pc:sldMk cId="4023122470" sldId="2147471831"/>
            <ac:picMk id="107" creationId="{A5C3AFFA-2E25-A7F0-4E76-93D3980F4BAE}"/>
          </ac:picMkLst>
        </pc:picChg>
        <pc:picChg chg="del">
          <ac:chgData name="Edgard Morato" userId="1da6dde4-7cd4-47d1-b037-d62d00b7d62c" providerId="ADAL" clId="{875B8239-94CC-4726-BB50-2C0794696BDA}" dt="2024-06-21T19:25:09.828" v="92" actId="478"/>
          <ac:picMkLst>
            <pc:docMk/>
            <pc:sldMk cId="4023122470" sldId="2147471831"/>
            <ac:picMk id="108" creationId="{E66159F8-678D-E6E8-7503-5415B35B4AF1}"/>
          </ac:picMkLst>
        </pc:picChg>
        <pc:picChg chg="del">
          <ac:chgData name="Edgard Morato" userId="1da6dde4-7cd4-47d1-b037-d62d00b7d62c" providerId="ADAL" clId="{875B8239-94CC-4726-BB50-2C0794696BDA}" dt="2024-06-21T19:25:09.828" v="92" actId="478"/>
          <ac:picMkLst>
            <pc:docMk/>
            <pc:sldMk cId="4023122470" sldId="2147471831"/>
            <ac:picMk id="109" creationId="{126E8259-668C-0F70-BB0C-2D9AD36DF404}"/>
          </ac:picMkLst>
        </pc:picChg>
        <pc:picChg chg="del">
          <ac:chgData name="Edgard Morato" userId="1da6dde4-7cd4-47d1-b037-d62d00b7d62c" providerId="ADAL" clId="{875B8239-94CC-4726-BB50-2C0794696BDA}" dt="2024-06-21T19:25:09.828" v="92" actId="478"/>
          <ac:picMkLst>
            <pc:docMk/>
            <pc:sldMk cId="4023122470" sldId="2147471831"/>
            <ac:picMk id="113" creationId="{A165A174-149B-FCB3-2D5F-2707B0ADA67A}"/>
          </ac:picMkLst>
        </pc:picChg>
        <pc:picChg chg="del">
          <ac:chgData name="Edgard Morato" userId="1da6dde4-7cd4-47d1-b037-d62d00b7d62c" providerId="ADAL" clId="{875B8239-94CC-4726-BB50-2C0794696BDA}" dt="2024-06-21T19:25:09.828" v="92" actId="478"/>
          <ac:picMkLst>
            <pc:docMk/>
            <pc:sldMk cId="4023122470" sldId="2147471831"/>
            <ac:picMk id="119" creationId="{4C28E9EF-C074-534B-4A33-5CF60F160461}"/>
          </ac:picMkLst>
        </pc:picChg>
        <pc:picChg chg="del">
          <ac:chgData name="Edgard Morato" userId="1da6dde4-7cd4-47d1-b037-d62d00b7d62c" providerId="ADAL" clId="{875B8239-94CC-4726-BB50-2C0794696BDA}" dt="2024-06-21T19:25:09.828" v="92" actId="478"/>
          <ac:picMkLst>
            <pc:docMk/>
            <pc:sldMk cId="4023122470" sldId="2147471831"/>
            <ac:picMk id="120" creationId="{83C17B6A-9182-DB13-8C9E-93AA137F1192}"/>
          </ac:picMkLst>
        </pc:picChg>
        <pc:picChg chg="del">
          <ac:chgData name="Edgard Morato" userId="1da6dde4-7cd4-47d1-b037-d62d00b7d62c" providerId="ADAL" clId="{875B8239-94CC-4726-BB50-2C0794696BDA}" dt="2024-06-21T19:25:09.828" v="92" actId="478"/>
          <ac:picMkLst>
            <pc:docMk/>
            <pc:sldMk cId="4023122470" sldId="2147471831"/>
            <ac:picMk id="121" creationId="{61581B8A-B81F-839F-2119-58EC36698349}"/>
          </ac:picMkLst>
        </pc:picChg>
        <pc:picChg chg="del">
          <ac:chgData name="Edgard Morato" userId="1da6dde4-7cd4-47d1-b037-d62d00b7d62c" providerId="ADAL" clId="{875B8239-94CC-4726-BB50-2C0794696BDA}" dt="2024-06-21T19:25:09.828" v="92" actId="478"/>
          <ac:picMkLst>
            <pc:docMk/>
            <pc:sldMk cId="4023122470" sldId="2147471831"/>
            <ac:picMk id="122" creationId="{B87A05C0-673C-2EF5-3349-739A2A36BA4C}"/>
          </ac:picMkLst>
        </pc:picChg>
        <pc:picChg chg="del">
          <ac:chgData name="Edgard Morato" userId="1da6dde4-7cd4-47d1-b037-d62d00b7d62c" providerId="ADAL" clId="{875B8239-94CC-4726-BB50-2C0794696BDA}" dt="2024-06-21T19:25:09.828" v="92" actId="478"/>
          <ac:picMkLst>
            <pc:docMk/>
            <pc:sldMk cId="4023122470" sldId="2147471831"/>
            <ac:picMk id="123" creationId="{182A11CE-6A04-815B-4CFB-14BCC06F9BD8}"/>
          </ac:picMkLst>
        </pc:picChg>
        <pc:picChg chg="del">
          <ac:chgData name="Edgard Morato" userId="1da6dde4-7cd4-47d1-b037-d62d00b7d62c" providerId="ADAL" clId="{875B8239-94CC-4726-BB50-2C0794696BDA}" dt="2024-06-21T19:25:09.828" v="92" actId="478"/>
          <ac:picMkLst>
            <pc:docMk/>
            <pc:sldMk cId="4023122470" sldId="2147471831"/>
            <ac:picMk id="125" creationId="{D2E2D0DE-B993-216D-7133-E40C9C76B8C8}"/>
          </ac:picMkLst>
        </pc:picChg>
        <pc:picChg chg="del">
          <ac:chgData name="Edgard Morato" userId="1da6dde4-7cd4-47d1-b037-d62d00b7d62c" providerId="ADAL" clId="{875B8239-94CC-4726-BB50-2C0794696BDA}" dt="2024-06-21T19:25:09.828" v="92" actId="478"/>
          <ac:picMkLst>
            <pc:docMk/>
            <pc:sldMk cId="4023122470" sldId="2147471831"/>
            <ac:picMk id="127" creationId="{799B7648-C7E6-E3A5-C1C7-A9810C52C0C7}"/>
          </ac:picMkLst>
        </pc:picChg>
        <pc:picChg chg="del">
          <ac:chgData name="Edgard Morato" userId="1da6dde4-7cd4-47d1-b037-d62d00b7d62c" providerId="ADAL" clId="{875B8239-94CC-4726-BB50-2C0794696BDA}" dt="2024-06-21T19:25:09.828" v="92" actId="478"/>
          <ac:picMkLst>
            <pc:docMk/>
            <pc:sldMk cId="4023122470" sldId="2147471831"/>
            <ac:picMk id="131" creationId="{09B2B94E-DDE6-E975-BB2D-C1B420561061}"/>
          </ac:picMkLst>
        </pc:picChg>
        <pc:picChg chg="del">
          <ac:chgData name="Edgard Morato" userId="1da6dde4-7cd4-47d1-b037-d62d00b7d62c" providerId="ADAL" clId="{875B8239-94CC-4726-BB50-2C0794696BDA}" dt="2024-06-21T19:25:09.828" v="92" actId="478"/>
          <ac:picMkLst>
            <pc:docMk/>
            <pc:sldMk cId="4023122470" sldId="2147471831"/>
            <ac:picMk id="134" creationId="{7F9893E2-A749-E318-8B80-E054B354E8C0}"/>
          </ac:picMkLst>
        </pc:picChg>
        <pc:picChg chg="del">
          <ac:chgData name="Edgard Morato" userId="1da6dde4-7cd4-47d1-b037-d62d00b7d62c" providerId="ADAL" clId="{875B8239-94CC-4726-BB50-2C0794696BDA}" dt="2024-06-21T19:25:09.828" v="92" actId="478"/>
          <ac:picMkLst>
            <pc:docMk/>
            <pc:sldMk cId="4023122470" sldId="2147471831"/>
            <ac:picMk id="136" creationId="{6B347EC0-5ED7-4632-F979-C9440F873D73}"/>
          </ac:picMkLst>
        </pc:picChg>
        <pc:picChg chg="del">
          <ac:chgData name="Edgard Morato" userId="1da6dde4-7cd4-47d1-b037-d62d00b7d62c" providerId="ADAL" clId="{875B8239-94CC-4726-BB50-2C0794696BDA}" dt="2024-06-21T19:25:09.828" v="92" actId="478"/>
          <ac:picMkLst>
            <pc:docMk/>
            <pc:sldMk cId="4023122470" sldId="2147471831"/>
            <ac:picMk id="137" creationId="{B810B8C6-823F-6716-8F81-B0467F294816}"/>
          </ac:picMkLst>
        </pc:picChg>
        <pc:picChg chg="del">
          <ac:chgData name="Edgard Morato" userId="1da6dde4-7cd4-47d1-b037-d62d00b7d62c" providerId="ADAL" clId="{875B8239-94CC-4726-BB50-2C0794696BDA}" dt="2024-06-21T19:25:09.828" v="92" actId="478"/>
          <ac:picMkLst>
            <pc:docMk/>
            <pc:sldMk cId="4023122470" sldId="2147471831"/>
            <ac:picMk id="153" creationId="{1BA45997-6399-1E66-DEB8-A55AE25C87BD}"/>
          </ac:picMkLst>
        </pc:picChg>
        <pc:picChg chg="del">
          <ac:chgData name="Edgard Morato" userId="1da6dde4-7cd4-47d1-b037-d62d00b7d62c" providerId="ADAL" clId="{875B8239-94CC-4726-BB50-2C0794696BDA}" dt="2024-06-21T19:25:09.828" v="92" actId="478"/>
          <ac:picMkLst>
            <pc:docMk/>
            <pc:sldMk cId="4023122470" sldId="2147471831"/>
            <ac:picMk id="155" creationId="{E3729B43-A79C-2B97-085D-38631635DC41}"/>
          </ac:picMkLst>
        </pc:picChg>
        <pc:picChg chg="del">
          <ac:chgData name="Edgard Morato" userId="1da6dde4-7cd4-47d1-b037-d62d00b7d62c" providerId="ADAL" clId="{875B8239-94CC-4726-BB50-2C0794696BDA}" dt="2024-06-21T19:25:09.828" v="92" actId="478"/>
          <ac:picMkLst>
            <pc:docMk/>
            <pc:sldMk cId="4023122470" sldId="2147471831"/>
            <ac:picMk id="156" creationId="{EC29AFE3-6936-0FAA-D0E6-29912A81BA55}"/>
          </ac:picMkLst>
        </pc:picChg>
        <pc:cxnChg chg="del">
          <ac:chgData name="Edgard Morato" userId="1da6dde4-7cd4-47d1-b037-d62d00b7d62c" providerId="ADAL" clId="{875B8239-94CC-4726-BB50-2C0794696BDA}" dt="2024-06-21T19:25:09.828" v="92" actId="478"/>
          <ac:cxnSpMkLst>
            <pc:docMk/>
            <pc:sldMk cId="4023122470" sldId="2147471831"/>
            <ac:cxnSpMk id="139" creationId="{754BE7D9-5A15-3D38-0C1B-90140BE1E7AE}"/>
          </ac:cxnSpMkLst>
        </pc:cxnChg>
        <pc:cxnChg chg="del">
          <ac:chgData name="Edgard Morato" userId="1da6dde4-7cd4-47d1-b037-d62d00b7d62c" providerId="ADAL" clId="{875B8239-94CC-4726-BB50-2C0794696BDA}" dt="2024-06-21T19:25:09.828" v="92" actId="478"/>
          <ac:cxnSpMkLst>
            <pc:docMk/>
            <pc:sldMk cId="4023122470" sldId="2147471831"/>
            <ac:cxnSpMk id="140" creationId="{0042F192-0CCE-5F8D-1B58-12BFCE41D3BF}"/>
          </ac:cxnSpMkLst>
        </pc:cxnChg>
        <pc:cxnChg chg="del">
          <ac:chgData name="Edgard Morato" userId="1da6dde4-7cd4-47d1-b037-d62d00b7d62c" providerId="ADAL" clId="{875B8239-94CC-4726-BB50-2C0794696BDA}" dt="2024-06-21T19:25:09.828" v="92" actId="478"/>
          <ac:cxnSpMkLst>
            <pc:docMk/>
            <pc:sldMk cId="4023122470" sldId="2147471831"/>
            <ac:cxnSpMk id="142" creationId="{BB82A552-B48F-7D44-61C7-A291358AD71C}"/>
          </ac:cxnSpMkLst>
        </pc:cxnChg>
        <pc:cxnChg chg="del">
          <ac:chgData name="Edgard Morato" userId="1da6dde4-7cd4-47d1-b037-d62d00b7d62c" providerId="ADAL" clId="{875B8239-94CC-4726-BB50-2C0794696BDA}" dt="2024-06-21T19:25:09.828" v="92" actId="478"/>
          <ac:cxnSpMkLst>
            <pc:docMk/>
            <pc:sldMk cId="4023122470" sldId="2147471831"/>
            <ac:cxnSpMk id="143" creationId="{1298B9B6-52B1-3BB9-6A40-3AFAFC51D043}"/>
          </ac:cxnSpMkLst>
        </pc:cxnChg>
        <pc:cxnChg chg="del">
          <ac:chgData name="Edgard Morato" userId="1da6dde4-7cd4-47d1-b037-d62d00b7d62c" providerId="ADAL" clId="{875B8239-94CC-4726-BB50-2C0794696BDA}" dt="2024-06-21T19:25:09.828" v="92" actId="478"/>
          <ac:cxnSpMkLst>
            <pc:docMk/>
            <pc:sldMk cId="4023122470" sldId="2147471831"/>
            <ac:cxnSpMk id="144" creationId="{44E30C4D-BA47-1E56-BBEE-25533108683A}"/>
          </ac:cxnSpMkLst>
        </pc:cxnChg>
        <pc:cxnChg chg="del">
          <ac:chgData name="Edgard Morato" userId="1da6dde4-7cd4-47d1-b037-d62d00b7d62c" providerId="ADAL" clId="{875B8239-94CC-4726-BB50-2C0794696BDA}" dt="2024-06-21T19:25:09.828" v="92" actId="478"/>
          <ac:cxnSpMkLst>
            <pc:docMk/>
            <pc:sldMk cId="4023122470" sldId="2147471831"/>
            <ac:cxnSpMk id="145" creationId="{63E187D8-4C5D-C18C-2A5E-E2D3462E7AA7}"/>
          </ac:cxnSpMkLst>
        </pc:cxnChg>
        <pc:cxnChg chg="del">
          <ac:chgData name="Edgard Morato" userId="1da6dde4-7cd4-47d1-b037-d62d00b7d62c" providerId="ADAL" clId="{875B8239-94CC-4726-BB50-2C0794696BDA}" dt="2024-06-21T19:25:09.828" v="92" actId="478"/>
          <ac:cxnSpMkLst>
            <pc:docMk/>
            <pc:sldMk cId="4023122470" sldId="2147471831"/>
            <ac:cxnSpMk id="146" creationId="{E7AD39B7-50AD-E877-6077-B4B83CB48347}"/>
          </ac:cxnSpMkLst>
        </pc:cxnChg>
        <pc:cxnChg chg="del">
          <ac:chgData name="Edgard Morato" userId="1da6dde4-7cd4-47d1-b037-d62d00b7d62c" providerId="ADAL" clId="{875B8239-94CC-4726-BB50-2C0794696BDA}" dt="2024-06-21T19:25:09.828" v="92" actId="478"/>
          <ac:cxnSpMkLst>
            <pc:docMk/>
            <pc:sldMk cId="4023122470" sldId="2147471831"/>
            <ac:cxnSpMk id="150" creationId="{EC765BC1-71A2-E513-163F-9C096FCDDBED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dgard Morato" userId="1da6dde4-7cd4-47d1-b037-d62d00b7d62c" providerId="ADAL" clId="{875B8239-94CC-4726-BB50-2C0794696BDA}" dt="2024-06-21T19:25:35.097" v="95"/>
              <pc2:cmMkLst xmlns:pc2="http://schemas.microsoft.com/office/powerpoint/2019/9/main/command">
                <pc:docMk/>
                <pc:sldMk cId="4023122470" sldId="2147471831"/>
                <pc2:cmMk id="{C1AFA536-7AFC-4740-9F32-57E671DFC2EA}"/>
              </pc2:cmMkLst>
            </pc226:cmChg>
          </p:ext>
        </pc:extLst>
      </pc:sldChg>
      <pc:sldChg chg="addSp delSp modSp mod">
        <pc:chgData name="Edgard Morato" userId="1da6dde4-7cd4-47d1-b037-d62d00b7d62c" providerId="ADAL" clId="{875B8239-94CC-4726-BB50-2C0794696BDA}" dt="2024-06-21T19:36:08.887" v="122" actId="34135"/>
        <pc:sldMkLst>
          <pc:docMk/>
          <pc:sldMk cId="3538987370" sldId="2147471841"/>
        </pc:sldMkLst>
        <pc:spChg chg="del">
          <ac:chgData name="Edgard Morato" userId="1da6dde4-7cd4-47d1-b037-d62d00b7d62c" providerId="ADAL" clId="{875B8239-94CC-4726-BB50-2C0794696BDA}" dt="2024-06-21T19:24:32.356" v="84" actId="478"/>
          <ac:spMkLst>
            <pc:docMk/>
            <pc:sldMk cId="3538987370" sldId="2147471841"/>
            <ac:spMk id="2" creationId="{F384FA32-81DA-93CE-3832-69B79DDA7BBC}"/>
          </ac:spMkLst>
        </pc:spChg>
        <pc:spChg chg="del">
          <ac:chgData name="Edgard Morato" userId="1da6dde4-7cd4-47d1-b037-d62d00b7d62c" providerId="ADAL" clId="{875B8239-94CC-4726-BB50-2C0794696BDA}" dt="2024-06-21T19:24:32.356" v="84" actId="478"/>
          <ac:spMkLst>
            <pc:docMk/>
            <pc:sldMk cId="3538987370" sldId="2147471841"/>
            <ac:spMk id="3" creationId="{977FDBF9-62EF-BB85-B61E-AEBAA8578FE5}"/>
          </ac:spMkLst>
        </pc:spChg>
        <pc:spChg chg="del">
          <ac:chgData name="Edgard Morato" userId="1da6dde4-7cd4-47d1-b037-d62d00b7d62c" providerId="ADAL" clId="{875B8239-94CC-4726-BB50-2C0794696BDA}" dt="2024-06-21T19:24:32.356" v="84" actId="478"/>
          <ac:spMkLst>
            <pc:docMk/>
            <pc:sldMk cId="3538987370" sldId="2147471841"/>
            <ac:spMk id="4" creationId="{4465BFCA-2752-6A02-A8AB-6F35E008EE4B}"/>
          </ac:spMkLst>
        </pc:spChg>
        <pc:spChg chg="del">
          <ac:chgData name="Edgard Morato" userId="1da6dde4-7cd4-47d1-b037-d62d00b7d62c" providerId="ADAL" clId="{875B8239-94CC-4726-BB50-2C0794696BDA}" dt="2024-06-21T19:24:32.356" v="84" actId="478"/>
          <ac:spMkLst>
            <pc:docMk/>
            <pc:sldMk cId="3538987370" sldId="2147471841"/>
            <ac:spMk id="5" creationId="{D03372D8-BF52-E297-7CF5-9F1844455DEF}"/>
          </ac:spMkLst>
        </pc:spChg>
        <pc:spChg chg="del">
          <ac:chgData name="Edgard Morato" userId="1da6dde4-7cd4-47d1-b037-d62d00b7d62c" providerId="ADAL" clId="{875B8239-94CC-4726-BB50-2C0794696BDA}" dt="2024-06-21T19:24:32.356" v="84" actId="478"/>
          <ac:spMkLst>
            <pc:docMk/>
            <pc:sldMk cId="3538987370" sldId="2147471841"/>
            <ac:spMk id="6" creationId="{A2D0A166-36E6-5C21-BF8E-5C4B8B4F3F0D}"/>
          </ac:spMkLst>
        </pc:spChg>
        <pc:spChg chg="del">
          <ac:chgData name="Edgard Morato" userId="1da6dde4-7cd4-47d1-b037-d62d00b7d62c" providerId="ADAL" clId="{875B8239-94CC-4726-BB50-2C0794696BDA}" dt="2024-06-21T19:24:32.356" v="84" actId="478"/>
          <ac:spMkLst>
            <pc:docMk/>
            <pc:sldMk cId="3538987370" sldId="2147471841"/>
            <ac:spMk id="7" creationId="{3EA17CFA-0A5B-0DBE-5FBC-62795EFDCE60}"/>
          </ac:spMkLst>
        </pc:spChg>
        <pc:spChg chg="del">
          <ac:chgData name="Edgard Morato" userId="1da6dde4-7cd4-47d1-b037-d62d00b7d62c" providerId="ADAL" clId="{875B8239-94CC-4726-BB50-2C0794696BDA}" dt="2024-06-21T19:24:32.356" v="84" actId="478"/>
          <ac:spMkLst>
            <pc:docMk/>
            <pc:sldMk cId="3538987370" sldId="2147471841"/>
            <ac:spMk id="8" creationId="{246B86D9-6CB4-4585-C1F7-CF6DFEEAB842}"/>
          </ac:spMkLst>
        </pc:spChg>
        <pc:spChg chg="del">
          <ac:chgData name="Edgard Morato" userId="1da6dde4-7cd4-47d1-b037-d62d00b7d62c" providerId="ADAL" clId="{875B8239-94CC-4726-BB50-2C0794696BDA}" dt="2024-06-21T19:24:32.356" v="84" actId="478"/>
          <ac:spMkLst>
            <pc:docMk/>
            <pc:sldMk cId="3538987370" sldId="2147471841"/>
            <ac:spMk id="9" creationId="{1A5DA821-670E-184E-DC84-012AAF2A3DA4}"/>
          </ac:spMkLst>
        </pc:spChg>
        <pc:spChg chg="del">
          <ac:chgData name="Edgard Morato" userId="1da6dde4-7cd4-47d1-b037-d62d00b7d62c" providerId="ADAL" clId="{875B8239-94CC-4726-BB50-2C0794696BDA}" dt="2024-06-21T19:24:32.356" v="84" actId="478"/>
          <ac:spMkLst>
            <pc:docMk/>
            <pc:sldMk cId="3538987370" sldId="2147471841"/>
            <ac:spMk id="10" creationId="{AB8F3379-A158-C5F6-EA0F-5224ECD953D0}"/>
          </ac:spMkLst>
        </pc:spChg>
        <pc:spChg chg="del">
          <ac:chgData name="Edgard Morato" userId="1da6dde4-7cd4-47d1-b037-d62d00b7d62c" providerId="ADAL" clId="{875B8239-94CC-4726-BB50-2C0794696BDA}" dt="2024-06-21T19:24:32.356" v="84" actId="478"/>
          <ac:spMkLst>
            <pc:docMk/>
            <pc:sldMk cId="3538987370" sldId="2147471841"/>
            <ac:spMk id="13" creationId="{C207B055-F187-F9A3-B14D-40BB12E44DDB}"/>
          </ac:spMkLst>
        </pc:spChg>
        <pc:spChg chg="del">
          <ac:chgData name="Edgard Morato" userId="1da6dde4-7cd4-47d1-b037-d62d00b7d62c" providerId="ADAL" clId="{875B8239-94CC-4726-BB50-2C0794696BDA}" dt="2024-06-21T19:24:32.356" v="84" actId="478"/>
          <ac:spMkLst>
            <pc:docMk/>
            <pc:sldMk cId="3538987370" sldId="2147471841"/>
            <ac:spMk id="19" creationId="{2B58842B-755B-8312-BAC3-747A970B1E62}"/>
          </ac:spMkLst>
        </pc:spChg>
        <pc:spChg chg="del">
          <ac:chgData name="Edgard Morato" userId="1da6dde4-7cd4-47d1-b037-d62d00b7d62c" providerId="ADAL" clId="{875B8239-94CC-4726-BB50-2C0794696BDA}" dt="2024-06-21T19:24:32.356" v="84" actId="478"/>
          <ac:spMkLst>
            <pc:docMk/>
            <pc:sldMk cId="3538987370" sldId="2147471841"/>
            <ac:spMk id="20" creationId="{C65DF266-D51E-DEE3-00CF-0A68AAD4AABD}"/>
          </ac:spMkLst>
        </pc:spChg>
        <pc:spChg chg="del">
          <ac:chgData name="Edgard Morato" userId="1da6dde4-7cd4-47d1-b037-d62d00b7d62c" providerId="ADAL" clId="{875B8239-94CC-4726-BB50-2C0794696BDA}" dt="2024-06-21T19:24:32.356" v="84" actId="478"/>
          <ac:spMkLst>
            <pc:docMk/>
            <pc:sldMk cId="3538987370" sldId="2147471841"/>
            <ac:spMk id="21" creationId="{43E14B9D-694D-F481-5FD3-51E0D93B8D34}"/>
          </ac:spMkLst>
        </pc:spChg>
        <pc:spChg chg="del">
          <ac:chgData name="Edgard Morato" userId="1da6dde4-7cd4-47d1-b037-d62d00b7d62c" providerId="ADAL" clId="{875B8239-94CC-4726-BB50-2C0794696BDA}" dt="2024-06-21T19:24:32.356" v="84" actId="478"/>
          <ac:spMkLst>
            <pc:docMk/>
            <pc:sldMk cId="3538987370" sldId="2147471841"/>
            <ac:spMk id="22" creationId="{F6A8DB13-B7B9-1227-5880-F831415799AF}"/>
          </ac:spMkLst>
        </pc:spChg>
        <pc:spChg chg="del">
          <ac:chgData name="Edgard Morato" userId="1da6dde4-7cd4-47d1-b037-d62d00b7d62c" providerId="ADAL" clId="{875B8239-94CC-4726-BB50-2C0794696BDA}" dt="2024-06-21T19:24:32.356" v="84" actId="478"/>
          <ac:spMkLst>
            <pc:docMk/>
            <pc:sldMk cId="3538987370" sldId="2147471841"/>
            <ac:spMk id="23" creationId="{A9A44EF1-177D-D571-8AC6-DDBD520EB6A5}"/>
          </ac:spMkLst>
        </pc:spChg>
        <pc:spChg chg="del">
          <ac:chgData name="Edgard Morato" userId="1da6dde4-7cd4-47d1-b037-d62d00b7d62c" providerId="ADAL" clId="{875B8239-94CC-4726-BB50-2C0794696BDA}" dt="2024-06-21T19:24:32.356" v="84" actId="478"/>
          <ac:spMkLst>
            <pc:docMk/>
            <pc:sldMk cId="3538987370" sldId="2147471841"/>
            <ac:spMk id="24" creationId="{19284299-B036-B223-50A5-148E2C874339}"/>
          </ac:spMkLst>
        </pc:spChg>
        <pc:spChg chg="del">
          <ac:chgData name="Edgard Morato" userId="1da6dde4-7cd4-47d1-b037-d62d00b7d62c" providerId="ADAL" clId="{875B8239-94CC-4726-BB50-2C0794696BDA}" dt="2024-06-21T19:24:32.356" v="84" actId="478"/>
          <ac:spMkLst>
            <pc:docMk/>
            <pc:sldMk cId="3538987370" sldId="2147471841"/>
            <ac:spMk id="25" creationId="{ECBA0CF2-C90E-5E81-E71D-C8C5106011EF}"/>
          </ac:spMkLst>
        </pc:spChg>
        <pc:spChg chg="del">
          <ac:chgData name="Edgard Morato" userId="1da6dde4-7cd4-47d1-b037-d62d00b7d62c" providerId="ADAL" clId="{875B8239-94CC-4726-BB50-2C0794696BDA}" dt="2024-06-21T19:24:32.356" v="84" actId="478"/>
          <ac:spMkLst>
            <pc:docMk/>
            <pc:sldMk cId="3538987370" sldId="2147471841"/>
            <ac:spMk id="26" creationId="{4C61574F-1D6C-7DAC-84D4-146D8B08D0B0}"/>
          </ac:spMkLst>
        </pc:spChg>
        <pc:spChg chg="del">
          <ac:chgData name="Edgard Morato" userId="1da6dde4-7cd4-47d1-b037-d62d00b7d62c" providerId="ADAL" clId="{875B8239-94CC-4726-BB50-2C0794696BDA}" dt="2024-06-21T19:24:32.356" v="84" actId="478"/>
          <ac:spMkLst>
            <pc:docMk/>
            <pc:sldMk cId="3538987370" sldId="2147471841"/>
            <ac:spMk id="27" creationId="{B8F6358A-842A-567C-97B1-BC757B6CD6BC}"/>
          </ac:spMkLst>
        </pc:spChg>
        <pc:spChg chg="del">
          <ac:chgData name="Edgard Morato" userId="1da6dde4-7cd4-47d1-b037-d62d00b7d62c" providerId="ADAL" clId="{875B8239-94CC-4726-BB50-2C0794696BDA}" dt="2024-06-21T19:24:32.356" v="84" actId="478"/>
          <ac:spMkLst>
            <pc:docMk/>
            <pc:sldMk cId="3538987370" sldId="2147471841"/>
            <ac:spMk id="33" creationId="{B58A2BF7-E316-EC99-7626-4A1E04839C3E}"/>
          </ac:spMkLst>
        </pc:spChg>
        <pc:picChg chg="del">
          <ac:chgData name="Edgard Morato" userId="1da6dde4-7cd4-47d1-b037-d62d00b7d62c" providerId="ADAL" clId="{875B8239-94CC-4726-BB50-2C0794696BDA}" dt="2024-06-21T19:24:32.356" v="84" actId="478"/>
          <ac:picMkLst>
            <pc:docMk/>
            <pc:sldMk cId="3538987370" sldId="2147471841"/>
            <ac:picMk id="12" creationId="{E3B311C1-5435-A2D2-3CC5-3AE545757B09}"/>
          </ac:picMkLst>
        </pc:picChg>
        <pc:picChg chg="del">
          <ac:chgData name="Edgard Morato" userId="1da6dde4-7cd4-47d1-b037-d62d00b7d62c" providerId="ADAL" clId="{875B8239-94CC-4726-BB50-2C0794696BDA}" dt="2024-06-21T19:24:32.356" v="84" actId="478"/>
          <ac:picMkLst>
            <pc:docMk/>
            <pc:sldMk cId="3538987370" sldId="2147471841"/>
            <ac:picMk id="28" creationId="{57EC3C88-BA58-B091-5E9D-DD70530F697C}"/>
          </ac:picMkLst>
        </pc:picChg>
        <pc:picChg chg="add mod">
          <ac:chgData name="Edgard Morato" userId="1da6dde4-7cd4-47d1-b037-d62d00b7d62c" providerId="ADAL" clId="{875B8239-94CC-4726-BB50-2C0794696BDA}" dt="2024-06-21T19:36:08.887" v="122" actId="34135"/>
          <ac:picMkLst>
            <pc:docMk/>
            <pc:sldMk cId="3538987370" sldId="2147471841"/>
            <ac:picMk id="29" creationId="{CF198791-68E8-413B-7184-97E06B0ECA5F}"/>
          </ac:picMkLst>
        </pc:picChg>
        <pc:picChg chg="del">
          <ac:chgData name="Edgard Morato" userId="1da6dde4-7cd4-47d1-b037-d62d00b7d62c" providerId="ADAL" clId="{875B8239-94CC-4726-BB50-2C0794696BDA}" dt="2024-06-21T19:24:32.356" v="84" actId="478"/>
          <ac:picMkLst>
            <pc:docMk/>
            <pc:sldMk cId="3538987370" sldId="2147471841"/>
            <ac:picMk id="30" creationId="{C3890FA0-04B1-1452-D1FB-C7D1BAA4F3CA}"/>
          </ac:picMkLst>
        </pc:picChg>
        <pc:picChg chg="del">
          <ac:chgData name="Edgard Morato" userId="1da6dde4-7cd4-47d1-b037-d62d00b7d62c" providerId="ADAL" clId="{875B8239-94CC-4726-BB50-2C0794696BDA}" dt="2024-06-21T19:24:32.356" v="84" actId="478"/>
          <ac:picMkLst>
            <pc:docMk/>
            <pc:sldMk cId="3538987370" sldId="2147471841"/>
            <ac:picMk id="31" creationId="{34BD8EB7-6F7D-C5EF-C7DA-46B83D3B6606}"/>
          </ac:picMkLst>
        </pc:picChg>
        <pc:picChg chg="del">
          <ac:chgData name="Edgard Morato" userId="1da6dde4-7cd4-47d1-b037-d62d00b7d62c" providerId="ADAL" clId="{875B8239-94CC-4726-BB50-2C0794696BDA}" dt="2024-06-21T19:24:32.356" v="84" actId="478"/>
          <ac:picMkLst>
            <pc:docMk/>
            <pc:sldMk cId="3538987370" sldId="2147471841"/>
            <ac:picMk id="32" creationId="{F13928DF-EB39-6FD9-9486-9CABF04AE8A3}"/>
          </ac:picMkLst>
        </pc:picChg>
        <pc:picChg chg="del">
          <ac:chgData name="Edgard Morato" userId="1da6dde4-7cd4-47d1-b037-d62d00b7d62c" providerId="ADAL" clId="{875B8239-94CC-4726-BB50-2C0794696BDA}" dt="2024-06-21T19:24:32.356" v="84" actId="478"/>
          <ac:picMkLst>
            <pc:docMk/>
            <pc:sldMk cId="3538987370" sldId="2147471841"/>
            <ac:picMk id="35" creationId="{DAC6F1E6-B3F4-CC23-DA1F-37BBCDBE2A4A}"/>
          </ac:picMkLst>
        </pc:picChg>
        <pc:cxnChg chg="del">
          <ac:chgData name="Edgard Morato" userId="1da6dde4-7cd4-47d1-b037-d62d00b7d62c" providerId="ADAL" clId="{875B8239-94CC-4726-BB50-2C0794696BDA}" dt="2024-06-21T19:24:32.356" v="84" actId="478"/>
          <ac:cxnSpMkLst>
            <pc:docMk/>
            <pc:sldMk cId="3538987370" sldId="2147471841"/>
            <ac:cxnSpMk id="14" creationId="{6135A994-E996-5AB0-A3B1-70C643DA492B}"/>
          </ac:cxnSpMkLst>
        </pc:cxnChg>
        <pc:cxnChg chg="del">
          <ac:chgData name="Edgard Morato" userId="1da6dde4-7cd4-47d1-b037-d62d00b7d62c" providerId="ADAL" clId="{875B8239-94CC-4726-BB50-2C0794696BDA}" dt="2024-06-21T19:24:32.356" v="84" actId="478"/>
          <ac:cxnSpMkLst>
            <pc:docMk/>
            <pc:sldMk cId="3538987370" sldId="2147471841"/>
            <ac:cxnSpMk id="15" creationId="{97284600-084C-77E2-D6AB-772B25370C85}"/>
          </ac:cxnSpMkLst>
        </pc:cxnChg>
        <pc:cxnChg chg="del">
          <ac:chgData name="Edgard Morato" userId="1da6dde4-7cd4-47d1-b037-d62d00b7d62c" providerId="ADAL" clId="{875B8239-94CC-4726-BB50-2C0794696BDA}" dt="2024-06-21T19:24:32.356" v="84" actId="478"/>
          <ac:cxnSpMkLst>
            <pc:docMk/>
            <pc:sldMk cId="3538987370" sldId="2147471841"/>
            <ac:cxnSpMk id="16" creationId="{28D61FC9-084C-931A-1642-10604FFEA682}"/>
          </ac:cxnSpMkLst>
        </pc:cxnChg>
        <pc:cxnChg chg="del">
          <ac:chgData name="Edgard Morato" userId="1da6dde4-7cd4-47d1-b037-d62d00b7d62c" providerId="ADAL" clId="{875B8239-94CC-4726-BB50-2C0794696BDA}" dt="2024-06-21T19:24:32.356" v="84" actId="478"/>
          <ac:cxnSpMkLst>
            <pc:docMk/>
            <pc:sldMk cId="3538987370" sldId="2147471841"/>
            <ac:cxnSpMk id="17" creationId="{E40FAD61-71EE-8E61-EC30-D4EA0412BE97}"/>
          </ac:cxnSpMkLst>
        </pc:cxnChg>
        <pc:cxnChg chg="del">
          <ac:chgData name="Edgard Morato" userId="1da6dde4-7cd4-47d1-b037-d62d00b7d62c" providerId="ADAL" clId="{875B8239-94CC-4726-BB50-2C0794696BDA}" dt="2024-06-21T19:24:32.356" v="84" actId="478"/>
          <ac:cxnSpMkLst>
            <pc:docMk/>
            <pc:sldMk cId="3538987370" sldId="2147471841"/>
            <ac:cxnSpMk id="18" creationId="{0EE9D94E-51E6-51BC-E959-09962BDE8E10}"/>
          </ac:cxnSpMkLst>
        </pc:cxnChg>
      </pc:sldChg>
      <pc:sldChg chg="addSp delSp modSp mod">
        <pc:chgData name="Edgard Morato" userId="1da6dde4-7cd4-47d1-b037-d62d00b7d62c" providerId="ADAL" clId="{875B8239-94CC-4726-BB50-2C0794696BDA}" dt="2024-06-21T19:36:26.686" v="125"/>
        <pc:sldMkLst>
          <pc:docMk/>
          <pc:sldMk cId="1377452179" sldId="2147471843"/>
        </pc:sldMkLst>
        <pc:spChg chg="del">
          <ac:chgData name="Edgard Morato" userId="1da6dde4-7cd4-47d1-b037-d62d00b7d62c" providerId="ADAL" clId="{875B8239-94CC-4726-BB50-2C0794696BDA}" dt="2024-06-21T19:24:56.528" v="89" actId="478"/>
          <ac:spMkLst>
            <pc:docMk/>
            <pc:sldMk cId="1377452179" sldId="2147471843"/>
            <ac:spMk id="2" creationId="{A80B4AED-D4AC-F205-40F1-751378CA607E}"/>
          </ac:spMkLst>
        </pc:spChg>
        <pc:spChg chg="del">
          <ac:chgData name="Edgard Morato" userId="1da6dde4-7cd4-47d1-b037-d62d00b7d62c" providerId="ADAL" clId="{875B8239-94CC-4726-BB50-2C0794696BDA}" dt="2024-06-21T19:15:21.400" v="12" actId="478"/>
          <ac:spMkLst>
            <pc:docMk/>
            <pc:sldMk cId="1377452179" sldId="2147471843"/>
            <ac:spMk id="3" creationId="{C44E3EBA-69D8-380C-8E57-86CC5AC46408}"/>
          </ac:spMkLst>
        </pc:spChg>
        <pc:spChg chg="del">
          <ac:chgData name="Edgard Morato" userId="1da6dde4-7cd4-47d1-b037-d62d00b7d62c" providerId="ADAL" clId="{875B8239-94CC-4726-BB50-2C0794696BDA}" dt="2024-06-21T19:15:21.400" v="12" actId="478"/>
          <ac:spMkLst>
            <pc:docMk/>
            <pc:sldMk cId="1377452179" sldId="2147471843"/>
            <ac:spMk id="4" creationId="{BC6A9376-56E8-1316-3E58-90498E8683E8}"/>
          </ac:spMkLst>
        </pc:spChg>
        <pc:spChg chg="del">
          <ac:chgData name="Edgard Morato" userId="1da6dde4-7cd4-47d1-b037-d62d00b7d62c" providerId="ADAL" clId="{875B8239-94CC-4726-BB50-2C0794696BDA}" dt="2024-06-21T19:24:56.528" v="89" actId="478"/>
          <ac:spMkLst>
            <pc:docMk/>
            <pc:sldMk cId="1377452179" sldId="2147471843"/>
            <ac:spMk id="5" creationId="{967E14F8-601E-B3A9-E6CA-9D12681C6682}"/>
          </ac:spMkLst>
        </pc:spChg>
        <pc:spChg chg="add del mod">
          <ac:chgData name="Edgard Morato" userId="1da6dde4-7cd4-47d1-b037-d62d00b7d62c" providerId="ADAL" clId="{875B8239-94CC-4726-BB50-2C0794696BDA}" dt="2024-06-21T19:24:58.185" v="90" actId="478"/>
          <ac:spMkLst>
            <pc:docMk/>
            <pc:sldMk cId="1377452179" sldId="2147471843"/>
            <ac:spMk id="7" creationId="{12CA0293-D493-8E8A-C8C7-9B6F4F159092}"/>
          </ac:spMkLst>
        </pc:spChg>
        <pc:spChg chg="add mod">
          <ac:chgData name="Edgard Morato" userId="1da6dde4-7cd4-47d1-b037-d62d00b7d62c" providerId="ADAL" clId="{875B8239-94CC-4726-BB50-2C0794696BDA}" dt="2024-06-21T19:36:26.686" v="125"/>
          <ac:spMkLst>
            <pc:docMk/>
            <pc:sldMk cId="1377452179" sldId="2147471843"/>
            <ac:spMk id="10" creationId="{DF8DCFEA-1C81-E0B7-23BE-FD13E7A9543D}"/>
          </ac:spMkLst>
        </pc:spChg>
        <pc:spChg chg="add mod">
          <ac:chgData name="Edgard Morato" userId="1da6dde4-7cd4-47d1-b037-d62d00b7d62c" providerId="ADAL" clId="{875B8239-94CC-4726-BB50-2C0794696BDA}" dt="2024-06-21T19:36:26.686" v="125"/>
          <ac:spMkLst>
            <pc:docMk/>
            <pc:sldMk cId="1377452179" sldId="2147471843"/>
            <ac:spMk id="11" creationId="{38168582-17AF-D049-9BBE-0C2EE3BC2664}"/>
          </ac:spMkLst>
        </pc:spChg>
        <pc:picChg chg="add mod">
          <ac:chgData name="Edgard Morato" userId="1da6dde4-7cd4-47d1-b037-d62d00b7d62c" providerId="ADAL" clId="{875B8239-94CC-4726-BB50-2C0794696BDA}" dt="2024-06-21T19:36:17.740" v="124" actId="34135"/>
          <ac:picMkLst>
            <pc:docMk/>
            <pc:sldMk cId="1377452179" sldId="2147471843"/>
            <ac:picMk id="9" creationId="{321E1818-8E03-53B1-6DF1-875291D343BC}"/>
          </ac:picMkLst>
        </pc:picChg>
      </pc:sldChg>
      <pc:sldChg chg="addSp delSp modSp mod">
        <pc:chgData name="Edgard Morato" userId="1da6dde4-7cd4-47d1-b037-d62d00b7d62c" providerId="ADAL" clId="{875B8239-94CC-4726-BB50-2C0794696BDA}" dt="2024-07-01T19:13:27.437" v="158" actId="34135"/>
        <pc:sldMkLst>
          <pc:docMk/>
          <pc:sldMk cId="2671093986" sldId="2147471883"/>
        </pc:sldMkLst>
        <pc:spChg chg="del">
          <ac:chgData name="Edgard Morato" userId="1da6dde4-7cd4-47d1-b037-d62d00b7d62c" providerId="ADAL" clId="{875B8239-94CC-4726-BB50-2C0794696BDA}" dt="2024-06-21T19:17:09.789" v="13" actId="478"/>
          <ac:spMkLst>
            <pc:docMk/>
            <pc:sldMk cId="2671093986" sldId="2147471883"/>
            <ac:spMk id="5" creationId="{ADE984A7-662F-A2EE-3A7A-23696899AEF6}"/>
          </ac:spMkLst>
        </pc:spChg>
        <pc:spChg chg="del">
          <ac:chgData name="Edgard Morato" userId="1da6dde4-7cd4-47d1-b037-d62d00b7d62c" providerId="ADAL" clId="{875B8239-94CC-4726-BB50-2C0794696BDA}" dt="2024-06-21T19:17:09.789" v="13" actId="478"/>
          <ac:spMkLst>
            <pc:docMk/>
            <pc:sldMk cId="2671093986" sldId="2147471883"/>
            <ac:spMk id="7" creationId="{B0B4C452-8266-5D5A-5CAC-6C9DE8AF9C68}"/>
          </ac:spMkLst>
        </pc:spChg>
        <pc:spChg chg="del">
          <ac:chgData name="Edgard Morato" userId="1da6dde4-7cd4-47d1-b037-d62d00b7d62c" providerId="ADAL" clId="{875B8239-94CC-4726-BB50-2C0794696BDA}" dt="2024-06-21T19:17:09.789" v="13" actId="478"/>
          <ac:spMkLst>
            <pc:docMk/>
            <pc:sldMk cId="2671093986" sldId="2147471883"/>
            <ac:spMk id="14" creationId="{C65D0F16-01B6-88BE-4C1E-DB532AD02854}"/>
          </ac:spMkLst>
        </pc:spChg>
        <pc:spChg chg="del">
          <ac:chgData name="Edgard Morato" userId="1da6dde4-7cd4-47d1-b037-d62d00b7d62c" providerId="ADAL" clId="{875B8239-94CC-4726-BB50-2C0794696BDA}" dt="2024-06-21T19:17:09.789" v="13" actId="478"/>
          <ac:spMkLst>
            <pc:docMk/>
            <pc:sldMk cId="2671093986" sldId="2147471883"/>
            <ac:spMk id="15" creationId="{4A060A70-F163-277E-67EA-7A55428C8FBB}"/>
          </ac:spMkLst>
        </pc:spChg>
        <pc:picChg chg="add mod">
          <ac:chgData name="Edgard Morato" userId="1da6dde4-7cd4-47d1-b037-d62d00b7d62c" providerId="ADAL" clId="{875B8239-94CC-4726-BB50-2C0794696BDA}" dt="2024-07-01T19:13:27.437" v="158" actId="34135"/>
          <ac:picMkLst>
            <pc:docMk/>
            <pc:sldMk cId="2671093986" sldId="2147471883"/>
            <ac:picMk id="3" creationId="{13A4EB1C-F1E8-F42C-8810-849D31993EC5}"/>
          </ac:picMkLst>
        </pc:picChg>
        <pc:picChg chg="del">
          <ac:chgData name="Edgard Morato" userId="1da6dde4-7cd4-47d1-b037-d62d00b7d62c" providerId="ADAL" clId="{875B8239-94CC-4726-BB50-2C0794696BDA}" dt="2024-06-21T19:17:09.789" v="13" actId="478"/>
          <ac:picMkLst>
            <pc:docMk/>
            <pc:sldMk cId="2671093986" sldId="2147471883"/>
            <ac:picMk id="3" creationId="{8658CAF6-3A4B-6F8A-ED1E-E28BC1798066}"/>
          </ac:picMkLst>
        </pc:picChg>
        <pc:picChg chg="add del mod">
          <ac:chgData name="Edgard Morato" userId="1da6dde4-7cd4-47d1-b037-d62d00b7d62c" providerId="ADAL" clId="{875B8239-94CC-4726-BB50-2C0794696BDA}" dt="2024-07-01T19:13:16.754" v="156" actId="478"/>
          <ac:picMkLst>
            <pc:docMk/>
            <pc:sldMk cId="2671093986" sldId="2147471883"/>
            <ac:picMk id="4" creationId="{6A22AB76-EBE3-19C3-F928-C27161307701}"/>
          </ac:picMkLst>
        </pc:picChg>
        <pc:picChg chg="del">
          <ac:chgData name="Edgard Morato" userId="1da6dde4-7cd4-47d1-b037-d62d00b7d62c" providerId="ADAL" clId="{875B8239-94CC-4726-BB50-2C0794696BDA}" dt="2024-06-21T19:17:09.789" v="13" actId="478"/>
          <ac:picMkLst>
            <pc:docMk/>
            <pc:sldMk cId="2671093986" sldId="2147471883"/>
            <ac:picMk id="13" creationId="{82D8865D-76A6-CA2F-23EA-389C0B2A7AF9}"/>
          </ac:picMkLst>
        </pc:picChg>
      </pc:sldChg>
      <pc:sldChg chg="addSp delSp modSp mod">
        <pc:chgData name="Edgard Morato" userId="1da6dde4-7cd4-47d1-b037-d62d00b7d62c" providerId="ADAL" clId="{875B8239-94CC-4726-BB50-2C0794696BDA}" dt="2024-06-21T19:41:44.881" v="153"/>
        <pc:sldMkLst>
          <pc:docMk/>
          <pc:sldMk cId="432261805" sldId="2147471908"/>
        </pc:sldMkLst>
        <pc:spChg chg="del">
          <ac:chgData name="Edgard Morato" userId="1da6dde4-7cd4-47d1-b037-d62d00b7d62c" providerId="ADAL" clId="{875B8239-94CC-4726-BB50-2C0794696BDA}" dt="2024-06-21T19:24:42.706" v="86" actId="478"/>
          <ac:spMkLst>
            <pc:docMk/>
            <pc:sldMk cId="432261805" sldId="2147471908"/>
            <ac:spMk id="2" creationId="{2951EE2A-0660-3168-24E0-D1902BE891D7}"/>
          </ac:spMkLst>
        </pc:spChg>
        <pc:spChg chg="del">
          <ac:chgData name="Edgard Morato" userId="1da6dde4-7cd4-47d1-b037-d62d00b7d62c" providerId="ADAL" clId="{875B8239-94CC-4726-BB50-2C0794696BDA}" dt="2024-06-21T19:24:42.706" v="86" actId="478"/>
          <ac:spMkLst>
            <pc:docMk/>
            <pc:sldMk cId="432261805" sldId="2147471908"/>
            <ac:spMk id="3" creationId="{7159455C-1E79-0E65-E71E-828E19E39830}"/>
          </ac:spMkLst>
        </pc:spChg>
        <pc:spChg chg="del">
          <ac:chgData name="Edgard Morato" userId="1da6dde4-7cd4-47d1-b037-d62d00b7d62c" providerId="ADAL" clId="{875B8239-94CC-4726-BB50-2C0794696BDA}" dt="2024-06-21T19:24:42.706" v="86" actId="478"/>
          <ac:spMkLst>
            <pc:docMk/>
            <pc:sldMk cId="432261805" sldId="2147471908"/>
            <ac:spMk id="4" creationId="{A4C9D58A-C258-C86B-6173-BF7C6C54AF2F}"/>
          </ac:spMkLst>
        </pc:spChg>
        <pc:spChg chg="del">
          <ac:chgData name="Edgard Morato" userId="1da6dde4-7cd4-47d1-b037-d62d00b7d62c" providerId="ADAL" clId="{875B8239-94CC-4726-BB50-2C0794696BDA}" dt="2024-06-21T19:24:42.706" v="86" actId="478"/>
          <ac:spMkLst>
            <pc:docMk/>
            <pc:sldMk cId="432261805" sldId="2147471908"/>
            <ac:spMk id="6" creationId="{578A8D64-09EA-5B4A-CB6F-8E5A4AAE1C67}"/>
          </ac:spMkLst>
        </pc:spChg>
        <pc:spChg chg="del">
          <ac:chgData name="Edgard Morato" userId="1da6dde4-7cd4-47d1-b037-d62d00b7d62c" providerId="ADAL" clId="{875B8239-94CC-4726-BB50-2C0794696BDA}" dt="2024-06-21T19:24:42.706" v="86" actId="478"/>
          <ac:spMkLst>
            <pc:docMk/>
            <pc:sldMk cId="432261805" sldId="2147471908"/>
            <ac:spMk id="7" creationId="{3CDAB892-D64D-92B7-E6DE-8151BB02085E}"/>
          </ac:spMkLst>
        </pc:spChg>
        <pc:spChg chg="del">
          <ac:chgData name="Edgard Morato" userId="1da6dde4-7cd4-47d1-b037-d62d00b7d62c" providerId="ADAL" clId="{875B8239-94CC-4726-BB50-2C0794696BDA}" dt="2024-06-21T19:24:42.706" v="86" actId="478"/>
          <ac:spMkLst>
            <pc:docMk/>
            <pc:sldMk cId="432261805" sldId="2147471908"/>
            <ac:spMk id="8" creationId="{239811D2-80A4-624D-44CC-18498ACD7637}"/>
          </ac:spMkLst>
        </pc:spChg>
        <pc:spChg chg="del">
          <ac:chgData name="Edgard Morato" userId="1da6dde4-7cd4-47d1-b037-d62d00b7d62c" providerId="ADAL" clId="{875B8239-94CC-4726-BB50-2C0794696BDA}" dt="2024-06-21T19:24:42.706" v="86" actId="478"/>
          <ac:spMkLst>
            <pc:docMk/>
            <pc:sldMk cId="432261805" sldId="2147471908"/>
            <ac:spMk id="9" creationId="{D56AB3F2-AEB6-C715-378C-7AD82698651D}"/>
          </ac:spMkLst>
        </pc:spChg>
        <pc:spChg chg="del">
          <ac:chgData name="Edgard Morato" userId="1da6dde4-7cd4-47d1-b037-d62d00b7d62c" providerId="ADAL" clId="{875B8239-94CC-4726-BB50-2C0794696BDA}" dt="2024-06-21T19:24:42.706" v="86" actId="478"/>
          <ac:spMkLst>
            <pc:docMk/>
            <pc:sldMk cId="432261805" sldId="2147471908"/>
            <ac:spMk id="10" creationId="{5B2FAF5A-31A1-5637-B453-558DEFCC012E}"/>
          </ac:spMkLst>
        </pc:spChg>
        <pc:spChg chg="del">
          <ac:chgData name="Edgard Morato" userId="1da6dde4-7cd4-47d1-b037-d62d00b7d62c" providerId="ADAL" clId="{875B8239-94CC-4726-BB50-2C0794696BDA}" dt="2024-06-21T19:24:42.706" v="86" actId="478"/>
          <ac:spMkLst>
            <pc:docMk/>
            <pc:sldMk cId="432261805" sldId="2147471908"/>
            <ac:spMk id="12" creationId="{1FA1BE23-D613-FD89-C608-A7B41997DF10}"/>
          </ac:spMkLst>
        </pc:spChg>
        <pc:spChg chg="del">
          <ac:chgData name="Edgard Morato" userId="1da6dde4-7cd4-47d1-b037-d62d00b7d62c" providerId="ADAL" clId="{875B8239-94CC-4726-BB50-2C0794696BDA}" dt="2024-06-21T19:24:42.706" v="86" actId="478"/>
          <ac:spMkLst>
            <pc:docMk/>
            <pc:sldMk cId="432261805" sldId="2147471908"/>
            <ac:spMk id="13" creationId="{AC5CA302-4F4E-E265-46FA-8F3C36FCA935}"/>
          </ac:spMkLst>
        </pc:spChg>
        <pc:spChg chg="del">
          <ac:chgData name="Edgard Morato" userId="1da6dde4-7cd4-47d1-b037-d62d00b7d62c" providerId="ADAL" clId="{875B8239-94CC-4726-BB50-2C0794696BDA}" dt="2024-06-21T19:24:42.706" v="86" actId="478"/>
          <ac:spMkLst>
            <pc:docMk/>
            <pc:sldMk cId="432261805" sldId="2147471908"/>
            <ac:spMk id="14" creationId="{07D07922-C8FC-6B86-5367-67EAE4023D89}"/>
          </ac:spMkLst>
        </pc:spChg>
        <pc:spChg chg="del">
          <ac:chgData name="Edgard Morato" userId="1da6dde4-7cd4-47d1-b037-d62d00b7d62c" providerId="ADAL" clId="{875B8239-94CC-4726-BB50-2C0794696BDA}" dt="2024-06-21T19:24:42.706" v="86" actId="478"/>
          <ac:spMkLst>
            <pc:docMk/>
            <pc:sldMk cId="432261805" sldId="2147471908"/>
            <ac:spMk id="15" creationId="{BF6BD988-4E3D-4B16-AD60-54D99C274251}"/>
          </ac:spMkLst>
        </pc:spChg>
        <pc:spChg chg="del">
          <ac:chgData name="Edgard Morato" userId="1da6dde4-7cd4-47d1-b037-d62d00b7d62c" providerId="ADAL" clId="{875B8239-94CC-4726-BB50-2C0794696BDA}" dt="2024-06-21T19:24:42.706" v="86" actId="478"/>
          <ac:spMkLst>
            <pc:docMk/>
            <pc:sldMk cId="432261805" sldId="2147471908"/>
            <ac:spMk id="16" creationId="{F97DDF65-D364-D4D2-D960-5A091AC34F5A}"/>
          </ac:spMkLst>
        </pc:spChg>
        <pc:spChg chg="del">
          <ac:chgData name="Edgard Morato" userId="1da6dde4-7cd4-47d1-b037-d62d00b7d62c" providerId="ADAL" clId="{875B8239-94CC-4726-BB50-2C0794696BDA}" dt="2024-06-21T19:24:42.706" v="86" actId="478"/>
          <ac:spMkLst>
            <pc:docMk/>
            <pc:sldMk cId="432261805" sldId="2147471908"/>
            <ac:spMk id="17" creationId="{849F4899-4EC7-0872-038C-E31FE72D1520}"/>
          </ac:spMkLst>
        </pc:spChg>
        <pc:spChg chg="del">
          <ac:chgData name="Edgard Morato" userId="1da6dde4-7cd4-47d1-b037-d62d00b7d62c" providerId="ADAL" clId="{875B8239-94CC-4726-BB50-2C0794696BDA}" dt="2024-06-21T19:24:42.706" v="86" actId="478"/>
          <ac:spMkLst>
            <pc:docMk/>
            <pc:sldMk cId="432261805" sldId="2147471908"/>
            <ac:spMk id="18" creationId="{E89DC4CF-980E-BE27-4D60-52D6CF9B71ED}"/>
          </ac:spMkLst>
        </pc:spChg>
        <pc:spChg chg="add del mod">
          <ac:chgData name="Edgard Morato" userId="1da6dde4-7cd4-47d1-b037-d62d00b7d62c" providerId="ADAL" clId="{875B8239-94CC-4726-BB50-2C0794696BDA}" dt="2024-06-21T19:24:44.357" v="87" actId="478"/>
          <ac:spMkLst>
            <pc:docMk/>
            <pc:sldMk cId="432261805" sldId="2147471908"/>
            <ac:spMk id="20" creationId="{1F599FB4-5845-DFDE-92ED-6F468CA29F3D}"/>
          </ac:spMkLst>
        </pc:spChg>
        <pc:spChg chg="add del mod">
          <ac:chgData name="Edgard Morato" userId="1da6dde4-7cd4-47d1-b037-d62d00b7d62c" providerId="ADAL" clId="{875B8239-94CC-4726-BB50-2C0794696BDA}" dt="2024-06-21T19:24:44.357" v="87" actId="478"/>
          <ac:spMkLst>
            <pc:docMk/>
            <pc:sldMk cId="432261805" sldId="2147471908"/>
            <ac:spMk id="22" creationId="{0C155388-AD28-11DB-4FE0-FC5EEDF44825}"/>
          </ac:spMkLst>
        </pc:spChg>
        <pc:spChg chg="add mod">
          <ac:chgData name="Edgard Morato" userId="1da6dde4-7cd4-47d1-b037-d62d00b7d62c" providerId="ADAL" clId="{875B8239-94CC-4726-BB50-2C0794696BDA}" dt="2024-06-21T19:41:44.881" v="153"/>
          <ac:spMkLst>
            <pc:docMk/>
            <pc:sldMk cId="432261805" sldId="2147471908"/>
            <ac:spMk id="25" creationId="{DBC2E3AD-E7BE-F323-E27F-5912EF19B829}"/>
          </ac:spMkLst>
        </pc:spChg>
        <pc:spChg chg="del">
          <ac:chgData name="Edgard Morato" userId="1da6dde4-7cd4-47d1-b037-d62d00b7d62c" providerId="ADAL" clId="{875B8239-94CC-4726-BB50-2C0794696BDA}" dt="2024-06-21T19:24:42.706" v="86" actId="478"/>
          <ac:spMkLst>
            <pc:docMk/>
            <pc:sldMk cId="432261805" sldId="2147471908"/>
            <ac:spMk id="29" creationId="{42029580-14F6-F556-2254-E52C53A0B6F4}"/>
          </ac:spMkLst>
        </pc:spChg>
        <pc:spChg chg="del">
          <ac:chgData name="Edgard Morato" userId="1da6dde4-7cd4-47d1-b037-d62d00b7d62c" providerId="ADAL" clId="{875B8239-94CC-4726-BB50-2C0794696BDA}" dt="2024-06-21T19:24:42.706" v="86" actId="478"/>
          <ac:spMkLst>
            <pc:docMk/>
            <pc:sldMk cId="432261805" sldId="2147471908"/>
            <ac:spMk id="30" creationId="{14C76B57-7F38-B19B-8151-78B47826894A}"/>
          </ac:spMkLst>
        </pc:spChg>
        <pc:spChg chg="del">
          <ac:chgData name="Edgard Morato" userId="1da6dde4-7cd4-47d1-b037-d62d00b7d62c" providerId="ADAL" clId="{875B8239-94CC-4726-BB50-2C0794696BDA}" dt="2024-06-21T19:24:42.706" v="86" actId="478"/>
          <ac:spMkLst>
            <pc:docMk/>
            <pc:sldMk cId="432261805" sldId="2147471908"/>
            <ac:spMk id="31" creationId="{13789644-838D-D7D1-B06D-A9596795C7B1}"/>
          </ac:spMkLst>
        </pc:spChg>
        <pc:spChg chg="del">
          <ac:chgData name="Edgard Morato" userId="1da6dde4-7cd4-47d1-b037-d62d00b7d62c" providerId="ADAL" clId="{875B8239-94CC-4726-BB50-2C0794696BDA}" dt="2024-06-21T19:24:42.706" v="86" actId="478"/>
          <ac:spMkLst>
            <pc:docMk/>
            <pc:sldMk cId="432261805" sldId="2147471908"/>
            <ac:spMk id="38" creationId="{0BBC29AE-584B-66E1-0236-891FB2B904C3}"/>
          </ac:spMkLst>
        </pc:spChg>
        <pc:spChg chg="del">
          <ac:chgData name="Edgard Morato" userId="1da6dde4-7cd4-47d1-b037-d62d00b7d62c" providerId="ADAL" clId="{875B8239-94CC-4726-BB50-2C0794696BDA}" dt="2024-06-21T19:24:42.706" v="86" actId="478"/>
          <ac:spMkLst>
            <pc:docMk/>
            <pc:sldMk cId="432261805" sldId="2147471908"/>
            <ac:spMk id="58" creationId="{9910F649-4386-790F-A691-8EB8FA9E7769}"/>
          </ac:spMkLst>
        </pc:spChg>
        <pc:spChg chg="del">
          <ac:chgData name="Edgard Morato" userId="1da6dde4-7cd4-47d1-b037-d62d00b7d62c" providerId="ADAL" clId="{875B8239-94CC-4726-BB50-2C0794696BDA}" dt="2024-06-21T19:24:42.706" v="86" actId="478"/>
          <ac:spMkLst>
            <pc:docMk/>
            <pc:sldMk cId="432261805" sldId="2147471908"/>
            <ac:spMk id="59" creationId="{D43658C6-A71C-8C47-768F-665246E0F900}"/>
          </ac:spMkLst>
        </pc:spChg>
        <pc:spChg chg="del">
          <ac:chgData name="Edgard Morato" userId="1da6dde4-7cd4-47d1-b037-d62d00b7d62c" providerId="ADAL" clId="{875B8239-94CC-4726-BB50-2C0794696BDA}" dt="2024-06-21T19:24:42.706" v="86" actId="478"/>
          <ac:spMkLst>
            <pc:docMk/>
            <pc:sldMk cId="432261805" sldId="2147471908"/>
            <ac:spMk id="60" creationId="{86D3BF9B-B265-4681-A05D-89D3BBC57F35}"/>
          </ac:spMkLst>
        </pc:spChg>
        <pc:spChg chg="del">
          <ac:chgData name="Edgard Morato" userId="1da6dde4-7cd4-47d1-b037-d62d00b7d62c" providerId="ADAL" clId="{875B8239-94CC-4726-BB50-2C0794696BDA}" dt="2024-06-21T19:24:42.706" v="86" actId="478"/>
          <ac:spMkLst>
            <pc:docMk/>
            <pc:sldMk cId="432261805" sldId="2147471908"/>
            <ac:spMk id="61" creationId="{987A28F4-A16E-2C55-7A48-40F604052A61}"/>
          </ac:spMkLst>
        </pc:spChg>
        <pc:spChg chg="del">
          <ac:chgData name="Edgard Morato" userId="1da6dde4-7cd4-47d1-b037-d62d00b7d62c" providerId="ADAL" clId="{875B8239-94CC-4726-BB50-2C0794696BDA}" dt="2024-06-21T19:24:42.706" v="86" actId="478"/>
          <ac:spMkLst>
            <pc:docMk/>
            <pc:sldMk cId="432261805" sldId="2147471908"/>
            <ac:spMk id="62" creationId="{6AFFE8A6-6A17-9E8F-CA64-D812DB753A4D}"/>
          </ac:spMkLst>
        </pc:spChg>
        <pc:spChg chg="del">
          <ac:chgData name="Edgard Morato" userId="1da6dde4-7cd4-47d1-b037-d62d00b7d62c" providerId="ADAL" clId="{875B8239-94CC-4726-BB50-2C0794696BDA}" dt="2024-06-21T19:24:42.706" v="86" actId="478"/>
          <ac:spMkLst>
            <pc:docMk/>
            <pc:sldMk cId="432261805" sldId="2147471908"/>
            <ac:spMk id="63" creationId="{BBF448FA-42D8-D70B-B674-632C9857A4E3}"/>
          </ac:spMkLst>
        </pc:spChg>
        <pc:spChg chg="del">
          <ac:chgData name="Edgard Morato" userId="1da6dde4-7cd4-47d1-b037-d62d00b7d62c" providerId="ADAL" clId="{875B8239-94CC-4726-BB50-2C0794696BDA}" dt="2024-06-21T19:24:42.706" v="86" actId="478"/>
          <ac:spMkLst>
            <pc:docMk/>
            <pc:sldMk cId="432261805" sldId="2147471908"/>
            <ac:spMk id="64" creationId="{DDB0DFD6-FCFF-C05D-931F-E477D2D99C30}"/>
          </ac:spMkLst>
        </pc:spChg>
        <pc:spChg chg="del">
          <ac:chgData name="Edgard Morato" userId="1da6dde4-7cd4-47d1-b037-d62d00b7d62c" providerId="ADAL" clId="{875B8239-94CC-4726-BB50-2C0794696BDA}" dt="2024-06-21T19:24:42.706" v="86" actId="478"/>
          <ac:spMkLst>
            <pc:docMk/>
            <pc:sldMk cId="432261805" sldId="2147471908"/>
            <ac:spMk id="65" creationId="{D3618A69-B1C0-9204-65C9-F61C3727CEBA}"/>
          </ac:spMkLst>
        </pc:spChg>
        <pc:spChg chg="del">
          <ac:chgData name="Edgard Morato" userId="1da6dde4-7cd4-47d1-b037-d62d00b7d62c" providerId="ADAL" clId="{875B8239-94CC-4726-BB50-2C0794696BDA}" dt="2024-06-21T19:24:42.706" v="86" actId="478"/>
          <ac:spMkLst>
            <pc:docMk/>
            <pc:sldMk cId="432261805" sldId="2147471908"/>
            <ac:spMk id="66" creationId="{E3002800-5BF0-8ABF-9FA8-E2BD321E3364}"/>
          </ac:spMkLst>
        </pc:spChg>
        <pc:spChg chg="del">
          <ac:chgData name="Edgard Morato" userId="1da6dde4-7cd4-47d1-b037-d62d00b7d62c" providerId="ADAL" clId="{875B8239-94CC-4726-BB50-2C0794696BDA}" dt="2024-06-21T19:24:42.706" v="86" actId="478"/>
          <ac:spMkLst>
            <pc:docMk/>
            <pc:sldMk cId="432261805" sldId="2147471908"/>
            <ac:spMk id="73" creationId="{5E158702-62E8-D916-F2B9-19E32BF5B2A2}"/>
          </ac:spMkLst>
        </pc:spChg>
        <pc:grpChg chg="del">
          <ac:chgData name="Edgard Morato" userId="1da6dde4-7cd4-47d1-b037-d62d00b7d62c" providerId="ADAL" clId="{875B8239-94CC-4726-BB50-2C0794696BDA}" dt="2024-06-21T19:24:42.706" v="86" actId="478"/>
          <ac:grpSpMkLst>
            <pc:docMk/>
            <pc:sldMk cId="432261805" sldId="2147471908"/>
            <ac:grpSpMk id="11" creationId="{014668D5-C29E-D64E-F671-8C32D729B314}"/>
          </ac:grpSpMkLst>
        </pc:grpChg>
        <pc:grpChg chg="del">
          <ac:chgData name="Edgard Morato" userId="1da6dde4-7cd4-47d1-b037-d62d00b7d62c" providerId="ADAL" clId="{875B8239-94CC-4726-BB50-2C0794696BDA}" dt="2024-06-21T19:24:42.706" v="86" actId="478"/>
          <ac:grpSpMkLst>
            <pc:docMk/>
            <pc:sldMk cId="432261805" sldId="2147471908"/>
            <ac:grpSpMk id="85" creationId="{34B7AF68-562F-17C1-9E56-386139351FCB}"/>
          </ac:grpSpMkLst>
        </pc:grpChg>
        <pc:grpChg chg="del">
          <ac:chgData name="Edgard Morato" userId="1da6dde4-7cd4-47d1-b037-d62d00b7d62c" providerId="ADAL" clId="{875B8239-94CC-4726-BB50-2C0794696BDA}" dt="2024-06-21T19:24:42.706" v="86" actId="478"/>
          <ac:grpSpMkLst>
            <pc:docMk/>
            <pc:sldMk cId="432261805" sldId="2147471908"/>
            <ac:grpSpMk id="86" creationId="{E284A3D7-ABC9-E6A4-D2C0-12DFFE43930B}"/>
          </ac:grpSpMkLst>
        </pc:grpChg>
        <pc:grpChg chg="del">
          <ac:chgData name="Edgard Morato" userId="1da6dde4-7cd4-47d1-b037-d62d00b7d62c" providerId="ADAL" clId="{875B8239-94CC-4726-BB50-2C0794696BDA}" dt="2024-06-21T19:24:42.706" v="86" actId="478"/>
          <ac:grpSpMkLst>
            <pc:docMk/>
            <pc:sldMk cId="432261805" sldId="2147471908"/>
            <ac:grpSpMk id="87" creationId="{BBA120EB-B424-794B-079D-25AEA4768ED3}"/>
          </ac:grpSpMkLst>
        </pc:grpChg>
        <pc:grpChg chg="del">
          <ac:chgData name="Edgard Morato" userId="1da6dde4-7cd4-47d1-b037-d62d00b7d62c" providerId="ADAL" clId="{875B8239-94CC-4726-BB50-2C0794696BDA}" dt="2024-06-21T19:24:42.706" v="86" actId="478"/>
          <ac:grpSpMkLst>
            <pc:docMk/>
            <pc:sldMk cId="432261805" sldId="2147471908"/>
            <ac:grpSpMk id="89" creationId="{B6B9E159-15D4-499D-3C03-46ACBF3BF2CF}"/>
          </ac:grpSpMkLst>
        </pc:grpChg>
        <pc:grpChg chg="del">
          <ac:chgData name="Edgard Morato" userId="1da6dde4-7cd4-47d1-b037-d62d00b7d62c" providerId="ADAL" clId="{875B8239-94CC-4726-BB50-2C0794696BDA}" dt="2024-06-21T19:24:42.706" v="86" actId="478"/>
          <ac:grpSpMkLst>
            <pc:docMk/>
            <pc:sldMk cId="432261805" sldId="2147471908"/>
            <ac:grpSpMk id="91" creationId="{91EC43C7-A0EA-701D-9FFA-576C36CE7D46}"/>
          </ac:grpSpMkLst>
        </pc:grpChg>
        <pc:grpChg chg="del">
          <ac:chgData name="Edgard Morato" userId="1da6dde4-7cd4-47d1-b037-d62d00b7d62c" providerId="ADAL" clId="{875B8239-94CC-4726-BB50-2C0794696BDA}" dt="2024-06-21T19:24:42.706" v="86" actId="478"/>
          <ac:grpSpMkLst>
            <pc:docMk/>
            <pc:sldMk cId="432261805" sldId="2147471908"/>
            <ac:grpSpMk id="94" creationId="{852C6838-9E7B-E2E9-F04E-B1373ACDE896}"/>
          </ac:grpSpMkLst>
        </pc:grpChg>
        <pc:picChg chg="add mod">
          <ac:chgData name="Edgard Morato" userId="1da6dde4-7cd4-47d1-b037-d62d00b7d62c" providerId="ADAL" clId="{875B8239-94CC-4726-BB50-2C0794696BDA}" dt="2024-06-21T19:36:11.812" v="123" actId="34135"/>
          <ac:picMkLst>
            <pc:docMk/>
            <pc:sldMk cId="432261805" sldId="2147471908"/>
            <ac:picMk id="24" creationId="{D113411B-F3EC-3B4F-A25B-CA1061A784D4}"/>
          </ac:picMkLst>
        </pc:picChg>
        <pc:picChg chg="del">
          <ac:chgData name="Edgard Morato" userId="1da6dde4-7cd4-47d1-b037-d62d00b7d62c" providerId="ADAL" clId="{875B8239-94CC-4726-BB50-2C0794696BDA}" dt="2024-06-21T19:24:42.706" v="86" actId="478"/>
          <ac:picMkLst>
            <pc:docMk/>
            <pc:sldMk cId="432261805" sldId="2147471908"/>
            <ac:picMk id="48" creationId="{5A9A398C-B9ED-A6AE-6AB5-236929816974}"/>
          </ac:picMkLst>
        </pc:picChg>
        <pc:picChg chg="del">
          <ac:chgData name="Edgard Morato" userId="1da6dde4-7cd4-47d1-b037-d62d00b7d62c" providerId="ADAL" clId="{875B8239-94CC-4726-BB50-2C0794696BDA}" dt="2024-06-21T19:24:42.706" v="86" actId="478"/>
          <ac:picMkLst>
            <pc:docMk/>
            <pc:sldMk cId="432261805" sldId="2147471908"/>
            <ac:picMk id="50" creationId="{CB7999C2-F91D-14E8-FBB6-61BC265B14B8}"/>
          </ac:picMkLst>
        </pc:picChg>
        <pc:picChg chg="del">
          <ac:chgData name="Edgard Morato" userId="1da6dde4-7cd4-47d1-b037-d62d00b7d62c" providerId="ADAL" clId="{875B8239-94CC-4726-BB50-2C0794696BDA}" dt="2024-06-21T19:24:42.706" v="86" actId="478"/>
          <ac:picMkLst>
            <pc:docMk/>
            <pc:sldMk cId="432261805" sldId="2147471908"/>
            <ac:picMk id="51" creationId="{D4C056B2-71EB-AD35-B14A-845BDFB8292D}"/>
          </ac:picMkLst>
        </pc:picChg>
        <pc:picChg chg="del">
          <ac:chgData name="Edgard Morato" userId="1da6dde4-7cd4-47d1-b037-d62d00b7d62c" providerId="ADAL" clId="{875B8239-94CC-4726-BB50-2C0794696BDA}" dt="2024-06-21T19:24:42.706" v="86" actId="478"/>
          <ac:picMkLst>
            <pc:docMk/>
            <pc:sldMk cId="432261805" sldId="2147471908"/>
            <ac:picMk id="54" creationId="{E9249694-E093-CD31-60E6-36A69F102BA6}"/>
          </ac:picMkLst>
        </pc:picChg>
        <pc:picChg chg="del">
          <ac:chgData name="Edgard Morato" userId="1da6dde4-7cd4-47d1-b037-d62d00b7d62c" providerId="ADAL" clId="{875B8239-94CC-4726-BB50-2C0794696BDA}" dt="2024-06-21T19:24:42.706" v="86" actId="478"/>
          <ac:picMkLst>
            <pc:docMk/>
            <pc:sldMk cId="432261805" sldId="2147471908"/>
            <ac:picMk id="55" creationId="{F6969C56-75F8-A773-7C70-70A037B01449}"/>
          </ac:picMkLst>
        </pc:picChg>
        <pc:picChg chg="del">
          <ac:chgData name="Edgard Morato" userId="1da6dde4-7cd4-47d1-b037-d62d00b7d62c" providerId="ADAL" clId="{875B8239-94CC-4726-BB50-2C0794696BDA}" dt="2024-06-21T19:24:42.706" v="86" actId="478"/>
          <ac:picMkLst>
            <pc:docMk/>
            <pc:sldMk cId="432261805" sldId="2147471908"/>
            <ac:picMk id="67" creationId="{69D1DE89-1D8D-5E7B-C4BB-2761C27211CA}"/>
          </ac:picMkLst>
        </pc:picChg>
        <pc:picChg chg="del">
          <ac:chgData name="Edgard Morato" userId="1da6dde4-7cd4-47d1-b037-d62d00b7d62c" providerId="ADAL" clId="{875B8239-94CC-4726-BB50-2C0794696BDA}" dt="2024-06-21T19:24:42.706" v="86" actId="478"/>
          <ac:picMkLst>
            <pc:docMk/>
            <pc:sldMk cId="432261805" sldId="2147471908"/>
            <ac:picMk id="68" creationId="{90684E6D-11A1-5AEB-6C5C-CC48BE4559EF}"/>
          </ac:picMkLst>
        </pc:picChg>
        <pc:picChg chg="del">
          <ac:chgData name="Edgard Morato" userId="1da6dde4-7cd4-47d1-b037-d62d00b7d62c" providerId="ADAL" clId="{875B8239-94CC-4726-BB50-2C0794696BDA}" dt="2024-06-21T19:24:42.706" v="86" actId="478"/>
          <ac:picMkLst>
            <pc:docMk/>
            <pc:sldMk cId="432261805" sldId="2147471908"/>
            <ac:picMk id="69" creationId="{3CFB9AD7-BDC3-FC1B-1DD3-1C1F5346AB90}"/>
          </ac:picMkLst>
        </pc:picChg>
        <pc:picChg chg="del">
          <ac:chgData name="Edgard Morato" userId="1da6dde4-7cd4-47d1-b037-d62d00b7d62c" providerId="ADAL" clId="{875B8239-94CC-4726-BB50-2C0794696BDA}" dt="2024-06-21T19:24:42.706" v="86" actId="478"/>
          <ac:picMkLst>
            <pc:docMk/>
            <pc:sldMk cId="432261805" sldId="2147471908"/>
            <ac:picMk id="70" creationId="{3EF8D78A-CD8C-607B-1B9B-ED9DBFE6D64B}"/>
          </ac:picMkLst>
        </pc:picChg>
        <pc:picChg chg="del">
          <ac:chgData name="Edgard Morato" userId="1da6dde4-7cd4-47d1-b037-d62d00b7d62c" providerId="ADAL" clId="{875B8239-94CC-4726-BB50-2C0794696BDA}" dt="2024-06-21T19:24:42.706" v="86" actId="478"/>
          <ac:picMkLst>
            <pc:docMk/>
            <pc:sldMk cId="432261805" sldId="2147471908"/>
            <ac:picMk id="71" creationId="{6B432920-58EE-1C8D-DD54-4A7B45F518AD}"/>
          </ac:picMkLst>
        </pc:picChg>
        <pc:picChg chg="del">
          <ac:chgData name="Edgard Morato" userId="1da6dde4-7cd4-47d1-b037-d62d00b7d62c" providerId="ADAL" clId="{875B8239-94CC-4726-BB50-2C0794696BDA}" dt="2024-06-21T19:24:42.706" v="86" actId="478"/>
          <ac:picMkLst>
            <pc:docMk/>
            <pc:sldMk cId="432261805" sldId="2147471908"/>
            <ac:picMk id="72" creationId="{0724CF74-7F1E-1EF3-419B-1EC6ECD9569B}"/>
          </ac:picMkLst>
        </pc:picChg>
      </pc:sldChg>
      <pc:sldChg chg="addSp delSp modSp mod">
        <pc:chgData name="Edgard Morato" userId="1da6dde4-7cd4-47d1-b037-d62d00b7d62c" providerId="ADAL" clId="{875B8239-94CC-4726-BB50-2C0794696BDA}" dt="2024-06-21T19:36:45.471" v="129" actId="34135"/>
        <pc:sldMkLst>
          <pc:docMk/>
          <pc:sldMk cId="60920140" sldId="2147472007"/>
        </pc:sldMkLst>
        <pc:spChg chg="del">
          <ac:chgData name="Edgard Morato" userId="1da6dde4-7cd4-47d1-b037-d62d00b7d62c" providerId="ADAL" clId="{875B8239-94CC-4726-BB50-2C0794696BDA}" dt="2024-06-21T19:18:16.605" v="18" actId="478"/>
          <ac:spMkLst>
            <pc:docMk/>
            <pc:sldMk cId="60920140" sldId="2147472007"/>
            <ac:spMk id="2" creationId="{AC597590-9E93-0687-BC8A-C91741B15C6A}"/>
          </ac:spMkLst>
        </pc:spChg>
        <pc:spChg chg="del">
          <ac:chgData name="Edgard Morato" userId="1da6dde4-7cd4-47d1-b037-d62d00b7d62c" providerId="ADAL" clId="{875B8239-94CC-4726-BB50-2C0794696BDA}" dt="2024-06-21T19:18:16.605" v="18" actId="478"/>
          <ac:spMkLst>
            <pc:docMk/>
            <pc:sldMk cId="60920140" sldId="2147472007"/>
            <ac:spMk id="3" creationId="{C3AA8247-842E-0D03-7BF5-CDCC04CB8181}"/>
          </ac:spMkLst>
        </pc:spChg>
        <pc:spChg chg="del">
          <ac:chgData name="Edgard Morato" userId="1da6dde4-7cd4-47d1-b037-d62d00b7d62c" providerId="ADAL" clId="{875B8239-94CC-4726-BB50-2C0794696BDA}" dt="2024-06-21T19:18:16.605" v="18" actId="478"/>
          <ac:spMkLst>
            <pc:docMk/>
            <pc:sldMk cId="60920140" sldId="2147472007"/>
            <ac:spMk id="4" creationId="{56101A64-97A5-610C-0766-3E627B88D06F}"/>
          </ac:spMkLst>
        </pc:spChg>
        <pc:spChg chg="del">
          <ac:chgData name="Edgard Morato" userId="1da6dde4-7cd4-47d1-b037-d62d00b7d62c" providerId="ADAL" clId="{875B8239-94CC-4726-BB50-2C0794696BDA}" dt="2024-06-21T19:18:16.605" v="18" actId="478"/>
          <ac:spMkLst>
            <pc:docMk/>
            <pc:sldMk cId="60920140" sldId="2147472007"/>
            <ac:spMk id="7" creationId="{56EB23F0-EF27-1860-79C5-38FB817A3FC8}"/>
          </ac:spMkLst>
        </pc:spChg>
        <pc:spChg chg="del">
          <ac:chgData name="Edgard Morato" userId="1da6dde4-7cd4-47d1-b037-d62d00b7d62c" providerId="ADAL" clId="{875B8239-94CC-4726-BB50-2C0794696BDA}" dt="2024-06-21T19:18:16.605" v="18" actId="478"/>
          <ac:spMkLst>
            <pc:docMk/>
            <pc:sldMk cId="60920140" sldId="2147472007"/>
            <ac:spMk id="8" creationId="{914F95C6-50C9-FAD1-00FD-AEB508207495}"/>
          </ac:spMkLst>
        </pc:spChg>
        <pc:spChg chg="del">
          <ac:chgData name="Edgard Morato" userId="1da6dde4-7cd4-47d1-b037-d62d00b7d62c" providerId="ADAL" clId="{875B8239-94CC-4726-BB50-2C0794696BDA}" dt="2024-06-21T19:18:16.605" v="18" actId="478"/>
          <ac:spMkLst>
            <pc:docMk/>
            <pc:sldMk cId="60920140" sldId="2147472007"/>
            <ac:spMk id="9" creationId="{559F10A4-780F-BDA0-0F0E-10273E337CCC}"/>
          </ac:spMkLst>
        </pc:spChg>
        <pc:picChg chg="del">
          <ac:chgData name="Edgard Morato" userId="1da6dde4-7cd4-47d1-b037-d62d00b7d62c" providerId="ADAL" clId="{875B8239-94CC-4726-BB50-2C0794696BDA}" dt="2024-06-21T19:18:16.605" v="18" actId="478"/>
          <ac:picMkLst>
            <pc:docMk/>
            <pc:sldMk cId="60920140" sldId="2147472007"/>
            <ac:picMk id="6" creationId="{8A54964B-8F79-174D-7B35-C6C69726633A}"/>
          </ac:picMkLst>
        </pc:picChg>
        <pc:picChg chg="del">
          <ac:chgData name="Edgard Morato" userId="1da6dde4-7cd4-47d1-b037-d62d00b7d62c" providerId="ADAL" clId="{875B8239-94CC-4726-BB50-2C0794696BDA}" dt="2024-06-21T19:18:16.605" v="18" actId="478"/>
          <ac:picMkLst>
            <pc:docMk/>
            <pc:sldMk cId="60920140" sldId="2147472007"/>
            <ac:picMk id="10" creationId="{5131D6C6-DF68-DEEF-3F6C-0264805AAC15}"/>
          </ac:picMkLst>
        </pc:picChg>
        <pc:picChg chg="add mod">
          <ac:chgData name="Edgard Morato" userId="1da6dde4-7cd4-47d1-b037-d62d00b7d62c" providerId="ADAL" clId="{875B8239-94CC-4726-BB50-2C0794696BDA}" dt="2024-06-21T19:36:45.471" v="129" actId="34135"/>
          <ac:picMkLst>
            <pc:docMk/>
            <pc:sldMk cId="60920140" sldId="2147472007"/>
            <ac:picMk id="11" creationId="{F0186A59-A601-CE25-F18D-CE4647F817A1}"/>
          </ac:picMkLst>
        </pc:picChg>
      </pc:sldChg>
      <pc:sldChg chg="addSp delSp modSp mod">
        <pc:chgData name="Edgard Morato" userId="1da6dde4-7cd4-47d1-b037-d62d00b7d62c" providerId="ADAL" clId="{875B8239-94CC-4726-BB50-2C0794696BDA}" dt="2024-06-21T19:41:19.001" v="152"/>
        <pc:sldMkLst>
          <pc:docMk/>
          <pc:sldMk cId="887918165" sldId="2147472010"/>
        </pc:sldMkLst>
        <pc:spChg chg="del">
          <ac:chgData name="Edgard Morato" userId="1da6dde4-7cd4-47d1-b037-d62d00b7d62c" providerId="ADAL" clId="{875B8239-94CC-4726-BB50-2C0794696BDA}" dt="2024-06-21T19:19:08.671" v="27" actId="478"/>
          <ac:spMkLst>
            <pc:docMk/>
            <pc:sldMk cId="887918165" sldId="2147472010"/>
            <ac:spMk id="2" creationId="{2411FBD9-2B1C-332A-0AA5-13770F43D0E7}"/>
          </ac:spMkLst>
        </pc:spChg>
        <pc:spChg chg="del">
          <ac:chgData name="Edgard Morato" userId="1da6dde4-7cd4-47d1-b037-d62d00b7d62c" providerId="ADAL" clId="{875B8239-94CC-4726-BB50-2C0794696BDA}" dt="2024-06-21T19:19:08.671" v="27" actId="478"/>
          <ac:spMkLst>
            <pc:docMk/>
            <pc:sldMk cId="887918165" sldId="2147472010"/>
            <ac:spMk id="4" creationId="{A88FEA4B-CAB8-614F-8BCA-0D4463C2DDD7}"/>
          </ac:spMkLst>
        </pc:spChg>
        <pc:spChg chg="del">
          <ac:chgData name="Edgard Morato" userId="1da6dde4-7cd4-47d1-b037-d62d00b7d62c" providerId="ADAL" clId="{875B8239-94CC-4726-BB50-2C0794696BDA}" dt="2024-06-21T19:19:08.671" v="27" actId="478"/>
          <ac:spMkLst>
            <pc:docMk/>
            <pc:sldMk cId="887918165" sldId="2147472010"/>
            <ac:spMk id="5" creationId="{F99E87C6-5CD9-DE99-AE1F-61CFCB670D3F}"/>
          </ac:spMkLst>
        </pc:spChg>
        <pc:spChg chg="add del mod">
          <ac:chgData name="Edgard Morato" userId="1da6dde4-7cd4-47d1-b037-d62d00b7d62c" providerId="ADAL" clId="{875B8239-94CC-4726-BB50-2C0794696BDA}" dt="2024-06-21T19:19:10.624" v="28" actId="478"/>
          <ac:spMkLst>
            <pc:docMk/>
            <pc:sldMk cId="887918165" sldId="2147472010"/>
            <ac:spMk id="6" creationId="{65122AFD-CA67-40AB-0E2A-7E09FF13C90C}"/>
          </ac:spMkLst>
        </pc:spChg>
        <pc:spChg chg="del">
          <ac:chgData name="Edgard Morato" userId="1da6dde4-7cd4-47d1-b037-d62d00b7d62c" providerId="ADAL" clId="{875B8239-94CC-4726-BB50-2C0794696BDA}" dt="2024-06-21T19:19:08.671" v="27" actId="478"/>
          <ac:spMkLst>
            <pc:docMk/>
            <pc:sldMk cId="887918165" sldId="2147472010"/>
            <ac:spMk id="7" creationId="{5C82EB49-4EF1-1966-32E9-7F3B0366A027}"/>
          </ac:spMkLst>
        </pc:spChg>
        <pc:spChg chg="add del mod">
          <ac:chgData name="Edgard Morato" userId="1da6dde4-7cd4-47d1-b037-d62d00b7d62c" providerId="ADAL" clId="{875B8239-94CC-4726-BB50-2C0794696BDA}" dt="2024-06-21T19:19:10.624" v="28" actId="478"/>
          <ac:spMkLst>
            <pc:docMk/>
            <pc:sldMk cId="887918165" sldId="2147472010"/>
            <ac:spMk id="9" creationId="{B5B2F541-74F0-571F-38EB-8D4132A2B827}"/>
          </ac:spMkLst>
        </pc:spChg>
        <pc:spChg chg="del">
          <ac:chgData name="Edgard Morato" userId="1da6dde4-7cd4-47d1-b037-d62d00b7d62c" providerId="ADAL" clId="{875B8239-94CC-4726-BB50-2C0794696BDA}" dt="2024-06-21T19:19:08.671" v="27" actId="478"/>
          <ac:spMkLst>
            <pc:docMk/>
            <pc:sldMk cId="887918165" sldId="2147472010"/>
            <ac:spMk id="11" creationId="{314F3DD5-3D4A-808A-F9F9-8018E548E1A7}"/>
          </ac:spMkLst>
        </pc:spChg>
        <pc:spChg chg="del">
          <ac:chgData name="Edgard Morato" userId="1da6dde4-7cd4-47d1-b037-d62d00b7d62c" providerId="ADAL" clId="{875B8239-94CC-4726-BB50-2C0794696BDA}" dt="2024-06-21T19:19:08.671" v="27" actId="478"/>
          <ac:spMkLst>
            <pc:docMk/>
            <pc:sldMk cId="887918165" sldId="2147472010"/>
            <ac:spMk id="12" creationId="{48C43503-D9D3-D332-8C9A-11276BBD6493}"/>
          </ac:spMkLst>
        </pc:spChg>
        <pc:spChg chg="del">
          <ac:chgData name="Edgard Morato" userId="1da6dde4-7cd4-47d1-b037-d62d00b7d62c" providerId="ADAL" clId="{875B8239-94CC-4726-BB50-2C0794696BDA}" dt="2024-06-21T19:19:08.671" v="27" actId="478"/>
          <ac:spMkLst>
            <pc:docMk/>
            <pc:sldMk cId="887918165" sldId="2147472010"/>
            <ac:spMk id="13" creationId="{3DCC546D-6949-4CE4-654F-BC3CEF3B8274}"/>
          </ac:spMkLst>
        </pc:spChg>
        <pc:spChg chg="del">
          <ac:chgData name="Edgard Morato" userId="1da6dde4-7cd4-47d1-b037-d62d00b7d62c" providerId="ADAL" clId="{875B8239-94CC-4726-BB50-2C0794696BDA}" dt="2024-06-21T19:19:08.671" v="27" actId="478"/>
          <ac:spMkLst>
            <pc:docMk/>
            <pc:sldMk cId="887918165" sldId="2147472010"/>
            <ac:spMk id="14" creationId="{42A5DF81-C0C6-3E10-C9E1-AB22394A8395}"/>
          </ac:spMkLst>
        </pc:spChg>
        <pc:spChg chg="del">
          <ac:chgData name="Edgard Morato" userId="1da6dde4-7cd4-47d1-b037-d62d00b7d62c" providerId="ADAL" clId="{875B8239-94CC-4726-BB50-2C0794696BDA}" dt="2024-06-21T19:19:08.671" v="27" actId="478"/>
          <ac:spMkLst>
            <pc:docMk/>
            <pc:sldMk cId="887918165" sldId="2147472010"/>
            <ac:spMk id="15" creationId="{E51BB3CA-D694-E5B9-A3B7-71FA1B2605AC}"/>
          </ac:spMkLst>
        </pc:spChg>
        <pc:spChg chg="del">
          <ac:chgData name="Edgard Morato" userId="1da6dde4-7cd4-47d1-b037-d62d00b7d62c" providerId="ADAL" clId="{875B8239-94CC-4726-BB50-2C0794696BDA}" dt="2024-06-21T19:19:08.671" v="27" actId="478"/>
          <ac:spMkLst>
            <pc:docMk/>
            <pc:sldMk cId="887918165" sldId="2147472010"/>
            <ac:spMk id="16" creationId="{AA93FEBE-EDF6-E163-A97B-F3AA58BBAF61}"/>
          </ac:spMkLst>
        </pc:spChg>
        <pc:spChg chg="del">
          <ac:chgData name="Edgard Morato" userId="1da6dde4-7cd4-47d1-b037-d62d00b7d62c" providerId="ADAL" clId="{875B8239-94CC-4726-BB50-2C0794696BDA}" dt="2024-06-21T19:19:08.671" v="27" actId="478"/>
          <ac:spMkLst>
            <pc:docMk/>
            <pc:sldMk cId="887918165" sldId="2147472010"/>
            <ac:spMk id="21" creationId="{8BFEA45E-82AC-B4B9-3393-2161937996EB}"/>
          </ac:spMkLst>
        </pc:spChg>
        <pc:spChg chg="del">
          <ac:chgData name="Edgard Morato" userId="1da6dde4-7cd4-47d1-b037-d62d00b7d62c" providerId="ADAL" clId="{875B8239-94CC-4726-BB50-2C0794696BDA}" dt="2024-06-21T19:19:08.671" v="27" actId="478"/>
          <ac:spMkLst>
            <pc:docMk/>
            <pc:sldMk cId="887918165" sldId="2147472010"/>
            <ac:spMk id="23" creationId="{1DE808AE-E17C-D94D-35FA-FBDA19A63CC7}"/>
          </ac:spMkLst>
        </pc:spChg>
        <pc:spChg chg="add mod">
          <ac:chgData name="Edgard Morato" userId="1da6dde4-7cd4-47d1-b037-d62d00b7d62c" providerId="ADAL" clId="{875B8239-94CC-4726-BB50-2C0794696BDA}" dt="2024-06-21T19:41:19.001" v="152"/>
          <ac:spMkLst>
            <pc:docMk/>
            <pc:sldMk cId="887918165" sldId="2147472010"/>
            <ac:spMk id="25" creationId="{EF50EF0D-423C-7939-3A89-CB923FA3F028}"/>
          </ac:spMkLst>
        </pc:spChg>
        <pc:spChg chg="del">
          <ac:chgData name="Edgard Morato" userId="1da6dde4-7cd4-47d1-b037-d62d00b7d62c" providerId="ADAL" clId="{875B8239-94CC-4726-BB50-2C0794696BDA}" dt="2024-06-21T19:19:08.671" v="27" actId="478"/>
          <ac:spMkLst>
            <pc:docMk/>
            <pc:sldMk cId="887918165" sldId="2147472010"/>
            <ac:spMk id="27" creationId="{FFADC27D-93EA-F984-64CA-D540EB5AA7A9}"/>
          </ac:spMkLst>
        </pc:spChg>
        <pc:spChg chg="del">
          <ac:chgData name="Edgard Morato" userId="1da6dde4-7cd4-47d1-b037-d62d00b7d62c" providerId="ADAL" clId="{875B8239-94CC-4726-BB50-2C0794696BDA}" dt="2024-06-21T19:19:08.671" v="27" actId="478"/>
          <ac:spMkLst>
            <pc:docMk/>
            <pc:sldMk cId="887918165" sldId="2147472010"/>
            <ac:spMk id="28" creationId="{16BA2D36-183F-9EC7-2779-926A9966E96F}"/>
          </ac:spMkLst>
        </pc:spChg>
        <pc:picChg chg="del">
          <ac:chgData name="Edgard Morato" userId="1da6dde4-7cd4-47d1-b037-d62d00b7d62c" providerId="ADAL" clId="{875B8239-94CC-4726-BB50-2C0794696BDA}" dt="2024-06-21T19:19:08.671" v="27" actId="478"/>
          <ac:picMkLst>
            <pc:docMk/>
            <pc:sldMk cId="887918165" sldId="2147472010"/>
            <ac:picMk id="10" creationId="{90F1F0DC-E076-DBCE-4AD5-8DF24D3FFB2E}"/>
          </ac:picMkLst>
        </pc:picChg>
        <pc:picChg chg="del">
          <ac:chgData name="Edgard Morato" userId="1da6dde4-7cd4-47d1-b037-d62d00b7d62c" providerId="ADAL" clId="{875B8239-94CC-4726-BB50-2C0794696BDA}" dt="2024-06-21T19:19:08.671" v="27" actId="478"/>
          <ac:picMkLst>
            <pc:docMk/>
            <pc:sldMk cId="887918165" sldId="2147472010"/>
            <ac:picMk id="17" creationId="{488F046D-2C8B-A73E-1DDC-F3DDB4D708BF}"/>
          </ac:picMkLst>
        </pc:picChg>
        <pc:picChg chg="del">
          <ac:chgData name="Edgard Morato" userId="1da6dde4-7cd4-47d1-b037-d62d00b7d62c" providerId="ADAL" clId="{875B8239-94CC-4726-BB50-2C0794696BDA}" dt="2024-06-21T19:19:08.671" v="27" actId="478"/>
          <ac:picMkLst>
            <pc:docMk/>
            <pc:sldMk cId="887918165" sldId="2147472010"/>
            <ac:picMk id="18" creationId="{82BB3415-5251-201C-B157-88990E38ABF4}"/>
          </ac:picMkLst>
        </pc:picChg>
        <pc:picChg chg="del">
          <ac:chgData name="Edgard Morato" userId="1da6dde4-7cd4-47d1-b037-d62d00b7d62c" providerId="ADAL" clId="{875B8239-94CC-4726-BB50-2C0794696BDA}" dt="2024-06-21T19:19:08.671" v="27" actId="478"/>
          <ac:picMkLst>
            <pc:docMk/>
            <pc:sldMk cId="887918165" sldId="2147472010"/>
            <ac:picMk id="19" creationId="{DD101FF4-BD07-790F-9B6F-E4444103FCDA}"/>
          </ac:picMkLst>
        </pc:picChg>
        <pc:picChg chg="add mod">
          <ac:chgData name="Edgard Morato" userId="1da6dde4-7cd4-47d1-b037-d62d00b7d62c" providerId="ADAL" clId="{875B8239-94CC-4726-BB50-2C0794696BDA}" dt="2024-06-21T19:36:54.398" v="132" actId="34135"/>
          <ac:picMkLst>
            <pc:docMk/>
            <pc:sldMk cId="887918165" sldId="2147472010"/>
            <ac:picMk id="22" creationId="{6DAC8B29-E668-C9F2-41E0-319C9D90B061}"/>
          </ac:picMkLst>
        </pc:picChg>
        <pc:picChg chg="del">
          <ac:chgData name="Edgard Morato" userId="1da6dde4-7cd4-47d1-b037-d62d00b7d62c" providerId="ADAL" clId="{875B8239-94CC-4726-BB50-2C0794696BDA}" dt="2024-06-21T19:19:08.671" v="27" actId="478"/>
          <ac:picMkLst>
            <pc:docMk/>
            <pc:sldMk cId="887918165" sldId="2147472010"/>
            <ac:picMk id="24" creationId="{3FEC6B4F-D959-6951-09D2-54C6059C768F}"/>
          </ac:picMkLst>
        </pc:picChg>
      </pc:sldChg>
      <pc:sldChg chg="addSp delSp modSp mod">
        <pc:chgData name="Edgard Morato" userId="1da6dde4-7cd4-47d1-b037-d62d00b7d62c" providerId="ADAL" clId="{875B8239-94CC-4726-BB50-2C0794696BDA}" dt="2024-06-21T19:37:13.143" v="138" actId="34135"/>
        <pc:sldMkLst>
          <pc:docMk/>
          <pc:sldMk cId="434140393" sldId="2147472015"/>
        </pc:sldMkLst>
        <pc:spChg chg="del">
          <ac:chgData name="Edgard Morato" userId="1da6dde4-7cd4-47d1-b037-d62d00b7d62c" providerId="ADAL" clId="{875B8239-94CC-4726-BB50-2C0794696BDA}" dt="2024-06-21T19:20:35.970" v="42" actId="478"/>
          <ac:spMkLst>
            <pc:docMk/>
            <pc:sldMk cId="434140393" sldId="2147472015"/>
            <ac:spMk id="2" creationId="{70575E36-8916-2DE4-FA6E-05D454282146}"/>
          </ac:spMkLst>
        </pc:spChg>
        <pc:spChg chg="del">
          <ac:chgData name="Edgard Morato" userId="1da6dde4-7cd4-47d1-b037-d62d00b7d62c" providerId="ADAL" clId="{875B8239-94CC-4726-BB50-2C0794696BDA}" dt="2024-06-21T19:20:35.970" v="42" actId="478"/>
          <ac:spMkLst>
            <pc:docMk/>
            <pc:sldMk cId="434140393" sldId="2147472015"/>
            <ac:spMk id="4" creationId="{F500DE25-E267-90B5-CF64-10F7E3DD823F}"/>
          </ac:spMkLst>
        </pc:spChg>
        <pc:spChg chg="del">
          <ac:chgData name="Edgard Morato" userId="1da6dde4-7cd4-47d1-b037-d62d00b7d62c" providerId="ADAL" clId="{875B8239-94CC-4726-BB50-2C0794696BDA}" dt="2024-06-21T19:20:35.970" v="42" actId="478"/>
          <ac:spMkLst>
            <pc:docMk/>
            <pc:sldMk cId="434140393" sldId="2147472015"/>
            <ac:spMk id="6" creationId="{D3F0DD67-B3E7-243F-D7CE-4D59E4008E07}"/>
          </ac:spMkLst>
        </pc:spChg>
        <pc:spChg chg="del">
          <ac:chgData name="Edgard Morato" userId="1da6dde4-7cd4-47d1-b037-d62d00b7d62c" providerId="ADAL" clId="{875B8239-94CC-4726-BB50-2C0794696BDA}" dt="2024-06-21T19:20:35.970" v="42" actId="478"/>
          <ac:spMkLst>
            <pc:docMk/>
            <pc:sldMk cId="434140393" sldId="2147472015"/>
            <ac:spMk id="7" creationId="{AEFEE837-D574-4333-8E10-A63B052E2972}"/>
          </ac:spMkLst>
        </pc:spChg>
        <pc:spChg chg="del">
          <ac:chgData name="Edgard Morato" userId="1da6dde4-7cd4-47d1-b037-d62d00b7d62c" providerId="ADAL" clId="{875B8239-94CC-4726-BB50-2C0794696BDA}" dt="2024-06-21T19:20:35.970" v="42" actId="478"/>
          <ac:spMkLst>
            <pc:docMk/>
            <pc:sldMk cId="434140393" sldId="2147472015"/>
            <ac:spMk id="8" creationId="{7D1168C7-4889-2F06-6198-196FDE2B793C}"/>
          </ac:spMkLst>
        </pc:spChg>
        <pc:spChg chg="del">
          <ac:chgData name="Edgard Morato" userId="1da6dde4-7cd4-47d1-b037-d62d00b7d62c" providerId="ADAL" clId="{875B8239-94CC-4726-BB50-2C0794696BDA}" dt="2024-06-21T19:20:35.970" v="42" actId="478"/>
          <ac:spMkLst>
            <pc:docMk/>
            <pc:sldMk cId="434140393" sldId="2147472015"/>
            <ac:spMk id="10" creationId="{01837661-6018-8D98-3A31-1C44517A28A2}"/>
          </ac:spMkLst>
        </pc:spChg>
        <pc:picChg chg="del">
          <ac:chgData name="Edgard Morato" userId="1da6dde4-7cd4-47d1-b037-d62d00b7d62c" providerId="ADAL" clId="{875B8239-94CC-4726-BB50-2C0794696BDA}" dt="2024-06-21T19:20:35.970" v="42" actId="478"/>
          <ac:picMkLst>
            <pc:docMk/>
            <pc:sldMk cId="434140393" sldId="2147472015"/>
            <ac:picMk id="3" creationId="{67D7A6F3-94AD-D7BB-7706-64798ECB7323}"/>
          </ac:picMkLst>
        </pc:picChg>
        <pc:picChg chg="del">
          <ac:chgData name="Edgard Morato" userId="1da6dde4-7cd4-47d1-b037-d62d00b7d62c" providerId="ADAL" clId="{875B8239-94CC-4726-BB50-2C0794696BDA}" dt="2024-06-21T19:20:35.970" v="42" actId="478"/>
          <ac:picMkLst>
            <pc:docMk/>
            <pc:sldMk cId="434140393" sldId="2147472015"/>
            <ac:picMk id="9" creationId="{794D2ABB-DB8E-952B-48F8-78D895DA99AE}"/>
          </ac:picMkLst>
        </pc:picChg>
        <pc:picChg chg="add mod">
          <ac:chgData name="Edgard Morato" userId="1da6dde4-7cd4-47d1-b037-d62d00b7d62c" providerId="ADAL" clId="{875B8239-94CC-4726-BB50-2C0794696BDA}" dt="2024-06-21T19:37:13.143" v="138" actId="34135"/>
          <ac:picMkLst>
            <pc:docMk/>
            <pc:sldMk cId="434140393" sldId="2147472015"/>
            <ac:picMk id="11" creationId="{CAEE550B-4AD0-FFD0-BEFE-C7DA7E5F2637}"/>
          </ac:picMkLst>
        </pc:picChg>
      </pc:sldChg>
      <pc:sldChg chg="addSp delSp modSp mod delCm">
        <pc:chgData name="Edgard Morato" userId="1da6dde4-7cd4-47d1-b037-d62d00b7d62c" providerId="ADAL" clId="{875B8239-94CC-4726-BB50-2C0794696BDA}" dt="2024-06-21T19:37:15.885" v="139" actId="34135"/>
        <pc:sldMkLst>
          <pc:docMk/>
          <pc:sldMk cId="2681122682" sldId="2147472019"/>
        </pc:sldMkLst>
        <pc:spChg chg="del">
          <ac:chgData name="Edgard Morato" userId="1da6dde4-7cd4-47d1-b037-d62d00b7d62c" providerId="ADAL" clId="{875B8239-94CC-4726-BB50-2C0794696BDA}" dt="2024-06-21T19:20:51.659" v="44" actId="478"/>
          <ac:spMkLst>
            <pc:docMk/>
            <pc:sldMk cId="2681122682" sldId="2147472019"/>
            <ac:spMk id="2" creationId="{EC3D8530-DBD5-BD0F-69DD-FF646F6C8895}"/>
          </ac:spMkLst>
        </pc:spChg>
        <pc:spChg chg="del">
          <ac:chgData name="Edgard Morato" userId="1da6dde4-7cd4-47d1-b037-d62d00b7d62c" providerId="ADAL" clId="{875B8239-94CC-4726-BB50-2C0794696BDA}" dt="2024-06-21T19:20:51.659" v="44" actId="478"/>
          <ac:spMkLst>
            <pc:docMk/>
            <pc:sldMk cId="2681122682" sldId="2147472019"/>
            <ac:spMk id="3" creationId="{7B4513B7-EF59-663F-B1E9-DA6886B84309}"/>
          </ac:spMkLst>
        </pc:spChg>
        <pc:spChg chg="del">
          <ac:chgData name="Edgard Morato" userId="1da6dde4-7cd4-47d1-b037-d62d00b7d62c" providerId="ADAL" clId="{875B8239-94CC-4726-BB50-2C0794696BDA}" dt="2024-06-21T19:20:51.659" v="44" actId="478"/>
          <ac:spMkLst>
            <pc:docMk/>
            <pc:sldMk cId="2681122682" sldId="2147472019"/>
            <ac:spMk id="4" creationId="{36F8505B-84D2-B370-E2BB-9DC86437A69E}"/>
          </ac:spMkLst>
        </pc:spChg>
        <pc:spChg chg="del">
          <ac:chgData name="Edgard Morato" userId="1da6dde4-7cd4-47d1-b037-d62d00b7d62c" providerId="ADAL" clId="{875B8239-94CC-4726-BB50-2C0794696BDA}" dt="2024-06-21T19:20:51.659" v="44" actId="478"/>
          <ac:spMkLst>
            <pc:docMk/>
            <pc:sldMk cId="2681122682" sldId="2147472019"/>
            <ac:spMk id="5" creationId="{D0525A60-A189-0140-B45A-CB0BDBEEF6E8}"/>
          </ac:spMkLst>
        </pc:spChg>
        <pc:spChg chg="del">
          <ac:chgData name="Edgard Morato" userId="1da6dde4-7cd4-47d1-b037-d62d00b7d62c" providerId="ADAL" clId="{875B8239-94CC-4726-BB50-2C0794696BDA}" dt="2024-06-21T19:20:51.659" v="44" actId="478"/>
          <ac:spMkLst>
            <pc:docMk/>
            <pc:sldMk cId="2681122682" sldId="2147472019"/>
            <ac:spMk id="6" creationId="{1E9EB96A-697C-FD0D-9BE2-4A122D7F4C57}"/>
          </ac:spMkLst>
        </pc:spChg>
        <pc:spChg chg="del">
          <ac:chgData name="Edgard Morato" userId="1da6dde4-7cd4-47d1-b037-d62d00b7d62c" providerId="ADAL" clId="{875B8239-94CC-4726-BB50-2C0794696BDA}" dt="2024-06-21T19:20:51.659" v="44" actId="478"/>
          <ac:spMkLst>
            <pc:docMk/>
            <pc:sldMk cId="2681122682" sldId="2147472019"/>
            <ac:spMk id="8" creationId="{884DE44A-59C6-9E4D-481B-9004579FE6B3}"/>
          </ac:spMkLst>
        </pc:spChg>
        <pc:spChg chg="del">
          <ac:chgData name="Edgard Morato" userId="1da6dde4-7cd4-47d1-b037-d62d00b7d62c" providerId="ADAL" clId="{875B8239-94CC-4726-BB50-2C0794696BDA}" dt="2024-06-21T19:20:51.659" v="44" actId="478"/>
          <ac:spMkLst>
            <pc:docMk/>
            <pc:sldMk cId="2681122682" sldId="2147472019"/>
            <ac:spMk id="9" creationId="{28AEB3DD-A988-FA73-04F1-7D02DADC00FE}"/>
          </ac:spMkLst>
        </pc:spChg>
        <pc:spChg chg="del">
          <ac:chgData name="Edgard Morato" userId="1da6dde4-7cd4-47d1-b037-d62d00b7d62c" providerId="ADAL" clId="{875B8239-94CC-4726-BB50-2C0794696BDA}" dt="2024-06-21T19:20:51.659" v="44" actId="478"/>
          <ac:spMkLst>
            <pc:docMk/>
            <pc:sldMk cId="2681122682" sldId="2147472019"/>
            <ac:spMk id="10" creationId="{C453695F-EFEB-A764-19E9-C4E64C8A0AF6}"/>
          </ac:spMkLst>
        </pc:spChg>
        <pc:spChg chg="del">
          <ac:chgData name="Edgard Morato" userId="1da6dde4-7cd4-47d1-b037-d62d00b7d62c" providerId="ADAL" clId="{875B8239-94CC-4726-BB50-2C0794696BDA}" dt="2024-06-21T19:20:51.659" v="44" actId="478"/>
          <ac:spMkLst>
            <pc:docMk/>
            <pc:sldMk cId="2681122682" sldId="2147472019"/>
            <ac:spMk id="11" creationId="{0827ECAA-D322-4FA9-0EB9-8A16ACAC79ED}"/>
          </ac:spMkLst>
        </pc:spChg>
        <pc:spChg chg="del">
          <ac:chgData name="Edgard Morato" userId="1da6dde4-7cd4-47d1-b037-d62d00b7d62c" providerId="ADAL" clId="{875B8239-94CC-4726-BB50-2C0794696BDA}" dt="2024-06-21T19:13:44.441" v="0" actId="478"/>
          <ac:spMkLst>
            <pc:docMk/>
            <pc:sldMk cId="2681122682" sldId="2147472019"/>
            <ac:spMk id="17" creationId="{E89A9ED9-7F2D-8509-3F21-BC902C0E25C8}"/>
          </ac:spMkLst>
        </pc:spChg>
        <pc:spChg chg="del">
          <ac:chgData name="Edgard Morato" userId="1da6dde4-7cd4-47d1-b037-d62d00b7d62c" providerId="ADAL" clId="{875B8239-94CC-4726-BB50-2C0794696BDA}" dt="2024-06-21T19:20:51.659" v="44" actId="478"/>
          <ac:spMkLst>
            <pc:docMk/>
            <pc:sldMk cId="2681122682" sldId="2147472019"/>
            <ac:spMk id="20" creationId="{53D33D25-23BD-213B-34BE-877B33682CC2}"/>
          </ac:spMkLst>
        </pc:spChg>
        <pc:spChg chg="del">
          <ac:chgData name="Edgard Morato" userId="1da6dde4-7cd4-47d1-b037-d62d00b7d62c" providerId="ADAL" clId="{875B8239-94CC-4726-BB50-2C0794696BDA}" dt="2024-06-21T19:20:51.659" v="44" actId="478"/>
          <ac:spMkLst>
            <pc:docMk/>
            <pc:sldMk cId="2681122682" sldId="2147472019"/>
            <ac:spMk id="21" creationId="{EF150919-3073-F172-8C44-2CAD9BA5FF60}"/>
          </ac:spMkLst>
        </pc:spChg>
        <pc:spChg chg="del">
          <ac:chgData name="Edgard Morato" userId="1da6dde4-7cd4-47d1-b037-d62d00b7d62c" providerId="ADAL" clId="{875B8239-94CC-4726-BB50-2C0794696BDA}" dt="2024-06-21T19:13:44.441" v="0" actId="478"/>
          <ac:spMkLst>
            <pc:docMk/>
            <pc:sldMk cId="2681122682" sldId="2147472019"/>
            <ac:spMk id="22" creationId="{71F68BA5-D493-A438-934E-F783300FBA1C}"/>
          </ac:spMkLst>
        </pc:spChg>
        <pc:spChg chg="del">
          <ac:chgData name="Edgard Morato" userId="1da6dde4-7cd4-47d1-b037-d62d00b7d62c" providerId="ADAL" clId="{875B8239-94CC-4726-BB50-2C0794696BDA}" dt="2024-06-21T19:20:51.659" v="44" actId="478"/>
          <ac:spMkLst>
            <pc:docMk/>
            <pc:sldMk cId="2681122682" sldId="2147472019"/>
            <ac:spMk id="24" creationId="{F8B6644F-562D-6614-275C-C9CFB64AF440}"/>
          </ac:spMkLst>
        </pc:spChg>
        <pc:spChg chg="add del mod">
          <ac:chgData name="Edgard Morato" userId="1da6dde4-7cd4-47d1-b037-d62d00b7d62c" providerId="ADAL" clId="{875B8239-94CC-4726-BB50-2C0794696BDA}" dt="2024-06-21T19:20:53.377" v="45" actId="478"/>
          <ac:spMkLst>
            <pc:docMk/>
            <pc:sldMk cId="2681122682" sldId="2147472019"/>
            <ac:spMk id="26" creationId="{61EF55BC-5972-F9DD-78AA-7CAF207AEF68}"/>
          </ac:spMkLst>
        </pc:spChg>
        <pc:spChg chg="del">
          <ac:chgData name="Edgard Morato" userId="1da6dde4-7cd4-47d1-b037-d62d00b7d62c" providerId="ADAL" clId="{875B8239-94CC-4726-BB50-2C0794696BDA}" dt="2024-06-21T19:20:51.659" v="44" actId="478"/>
          <ac:spMkLst>
            <pc:docMk/>
            <pc:sldMk cId="2681122682" sldId="2147472019"/>
            <ac:spMk id="27" creationId="{0BE382BF-FE76-32A4-13ED-B42278E1B463}"/>
          </ac:spMkLst>
        </pc:spChg>
        <pc:spChg chg="add mod">
          <ac:chgData name="Edgard Morato" userId="1da6dde4-7cd4-47d1-b037-d62d00b7d62c" providerId="ADAL" clId="{875B8239-94CC-4726-BB50-2C0794696BDA}" dt="2024-06-21T19:32:01.780" v="98"/>
          <ac:spMkLst>
            <pc:docMk/>
            <pc:sldMk cId="2681122682" sldId="2147472019"/>
            <ac:spMk id="30" creationId="{72545157-E863-622E-4F90-AFE661B3CC49}"/>
          </ac:spMkLst>
        </pc:spChg>
        <pc:spChg chg="add mod">
          <ac:chgData name="Edgard Morato" userId="1da6dde4-7cd4-47d1-b037-d62d00b7d62c" providerId="ADAL" clId="{875B8239-94CC-4726-BB50-2C0794696BDA}" dt="2024-06-21T19:32:01.780" v="98"/>
          <ac:spMkLst>
            <pc:docMk/>
            <pc:sldMk cId="2681122682" sldId="2147472019"/>
            <ac:spMk id="31" creationId="{C2122C15-8E1D-2A39-6C8E-C7C250309362}"/>
          </ac:spMkLst>
        </pc:spChg>
        <pc:spChg chg="add mod">
          <ac:chgData name="Edgard Morato" userId="1da6dde4-7cd4-47d1-b037-d62d00b7d62c" providerId="ADAL" clId="{875B8239-94CC-4726-BB50-2C0794696BDA}" dt="2024-06-21T19:32:01.780" v="98"/>
          <ac:spMkLst>
            <pc:docMk/>
            <pc:sldMk cId="2681122682" sldId="2147472019"/>
            <ac:spMk id="32" creationId="{167824AF-6CD6-7B91-89A2-7D9771C086AA}"/>
          </ac:spMkLst>
        </pc:spChg>
        <pc:spChg chg="del">
          <ac:chgData name="Edgard Morato" userId="1da6dde4-7cd4-47d1-b037-d62d00b7d62c" providerId="ADAL" clId="{875B8239-94CC-4726-BB50-2C0794696BDA}" dt="2024-06-21T19:13:44.441" v="0" actId="478"/>
          <ac:spMkLst>
            <pc:docMk/>
            <pc:sldMk cId="2681122682" sldId="2147472019"/>
            <ac:spMk id="40" creationId="{10C89798-5FF8-7D2E-A553-0990AE9B0BD9}"/>
          </ac:spMkLst>
        </pc:spChg>
        <pc:spChg chg="del">
          <ac:chgData name="Edgard Morato" userId="1da6dde4-7cd4-47d1-b037-d62d00b7d62c" providerId="ADAL" clId="{875B8239-94CC-4726-BB50-2C0794696BDA}" dt="2024-06-21T19:20:51.659" v="44" actId="478"/>
          <ac:spMkLst>
            <pc:docMk/>
            <pc:sldMk cId="2681122682" sldId="2147472019"/>
            <ac:spMk id="73" creationId="{602A6F5C-A665-80AF-3E2E-1F86D28B016D}"/>
          </ac:spMkLst>
        </pc:spChg>
        <pc:spChg chg="del">
          <ac:chgData name="Edgard Morato" userId="1da6dde4-7cd4-47d1-b037-d62d00b7d62c" providerId="ADAL" clId="{875B8239-94CC-4726-BB50-2C0794696BDA}" dt="2024-06-21T19:20:51.659" v="44" actId="478"/>
          <ac:spMkLst>
            <pc:docMk/>
            <pc:sldMk cId="2681122682" sldId="2147472019"/>
            <ac:spMk id="111" creationId="{4518AA99-DBF3-B0C5-4B99-B2A55B2C952D}"/>
          </ac:spMkLst>
        </pc:spChg>
        <pc:spChg chg="del">
          <ac:chgData name="Edgard Morato" userId="1da6dde4-7cd4-47d1-b037-d62d00b7d62c" providerId="ADAL" clId="{875B8239-94CC-4726-BB50-2C0794696BDA}" dt="2024-06-21T19:20:51.659" v="44" actId="478"/>
          <ac:spMkLst>
            <pc:docMk/>
            <pc:sldMk cId="2681122682" sldId="2147472019"/>
            <ac:spMk id="122" creationId="{0E187C8D-6539-7DFB-5DA9-F33A1DA9F539}"/>
          </ac:spMkLst>
        </pc:spChg>
        <pc:spChg chg="del">
          <ac:chgData name="Edgard Morato" userId="1da6dde4-7cd4-47d1-b037-d62d00b7d62c" providerId="ADAL" clId="{875B8239-94CC-4726-BB50-2C0794696BDA}" dt="2024-06-21T19:20:51.659" v="44" actId="478"/>
          <ac:spMkLst>
            <pc:docMk/>
            <pc:sldMk cId="2681122682" sldId="2147472019"/>
            <ac:spMk id="125" creationId="{6DB33F53-E7F7-6C89-C676-DA8091315EBD}"/>
          </ac:spMkLst>
        </pc:spChg>
        <pc:spChg chg="del">
          <ac:chgData name="Edgard Morato" userId="1da6dde4-7cd4-47d1-b037-d62d00b7d62c" providerId="ADAL" clId="{875B8239-94CC-4726-BB50-2C0794696BDA}" dt="2024-06-21T19:20:51.659" v="44" actId="478"/>
          <ac:spMkLst>
            <pc:docMk/>
            <pc:sldMk cId="2681122682" sldId="2147472019"/>
            <ac:spMk id="126" creationId="{0E43F9E5-4C7F-E196-ED35-5ABBB4F73D7A}"/>
          </ac:spMkLst>
        </pc:spChg>
        <pc:spChg chg="del">
          <ac:chgData name="Edgard Morato" userId="1da6dde4-7cd4-47d1-b037-d62d00b7d62c" providerId="ADAL" clId="{875B8239-94CC-4726-BB50-2C0794696BDA}" dt="2024-06-21T19:20:51.659" v="44" actId="478"/>
          <ac:spMkLst>
            <pc:docMk/>
            <pc:sldMk cId="2681122682" sldId="2147472019"/>
            <ac:spMk id="127" creationId="{C96492A0-F120-40E9-B00B-DD47377EA788}"/>
          </ac:spMkLst>
        </pc:spChg>
        <pc:spChg chg="del">
          <ac:chgData name="Edgard Morato" userId="1da6dde4-7cd4-47d1-b037-d62d00b7d62c" providerId="ADAL" clId="{875B8239-94CC-4726-BB50-2C0794696BDA}" dt="2024-06-21T19:20:51.659" v="44" actId="478"/>
          <ac:spMkLst>
            <pc:docMk/>
            <pc:sldMk cId="2681122682" sldId="2147472019"/>
            <ac:spMk id="129" creationId="{59EED680-3641-CBA1-2C11-DD9E569653DC}"/>
          </ac:spMkLst>
        </pc:spChg>
        <pc:spChg chg="del">
          <ac:chgData name="Edgard Morato" userId="1da6dde4-7cd4-47d1-b037-d62d00b7d62c" providerId="ADAL" clId="{875B8239-94CC-4726-BB50-2C0794696BDA}" dt="2024-06-21T19:20:51.659" v="44" actId="478"/>
          <ac:spMkLst>
            <pc:docMk/>
            <pc:sldMk cId="2681122682" sldId="2147472019"/>
            <ac:spMk id="131" creationId="{41A8BF7D-8909-7E29-06ED-E6971274171D}"/>
          </ac:spMkLst>
        </pc:spChg>
        <pc:spChg chg="del">
          <ac:chgData name="Edgard Morato" userId="1da6dde4-7cd4-47d1-b037-d62d00b7d62c" providerId="ADAL" clId="{875B8239-94CC-4726-BB50-2C0794696BDA}" dt="2024-06-21T19:20:51.659" v="44" actId="478"/>
          <ac:spMkLst>
            <pc:docMk/>
            <pc:sldMk cId="2681122682" sldId="2147472019"/>
            <ac:spMk id="133" creationId="{A1646633-F300-D238-D802-2C1CE92D5B0A}"/>
          </ac:spMkLst>
        </pc:spChg>
        <pc:grpChg chg="del">
          <ac:chgData name="Edgard Morato" userId="1da6dde4-7cd4-47d1-b037-d62d00b7d62c" providerId="ADAL" clId="{875B8239-94CC-4726-BB50-2C0794696BDA}" dt="2024-06-21T19:20:51.659" v="44" actId="478"/>
          <ac:grpSpMkLst>
            <pc:docMk/>
            <pc:sldMk cId="2681122682" sldId="2147472019"/>
            <ac:grpSpMk id="16" creationId="{507BE721-0262-E161-091B-24298605A362}"/>
          </ac:grpSpMkLst>
        </pc:grpChg>
        <pc:graphicFrameChg chg="del">
          <ac:chgData name="Edgard Morato" userId="1da6dde4-7cd4-47d1-b037-d62d00b7d62c" providerId="ADAL" clId="{875B8239-94CC-4726-BB50-2C0794696BDA}" dt="2024-06-21T19:20:51.659" v="44" actId="478"/>
          <ac:graphicFrameMkLst>
            <pc:docMk/>
            <pc:sldMk cId="2681122682" sldId="2147472019"/>
            <ac:graphicFrameMk id="128" creationId="{EB18C7E5-97BE-6552-5434-B1C1CD40266B}"/>
          </ac:graphicFrameMkLst>
        </pc:graphicFrameChg>
        <pc:picChg chg="del">
          <ac:chgData name="Edgard Morato" userId="1da6dde4-7cd4-47d1-b037-d62d00b7d62c" providerId="ADAL" clId="{875B8239-94CC-4726-BB50-2C0794696BDA}" dt="2024-06-21T19:20:51.659" v="44" actId="478"/>
          <ac:picMkLst>
            <pc:docMk/>
            <pc:sldMk cId="2681122682" sldId="2147472019"/>
            <ac:picMk id="19" creationId="{1AAD8FA1-641D-0467-BEB0-7C59BFD961B7}"/>
          </ac:picMkLst>
        </pc:picChg>
        <pc:picChg chg="add mod">
          <ac:chgData name="Edgard Morato" userId="1da6dde4-7cd4-47d1-b037-d62d00b7d62c" providerId="ADAL" clId="{875B8239-94CC-4726-BB50-2C0794696BDA}" dt="2024-06-21T19:37:15.885" v="139" actId="34135"/>
          <ac:picMkLst>
            <pc:docMk/>
            <pc:sldMk cId="2681122682" sldId="2147472019"/>
            <ac:picMk id="29" creationId="{853C3CFD-4BF9-6601-52EA-7009717D3668}"/>
          </ac:picMkLst>
        </pc:picChg>
        <pc:picChg chg="del">
          <ac:chgData name="Edgard Morato" userId="1da6dde4-7cd4-47d1-b037-d62d00b7d62c" providerId="ADAL" clId="{875B8239-94CC-4726-BB50-2C0794696BDA}" dt="2024-06-21T19:20:51.659" v="44" actId="478"/>
          <ac:picMkLst>
            <pc:docMk/>
            <pc:sldMk cId="2681122682" sldId="2147472019"/>
            <ac:picMk id="124" creationId="{76C16830-962F-C105-E211-B707B8595E3F}"/>
          </ac:picMkLst>
        </pc:picChg>
        <pc:picChg chg="del">
          <ac:chgData name="Edgard Morato" userId="1da6dde4-7cd4-47d1-b037-d62d00b7d62c" providerId="ADAL" clId="{875B8239-94CC-4726-BB50-2C0794696BDA}" dt="2024-06-21T19:20:51.659" v="44" actId="478"/>
          <ac:picMkLst>
            <pc:docMk/>
            <pc:sldMk cId="2681122682" sldId="2147472019"/>
            <ac:picMk id="130" creationId="{A86BF7C0-4133-2EDE-A49B-E8CDEA897D49}"/>
          </ac:picMkLst>
        </pc:picChg>
        <pc:cxnChg chg="del">
          <ac:chgData name="Edgard Morato" userId="1da6dde4-7cd4-47d1-b037-d62d00b7d62c" providerId="ADAL" clId="{875B8239-94CC-4726-BB50-2C0794696BDA}" dt="2024-06-21T19:20:51.659" v="44" actId="478"/>
          <ac:cxnSpMkLst>
            <pc:docMk/>
            <pc:sldMk cId="2681122682" sldId="2147472019"/>
            <ac:cxnSpMk id="12" creationId="{B08A5754-C24E-7FDC-718A-6BE8389BEACF}"/>
          </ac:cxnSpMkLst>
        </pc:cxnChg>
        <pc:cxnChg chg="del">
          <ac:chgData name="Edgard Morato" userId="1da6dde4-7cd4-47d1-b037-d62d00b7d62c" providerId="ADAL" clId="{875B8239-94CC-4726-BB50-2C0794696BDA}" dt="2024-06-21T19:20:51.659" v="44" actId="478"/>
          <ac:cxnSpMkLst>
            <pc:docMk/>
            <pc:sldMk cId="2681122682" sldId="2147472019"/>
            <ac:cxnSpMk id="13" creationId="{756F5413-931A-7288-031A-090C1CD5C2FC}"/>
          </ac:cxnSpMkLst>
        </pc:cxnChg>
        <pc:cxnChg chg="del">
          <ac:chgData name="Edgard Morato" userId="1da6dde4-7cd4-47d1-b037-d62d00b7d62c" providerId="ADAL" clId="{875B8239-94CC-4726-BB50-2C0794696BDA}" dt="2024-06-21T19:20:51.659" v="44" actId="478"/>
          <ac:cxnSpMkLst>
            <pc:docMk/>
            <pc:sldMk cId="2681122682" sldId="2147472019"/>
            <ac:cxnSpMk id="18" creationId="{C3E74291-5670-3089-C728-D5A9537617C6}"/>
          </ac:cxnSpMkLst>
        </pc:cxnChg>
        <pc:cxnChg chg="del">
          <ac:chgData name="Edgard Morato" userId="1da6dde4-7cd4-47d1-b037-d62d00b7d62c" providerId="ADAL" clId="{875B8239-94CC-4726-BB50-2C0794696BDA}" dt="2024-06-21T19:20:51.659" v="44" actId="478"/>
          <ac:cxnSpMkLst>
            <pc:docMk/>
            <pc:sldMk cId="2681122682" sldId="2147472019"/>
            <ac:cxnSpMk id="23" creationId="{24689D00-3BF2-3273-F0FC-0B4AC4C07E41}"/>
          </ac:cxnSpMkLst>
        </pc:cxnChg>
        <pc:cxnChg chg="del">
          <ac:chgData name="Edgard Morato" userId="1da6dde4-7cd4-47d1-b037-d62d00b7d62c" providerId="ADAL" clId="{875B8239-94CC-4726-BB50-2C0794696BDA}" dt="2024-06-21T19:20:51.659" v="44" actId="478"/>
          <ac:cxnSpMkLst>
            <pc:docMk/>
            <pc:sldMk cId="2681122682" sldId="2147472019"/>
            <ac:cxnSpMk id="25" creationId="{4AB30587-E0EC-D5E1-7935-9B58AD2FDA8B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dgard Morato" userId="1da6dde4-7cd4-47d1-b037-d62d00b7d62c" providerId="ADAL" clId="{875B8239-94CC-4726-BB50-2C0794696BDA}" dt="2024-06-21T19:25:43.930" v="96"/>
              <pc2:cmMkLst xmlns:pc2="http://schemas.microsoft.com/office/powerpoint/2019/9/main/command">
                <pc:docMk/>
                <pc:sldMk cId="2681122682" sldId="2147472019"/>
                <pc2:cmMk id="{0382E142-18FB-4B89-9F0D-14CD88523A46}"/>
              </pc2:cmMkLst>
            </pc226:cmChg>
          </p:ext>
        </pc:extLst>
      </pc:sldChg>
      <pc:sldChg chg="addSp delSp modSp mod">
        <pc:chgData name="Edgard Morato" userId="1da6dde4-7cd4-47d1-b037-d62d00b7d62c" providerId="ADAL" clId="{875B8239-94CC-4726-BB50-2C0794696BDA}" dt="2024-06-21T19:37:20.624" v="140" actId="34135"/>
        <pc:sldMkLst>
          <pc:docMk/>
          <pc:sldMk cId="1613986099" sldId="2147472025"/>
        </pc:sldMkLst>
        <pc:spChg chg="del">
          <ac:chgData name="Edgard Morato" userId="1da6dde4-7cd4-47d1-b037-d62d00b7d62c" providerId="ADAL" clId="{875B8239-94CC-4726-BB50-2C0794696BDA}" dt="2024-06-21T19:21:10.785" v="47" actId="478"/>
          <ac:spMkLst>
            <pc:docMk/>
            <pc:sldMk cId="1613986099" sldId="2147472025"/>
            <ac:spMk id="2" creationId="{0DCE4993-2D42-A1FC-2F06-467A783CCEA3}"/>
          </ac:spMkLst>
        </pc:spChg>
        <pc:spChg chg="del">
          <ac:chgData name="Edgard Morato" userId="1da6dde4-7cd4-47d1-b037-d62d00b7d62c" providerId="ADAL" clId="{875B8239-94CC-4726-BB50-2C0794696BDA}" dt="2024-06-21T19:21:10.785" v="47" actId="478"/>
          <ac:spMkLst>
            <pc:docMk/>
            <pc:sldMk cId="1613986099" sldId="2147472025"/>
            <ac:spMk id="3" creationId="{7B4513B7-EF59-663F-B1E9-DA6886B84309}"/>
          </ac:spMkLst>
        </pc:spChg>
        <pc:spChg chg="del">
          <ac:chgData name="Edgard Morato" userId="1da6dde4-7cd4-47d1-b037-d62d00b7d62c" providerId="ADAL" clId="{875B8239-94CC-4726-BB50-2C0794696BDA}" dt="2024-06-21T19:21:10.785" v="47" actId="478"/>
          <ac:spMkLst>
            <pc:docMk/>
            <pc:sldMk cId="1613986099" sldId="2147472025"/>
            <ac:spMk id="4" creationId="{36F8505B-84D2-B370-E2BB-9DC86437A69E}"/>
          </ac:spMkLst>
        </pc:spChg>
        <pc:spChg chg="del">
          <ac:chgData name="Edgard Morato" userId="1da6dde4-7cd4-47d1-b037-d62d00b7d62c" providerId="ADAL" clId="{875B8239-94CC-4726-BB50-2C0794696BDA}" dt="2024-06-21T19:21:10.785" v="47" actId="478"/>
          <ac:spMkLst>
            <pc:docMk/>
            <pc:sldMk cId="1613986099" sldId="2147472025"/>
            <ac:spMk id="5" creationId="{058FD3EF-6AE1-B106-321D-BCA3EEB0DA60}"/>
          </ac:spMkLst>
        </pc:spChg>
        <pc:spChg chg="del">
          <ac:chgData name="Edgard Morato" userId="1da6dde4-7cd4-47d1-b037-d62d00b7d62c" providerId="ADAL" clId="{875B8239-94CC-4726-BB50-2C0794696BDA}" dt="2024-06-21T19:21:10.785" v="47" actId="478"/>
          <ac:spMkLst>
            <pc:docMk/>
            <pc:sldMk cId="1613986099" sldId="2147472025"/>
            <ac:spMk id="8" creationId="{D914883C-3A68-3E13-3328-86D3ED87DC4C}"/>
          </ac:spMkLst>
        </pc:spChg>
        <pc:spChg chg="del">
          <ac:chgData name="Edgard Morato" userId="1da6dde4-7cd4-47d1-b037-d62d00b7d62c" providerId="ADAL" clId="{875B8239-94CC-4726-BB50-2C0794696BDA}" dt="2024-06-21T19:21:10.785" v="47" actId="478"/>
          <ac:spMkLst>
            <pc:docMk/>
            <pc:sldMk cId="1613986099" sldId="2147472025"/>
            <ac:spMk id="9" creationId="{135360B1-BF37-0EA4-9393-76B6D8A7CD17}"/>
          </ac:spMkLst>
        </pc:spChg>
        <pc:spChg chg="del">
          <ac:chgData name="Edgard Morato" userId="1da6dde4-7cd4-47d1-b037-d62d00b7d62c" providerId="ADAL" clId="{875B8239-94CC-4726-BB50-2C0794696BDA}" dt="2024-06-21T19:21:10.785" v="47" actId="478"/>
          <ac:spMkLst>
            <pc:docMk/>
            <pc:sldMk cId="1613986099" sldId="2147472025"/>
            <ac:spMk id="10" creationId="{C453695F-EFEB-A764-19E9-C4E64C8A0AF6}"/>
          </ac:spMkLst>
        </pc:spChg>
        <pc:spChg chg="del">
          <ac:chgData name="Edgard Morato" userId="1da6dde4-7cd4-47d1-b037-d62d00b7d62c" providerId="ADAL" clId="{875B8239-94CC-4726-BB50-2C0794696BDA}" dt="2024-06-21T19:21:10.785" v="47" actId="478"/>
          <ac:spMkLst>
            <pc:docMk/>
            <pc:sldMk cId="1613986099" sldId="2147472025"/>
            <ac:spMk id="11" creationId="{8CD9C13F-6E64-A404-982F-C1DD55CAC371}"/>
          </ac:spMkLst>
        </pc:spChg>
        <pc:spChg chg="del">
          <ac:chgData name="Edgard Morato" userId="1da6dde4-7cd4-47d1-b037-d62d00b7d62c" providerId="ADAL" clId="{875B8239-94CC-4726-BB50-2C0794696BDA}" dt="2024-06-21T19:21:10.785" v="47" actId="478"/>
          <ac:spMkLst>
            <pc:docMk/>
            <pc:sldMk cId="1613986099" sldId="2147472025"/>
            <ac:spMk id="13" creationId="{333502FA-2C7B-F435-8394-4EF28ACACD5A}"/>
          </ac:spMkLst>
        </pc:spChg>
        <pc:spChg chg="del">
          <ac:chgData name="Edgard Morato" userId="1da6dde4-7cd4-47d1-b037-d62d00b7d62c" providerId="ADAL" clId="{875B8239-94CC-4726-BB50-2C0794696BDA}" dt="2024-06-21T19:21:10.785" v="47" actId="478"/>
          <ac:spMkLst>
            <pc:docMk/>
            <pc:sldMk cId="1613986099" sldId="2147472025"/>
            <ac:spMk id="15" creationId="{93B40BDF-7F4E-3632-ED1D-E95944D23E8E}"/>
          </ac:spMkLst>
        </pc:spChg>
        <pc:spChg chg="del">
          <ac:chgData name="Edgard Morato" userId="1da6dde4-7cd4-47d1-b037-d62d00b7d62c" providerId="ADAL" clId="{875B8239-94CC-4726-BB50-2C0794696BDA}" dt="2024-06-21T19:21:10.785" v="47" actId="478"/>
          <ac:spMkLst>
            <pc:docMk/>
            <pc:sldMk cId="1613986099" sldId="2147472025"/>
            <ac:spMk id="16" creationId="{058A54CF-1AF4-5561-A0C6-9895FF4140E3}"/>
          </ac:spMkLst>
        </pc:spChg>
        <pc:spChg chg="del">
          <ac:chgData name="Edgard Morato" userId="1da6dde4-7cd4-47d1-b037-d62d00b7d62c" providerId="ADAL" clId="{875B8239-94CC-4726-BB50-2C0794696BDA}" dt="2024-06-21T19:21:10.785" v="47" actId="478"/>
          <ac:spMkLst>
            <pc:docMk/>
            <pc:sldMk cId="1613986099" sldId="2147472025"/>
            <ac:spMk id="17" creationId="{5D8BE8BD-B369-667E-671A-E49159AFDDE6}"/>
          </ac:spMkLst>
        </pc:spChg>
        <pc:spChg chg="del">
          <ac:chgData name="Edgard Morato" userId="1da6dde4-7cd4-47d1-b037-d62d00b7d62c" providerId="ADAL" clId="{875B8239-94CC-4726-BB50-2C0794696BDA}" dt="2024-06-21T19:21:10.785" v="47" actId="478"/>
          <ac:spMkLst>
            <pc:docMk/>
            <pc:sldMk cId="1613986099" sldId="2147472025"/>
            <ac:spMk id="18" creationId="{48D53FE0-1803-0FE2-C602-67D1654F4D18}"/>
          </ac:spMkLst>
        </pc:spChg>
        <pc:spChg chg="del">
          <ac:chgData name="Edgard Morato" userId="1da6dde4-7cd4-47d1-b037-d62d00b7d62c" providerId="ADAL" clId="{875B8239-94CC-4726-BB50-2C0794696BDA}" dt="2024-06-21T19:13:51.977" v="1" actId="478"/>
          <ac:spMkLst>
            <pc:docMk/>
            <pc:sldMk cId="1613986099" sldId="2147472025"/>
            <ac:spMk id="19" creationId="{C5CD84EA-4311-0931-F3A5-D1365777EDDB}"/>
          </ac:spMkLst>
        </pc:spChg>
        <pc:spChg chg="del">
          <ac:chgData name="Edgard Morato" userId="1da6dde4-7cd4-47d1-b037-d62d00b7d62c" providerId="ADAL" clId="{875B8239-94CC-4726-BB50-2C0794696BDA}" dt="2024-06-21T19:13:51.977" v="1" actId="478"/>
          <ac:spMkLst>
            <pc:docMk/>
            <pc:sldMk cId="1613986099" sldId="2147472025"/>
            <ac:spMk id="20" creationId="{5FEB9541-81A8-E1E3-E2A5-7E3AFDB80ECB}"/>
          </ac:spMkLst>
        </pc:spChg>
        <pc:spChg chg="del">
          <ac:chgData name="Edgard Morato" userId="1da6dde4-7cd4-47d1-b037-d62d00b7d62c" providerId="ADAL" clId="{875B8239-94CC-4726-BB50-2C0794696BDA}" dt="2024-06-21T19:21:10.785" v="47" actId="478"/>
          <ac:spMkLst>
            <pc:docMk/>
            <pc:sldMk cId="1613986099" sldId="2147472025"/>
            <ac:spMk id="23" creationId="{92F3E92F-ABB3-49D8-A20C-DE0AC8874805}"/>
          </ac:spMkLst>
        </pc:spChg>
        <pc:spChg chg="del">
          <ac:chgData name="Edgard Morato" userId="1da6dde4-7cd4-47d1-b037-d62d00b7d62c" providerId="ADAL" clId="{875B8239-94CC-4726-BB50-2C0794696BDA}" dt="2024-06-21T19:13:51.977" v="1" actId="478"/>
          <ac:spMkLst>
            <pc:docMk/>
            <pc:sldMk cId="1613986099" sldId="2147472025"/>
            <ac:spMk id="25" creationId="{00851713-1D34-FAF4-0E82-341B3A467DF4}"/>
          </ac:spMkLst>
        </pc:spChg>
        <pc:spChg chg="del">
          <ac:chgData name="Edgard Morato" userId="1da6dde4-7cd4-47d1-b037-d62d00b7d62c" providerId="ADAL" clId="{875B8239-94CC-4726-BB50-2C0794696BDA}" dt="2024-06-21T19:21:10.785" v="47" actId="478"/>
          <ac:spMkLst>
            <pc:docMk/>
            <pc:sldMk cId="1613986099" sldId="2147472025"/>
            <ac:spMk id="26" creationId="{31ABAD89-F702-94CB-E4CE-69E044A3BEE6}"/>
          </ac:spMkLst>
        </pc:spChg>
        <pc:spChg chg="del">
          <ac:chgData name="Edgard Morato" userId="1da6dde4-7cd4-47d1-b037-d62d00b7d62c" providerId="ADAL" clId="{875B8239-94CC-4726-BB50-2C0794696BDA}" dt="2024-06-21T19:21:10.785" v="47" actId="478"/>
          <ac:spMkLst>
            <pc:docMk/>
            <pc:sldMk cId="1613986099" sldId="2147472025"/>
            <ac:spMk id="27" creationId="{0BE382BF-FE76-32A4-13ED-B42278E1B463}"/>
          </ac:spMkLst>
        </pc:spChg>
        <pc:spChg chg="del">
          <ac:chgData name="Edgard Morato" userId="1da6dde4-7cd4-47d1-b037-d62d00b7d62c" providerId="ADAL" clId="{875B8239-94CC-4726-BB50-2C0794696BDA}" dt="2024-06-21T19:21:10.785" v="47" actId="478"/>
          <ac:spMkLst>
            <pc:docMk/>
            <pc:sldMk cId="1613986099" sldId="2147472025"/>
            <ac:spMk id="29" creationId="{966FFA32-D5A2-0F1F-7704-91708198252C}"/>
          </ac:spMkLst>
        </pc:spChg>
        <pc:spChg chg="del">
          <ac:chgData name="Edgard Morato" userId="1da6dde4-7cd4-47d1-b037-d62d00b7d62c" providerId="ADAL" clId="{875B8239-94CC-4726-BB50-2C0794696BDA}" dt="2024-06-21T19:21:10.785" v="47" actId="478"/>
          <ac:spMkLst>
            <pc:docMk/>
            <pc:sldMk cId="1613986099" sldId="2147472025"/>
            <ac:spMk id="30" creationId="{B0882AF7-8145-4694-F1F5-BD96AE73D8C0}"/>
          </ac:spMkLst>
        </pc:spChg>
        <pc:spChg chg="del">
          <ac:chgData name="Edgard Morato" userId="1da6dde4-7cd4-47d1-b037-d62d00b7d62c" providerId="ADAL" clId="{875B8239-94CC-4726-BB50-2C0794696BDA}" dt="2024-06-21T19:21:10.785" v="47" actId="478"/>
          <ac:spMkLst>
            <pc:docMk/>
            <pc:sldMk cId="1613986099" sldId="2147472025"/>
            <ac:spMk id="32" creationId="{637501F8-B5BF-1171-5E6C-67D3EEDBE57F}"/>
          </ac:spMkLst>
        </pc:spChg>
        <pc:spChg chg="add del mod">
          <ac:chgData name="Edgard Morato" userId="1da6dde4-7cd4-47d1-b037-d62d00b7d62c" providerId="ADAL" clId="{875B8239-94CC-4726-BB50-2C0794696BDA}" dt="2024-06-21T19:21:16.705" v="48" actId="478"/>
          <ac:spMkLst>
            <pc:docMk/>
            <pc:sldMk cId="1613986099" sldId="2147472025"/>
            <ac:spMk id="34" creationId="{EBC4FCE8-B29B-8860-C6E9-995C1CB57BD0}"/>
          </ac:spMkLst>
        </pc:spChg>
        <pc:spChg chg="del">
          <ac:chgData name="Edgard Morato" userId="1da6dde4-7cd4-47d1-b037-d62d00b7d62c" providerId="ADAL" clId="{875B8239-94CC-4726-BB50-2C0794696BDA}" dt="2024-06-21T19:21:10.785" v="47" actId="478"/>
          <ac:spMkLst>
            <pc:docMk/>
            <pc:sldMk cId="1613986099" sldId="2147472025"/>
            <ac:spMk id="37" creationId="{A8E3A5DE-92F8-8C81-EE51-52382EAD4376}"/>
          </ac:spMkLst>
        </pc:spChg>
        <pc:spChg chg="add mod">
          <ac:chgData name="Edgard Morato" userId="1da6dde4-7cd4-47d1-b037-d62d00b7d62c" providerId="ADAL" clId="{875B8239-94CC-4726-BB50-2C0794696BDA}" dt="2024-06-21T19:32:18.980" v="99"/>
          <ac:spMkLst>
            <pc:docMk/>
            <pc:sldMk cId="1613986099" sldId="2147472025"/>
            <ac:spMk id="38" creationId="{E9F49C1E-3006-0235-5D43-5671F8D80F34}"/>
          </ac:spMkLst>
        </pc:spChg>
        <pc:spChg chg="add mod">
          <ac:chgData name="Edgard Morato" userId="1da6dde4-7cd4-47d1-b037-d62d00b7d62c" providerId="ADAL" clId="{875B8239-94CC-4726-BB50-2C0794696BDA}" dt="2024-06-21T19:32:18.980" v="99"/>
          <ac:spMkLst>
            <pc:docMk/>
            <pc:sldMk cId="1613986099" sldId="2147472025"/>
            <ac:spMk id="40" creationId="{AB733453-55D3-AC7C-4C2E-46E111C373B0}"/>
          </ac:spMkLst>
        </pc:spChg>
        <pc:spChg chg="add mod">
          <ac:chgData name="Edgard Morato" userId="1da6dde4-7cd4-47d1-b037-d62d00b7d62c" providerId="ADAL" clId="{875B8239-94CC-4726-BB50-2C0794696BDA}" dt="2024-06-21T19:32:18.980" v="99"/>
          <ac:spMkLst>
            <pc:docMk/>
            <pc:sldMk cId="1613986099" sldId="2147472025"/>
            <ac:spMk id="41" creationId="{6D55939F-E0A9-630C-B345-15FD16E4BE99}"/>
          </ac:spMkLst>
        </pc:spChg>
        <pc:spChg chg="del">
          <ac:chgData name="Edgard Morato" userId="1da6dde4-7cd4-47d1-b037-d62d00b7d62c" providerId="ADAL" clId="{875B8239-94CC-4726-BB50-2C0794696BDA}" dt="2024-06-21T19:21:10.785" v="47" actId="478"/>
          <ac:spMkLst>
            <pc:docMk/>
            <pc:sldMk cId="1613986099" sldId="2147472025"/>
            <ac:spMk id="44" creationId="{F00D6EC6-5833-2A27-C7B2-222690C06BA2}"/>
          </ac:spMkLst>
        </pc:spChg>
        <pc:spChg chg="del">
          <ac:chgData name="Edgard Morato" userId="1da6dde4-7cd4-47d1-b037-d62d00b7d62c" providerId="ADAL" clId="{875B8239-94CC-4726-BB50-2C0794696BDA}" dt="2024-06-21T19:21:10.785" v="47" actId="478"/>
          <ac:spMkLst>
            <pc:docMk/>
            <pc:sldMk cId="1613986099" sldId="2147472025"/>
            <ac:spMk id="46" creationId="{778E5CEF-58FD-4670-BFC0-A1B93BE061AC}"/>
          </ac:spMkLst>
        </pc:spChg>
        <pc:spChg chg="del">
          <ac:chgData name="Edgard Morato" userId="1da6dde4-7cd4-47d1-b037-d62d00b7d62c" providerId="ADAL" clId="{875B8239-94CC-4726-BB50-2C0794696BDA}" dt="2024-06-21T19:21:10.785" v="47" actId="478"/>
          <ac:spMkLst>
            <pc:docMk/>
            <pc:sldMk cId="1613986099" sldId="2147472025"/>
            <ac:spMk id="47" creationId="{E61BE6D6-AF54-E63B-708C-E68680311BFA}"/>
          </ac:spMkLst>
        </pc:spChg>
        <pc:spChg chg="del">
          <ac:chgData name="Edgard Morato" userId="1da6dde4-7cd4-47d1-b037-d62d00b7d62c" providerId="ADAL" clId="{875B8239-94CC-4726-BB50-2C0794696BDA}" dt="2024-06-21T19:21:10.785" v="47" actId="478"/>
          <ac:spMkLst>
            <pc:docMk/>
            <pc:sldMk cId="1613986099" sldId="2147472025"/>
            <ac:spMk id="48" creationId="{35E17893-5C8B-27B0-A74D-B5831F4B3301}"/>
          </ac:spMkLst>
        </pc:spChg>
        <pc:spChg chg="del">
          <ac:chgData name="Edgard Morato" userId="1da6dde4-7cd4-47d1-b037-d62d00b7d62c" providerId="ADAL" clId="{875B8239-94CC-4726-BB50-2C0794696BDA}" dt="2024-06-21T19:21:10.785" v="47" actId="478"/>
          <ac:spMkLst>
            <pc:docMk/>
            <pc:sldMk cId="1613986099" sldId="2147472025"/>
            <ac:spMk id="51" creationId="{360EC09C-A7DC-83F6-E2AB-BAF46A03BCD0}"/>
          </ac:spMkLst>
        </pc:spChg>
        <pc:spChg chg="del">
          <ac:chgData name="Edgard Morato" userId="1da6dde4-7cd4-47d1-b037-d62d00b7d62c" providerId="ADAL" clId="{875B8239-94CC-4726-BB50-2C0794696BDA}" dt="2024-06-21T19:21:10.785" v="47" actId="478"/>
          <ac:spMkLst>
            <pc:docMk/>
            <pc:sldMk cId="1613986099" sldId="2147472025"/>
            <ac:spMk id="52" creationId="{32681BBD-E56D-4A8A-D04A-4D7E5DA15C28}"/>
          </ac:spMkLst>
        </pc:spChg>
        <pc:spChg chg="del">
          <ac:chgData name="Edgard Morato" userId="1da6dde4-7cd4-47d1-b037-d62d00b7d62c" providerId="ADAL" clId="{875B8239-94CC-4726-BB50-2C0794696BDA}" dt="2024-06-21T19:21:10.785" v="47" actId="478"/>
          <ac:spMkLst>
            <pc:docMk/>
            <pc:sldMk cId="1613986099" sldId="2147472025"/>
            <ac:spMk id="53" creationId="{85D75D30-11F8-8D87-1E8F-434CB392D070}"/>
          </ac:spMkLst>
        </pc:spChg>
        <pc:spChg chg="del">
          <ac:chgData name="Edgard Morato" userId="1da6dde4-7cd4-47d1-b037-d62d00b7d62c" providerId="ADAL" clId="{875B8239-94CC-4726-BB50-2C0794696BDA}" dt="2024-06-21T19:21:10.785" v="47" actId="478"/>
          <ac:spMkLst>
            <pc:docMk/>
            <pc:sldMk cId="1613986099" sldId="2147472025"/>
            <ac:spMk id="54" creationId="{D919262A-A03A-CD1F-8488-BA1017F106A9}"/>
          </ac:spMkLst>
        </pc:spChg>
        <pc:spChg chg="del">
          <ac:chgData name="Edgard Morato" userId="1da6dde4-7cd4-47d1-b037-d62d00b7d62c" providerId="ADAL" clId="{875B8239-94CC-4726-BB50-2C0794696BDA}" dt="2024-06-21T19:21:10.785" v="47" actId="478"/>
          <ac:spMkLst>
            <pc:docMk/>
            <pc:sldMk cId="1613986099" sldId="2147472025"/>
            <ac:spMk id="111" creationId="{4518AA99-DBF3-B0C5-4B99-B2A55B2C952D}"/>
          </ac:spMkLst>
        </pc:spChg>
        <pc:spChg chg="del">
          <ac:chgData name="Edgard Morato" userId="1da6dde4-7cd4-47d1-b037-d62d00b7d62c" providerId="ADAL" clId="{875B8239-94CC-4726-BB50-2C0794696BDA}" dt="2024-06-21T19:21:10.785" v="47" actId="478"/>
          <ac:spMkLst>
            <pc:docMk/>
            <pc:sldMk cId="1613986099" sldId="2147472025"/>
            <ac:spMk id="122" creationId="{0E187C8D-6539-7DFB-5DA9-F33A1DA9F539}"/>
          </ac:spMkLst>
        </pc:spChg>
        <pc:spChg chg="del">
          <ac:chgData name="Edgard Morato" userId="1da6dde4-7cd4-47d1-b037-d62d00b7d62c" providerId="ADAL" clId="{875B8239-94CC-4726-BB50-2C0794696BDA}" dt="2024-06-21T19:21:10.785" v="47" actId="478"/>
          <ac:spMkLst>
            <pc:docMk/>
            <pc:sldMk cId="1613986099" sldId="2147472025"/>
            <ac:spMk id="127" creationId="{C96492A0-F120-40E9-B00B-DD47377EA788}"/>
          </ac:spMkLst>
        </pc:spChg>
        <pc:spChg chg="del">
          <ac:chgData name="Edgard Morato" userId="1da6dde4-7cd4-47d1-b037-d62d00b7d62c" providerId="ADAL" clId="{875B8239-94CC-4726-BB50-2C0794696BDA}" dt="2024-06-21T19:21:10.785" v="47" actId="478"/>
          <ac:spMkLst>
            <pc:docMk/>
            <pc:sldMk cId="1613986099" sldId="2147472025"/>
            <ac:spMk id="129" creationId="{59EED680-3641-CBA1-2C11-DD9E569653DC}"/>
          </ac:spMkLst>
        </pc:spChg>
        <pc:graphicFrameChg chg="del">
          <ac:chgData name="Edgard Morato" userId="1da6dde4-7cd4-47d1-b037-d62d00b7d62c" providerId="ADAL" clId="{875B8239-94CC-4726-BB50-2C0794696BDA}" dt="2024-06-21T19:21:10.785" v="47" actId="478"/>
          <ac:graphicFrameMkLst>
            <pc:docMk/>
            <pc:sldMk cId="1613986099" sldId="2147472025"/>
            <ac:graphicFrameMk id="128" creationId="{EB18C7E5-97BE-6552-5434-B1C1CD40266B}"/>
          </ac:graphicFrameMkLst>
        </pc:graphicFrameChg>
        <pc:picChg chg="del">
          <ac:chgData name="Edgard Morato" userId="1da6dde4-7cd4-47d1-b037-d62d00b7d62c" providerId="ADAL" clId="{875B8239-94CC-4726-BB50-2C0794696BDA}" dt="2024-06-21T19:21:10.785" v="47" actId="478"/>
          <ac:picMkLst>
            <pc:docMk/>
            <pc:sldMk cId="1613986099" sldId="2147472025"/>
            <ac:picMk id="12" creationId="{7C7D261E-0FC2-27AB-5AA8-20ABDD04D4DF}"/>
          </ac:picMkLst>
        </pc:picChg>
        <pc:picChg chg="del">
          <ac:chgData name="Edgard Morato" userId="1da6dde4-7cd4-47d1-b037-d62d00b7d62c" providerId="ADAL" clId="{875B8239-94CC-4726-BB50-2C0794696BDA}" dt="2024-06-21T19:21:10.785" v="47" actId="478"/>
          <ac:picMkLst>
            <pc:docMk/>
            <pc:sldMk cId="1613986099" sldId="2147472025"/>
            <ac:picMk id="14" creationId="{40FF8426-BE1B-954C-5224-C756D4DB87C8}"/>
          </ac:picMkLst>
        </pc:picChg>
        <pc:picChg chg="del">
          <ac:chgData name="Edgard Morato" userId="1da6dde4-7cd4-47d1-b037-d62d00b7d62c" providerId="ADAL" clId="{875B8239-94CC-4726-BB50-2C0794696BDA}" dt="2024-06-21T19:21:10.785" v="47" actId="478"/>
          <ac:picMkLst>
            <pc:docMk/>
            <pc:sldMk cId="1613986099" sldId="2147472025"/>
            <ac:picMk id="21" creationId="{AB394216-2F24-C872-7037-45D20AFF9467}"/>
          </ac:picMkLst>
        </pc:picChg>
        <pc:picChg chg="del">
          <ac:chgData name="Edgard Morato" userId="1da6dde4-7cd4-47d1-b037-d62d00b7d62c" providerId="ADAL" clId="{875B8239-94CC-4726-BB50-2C0794696BDA}" dt="2024-06-21T19:21:10.785" v="47" actId="478"/>
          <ac:picMkLst>
            <pc:docMk/>
            <pc:sldMk cId="1613986099" sldId="2147472025"/>
            <ac:picMk id="22" creationId="{144345E8-E00D-2853-4FDE-25D471579B20}"/>
          </ac:picMkLst>
        </pc:picChg>
        <pc:picChg chg="del">
          <ac:chgData name="Edgard Morato" userId="1da6dde4-7cd4-47d1-b037-d62d00b7d62c" providerId="ADAL" clId="{875B8239-94CC-4726-BB50-2C0794696BDA}" dt="2024-06-21T19:21:10.785" v="47" actId="478"/>
          <ac:picMkLst>
            <pc:docMk/>
            <pc:sldMk cId="1613986099" sldId="2147472025"/>
            <ac:picMk id="24" creationId="{D4865DA0-154B-B792-483F-753F96B303EE}"/>
          </ac:picMkLst>
        </pc:picChg>
        <pc:picChg chg="del">
          <ac:chgData name="Edgard Morato" userId="1da6dde4-7cd4-47d1-b037-d62d00b7d62c" providerId="ADAL" clId="{875B8239-94CC-4726-BB50-2C0794696BDA}" dt="2024-06-21T19:21:10.785" v="47" actId="478"/>
          <ac:picMkLst>
            <pc:docMk/>
            <pc:sldMk cId="1613986099" sldId="2147472025"/>
            <ac:picMk id="28" creationId="{120E53AB-A0DA-13CD-F01D-9C0ED3CD301A}"/>
          </ac:picMkLst>
        </pc:picChg>
        <pc:picChg chg="del">
          <ac:chgData name="Edgard Morato" userId="1da6dde4-7cd4-47d1-b037-d62d00b7d62c" providerId="ADAL" clId="{875B8239-94CC-4726-BB50-2C0794696BDA}" dt="2024-06-21T19:21:10.785" v="47" actId="478"/>
          <ac:picMkLst>
            <pc:docMk/>
            <pc:sldMk cId="1613986099" sldId="2147472025"/>
            <ac:picMk id="33" creationId="{05630F68-FCA1-2C5F-FDF6-69A3FEF7BB01}"/>
          </ac:picMkLst>
        </pc:picChg>
        <pc:picChg chg="add mod">
          <ac:chgData name="Edgard Morato" userId="1da6dde4-7cd4-47d1-b037-d62d00b7d62c" providerId="ADAL" clId="{875B8239-94CC-4726-BB50-2C0794696BDA}" dt="2024-06-21T19:37:20.624" v="140" actId="34135"/>
          <ac:picMkLst>
            <pc:docMk/>
            <pc:sldMk cId="1613986099" sldId="2147472025"/>
            <ac:picMk id="36" creationId="{1E8268A1-E358-71CB-1E6D-9C0EB1673EB2}"/>
          </ac:picMkLst>
        </pc:picChg>
        <pc:picChg chg="del">
          <ac:chgData name="Edgard Morato" userId="1da6dde4-7cd4-47d1-b037-d62d00b7d62c" providerId="ADAL" clId="{875B8239-94CC-4726-BB50-2C0794696BDA}" dt="2024-06-21T19:21:10.785" v="47" actId="478"/>
          <ac:picMkLst>
            <pc:docMk/>
            <pc:sldMk cId="1613986099" sldId="2147472025"/>
            <ac:picMk id="39" creationId="{0C684A8C-049A-8EA7-4C72-5863C5B446F7}"/>
          </ac:picMkLst>
        </pc:picChg>
        <pc:picChg chg="del">
          <ac:chgData name="Edgard Morato" userId="1da6dde4-7cd4-47d1-b037-d62d00b7d62c" providerId="ADAL" clId="{875B8239-94CC-4726-BB50-2C0794696BDA}" dt="2024-06-21T19:21:10.785" v="47" actId="478"/>
          <ac:picMkLst>
            <pc:docMk/>
            <pc:sldMk cId="1613986099" sldId="2147472025"/>
            <ac:picMk id="45" creationId="{33002C1F-E3C5-560A-5F3E-880BE96DBA3F}"/>
          </ac:picMkLst>
        </pc:picChg>
        <pc:picChg chg="del">
          <ac:chgData name="Edgard Morato" userId="1da6dde4-7cd4-47d1-b037-d62d00b7d62c" providerId="ADAL" clId="{875B8239-94CC-4726-BB50-2C0794696BDA}" dt="2024-06-21T19:21:10.785" v="47" actId="478"/>
          <ac:picMkLst>
            <pc:docMk/>
            <pc:sldMk cId="1613986099" sldId="2147472025"/>
            <ac:picMk id="49" creationId="{D467FB9D-EA77-2933-80F7-E9DAEF764EDA}"/>
          </ac:picMkLst>
        </pc:picChg>
        <pc:picChg chg="del">
          <ac:chgData name="Edgard Morato" userId="1da6dde4-7cd4-47d1-b037-d62d00b7d62c" providerId="ADAL" clId="{875B8239-94CC-4726-BB50-2C0794696BDA}" dt="2024-06-21T19:21:10.785" v="47" actId="478"/>
          <ac:picMkLst>
            <pc:docMk/>
            <pc:sldMk cId="1613986099" sldId="2147472025"/>
            <ac:picMk id="50" creationId="{DFCD6773-0F19-7C67-5D73-F96EE8F67F46}"/>
          </ac:picMkLst>
        </pc:picChg>
        <pc:cxnChg chg="del">
          <ac:chgData name="Edgard Morato" userId="1da6dde4-7cd4-47d1-b037-d62d00b7d62c" providerId="ADAL" clId="{875B8239-94CC-4726-BB50-2C0794696BDA}" dt="2024-06-21T19:21:10.785" v="47" actId="478"/>
          <ac:cxnSpMkLst>
            <pc:docMk/>
            <pc:sldMk cId="1613986099" sldId="2147472025"/>
            <ac:cxnSpMk id="6" creationId="{9DE48E2F-C46F-13F1-117C-EAEEA83019C7}"/>
          </ac:cxnSpMkLst>
        </pc:cxnChg>
        <pc:cxnChg chg="del">
          <ac:chgData name="Edgard Morato" userId="1da6dde4-7cd4-47d1-b037-d62d00b7d62c" providerId="ADAL" clId="{875B8239-94CC-4726-BB50-2C0794696BDA}" dt="2024-06-21T19:21:10.785" v="47" actId="478"/>
          <ac:cxnSpMkLst>
            <pc:docMk/>
            <pc:sldMk cId="1613986099" sldId="2147472025"/>
            <ac:cxnSpMk id="31" creationId="{1BDCD54E-C973-E7EF-FBC4-2A652EB6FE91}"/>
          </ac:cxnSpMkLst>
        </pc:cxnChg>
      </pc:sldChg>
      <pc:sldChg chg="addSp delSp modSp mod">
        <pc:chgData name="Edgard Morato" userId="1da6dde4-7cd4-47d1-b037-d62d00b7d62c" providerId="ADAL" clId="{875B8239-94CC-4726-BB50-2C0794696BDA}" dt="2024-06-21T19:37:33.528" v="143" actId="34135"/>
        <pc:sldMkLst>
          <pc:docMk/>
          <pc:sldMk cId="1888475743" sldId="2147472028"/>
        </pc:sldMkLst>
        <pc:spChg chg="del">
          <ac:chgData name="Edgard Morato" userId="1da6dde4-7cd4-47d1-b037-d62d00b7d62c" providerId="ADAL" clId="{875B8239-94CC-4726-BB50-2C0794696BDA}" dt="2024-06-21T19:22:08.507" v="55" actId="478"/>
          <ac:spMkLst>
            <pc:docMk/>
            <pc:sldMk cId="1888475743" sldId="2147472028"/>
            <ac:spMk id="2" creationId="{E1C1A78F-AC78-F432-5C65-0961ED99BA42}"/>
          </ac:spMkLst>
        </pc:spChg>
        <pc:spChg chg="del">
          <ac:chgData name="Edgard Morato" userId="1da6dde4-7cd4-47d1-b037-d62d00b7d62c" providerId="ADAL" clId="{875B8239-94CC-4726-BB50-2C0794696BDA}" dt="2024-06-21T19:22:08.507" v="55" actId="478"/>
          <ac:spMkLst>
            <pc:docMk/>
            <pc:sldMk cId="1888475743" sldId="2147472028"/>
            <ac:spMk id="3" creationId="{7B4513B7-EF59-663F-B1E9-DA6886B84309}"/>
          </ac:spMkLst>
        </pc:spChg>
        <pc:spChg chg="del">
          <ac:chgData name="Edgard Morato" userId="1da6dde4-7cd4-47d1-b037-d62d00b7d62c" providerId="ADAL" clId="{875B8239-94CC-4726-BB50-2C0794696BDA}" dt="2024-06-21T19:22:08.507" v="55" actId="478"/>
          <ac:spMkLst>
            <pc:docMk/>
            <pc:sldMk cId="1888475743" sldId="2147472028"/>
            <ac:spMk id="4" creationId="{36F8505B-84D2-B370-E2BB-9DC86437A69E}"/>
          </ac:spMkLst>
        </pc:spChg>
        <pc:spChg chg="del">
          <ac:chgData name="Edgard Morato" userId="1da6dde4-7cd4-47d1-b037-d62d00b7d62c" providerId="ADAL" clId="{875B8239-94CC-4726-BB50-2C0794696BDA}" dt="2024-06-21T19:22:08.507" v="55" actId="478"/>
          <ac:spMkLst>
            <pc:docMk/>
            <pc:sldMk cId="1888475743" sldId="2147472028"/>
            <ac:spMk id="5" creationId="{FE1F3FFC-08CC-E40A-5CE2-36D32ED618CD}"/>
          </ac:spMkLst>
        </pc:spChg>
        <pc:spChg chg="del">
          <ac:chgData name="Edgard Morato" userId="1da6dde4-7cd4-47d1-b037-d62d00b7d62c" providerId="ADAL" clId="{875B8239-94CC-4726-BB50-2C0794696BDA}" dt="2024-06-21T19:22:08.507" v="55" actId="478"/>
          <ac:spMkLst>
            <pc:docMk/>
            <pc:sldMk cId="1888475743" sldId="2147472028"/>
            <ac:spMk id="6" creationId="{AD068C78-DBCF-5C0F-42A0-A30CD645E57C}"/>
          </ac:spMkLst>
        </pc:spChg>
        <pc:spChg chg="del">
          <ac:chgData name="Edgard Morato" userId="1da6dde4-7cd4-47d1-b037-d62d00b7d62c" providerId="ADAL" clId="{875B8239-94CC-4726-BB50-2C0794696BDA}" dt="2024-06-21T19:14:15.078" v="3" actId="478"/>
          <ac:spMkLst>
            <pc:docMk/>
            <pc:sldMk cId="1888475743" sldId="2147472028"/>
            <ac:spMk id="8" creationId="{9DAA6CAF-867D-4242-66F8-B5C951E68CE1}"/>
          </ac:spMkLst>
        </pc:spChg>
        <pc:spChg chg="del">
          <ac:chgData name="Edgard Morato" userId="1da6dde4-7cd4-47d1-b037-d62d00b7d62c" providerId="ADAL" clId="{875B8239-94CC-4726-BB50-2C0794696BDA}" dt="2024-06-21T19:14:15.078" v="3" actId="478"/>
          <ac:spMkLst>
            <pc:docMk/>
            <pc:sldMk cId="1888475743" sldId="2147472028"/>
            <ac:spMk id="9" creationId="{D1CD1DCD-0899-2570-7CEF-F46C41440E22}"/>
          </ac:spMkLst>
        </pc:spChg>
        <pc:spChg chg="del">
          <ac:chgData name="Edgard Morato" userId="1da6dde4-7cd4-47d1-b037-d62d00b7d62c" providerId="ADAL" clId="{875B8239-94CC-4726-BB50-2C0794696BDA}" dt="2024-06-21T19:22:08.507" v="55" actId="478"/>
          <ac:spMkLst>
            <pc:docMk/>
            <pc:sldMk cId="1888475743" sldId="2147472028"/>
            <ac:spMk id="10" creationId="{C453695F-EFEB-A764-19E9-C4E64C8A0AF6}"/>
          </ac:spMkLst>
        </pc:spChg>
        <pc:spChg chg="del">
          <ac:chgData name="Edgard Morato" userId="1da6dde4-7cd4-47d1-b037-d62d00b7d62c" providerId="ADAL" clId="{875B8239-94CC-4726-BB50-2C0794696BDA}" dt="2024-06-21T19:22:08.507" v="55" actId="478"/>
          <ac:spMkLst>
            <pc:docMk/>
            <pc:sldMk cId="1888475743" sldId="2147472028"/>
            <ac:spMk id="12" creationId="{EB445BCE-DFAC-15B4-7CED-A26EC880D7B2}"/>
          </ac:spMkLst>
        </pc:spChg>
        <pc:spChg chg="add del mod">
          <ac:chgData name="Edgard Morato" userId="1da6dde4-7cd4-47d1-b037-d62d00b7d62c" providerId="ADAL" clId="{875B8239-94CC-4726-BB50-2C0794696BDA}" dt="2024-06-21T19:22:10.434" v="56" actId="478"/>
          <ac:spMkLst>
            <pc:docMk/>
            <pc:sldMk cId="1888475743" sldId="2147472028"/>
            <ac:spMk id="13" creationId="{A80E2D8A-FEBB-5C92-5413-3686EE51A752}"/>
          </ac:spMkLst>
        </pc:spChg>
        <pc:spChg chg="del">
          <ac:chgData name="Edgard Morato" userId="1da6dde4-7cd4-47d1-b037-d62d00b7d62c" providerId="ADAL" clId="{875B8239-94CC-4726-BB50-2C0794696BDA}" dt="2024-06-21T19:22:08.507" v="55" actId="478"/>
          <ac:spMkLst>
            <pc:docMk/>
            <pc:sldMk cId="1888475743" sldId="2147472028"/>
            <ac:spMk id="14" creationId="{0081FD56-8242-D5BE-8848-12C5A5C73A5D}"/>
          </ac:spMkLst>
        </pc:spChg>
        <pc:spChg chg="del">
          <ac:chgData name="Edgard Morato" userId="1da6dde4-7cd4-47d1-b037-d62d00b7d62c" providerId="ADAL" clId="{875B8239-94CC-4726-BB50-2C0794696BDA}" dt="2024-06-21T19:22:08.507" v="55" actId="478"/>
          <ac:spMkLst>
            <pc:docMk/>
            <pc:sldMk cId="1888475743" sldId="2147472028"/>
            <ac:spMk id="15" creationId="{96A654D7-9BDB-D01A-82C2-856BA7DD1A5B}"/>
          </ac:spMkLst>
        </pc:spChg>
        <pc:spChg chg="del">
          <ac:chgData name="Edgard Morato" userId="1da6dde4-7cd4-47d1-b037-d62d00b7d62c" providerId="ADAL" clId="{875B8239-94CC-4726-BB50-2C0794696BDA}" dt="2024-06-21T19:22:08.507" v="55" actId="478"/>
          <ac:spMkLst>
            <pc:docMk/>
            <pc:sldMk cId="1888475743" sldId="2147472028"/>
            <ac:spMk id="16" creationId="{BBF87A77-22C8-7FB1-265F-04A3E1743F86}"/>
          </ac:spMkLst>
        </pc:spChg>
        <pc:spChg chg="del">
          <ac:chgData name="Edgard Morato" userId="1da6dde4-7cd4-47d1-b037-d62d00b7d62c" providerId="ADAL" clId="{875B8239-94CC-4726-BB50-2C0794696BDA}" dt="2024-06-21T19:22:08.507" v="55" actId="478"/>
          <ac:spMkLst>
            <pc:docMk/>
            <pc:sldMk cId="1888475743" sldId="2147472028"/>
            <ac:spMk id="17" creationId="{E29B04F8-B6F8-E979-3F37-12DA0F5121CF}"/>
          </ac:spMkLst>
        </pc:spChg>
        <pc:spChg chg="del">
          <ac:chgData name="Edgard Morato" userId="1da6dde4-7cd4-47d1-b037-d62d00b7d62c" providerId="ADAL" clId="{875B8239-94CC-4726-BB50-2C0794696BDA}" dt="2024-06-21T19:22:08.507" v="55" actId="478"/>
          <ac:spMkLst>
            <pc:docMk/>
            <pc:sldMk cId="1888475743" sldId="2147472028"/>
            <ac:spMk id="18" creationId="{CD9F3309-46A5-7543-8103-54EB0ACA190F}"/>
          </ac:spMkLst>
        </pc:spChg>
        <pc:spChg chg="del">
          <ac:chgData name="Edgard Morato" userId="1da6dde4-7cd4-47d1-b037-d62d00b7d62c" providerId="ADAL" clId="{875B8239-94CC-4726-BB50-2C0794696BDA}" dt="2024-06-21T19:22:08.507" v="55" actId="478"/>
          <ac:spMkLst>
            <pc:docMk/>
            <pc:sldMk cId="1888475743" sldId="2147472028"/>
            <ac:spMk id="19" creationId="{36BCE7AB-026A-47D3-7B58-1262C056D0B2}"/>
          </ac:spMkLst>
        </pc:spChg>
        <pc:spChg chg="del">
          <ac:chgData name="Edgard Morato" userId="1da6dde4-7cd4-47d1-b037-d62d00b7d62c" providerId="ADAL" clId="{875B8239-94CC-4726-BB50-2C0794696BDA}" dt="2024-06-21T19:22:08.507" v="55" actId="478"/>
          <ac:spMkLst>
            <pc:docMk/>
            <pc:sldMk cId="1888475743" sldId="2147472028"/>
            <ac:spMk id="20" creationId="{AAD2EDFE-44E8-1256-F5D5-5E59F292220E}"/>
          </ac:spMkLst>
        </pc:spChg>
        <pc:spChg chg="del">
          <ac:chgData name="Edgard Morato" userId="1da6dde4-7cd4-47d1-b037-d62d00b7d62c" providerId="ADAL" clId="{875B8239-94CC-4726-BB50-2C0794696BDA}" dt="2024-06-21T19:14:15.078" v="3" actId="478"/>
          <ac:spMkLst>
            <pc:docMk/>
            <pc:sldMk cId="1888475743" sldId="2147472028"/>
            <ac:spMk id="21" creationId="{9FC2E2C7-6D8E-1A3E-120A-6C0CC1A58594}"/>
          </ac:spMkLst>
        </pc:spChg>
        <pc:spChg chg="del">
          <ac:chgData name="Edgard Morato" userId="1da6dde4-7cd4-47d1-b037-d62d00b7d62c" providerId="ADAL" clId="{875B8239-94CC-4726-BB50-2C0794696BDA}" dt="2024-06-21T19:22:08.507" v="55" actId="478"/>
          <ac:spMkLst>
            <pc:docMk/>
            <pc:sldMk cId="1888475743" sldId="2147472028"/>
            <ac:spMk id="22" creationId="{614322C9-2479-70D1-A430-CA64FB9D93C5}"/>
          </ac:spMkLst>
        </pc:spChg>
        <pc:spChg chg="del">
          <ac:chgData name="Edgard Morato" userId="1da6dde4-7cd4-47d1-b037-d62d00b7d62c" providerId="ADAL" clId="{875B8239-94CC-4726-BB50-2C0794696BDA}" dt="2024-06-21T19:22:08.507" v="55" actId="478"/>
          <ac:spMkLst>
            <pc:docMk/>
            <pc:sldMk cId="1888475743" sldId="2147472028"/>
            <ac:spMk id="23" creationId="{E4C1D981-B97B-84D5-CB72-334481E03445}"/>
          </ac:spMkLst>
        </pc:spChg>
        <pc:spChg chg="del">
          <ac:chgData name="Edgard Morato" userId="1da6dde4-7cd4-47d1-b037-d62d00b7d62c" providerId="ADAL" clId="{875B8239-94CC-4726-BB50-2C0794696BDA}" dt="2024-06-21T19:22:08.507" v="55" actId="478"/>
          <ac:spMkLst>
            <pc:docMk/>
            <pc:sldMk cId="1888475743" sldId="2147472028"/>
            <ac:spMk id="25" creationId="{739689F8-37DF-FBA7-99E0-D0BC68513D9A}"/>
          </ac:spMkLst>
        </pc:spChg>
        <pc:spChg chg="del">
          <ac:chgData name="Edgard Morato" userId="1da6dde4-7cd4-47d1-b037-d62d00b7d62c" providerId="ADAL" clId="{875B8239-94CC-4726-BB50-2C0794696BDA}" dt="2024-06-21T19:22:08.507" v="55" actId="478"/>
          <ac:spMkLst>
            <pc:docMk/>
            <pc:sldMk cId="1888475743" sldId="2147472028"/>
            <ac:spMk id="26" creationId="{D5AF1234-BD8D-8443-69CD-4103CBF6374D}"/>
          </ac:spMkLst>
        </pc:spChg>
        <pc:spChg chg="del">
          <ac:chgData name="Edgard Morato" userId="1da6dde4-7cd4-47d1-b037-d62d00b7d62c" providerId="ADAL" clId="{875B8239-94CC-4726-BB50-2C0794696BDA}" dt="2024-06-21T19:22:08.507" v="55" actId="478"/>
          <ac:spMkLst>
            <pc:docMk/>
            <pc:sldMk cId="1888475743" sldId="2147472028"/>
            <ac:spMk id="27" creationId="{0BE382BF-FE76-32A4-13ED-B42278E1B463}"/>
          </ac:spMkLst>
        </pc:spChg>
        <pc:spChg chg="del">
          <ac:chgData name="Edgard Morato" userId="1da6dde4-7cd4-47d1-b037-d62d00b7d62c" providerId="ADAL" clId="{875B8239-94CC-4726-BB50-2C0794696BDA}" dt="2024-06-21T19:22:08.507" v="55" actId="478"/>
          <ac:spMkLst>
            <pc:docMk/>
            <pc:sldMk cId="1888475743" sldId="2147472028"/>
            <ac:spMk id="32" creationId="{48789C09-AB29-1987-87DD-C50745A837BB}"/>
          </ac:spMkLst>
        </pc:spChg>
        <pc:spChg chg="add mod">
          <ac:chgData name="Edgard Morato" userId="1da6dde4-7cd4-47d1-b037-d62d00b7d62c" providerId="ADAL" clId="{875B8239-94CC-4726-BB50-2C0794696BDA}" dt="2024-06-21T19:32:54.254" v="101"/>
          <ac:spMkLst>
            <pc:docMk/>
            <pc:sldMk cId="1888475743" sldId="2147472028"/>
            <ac:spMk id="34" creationId="{D570FDA4-C2FE-39D6-74EF-851543646C52}"/>
          </ac:spMkLst>
        </pc:spChg>
        <pc:spChg chg="add mod">
          <ac:chgData name="Edgard Morato" userId="1da6dde4-7cd4-47d1-b037-d62d00b7d62c" providerId="ADAL" clId="{875B8239-94CC-4726-BB50-2C0794696BDA}" dt="2024-06-21T19:32:54.254" v="101"/>
          <ac:spMkLst>
            <pc:docMk/>
            <pc:sldMk cId="1888475743" sldId="2147472028"/>
            <ac:spMk id="35" creationId="{37E420A4-B104-08F4-8218-7D2823F2B97F}"/>
          </ac:spMkLst>
        </pc:spChg>
        <pc:spChg chg="del">
          <ac:chgData name="Edgard Morato" userId="1da6dde4-7cd4-47d1-b037-d62d00b7d62c" providerId="ADAL" clId="{875B8239-94CC-4726-BB50-2C0794696BDA}" dt="2024-06-21T19:22:08.507" v="55" actId="478"/>
          <ac:spMkLst>
            <pc:docMk/>
            <pc:sldMk cId="1888475743" sldId="2147472028"/>
            <ac:spMk id="36" creationId="{60B2F7A7-26DB-AB43-2CB4-A27C10C4CC8F}"/>
          </ac:spMkLst>
        </pc:spChg>
        <pc:spChg chg="add mod">
          <ac:chgData name="Edgard Morato" userId="1da6dde4-7cd4-47d1-b037-d62d00b7d62c" providerId="ADAL" clId="{875B8239-94CC-4726-BB50-2C0794696BDA}" dt="2024-06-21T19:32:54.254" v="101"/>
          <ac:spMkLst>
            <pc:docMk/>
            <pc:sldMk cId="1888475743" sldId="2147472028"/>
            <ac:spMk id="38" creationId="{19FA0031-7E0B-B84D-F97A-2026CBD06ADB}"/>
          </ac:spMkLst>
        </pc:spChg>
        <pc:spChg chg="del">
          <ac:chgData name="Edgard Morato" userId="1da6dde4-7cd4-47d1-b037-d62d00b7d62c" providerId="ADAL" clId="{875B8239-94CC-4726-BB50-2C0794696BDA}" dt="2024-06-21T19:22:08.507" v="55" actId="478"/>
          <ac:spMkLst>
            <pc:docMk/>
            <pc:sldMk cId="1888475743" sldId="2147472028"/>
            <ac:spMk id="42" creationId="{E4AEC997-4AEB-2F99-4E64-1287DCB45503}"/>
          </ac:spMkLst>
        </pc:spChg>
        <pc:spChg chg="del">
          <ac:chgData name="Edgard Morato" userId="1da6dde4-7cd4-47d1-b037-d62d00b7d62c" providerId="ADAL" clId="{875B8239-94CC-4726-BB50-2C0794696BDA}" dt="2024-06-21T19:22:08.507" v="55" actId="478"/>
          <ac:spMkLst>
            <pc:docMk/>
            <pc:sldMk cId="1888475743" sldId="2147472028"/>
            <ac:spMk id="111" creationId="{4518AA99-DBF3-B0C5-4B99-B2A55B2C952D}"/>
          </ac:spMkLst>
        </pc:spChg>
        <pc:spChg chg="del">
          <ac:chgData name="Edgard Morato" userId="1da6dde4-7cd4-47d1-b037-d62d00b7d62c" providerId="ADAL" clId="{875B8239-94CC-4726-BB50-2C0794696BDA}" dt="2024-06-21T19:22:08.507" v="55" actId="478"/>
          <ac:spMkLst>
            <pc:docMk/>
            <pc:sldMk cId="1888475743" sldId="2147472028"/>
            <ac:spMk id="122" creationId="{0E187C8D-6539-7DFB-5DA9-F33A1DA9F539}"/>
          </ac:spMkLst>
        </pc:spChg>
        <pc:spChg chg="del">
          <ac:chgData name="Edgard Morato" userId="1da6dde4-7cd4-47d1-b037-d62d00b7d62c" providerId="ADAL" clId="{875B8239-94CC-4726-BB50-2C0794696BDA}" dt="2024-06-21T19:22:08.507" v="55" actId="478"/>
          <ac:spMkLst>
            <pc:docMk/>
            <pc:sldMk cId="1888475743" sldId="2147472028"/>
            <ac:spMk id="129" creationId="{59EED680-3641-CBA1-2C11-DD9E569653DC}"/>
          </ac:spMkLst>
        </pc:spChg>
        <pc:graphicFrameChg chg="del">
          <ac:chgData name="Edgard Morato" userId="1da6dde4-7cd4-47d1-b037-d62d00b7d62c" providerId="ADAL" clId="{875B8239-94CC-4726-BB50-2C0794696BDA}" dt="2024-06-21T19:22:08.507" v="55" actId="478"/>
          <ac:graphicFrameMkLst>
            <pc:docMk/>
            <pc:sldMk cId="1888475743" sldId="2147472028"/>
            <ac:graphicFrameMk id="128" creationId="{EB18C7E5-97BE-6552-5434-B1C1CD40266B}"/>
          </ac:graphicFrameMkLst>
        </pc:graphicFrameChg>
        <pc:picChg chg="del">
          <ac:chgData name="Edgard Morato" userId="1da6dde4-7cd4-47d1-b037-d62d00b7d62c" providerId="ADAL" clId="{875B8239-94CC-4726-BB50-2C0794696BDA}" dt="2024-06-21T19:22:08.507" v="55" actId="478"/>
          <ac:picMkLst>
            <pc:docMk/>
            <pc:sldMk cId="1888475743" sldId="2147472028"/>
            <ac:picMk id="11" creationId="{F9E69A1B-E207-8063-9EA3-538A2819ABA0}"/>
          </ac:picMkLst>
        </pc:picChg>
        <pc:picChg chg="del">
          <ac:chgData name="Edgard Morato" userId="1da6dde4-7cd4-47d1-b037-d62d00b7d62c" providerId="ADAL" clId="{875B8239-94CC-4726-BB50-2C0794696BDA}" dt="2024-06-21T19:22:08.507" v="55" actId="478"/>
          <ac:picMkLst>
            <pc:docMk/>
            <pc:sldMk cId="1888475743" sldId="2147472028"/>
            <ac:picMk id="24" creationId="{BC846AF3-93AF-EC33-8253-98BF569A2E50}"/>
          </ac:picMkLst>
        </pc:picChg>
        <pc:picChg chg="add mod">
          <ac:chgData name="Edgard Morato" userId="1da6dde4-7cd4-47d1-b037-d62d00b7d62c" providerId="ADAL" clId="{875B8239-94CC-4726-BB50-2C0794696BDA}" dt="2024-06-21T19:37:33.528" v="143" actId="34135"/>
          <ac:picMkLst>
            <pc:docMk/>
            <pc:sldMk cId="1888475743" sldId="2147472028"/>
            <ac:picMk id="33" creationId="{F0695358-C092-BDD0-7FE7-BE634598B602}"/>
          </ac:picMkLst>
        </pc:picChg>
        <pc:picChg chg="del">
          <ac:chgData name="Edgard Morato" userId="1da6dde4-7cd4-47d1-b037-d62d00b7d62c" providerId="ADAL" clId="{875B8239-94CC-4726-BB50-2C0794696BDA}" dt="2024-06-21T19:22:08.507" v="55" actId="478"/>
          <ac:picMkLst>
            <pc:docMk/>
            <pc:sldMk cId="1888475743" sldId="2147472028"/>
            <ac:picMk id="37" creationId="{BE560935-5BF2-6927-2388-C427404F94EA}"/>
          </ac:picMkLst>
        </pc:picChg>
        <pc:cxnChg chg="del">
          <ac:chgData name="Edgard Morato" userId="1da6dde4-7cd4-47d1-b037-d62d00b7d62c" providerId="ADAL" clId="{875B8239-94CC-4726-BB50-2C0794696BDA}" dt="2024-06-21T19:22:08.507" v="55" actId="478"/>
          <ac:cxnSpMkLst>
            <pc:docMk/>
            <pc:sldMk cId="1888475743" sldId="2147472028"/>
            <ac:cxnSpMk id="28" creationId="{B9E6C644-DBC4-3FF1-B221-F248B3BC8E22}"/>
          </ac:cxnSpMkLst>
        </pc:cxnChg>
        <pc:cxnChg chg="del">
          <ac:chgData name="Edgard Morato" userId="1da6dde4-7cd4-47d1-b037-d62d00b7d62c" providerId="ADAL" clId="{875B8239-94CC-4726-BB50-2C0794696BDA}" dt="2024-06-21T19:22:08.507" v="55" actId="478"/>
          <ac:cxnSpMkLst>
            <pc:docMk/>
            <pc:sldMk cId="1888475743" sldId="2147472028"/>
            <ac:cxnSpMk id="29" creationId="{48FC1E80-904A-C807-CF95-1B68FADECE43}"/>
          </ac:cxnSpMkLst>
        </pc:cxnChg>
        <pc:cxnChg chg="del">
          <ac:chgData name="Edgard Morato" userId="1da6dde4-7cd4-47d1-b037-d62d00b7d62c" providerId="ADAL" clId="{875B8239-94CC-4726-BB50-2C0794696BDA}" dt="2024-06-21T19:22:08.507" v="55" actId="478"/>
          <ac:cxnSpMkLst>
            <pc:docMk/>
            <pc:sldMk cId="1888475743" sldId="2147472028"/>
            <ac:cxnSpMk id="31" creationId="{D3BF586A-525F-153F-2673-F8EFB973C97B}"/>
          </ac:cxnSpMkLst>
        </pc:cxnChg>
      </pc:sldChg>
      <pc:sldChg chg="addSp delSp modSp mod">
        <pc:chgData name="Edgard Morato" userId="1da6dde4-7cd4-47d1-b037-d62d00b7d62c" providerId="ADAL" clId="{875B8239-94CC-4726-BB50-2C0794696BDA}" dt="2024-06-21T19:34:10.018" v="109"/>
        <pc:sldMkLst>
          <pc:docMk/>
          <pc:sldMk cId="242079711" sldId="2147472029"/>
        </pc:sldMkLst>
        <pc:spChg chg="del">
          <ac:chgData name="Edgard Morato" userId="1da6dde4-7cd4-47d1-b037-d62d00b7d62c" providerId="ADAL" clId="{875B8239-94CC-4726-BB50-2C0794696BDA}" dt="2024-06-21T19:22:36.600" v="61" actId="478"/>
          <ac:spMkLst>
            <pc:docMk/>
            <pc:sldMk cId="242079711" sldId="2147472029"/>
            <ac:spMk id="3" creationId="{7B4513B7-EF59-663F-B1E9-DA6886B84309}"/>
          </ac:spMkLst>
        </pc:spChg>
        <pc:spChg chg="del">
          <ac:chgData name="Edgard Morato" userId="1da6dde4-7cd4-47d1-b037-d62d00b7d62c" providerId="ADAL" clId="{875B8239-94CC-4726-BB50-2C0794696BDA}" dt="2024-06-21T19:22:36.600" v="61" actId="478"/>
          <ac:spMkLst>
            <pc:docMk/>
            <pc:sldMk cId="242079711" sldId="2147472029"/>
            <ac:spMk id="4" creationId="{D0B84108-3EDE-9B3B-834D-BD2573BB898E}"/>
          </ac:spMkLst>
        </pc:spChg>
        <pc:spChg chg="del">
          <ac:chgData name="Edgard Morato" userId="1da6dde4-7cd4-47d1-b037-d62d00b7d62c" providerId="ADAL" clId="{875B8239-94CC-4726-BB50-2C0794696BDA}" dt="2024-06-21T19:22:36.600" v="61" actId="478"/>
          <ac:spMkLst>
            <pc:docMk/>
            <pc:sldMk cId="242079711" sldId="2147472029"/>
            <ac:spMk id="5" creationId="{DF64E2B3-1085-A249-1363-FC856267B89A}"/>
          </ac:spMkLst>
        </pc:spChg>
        <pc:spChg chg="del">
          <ac:chgData name="Edgard Morato" userId="1da6dde4-7cd4-47d1-b037-d62d00b7d62c" providerId="ADAL" clId="{875B8239-94CC-4726-BB50-2C0794696BDA}" dt="2024-06-21T19:22:36.600" v="61" actId="478"/>
          <ac:spMkLst>
            <pc:docMk/>
            <pc:sldMk cId="242079711" sldId="2147472029"/>
            <ac:spMk id="6" creationId="{6BAE04CC-3920-0976-1966-AC6F3544D129}"/>
          </ac:spMkLst>
        </pc:spChg>
        <pc:spChg chg="del">
          <ac:chgData name="Edgard Morato" userId="1da6dde4-7cd4-47d1-b037-d62d00b7d62c" providerId="ADAL" clId="{875B8239-94CC-4726-BB50-2C0794696BDA}" dt="2024-06-21T19:22:36.600" v="61" actId="478"/>
          <ac:spMkLst>
            <pc:docMk/>
            <pc:sldMk cId="242079711" sldId="2147472029"/>
            <ac:spMk id="8" creationId="{23C13A2C-1787-BB8E-3EDC-6C477187D0ED}"/>
          </ac:spMkLst>
        </pc:spChg>
        <pc:spChg chg="del">
          <ac:chgData name="Edgard Morato" userId="1da6dde4-7cd4-47d1-b037-d62d00b7d62c" providerId="ADAL" clId="{875B8239-94CC-4726-BB50-2C0794696BDA}" dt="2024-06-21T19:14:26.853" v="5" actId="478"/>
          <ac:spMkLst>
            <pc:docMk/>
            <pc:sldMk cId="242079711" sldId="2147472029"/>
            <ac:spMk id="9" creationId="{366BA5C5-3FC8-AA8D-4CC0-E1CCB8FE7D76}"/>
          </ac:spMkLst>
        </pc:spChg>
        <pc:spChg chg="del">
          <ac:chgData name="Edgard Morato" userId="1da6dde4-7cd4-47d1-b037-d62d00b7d62c" providerId="ADAL" clId="{875B8239-94CC-4726-BB50-2C0794696BDA}" dt="2024-06-21T19:14:26.853" v="5" actId="478"/>
          <ac:spMkLst>
            <pc:docMk/>
            <pc:sldMk cId="242079711" sldId="2147472029"/>
            <ac:spMk id="11" creationId="{3425012E-2C9F-FDA2-CC28-207856272A9D}"/>
          </ac:spMkLst>
        </pc:spChg>
        <pc:spChg chg="del">
          <ac:chgData name="Edgard Morato" userId="1da6dde4-7cd4-47d1-b037-d62d00b7d62c" providerId="ADAL" clId="{875B8239-94CC-4726-BB50-2C0794696BDA}" dt="2024-06-21T19:22:36.600" v="61" actId="478"/>
          <ac:spMkLst>
            <pc:docMk/>
            <pc:sldMk cId="242079711" sldId="2147472029"/>
            <ac:spMk id="12" creationId="{3E81EAEB-B9B3-CCF5-8626-0C2885BBAA99}"/>
          </ac:spMkLst>
        </pc:spChg>
        <pc:spChg chg="del">
          <ac:chgData name="Edgard Morato" userId="1da6dde4-7cd4-47d1-b037-d62d00b7d62c" providerId="ADAL" clId="{875B8239-94CC-4726-BB50-2C0794696BDA}" dt="2024-06-21T19:14:26.853" v="5" actId="478"/>
          <ac:spMkLst>
            <pc:docMk/>
            <pc:sldMk cId="242079711" sldId="2147472029"/>
            <ac:spMk id="13" creationId="{E89F54D6-9A02-ECAE-8AA5-50B6EE0487D8}"/>
          </ac:spMkLst>
        </pc:spChg>
        <pc:spChg chg="del">
          <ac:chgData name="Edgard Morato" userId="1da6dde4-7cd4-47d1-b037-d62d00b7d62c" providerId="ADAL" clId="{875B8239-94CC-4726-BB50-2C0794696BDA}" dt="2024-06-21T19:22:36.600" v="61" actId="478"/>
          <ac:spMkLst>
            <pc:docMk/>
            <pc:sldMk cId="242079711" sldId="2147472029"/>
            <ac:spMk id="14" creationId="{6F10A4D4-BA26-9DFC-AF06-8DB889913059}"/>
          </ac:spMkLst>
        </pc:spChg>
        <pc:spChg chg="del">
          <ac:chgData name="Edgard Morato" userId="1da6dde4-7cd4-47d1-b037-d62d00b7d62c" providerId="ADAL" clId="{875B8239-94CC-4726-BB50-2C0794696BDA}" dt="2024-06-21T19:22:36.600" v="61" actId="478"/>
          <ac:spMkLst>
            <pc:docMk/>
            <pc:sldMk cId="242079711" sldId="2147472029"/>
            <ac:spMk id="15" creationId="{C5F326CE-2400-6E12-5F47-3C0172DC6BC8}"/>
          </ac:spMkLst>
        </pc:spChg>
        <pc:spChg chg="del">
          <ac:chgData name="Edgard Morato" userId="1da6dde4-7cd4-47d1-b037-d62d00b7d62c" providerId="ADAL" clId="{875B8239-94CC-4726-BB50-2C0794696BDA}" dt="2024-06-21T19:22:36.600" v="61" actId="478"/>
          <ac:spMkLst>
            <pc:docMk/>
            <pc:sldMk cId="242079711" sldId="2147472029"/>
            <ac:spMk id="16" creationId="{AF364DC0-D8F0-7C65-F576-0FDF3BAE9796}"/>
          </ac:spMkLst>
        </pc:spChg>
        <pc:spChg chg="del">
          <ac:chgData name="Edgard Morato" userId="1da6dde4-7cd4-47d1-b037-d62d00b7d62c" providerId="ADAL" clId="{875B8239-94CC-4726-BB50-2C0794696BDA}" dt="2024-06-21T19:22:36.600" v="61" actId="478"/>
          <ac:spMkLst>
            <pc:docMk/>
            <pc:sldMk cId="242079711" sldId="2147472029"/>
            <ac:spMk id="17" creationId="{C94BD71D-DCC5-8201-8486-D3EE667DBF7E}"/>
          </ac:spMkLst>
        </pc:spChg>
        <pc:spChg chg="add del mod">
          <ac:chgData name="Edgard Morato" userId="1da6dde4-7cd4-47d1-b037-d62d00b7d62c" providerId="ADAL" clId="{875B8239-94CC-4726-BB50-2C0794696BDA}" dt="2024-06-21T19:22:38.047" v="62" actId="478"/>
          <ac:spMkLst>
            <pc:docMk/>
            <pc:sldMk cId="242079711" sldId="2147472029"/>
            <ac:spMk id="19" creationId="{0F0639B7-C5CA-F04B-73CD-E962AACDE9CE}"/>
          </ac:spMkLst>
        </pc:spChg>
        <pc:spChg chg="del">
          <ac:chgData name="Edgard Morato" userId="1da6dde4-7cd4-47d1-b037-d62d00b7d62c" providerId="ADAL" clId="{875B8239-94CC-4726-BB50-2C0794696BDA}" dt="2024-06-21T19:22:36.600" v="61" actId="478"/>
          <ac:spMkLst>
            <pc:docMk/>
            <pc:sldMk cId="242079711" sldId="2147472029"/>
            <ac:spMk id="22" creationId="{F151056B-44AA-14FE-713A-64CF8D53A02E}"/>
          </ac:spMkLst>
        </pc:spChg>
        <pc:spChg chg="del">
          <ac:chgData name="Edgard Morato" userId="1da6dde4-7cd4-47d1-b037-d62d00b7d62c" providerId="ADAL" clId="{875B8239-94CC-4726-BB50-2C0794696BDA}" dt="2024-06-21T19:22:36.600" v="61" actId="478"/>
          <ac:spMkLst>
            <pc:docMk/>
            <pc:sldMk cId="242079711" sldId="2147472029"/>
            <ac:spMk id="23" creationId="{C027936F-A480-EBF4-96AA-D880B3A368CA}"/>
          </ac:spMkLst>
        </pc:spChg>
        <pc:spChg chg="del">
          <ac:chgData name="Edgard Morato" userId="1da6dde4-7cd4-47d1-b037-d62d00b7d62c" providerId="ADAL" clId="{875B8239-94CC-4726-BB50-2C0794696BDA}" dt="2024-06-21T19:22:36.600" v="61" actId="478"/>
          <ac:spMkLst>
            <pc:docMk/>
            <pc:sldMk cId="242079711" sldId="2147472029"/>
            <ac:spMk id="25" creationId="{B7CAB47B-E56B-B0AF-5C96-8B36273FD8AF}"/>
          </ac:spMkLst>
        </pc:spChg>
        <pc:spChg chg="del">
          <ac:chgData name="Edgard Morato" userId="1da6dde4-7cd4-47d1-b037-d62d00b7d62c" providerId="ADAL" clId="{875B8239-94CC-4726-BB50-2C0794696BDA}" dt="2024-06-21T19:22:36.600" v="61" actId="478"/>
          <ac:spMkLst>
            <pc:docMk/>
            <pc:sldMk cId="242079711" sldId="2147472029"/>
            <ac:spMk id="26" creationId="{A2C9E341-144D-0784-06B4-F0BA3098F9E8}"/>
          </ac:spMkLst>
        </pc:spChg>
        <pc:spChg chg="del">
          <ac:chgData name="Edgard Morato" userId="1da6dde4-7cd4-47d1-b037-d62d00b7d62c" providerId="ADAL" clId="{875B8239-94CC-4726-BB50-2C0794696BDA}" dt="2024-06-21T19:22:36.600" v="61" actId="478"/>
          <ac:spMkLst>
            <pc:docMk/>
            <pc:sldMk cId="242079711" sldId="2147472029"/>
            <ac:spMk id="27" creationId="{14AEBC8F-4673-8012-8773-ADE767F14EAC}"/>
          </ac:spMkLst>
        </pc:spChg>
        <pc:spChg chg="del">
          <ac:chgData name="Edgard Morato" userId="1da6dde4-7cd4-47d1-b037-d62d00b7d62c" providerId="ADAL" clId="{875B8239-94CC-4726-BB50-2C0794696BDA}" dt="2024-06-21T19:22:36.600" v="61" actId="478"/>
          <ac:spMkLst>
            <pc:docMk/>
            <pc:sldMk cId="242079711" sldId="2147472029"/>
            <ac:spMk id="33" creationId="{F84BF94E-378C-0696-FCDF-55074A0BF531}"/>
          </ac:spMkLst>
        </pc:spChg>
        <pc:spChg chg="add del mod">
          <ac:chgData name="Edgard Morato" userId="1da6dde4-7cd4-47d1-b037-d62d00b7d62c" providerId="ADAL" clId="{875B8239-94CC-4726-BB50-2C0794696BDA}" dt="2024-06-21T19:33:59.096" v="107" actId="478"/>
          <ac:spMkLst>
            <pc:docMk/>
            <pc:sldMk cId="242079711" sldId="2147472029"/>
            <ac:spMk id="36" creationId="{38F0E8AB-DA6B-8844-DFE5-23BFED017978}"/>
          </ac:spMkLst>
        </pc:spChg>
        <pc:spChg chg="add del mod">
          <ac:chgData name="Edgard Morato" userId="1da6dde4-7cd4-47d1-b037-d62d00b7d62c" providerId="ADAL" clId="{875B8239-94CC-4726-BB50-2C0794696BDA}" dt="2024-06-21T19:34:01.485" v="108" actId="478"/>
          <ac:spMkLst>
            <pc:docMk/>
            <pc:sldMk cId="242079711" sldId="2147472029"/>
            <ac:spMk id="37" creationId="{92996DFD-32ED-966F-22BF-01835838CAE9}"/>
          </ac:spMkLst>
        </pc:spChg>
        <pc:spChg chg="del">
          <ac:chgData name="Edgard Morato" userId="1da6dde4-7cd4-47d1-b037-d62d00b7d62c" providerId="ADAL" clId="{875B8239-94CC-4726-BB50-2C0794696BDA}" dt="2024-06-21T19:22:36.600" v="61" actId="478"/>
          <ac:spMkLst>
            <pc:docMk/>
            <pc:sldMk cId="242079711" sldId="2147472029"/>
            <ac:spMk id="38" creationId="{EFD0DB98-5F60-928C-BBC2-0E9E9C47FD86}"/>
          </ac:spMkLst>
        </pc:spChg>
        <pc:spChg chg="del">
          <ac:chgData name="Edgard Morato" userId="1da6dde4-7cd4-47d1-b037-d62d00b7d62c" providerId="ADAL" clId="{875B8239-94CC-4726-BB50-2C0794696BDA}" dt="2024-06-21T19:22:36.600" v="61" actId="478"/>
          <ac:spMkLst>
            <pc:docMk/>
            <pc:sldMk cId="242079711" sldId="2147472029"/>
            <ac:spMk id="39" creationId="{1E66920F-5D41-1B4B-55F9-D8CFF93BC45C}"/>
          </ac:spMkLst>
        </pc:spChg>
        <pc:spChg chg="del">
          <ac:chgData name="Edgard Morato" userId="1da6dde4-7cd4-47d1-b037-d62d00b7d62c" providerId="ADAL" clId="{875B8239-94CC-4726-BB50-2C0794696BDA}" dt="2024-06-21T19:22:36.600" v="61" actId="478"/>
          <ac:spMkLst>
            <pc:docMk/>
            <pc:sldMk cId="242079711" sldId="2147472029"/>
            <ac:spMk id="40" creationId="{00789930-0E1C-FEC1-3B7E-935494CFEEAF}"/>
          </ac:spMkLst>
        </pc:spChg>
        <pc:spChg chg="del">
          <ac:chgData name="Edgard Morato" userId="1da6dde4-7cd4-47d1-b037-d62d00b7d62c" providerId="ADAL" clId="{875B8239-94CC-4726-BB50-2C0794696BDA}" dt="2024-06-21T19:22:36.600" v="61" actId="478"/>
          <ac:spMkLst>
            <pc:docMk/>
            <pc:sldMk cId="242079711" sldId="2147472029"/>
            <ac:spMk id="42" creationId="{9573DC2A-9ADA-6F4B-DA36-C34F2C4F6113}"/>
          </ac:spMkLst>
        </pc:spChg>
        <pc:spChg chg="del">
          <ac:chgData name="Edgard Morato" userId="1da6dde4-7cd4-47d1-b037-d62d00b7d62c" providerId="ADAL" clId="{875B8239-94CC-4726-BB50-2C0794696BDA}" dt="2024-06-21T19:22:36.600" v="61" actId="478"/>
          <ac:spMkLst>
            <pc:docMk/>
            <pc:sldMk cId="242079711" sldId="2147472029"/>
            <ac:spMk id="43" creationId="{7FB17549-F7EA-722A-2C9D-8BD8F516693F}"/>
          </ac:spMkLst>
        </pc:spChg>
        <pc:spChg chg="del">
          <ac:chgData name="Edgard Morato" userId="1da6dde4-7cd4-47d1-b037-d62d00b7d62c" providerId="ADAL" clId="{875B8239-94CC-4726-BB50-2C0794696BDA}" dt="2024-06-21T19:22:36.600" v="61" actId="478"/>
          <ac:spMkLst>
            <pc:docMk/>
            <pc:sldMk cId="242079711" sldId="2147472029"/>
            <ac:spMk id="44" creationId="{17622674-F1EC-C54B-4FB1-ED9471F41151}"/>
          </ac:spMkLst>
        </pc:spChg>
        <pc:spChg chg="del">
          <ac:chgData name="Edgard Morato" userId="1da6dde4-7cd4-47d1-b037-d62d00b7d62c" providerId="ADAL" clId="{875B8239-94CC-4726-BB50-2C0794696BDA}" dt="2024-06-21T19:22:36.600" v="61" actId="478"/>
          <ac:spMkLst>
            <pc:docMk/>
            <pc:sldMk cId="242079711" sldId="2147472029"/>
            <ac:spMk id="45" creationId="{ACE00805-71A6-C32E-F9A5-BDF103A502FB}"/>
          </ac:spMkLst>
        </pc:spChg>
        <pc:spChg chg="del">
          <ac:chgData name="Edgard Morato" userId="1da6dde4-7cd4-47d1-b037-d62d00b7d62c" providerId="ADAL" clId="{875B8239-94CC-4726-BB50-2C0794696BDA}" dt="2024-06-21T19:22:36.600" v="61" actId="478"/>
          <ac:spMkLst>
            <pc:docMk/>
            <pc:sldMk cId="242079711" sldId="2147472029"/>
            <ac:spMk id="46" creationId="{4A771D9B-C4A8-F859-8D0D-024D72D15DE3}"/>
          </ac:spMkLst>
        </pc:spChg>
        <pc:spChg chg="del">
          <ac:chgData name="Edgard Morato" userId="1da6dde4-7cd4-47d1-b037-d62d00b7d62c" providerId="ADAL" clId="{875B8239-94CC-4726-BB50-2C0794696BDA}" dt="2024-06-21T19:22:36.600" v="61" actId="478"/>
          <ac:spMkLst>
            <pc:docMk/>
            <pc:sldMk cId="242079711" sldId="2147472029"/>
            <ac:spMk id="47" creationId="{A93730F0-C41D-BD23-6A4F-95DF3921B21C}"/>
          </ac:spMkLst>
        </pc:spChg>
        <pc:spChg chg="add del mod">
          <ac:chgData name="Edgard Morato" userId="1da6dde4-7cd4-47d1-b037-d62d00b7d62c" providerId="ADAL" clId="{875B8239-94CC-4726-BB50-2C0794696BDA}" dt="2024-06-21T19:33:59.096" v="107" actId="478"/>
          <ac:spMkLst>
            <pc:docMk/>
            <pc:sldMk cId="242079711" sldId="2147472029"/>
            <ac:spMk id="48" creationId="{E586FFA6-6A9B-C38E-AD05-13E63D1848E5}"/>
          </ac:spMkLst>
        </pc:spChg>
        <pc:spChg chg="del">
          <ac:chgData name="Edgard Morato" userId="1da6dde4-7cd4-47d1-b037-d62d00b7d62c" providerId="ADAL" clId="{875B8239-94CC-4726-BB50-2C0794696BDA}" dt="2024-06-21T19:22:36.600" v="61" actId="478"/>
          <ac:spMkLst>
            <pc:docMk/>
            <pc:sldMk cId="242079711" sldId="2147472029"/>
            <ac:spMk id="49" creationId="{F14136B4-1638-6B4F-A945-D4977C85CE16}"/>
          </ac:spMkLst>
        </pc:spChg>
        <pc:spChg chg="add del mod">
          <ac:chgData name="Edgard Morato" userId="1da6dde4-7cd4-47d1-b037-d62d00b7d62c" providerId="ADAL" clId="{875B8239-94CC-4726-BB50-2C0794696BDA}" dt="2024-06-21T19:33:59.096" v="107" actId="478"/>
          <ac:spMkLst>
            <pc:docMk/>
            <pc:sldMk cId="242079711" sldId="2147472029"/>
            <ac:spMk id="50" creationId="{5B7CEC1E-27B2-6EC2-A1FC-A55177779C37}"/>
          </ac:spMkLst>
        </pc:spChg>
        <pc:spChg chg="del">
          <ac:chgData name="Edgard Morato" userId="1da6dde4-7cd4-47d1-b037-d62d00b7d62c" providerId="ADAL" clId="{875B8239-94CC-4726-BB50-2C0794696BDA}" dt="2024-06-21T19:22:36.600" v="61" actId="478"/>
          <ac:spMkLst>
            <pc:docMk/>
            <pc:sldMk cId="242079711" sldId="2147472029"/>
            <ac:spMk id="52" creationId="{41123C88-1712-50BB-296D-DE74F51FB2F8}"/>
          </ac:spMkLst>
        </pc:spChg>
        <pc:spChg chg="del">
          <ac:chgData name="Edgard Morato" userId="1da6dde4-7cd4-47d1-b037-d62d00b7d62c" providerId="ADAL" clId="{875B8239-94CC-4726-BB50-2C0794696BDA}" dt="2024-06-21T19:22:36.600" v="61" actId="478"/>
          <ac:spMkLst>
            <pc:docMk/>
            <pc:sldMk cId="242079711" sldId="2147472029"/>
            <ac:spMk id="53" creationId="{526548B8-9A86-53C3-F6AB-7FD81656387F}"/>
          </ac:spMkLst>
        </pc:spChg>
        <pc:spChg chg="del">
          <ac:chgData name="Edgard Morato" userId="1da6dde4-7cd4-47d1-b037-d62d00b7d62c" providerId="ADAL" clId="{875B8239-94CC-4726-BB50-2C0794696BDA}" dt="2024-06-21T19:22:36.600" v="61" actId="478"/>
          <ac:spMkLst>
            <pc:docMk/>
            <pc:sldMk cId="242079711" sldId="2147472029"/>
            <ac:spMk id="54" creationId="{CB164A93-B541-B615-8DB2-C64C2F68E492}"/>
          </ac:spMkLst>
        </pc:spChg>
        <pc:spChg chg="add mod">
          <ac:chgData name="Edgard Morato" userId="1da6dde4-7cd4-47d1-b037-d62d00b7d62c" providerId="ADAL" clId="{875B8239-94CC-4726-BB50-2C0794696BDA}" dt="2024-06-21T19:34:10.018" v="109"/>
          <ac:spMkLst>
            <pc:docMk/>
            <pc:sldMk cId="242079711" sldId="2147472029"/>
            <ac:spMk id="55" creationId="{9165489B-C681-6243-F506-F3EC81ED1C2B}"/>
          </ac:spMkLst>
        </pc:spChg>
        <pc:spChg chg="del">
          <ac:chgData name="Edgard Morato" userId="1da6dde4-7cd4-47d1-b037-d62d00b7d62c" providerId="ADAL" clId="{875B8239-94CC-4726-BB50-2C0794696BDA}" dt="2024-06-21T19:22:36.600" v="61" actId="478"/>
          <ac:spMkLst>
            <pc:docMk/>
            <pc:sldMk cId="242079711" sldId="2147472029"/>
            <ac:spMk id="56" creationId="{5EA8AF0F-63FC-3811-38C8-09F8B41EA154}"/>
          </ac:spMkLst>
        </pc:spChg>
        <pc:spChg chg="del">
          <ac:chgData name="Edgard Morato" userId="1da6dde4-7cd4-47d1-b037-d62d00b7d62c" providerId="ADAL" clId="{875B8239-94CC-4726-BB50-2C0794696BDA}" dt="2024-06-21T19:22:36.600" v="61" actId="478"/>
          <ac:spMkLst>
            <pc:docMk/>
            <pc:sldMk cId="242079711" sldId="2147472029"/>
            <ac:spMk id="57" creationId="{5DEDDECC-0C52-71FB-A779-1D552D46ECA0}"/>
          </ac:spMkLst>
        </pc:spChg>
        <pc:spChg chg="add mod">
          <ac:chgData name="Edgard Morato" userId="1da6dde4-7cd4-47d1-b037-d62d00b7d62c" providerId="ADAL" clId="{875B8239-94CC-4726-BB50-2C0794696BDA}" dt="2024-06-21T19:34:10.018" v="109"/>
          <ac:spMkLst>
            <pc:docMk/>
            <pc:sldMk cId="242079711" sldId="2147472029"/>
            <ac:spMk id="58" creationId="{03312EA2-131E-2C29-1745-2B26D29E8D24}"/>
          </ac:spMkLst>
        </pc:spChg>
        <pc:spChg chg="del">
          <ac:chgData name="Edgard Morato" userId="1da6dde4-7cd4-47d1-b037-d62d00b7d62c" providerId="ADAL" clId="{875B8239-94CC-4726-BB50-2C0794696BDA}" dt="2024-06-21T19:22:36.600" v="61" actId="478"/>
          <ac:spMkLst>
            <pc:docMk/>
            <pc:sldMk cId="242079711" sldId="2147472029"/>
            <ac:spMk id="59" creationId="{4E3322DF-6C5E-CC9D-9897-2D7F7C4AC226}"/>
          </ac:spMkLst>
        </pc:spChg>
        <pc:spChg chg="del">
          <ac:chgData name="Edgard Morato" userId="1da6dde4-7cd4-47d1-b037-d62d00b7d62c" providerId="ADAL" clId="{875B8239-94CC-4726-BB50-2C0794696BDA}" dt="2024-06-21T19:22:36.600" v="61" actId="478"/>
          <ac:spMkLst>
            <pc:docMk/>
            <pc:sldMk cId="242079711" sldId="2147472029"/>
            <ac:spMk id="60" creationId="{E962DAB7-2A11-38F9-B978-5A0A9AA32D68}"/>
          </ac:spMkLst>
        </pc:spChg>
        <pc:spChg chg="add mod">
          <ac:chgData name="Edgard Morato" userId="1da6dde4-7cd4-47d1-b037-d62d00b7d62c" providerId="ADAL" clId="{875B8239-94CC-4726-BB50-2C0794696BDA}" dt="2024-06-21T19:34:10.018" v="109"/>
          <ac:spMkLst>
            <pc:docMk/>
            <pc:sldMk cId="242079711" sldId="2147472029"/>
            <ac:spMk id="61" creationId="{414530BB-74A5-DEF7-9296-7B70CFADB299}"/>
          </ac:spMkLst>
        </pc:spChg>
        <pc:spChg chg="del">
          <ac:chgData name="Edgard Morato" userId="1da6dde4-7cd4-47d1-b037-d62d00b7d62c" providerId="ADAL" clId="{875B8239-94CC-4726-BB50-2C0794696BDA}" dt="2024-06-21T19:22:36.600" v="61" actId="478"/>
          <ac:spMkLst>
            <pc:docMk/>
            <pc:sldMk cId="242079711" sldId="2147472029"/>
            <ac:spMk id="62" creationId="{2F89B58C-57A8-24A2-3C01-794D21214A20}"/>
          </ac:spMkLst>
        </pc:spChg>
        <pc:spChg chg="del">
          <ac:chgData name="Edgard Morato" userId="1da6dde4-7cd4-47d1-b037-d62d00b7d62c" providerId="ADAL" clId="{875B8239-94CC-4726-BB50-2C0794696BDA}" dt="2024-06-21T19:22:36.600" v="61" actId="478"/>
          <ac:spMkLst>
            <pc:docMk/>
            <pc:sldMk cId="242079711" sldId="2147472029"/>
            <ac:spMk id="63" creationId="{F754BFBA-F820-8733-718E-F165ACDE4619}"/>
          </ac:spMkLst>
        </pc:spChg>
        <pc:spChg chg="del">
          <ac:chgData name="Edgard Morato" userId="1da6dde4-7cd4-47d1-b037-d62d00b7d62c" providerId="ADAL" clId="{875B8239-94CC-4726-BB50-2C0794696BDA}" dt="2024-06-21T19:22:36.600" v="61" actId="478"/>
          <ac:spMkLst>
            <pc:docMk/>
            <pc:sldMk cId="242079711" sldId="2147472029"/>
            <ac:spMk id="72" creationId="{879A8DB3-CBB2-F2FE-C1E8-594733AEB9FA}"/>
          </ac:spMkLst>
        </pc:spChg>
        <pc:spChg chg="del">
          <ac:chgData name="Edgard Morato" userId="1da6dde4-7cd4-47d1-b037-d62d00b7d62c" providerId="ADAL" clId="{875B8239-94CC-4726-BB50-2C0794696BDA}" dt="2024-06-21T19:22:36.600" v="61" actId="478"/>
          <ac:spMkLst>
            <pc:docMk/>
            <pc:sldMk cId="242079711" sldId="2147472029"/>
            <ac:spMk id="111" creationId="{4518AA99-DBF3-B0C5-4B99-B2A55B2C952D}"/>
          </ac:spMkLst>
        </pc:spChg>
        <pc:spChg chg="del">
          <ac:chgData name="Edgard Morato" userId="1da6dde4-7cd4-47d1-b037-d62d00b7d62c" providerId="ADAL" clId="{875B8239-94CC-4726-BB50-2C0794696BDA}" dt="2024-06-21T19:22:36.600" v="61" actId="478"/>
          <ac:spMkLst>
            <pc:docMk/>
            <pc:sldMk cId="242079711" sldId="2147472029"/>
            <ac:spMk id="122" creationId="{0E187C8D-6539-7DFB-5DA9-F33A1DA9F539}"/>
          </ac:spMkLst>
        </pc:spChg>
        <pc:spChg chg="del">
          <ac:chgData name="Edgard Morato" userId="1da6dde4-7cd4-47d1-b037-d62d00b7d62c" providerId="ADAL" clId="{875B8239-94CC-4726-BB50-2C0794696BDA}" dt="2024-06-21T19:22:36.600" v="61" actId="478"/>
          <ac:spMkLst>
            <pc:docMk/>
            <pc:sldMk cId="242079711" sldId="2147472029"/>
            <ac:spMk id="127" creationId="{C96492A0-F120-40E9-B00B-DD47377EA788}"/>
          </ac:spMkLst>
        </pc:spChg>
        <pc:graphicFrameChg chg="del">
          <ac:chgData name="Edgard Morato" userId="1da6dde4-7cd4-47d1-b037-d62d00b7d62c" providerId="ADAL" clId="{875B8239-94CC-4726-BB50-2C0794696BDA}" dt="2024-06-21T19:22:36.600" v="61" actId="478"/>
          <ac:graphicFrameMkLst>
            <pc:docMk/>
            <pc:sldMk cId="242079711" sldId="2147472029"/>
            <ac:graphicFrameMk id="51" creationId="{E259FCD4-DDE7-C52C-FDAA-ECC50A9BC6F7}"/>
          </ac:graphicFrameMkLst>
        </pc:graphicFrameChg>
        <pc:picChg chg="del">
          <ac:chgData name="Edgard Morato" userId="1da6dde4-7cd4-47d1-b037-d62d00b7d62c" providerId="ADAL" clId="{875B8239-94CC-4726-BB50-2C0794696BDA}" dt="2024-06-21T19:22:36.600" v="61" actId="478"/>
          <ac:picMkLst>
            <pc:docMk/>
            <pc:sldMk cId="242079711" sldId="2147472029"/>
            <ac:picMk id="2" creationId="{3E119BB3-6B85-FD18-DAF8-B80E8D9F2BD7}"/>
          </ac:picMkLst>
        </pc:picChg>
        <pc:picChg chg="del">
          <ac:chgData name="Edgard Morato" userId="1da6dde4-7cd4-47d1-b037-d62d00b7d62c" providerId="ADAL" clId="{875B8239-94CC-4726-BB50-2C0794696BDA}" dt="2024-06-21T19:22:36.600" v="61" actId="478"/>
          <ac:picMkLst>
            <pc:docMk/>
            <pc:sldMk cId="242079711" sldId="2147472029"/>
            <ac:picMk id="28" creationId="{08970C77-9FBF-F258-DD3E-D17597BC66FA}"/>
          </ac:picMkLst>
        </pc:picChg>
        <pc:picChg chg="del">
          <ac:chgData name="Edgard Morato" userId="1da6dde4-7cd4-47d1-b037-d62d00b7d62c" providerId="ADAL" clId="{875B8239-94CC-4726-BB50-2C0794696BDA}" dt="2024-06-21T19:22:36.600" v="61" actId="478"/>
          <ac:picMkLst>
            <pc:docMk/>
            <pc:sldMk cId="242079711" sldId="2147472029"/>
            <ac:picMk id="29" creationId="{74A3F833-4651-4DF0-3704-00A9EBFED238}"/>
          </ac:picMkLst>
        </pc:picChg>
        <pc:picChg chg="del">
          <ac:chgData name="Edgard Morato" userId="1da6dde4-7cd4-47d1-b037-d62d00b7d62c" providerId="ADAL" clId="{875B8239-94CC-4726-BB50-2C0794696BDA}" dt="2024-06-21T19:22:36.600" v="61" actId="478"/>
          <ac:picMkLst>
            <pc:docMk/>
            <pc:sldMk cId="242079711" sldId="2147472029"/>
            <ac:picMk id="30" creationId="{249670E7-FE7A-055F-E835-A029FD21191F}"/>
          </ac:picMkLst>
        </pc:picChg>
        <pc:picChg chg="del">
          <ac:chgData name="Edgard Morato" userId="1da6dde4-7cd4-47d1-b037-d62d00b7d62c" providerId="ADAL" clId="{875B8239-94CC-4726-BB50-2C0794696BDA}" dt="2024-06-21T19:22:36.600" v="61" actId="478"/>
          <ac:picMkLst>
            <pc:docMk/>
            <pc:sldMk cId="242079711" sldId="2147472029"/>
            <ac:picMk id="31" creationId="{7D23CA98-0FE3-7FE2-800E-EF9E02A140E2}"/>
          </ac:picMkLst>
        </pc:picChg>
        <pc:picChg chg="del">
          <ac:chgData name="Edgard Morato" userId="1da6dde4-7cd4-47d1-b037-d62d00b7d62c" providerId="ADAL" clId="{875B8239-94CC-4726-BB50-2C0794696BDA}" dt="2024-06-21T19:22:36.600" v="61" actId="478"/>
          <ac:picMkLst>
            <pc:docMk/>
            <pc:sldMk cId="242079711" sldId="2147472029"/>
            <ac:picMk id="32" creationId="{3FF9EFA2-5A10-507D-4639-BB89BED38E99}"/>
          </ac:picMkLst>
        </pc:picChg>
        <pc:picChg chg="del">
          <ac:chgData name="Edgard Morato" userId="1da6dde4-7cd4-47d1-b037-d62d00b7d62c" providerId="ADAL" clId="{875B8239-94CC-4726-BB50-2C0794696BDA}" dt="2024-06-21T19:22:36.600" v="61" actId="478"/>
          <ac:picMkLst>
            <pc:docMk/>
            <pc:sldMk cId="242079711" sldId="2147472029"/>
            <ac:picMk id="34" creationId="{DCA58555-5735-DBE5-58F6-FDC81AEB5DD5}"/>
          </ac:picMkLst>
        </pc:picChg>
        <pc:picChg chg="add mod">
          <ac:chgData name="Edgard Morato" userId="1da6dde4-7cd4-47d1-b037-d62d00b7d62c" providerId="ADAL" clId="{875B8239-94CC-4726-BB50-2C0794696BDA}" dt="2024-06-21T19:33:56.985" v="106" actId="34135"/>
          <ac:picMkLst>
            <pc:docMk/>
            <pc:sldMk cId="242079711" sldId="2147472029"/>
            <ac:picMk id="35" creationId="{18933C8C-9CC7-2B07-DEA2-4D451A247A9B}"/>
          </ac:picMkLst>
        </pc:picChg>
        <pc:picChg chg="del">
          <ac:chgData name="Edgard Morato" userId="1da6dde4-7cd4-47d1-b037-d62d00b7d62c" providerId="ADAL" clId="{875B8239-94CC-4726-BB50-2C0794696BDA}" dt="2024-06-21T19:22:36.600" v="61" actId="478"/>
          <ac:picMkLst>
            <pc:docMk/>
            <pc:sldMk cId="242079711" sldId="2147472029"/>
            <ac:picMk id="41" creationId="{A98C4277-78B0-071D-23E3-CE5BD610C623}"/>
          </ac:picMkLst>
        </pc:picChg>
        <pc:picChg chg="del">
          <ac:chgData name="Edgard Morato" userId="1da6dde4-7cd4-47d1-b037-d62d00b7d62c" providerId="ADAL" clId="{875B8239-94CC-4726-BB50-2C0794696BDA}" dt="2024-06-21T19:22:36.600" v="61" actId="478"/>
          <ac:picMkLst>
            <pc:docMk/>
            <pc:sldMk cId="242079711" sldId="2147472029"/>
            <ac:picMk id="67" creationId="{5AEFBE76-FB97-EA69-B80C-1694CF4F289F}"/>
          </ac:picMkLst>
        </pc:picChg>
        <pc:picChg chg="del">
          <ac:chgData name="Edgard Morato" userId="1da6dde4-7cd4-47d1-b037-d62d00b7d62c" providerId="ADAL" clId="{875B8239-94CC-4726-BB50-2C0794696BDA}" dt="2024-06-21T19:22:36.600" v="61" actId="478"/>
          <ac:picMkLst>
            <pc:docMk/>
            <pc:sldMk cId="242079711" sldId="2147472029"/>
            <ac:picMk id="68" creationId="{0438EF44-97AE-E053-B39D-494FFCA7902D}"/>
          </ac:picMkLst>
        </pc:picChg>
        <pc:picChg chg="del">
          <ac:chgData name="Edgard Morato" userId="1da6dde4-7cd4-47d1-b037-d62d00b7d62c" providerId="ADAL" clId="{875B8239-94CC-4726-BB50-2C0794696BDA}" dt="2024-06-21T19:22:36.600" v="61" actId="478"/>
          <ac:picMkLst>
            <pc:docMk/>
            <pc:sldMk cId="242079711" sldId="2147472029"/>
            <ac:picMk id="69" creationId="{840EBD5F-3A2C-F77D-99FD-4C179513B371}"/>
          </ac:picMkLst>
        </pc:picChg>
        <pc:picChg chg="del">
          <ac:chgData name="Edgard Morato" userId="1da6dde4-7cd4-47d1-b037-d62d00b7d62c" providerId="ADAL" clId="{875B8239-94CC-4726-BB50-2C0794696BDA}" dt="2024-06-21T19:22:36.600" v="61" actId="478"/>
          <ac:picMkLst>
            <pc:docMk/>
            <pc:sldMk cId="242079711" sldId="2147472029"/>
            <ac:picMk id="70" creationId="{90EDD47A-83EC-6D0C-D26D-EFDE2821A7C9}"/>
          </ac:picMkLst>
        </pc:picChg>
        <pc:picChg chg="del">
          <ac:chgData name="Edgard Morato" userId="1da6dde4-7cd4-47d1-b037-d62d00b7d62c" providerId="ADAL" clId="{875B8239-94CC-4726-BB50-2C0794696BDA}" dt="2024-06-21T19:22:36.600" v="61" actId="478"/>
          <ac:picMkLst>
            <pc:docMk/>
            <pc:sldMk cId="242079711" sldId="2147472029"/>
            <ac:picMk id="71" creationId="{918922AD-F839-7C27-E011-CC8BC6A1F2E0}"/>
          </ac:picMkLst>
        </pc:picChg>
        <pc:cxnChg chg="del">
          <ac:chgData name="Edgard Morato" userId="1da6dde4-7cd4-47d1-b037-d62d00b7d62c" providerId="ADAL" clId="{875B8239-94CC-4726-BB50-2C0794696BDA}" dt="2024-06-21T19:22:36.600" v="61" actId="478"/>
          <ac:cxnSpMkLst>
            <pc:docMk/>
            <pc:sldMk cId="242079711" sldId="2147472029"/>
            <ac:cxnSpMk id="10" creationId="{2B13696C-E2A9-4269-04B7-0FFCFBEED6AC}"/>
          </ac:cxnSpMkLst>
        </pc:cxnChg>
        <pc:cxnChg chg="del">
          <ac:chgData name="Edgard Morato" userId="1da6dde4-7cd4-47d1-b037-d62d00b7d62c" providerId="ADAL" clId="{875B8239-94CC-4726-BB50-2C0794696BDA}" dt="2024-06-21T19:22:36.600" v="61" actId="478"/>
          <ac:cxnSpMkLst>
            <pc:docMk/>
            <pc:sldMk cId="242079711" sldId="2147472029"/>
            <ac:cxnSpMk id="18" creationId="{51592B38-F11B-EF0A-C4C8-DD619E405155}"/>
          </ac:cxnSpMkLst>
        </pc:cxnChg>
        <pc:cxnChg chg="del">
          <ac:chgData name="Edgard Morato" userId="1da6dde4-7cd4-47d1-b037-d62d00b7d62c" providerId="ADAL" clId="{875B8239-94CC-4726-BB50-2C0794696BDA}" dt="2024-06-21T19:22:36.600" v="61" actId="478"/>
          <ac:cxnSpMkLst>
            <pc:docMk/>
            <pc:sldMk cId="242079711" sldId="2147472029"/>
            <ac:cxnSpMk id="20" creationId="{5B510551-7477-EF92-6A84-6C1DB7A8F81A}"/>
          </ac:cxnSpMkLst>
        </pc:cxnChg>
        <pc:cxnChg chg="del">
          <ac:chgData name="Edgard Morato" userId="1da6dde4-7cd4-47d1-b037-d62d00b7d62c" providerId="ADAL" clId="{875B8239-94CC-4726-BB50-2C0794696BDA}" dt="2024-06-21T19:22:36.600" v="61" actId="478"/>
          <ac:cxnSpMkLst>
            <pc:docMk/>
            <pc:sldMk cId="242079711" sldId="2147472029"/>
            <ac:cxnSpMk id="24" creationId="{4752EB84-57CA-C078-257E-F601486AC59A}"/>
          </ac:cxnSpMkLst>
        </pc:cxnChg>
      </pc:sldChg>
      <pc:sldChg chg="addSp delSp modSp mod">
        <pc:chgData name="Edgard Morato" userId="1da6dde4-7cd4-47d1-b037-d62d00b7d62c" providerId="ADAL" clId="{875B8239-94CC-4726-BB50-2C0794696BDA}" dt="2024-06-21T19:37:37.929" v="144" actId="34135"/>
        <pc:sldMkLst>
          <pc:docMk/>
          <pc:sldMk cId="1437185283" sldId="2147472030"/>
        </pc:sldMkLst>
        <pc:spChg chg="del">
          <ac:chgData name="Edgard Morato" userId="1da6dde4-7cd4-47d1-b037-d62d00b7d62c" providerId="ADAL" clId="{875B8239-94CC-4726-BB50-2C0794696BDA}" dt="2024-06-21T19:22:21.678" v="58" actId="478"/>
          <ac:spMkLst>
            <pc:docMk/>
            <pc:sldMk cId="1437185283" sldId="2147472030"/>
            <ac:spMk id="2" creationId="{F6962146-EAF4-7EF5-98A1-7B62D1FB2CE4}"/>
          </ac:spMkLst>
        </pc:spChg>
        <pc:spChg chg="del">
          <ac:chgData name="Edgard Morato" userId="1da6dde4-7cd4-47d1-b037-d62d00b7d62c" providerId="ADAL" clId="{875B8239-94CC-4726-BB50-2C0794696BDA}" dt="2024-06-21T19:22:21.678" v="58" actId="478"/>
          <ac:spMkLst>
            <pc:docMk/>
            <pc:sldMk cId="1437185283" sldId="2147472030"/>
            <ac:spMk id="3" creationId="{7B4513B7-EF59-663F-B1E9-DA6886B84309}"/>
          </ac:spMkLst>
        </pc:spChg>
        <pc:spChg chg="del">
          <ac:chgData name="Edgard Morato" userId="1da6dde4-7cd4-47d1-b037-d62d00b7d62c" providerId="ADAL" clId="{875B8239-94CC-4726-BB50-2C0794696BDA}" dt="2024-06-21T19:22:21.678" v="58" actId="478"/>
          <ac:spMkLst>
            <pc:docMk/>
            <pc:sldMk cId="1437185283" sldId="2147472030"/>
            <ac:spMk id="4" creationId="{739DA56A-E999-8F64-F9FB-E518C811DD53}"/>
          </ac:spMkLst>
        </pc:spChg>
        <pc:spChg chg="del">
          <ac:chgData name="Edgard Morato" userId="1da6dde4-7cd4-47d1-b037-d62d00b7d62c" providerId="ADAL" clId="{875B8239-94CC-4726-BB50-2C0794696BDA}" dt="2024-06-21T19:22:21.678" v="58" actId="478"/>
          <ac:spMkLst>
            <pc:docMk/>
            <pc:sldMk cId="1437185283" sldId="2147472030"/>
            <ac:spMk id="5" creationId="{B8744505-9114-8B36-3F52-43D9408A8FF4}"/>
          </ac:spMkLst>
        </pc:spChg>
        <pc:spChg chg="del">
          <ac:chgData name="Edgard Morato" userId="1da6dde4-7cd4-47d1-b037-d62d00b7d62c" providerId="ADAL" clId="{875B8239-94CC-4726-BB50-2C0794696BDA}" dt="2024-06-21T19:22:21.678" v="58" actId="478"/>
          <ac:spMkLst>
            <pc:docMk/>
            <pc:sldMk cId="1437185283" sldId="2147472030"/>
            <ac:spMk id="6" creationId="{E1A231AD-E32C-DC02-D126-A28DFAF78053}"/>
          </ac:spMkLst>
        </pc:spChg>
        <pc:spChg chg="del">
          <ac:chgData name="Edgard Morato" userId="1da6dde4-7cd4-47d1-b037-d62d00b7d62c" providerId="ADAL" clId="{875B8239-94CC-4726-BB50-2C0794696BDA}" dt="2024-06-21T19:22:21.678" v="58" actId="478"/>
          <ac:spMkLst>
            <pc:docMk/>
            <pc:sldMk cId="1437185283" sldId="2147472030"/>
            <ac:spMk id="7" creationId="{3A46B4E5-2C95-5588-4588-1D9C089C6D1F}"/>
          </ac:spMkLst>
        </pc:spChg>
        <pc:spChg chg="del">
          <ac:chgData name="Edgard Morato" userId="1da6dde4-7cd4-47d1-b037-d62d00b7d62c" providerId="ADAL" clId="{875B8239-94CC-4726-BB50-2C0794696BDA}" dt="2024-06-21T19:22:21.678" v="58" actId="478"/>
          <ac:spMkLst>
            <pc:docMk/>
            <pc:sldMk cId="1437185283" sldId="2147472030"/>
            <ac:spMk id="9" creationId="{72BFF5DD-05BE-4D99-A862-7E4BF7BDBC20}"/>
          </ac:spMkLst>
        </pc:spChg>
        <pc:spChg chg="del">
          <ac:chgData name="Edgard Morato" userId="1da6dde4-7cd4-47d1-b037-d62d00b7d62c" providerId="ADAL" clId="{875B8239-94CC-4726-BB50-2C0794696BDA}" dt="2024-06-21T19:22:21.678" v="58" actId="478"/>
          <ac:spMkLst>
            <pc:docMk/>
            <pc:sldMk cId="1437185283" sldId="2147472030"/>
            <ac:spMk id="11" creationId="{8E4063B0-5555-551F-31EC-0B91A6C84A59}"/>
          </ac:spMkLst>
        </pc:spChg>
        <pc:spChg chg="del">
          <ac:chgData name="Edgard Morato" userId="1da6dde4-7cd4-47d1-b037-d62d00b7d62c" providerId="ADAL" clId="{875B8239-94CC-4726-BB50-2C0794696BDA}" dt="2024-06-21T19:22:21.678" v="58" actId="478"/>
          <ac:spMkLst>
            <pc:docMk/>
            <pc:sldMk cId="1437185283" sldId="2147472030"/>
            <ac:spMk id="12" creationId="{5BB7CB99-0366-546A-FA42-3A1B31102131}"/>
          </ac:spMkLst>
        </pc:spChg>
        <pc:spChg chg="del">
          <ac:chgData name="Edgard Morato" userId="1da6dde4-7cd4-47d1-b037-d62d00b7d62c" providerId="ADAL" clId="{875B8239-94CC-4726-BB50-2C0794696BDA}" dt="2024-06-21T19:22:21.678" v="58" actId="478"/>
          <ac:spMkLst>
            <pc:docMk/>
            <pc:sldMk cId="1437185283" sldId="2147472030"/>
            <ac:spMk id="13" creationId="{BCC1B0EE-092D-D101-EE61-DF2233A20102}"/>
          </ac:spMkLst>
        </pc:spChg>
        <pc:spChg chg="del">
          <ac:chgData name="Edgard Morato" userId="1da6dde4-7cd4-47d1-b037-d62d00b7d62c" providerId="ADAL" clId="{875B8239-94CC-4726-BB50-2C0794696BDA}" dt="2024-06-21T19:22:21.678" v="58" actId="478"/>
          <ac:spMkLst>
            <pc:docMk/>
            <pc:sldMk cId="1437185283" sldId="2147472030"/>
            <ac:spMk id="14" creationId="{B7543EC6-2368-9345-0595-C88A0AE63A59}"/>
          </ac:spMkLst>
        </pc:spChg>
        <pc:spChg chg="del">
          <ac:chgData name="Edgard Morato" userId="1da6dde4-7cd4-47d1-b037-d62d00b7d62c" providerId="ADAL" clId="{875B8239-94CC-4726-BB50-2C0794696BDA}" dt="2024-06-21T19:22:21.678" v="58" actId="478"/>
          <ac:spMkLst>
            <pc:docMk/>
            <pc:sldMk cId="1437185283" sldId="2147472030"/>
            <ac:spMk id="15" creationId="{0570CC53-0F6B-9D3A-B56D-5E24D8223140}"/>
          </ac:spMkLst>
        </pc:spChg>
        <pc:spChg chg="del">
          <ac:chgData name="Edgard Morato" userId="1da6dde4-7cd4-47d1-b037-d62d00b7d62c" providerId="ADAL" clId="{875B8239-94CC-4726-BB50-2C0794696BDA}" dt="2024-06-21T19:14:20.568" v="4" actId="478"/>
          <ac:spMkLst>
            <pc:docMk/>
            <pc:sldMk cId="1437185283" sldId="2147472030"/>
            <ac:spMk id="16" creationId="{AC758DC2-8A9E-E010-8450-6F959B235158}"/>
          </ac:spMkLst>
        </pc:spChg>
        <pc:spChg chg="del">
          <ac:chgData name="Edgard Morato" userId="1da6dde4-7cd4-47d1-b037-d62d00b7d62c" providerId="ADAL" clId="{875B8239-94CC-4726-BB50-2C0794696BDA}" dt="2024-06-21T19:22:21.678" v="58" actId="478"/>
          <ac:spMkLst>
            <pc:docMk/>
            <pc:sldMk cId="1437185283" sldId="2147472030"/>
            <ac:spMk id="17" creationId="{78479186-842F-5777-3E9C-2F611456D4D4}"/>
          </ac:spMkLst>
        </pc:spChg>
        <pc:spChg chg="del">
          <ac:chgData name="Edgard Morato" userId="1da6dde4-7cd4-47d1-b037-d62d00b7d62c" providerId="ADAL" clId="{875B8239-94CC-4726-BB50-2C0794696BDA}" dt="2024-06-21T19:22:21.678" v="58" actId="478"/>
          <ac:spMkLst>
            <pc:docMk/>
            <pc:sldMk cId="1437185283" sldId="2147472030"/>
            <ac:spMk id="18" creationId="{0A616A52-1238-A585-21D3-6B14A2AE5E01}"/>
          </ac:spMkLst>
        </pc:spChg>
        <pc:spChg chg="del">
          <ac:chgData name="Edgard Morato" userId="1da6dde4-7cd4-47d1-b037-d62d00b7d62c" providerId="ADAL" clId="{875B8239-94CC-4726-BB50-2C0794696BDA}" dt="2024-06-21T19:22:21.678" v="58" actId="478"/>
          <ac:spMkLst>
            <pc:docMk/>
            <pc:sldMk cId="1437185283" sldId="2147472030"/>
            <ac:spMk id="19" creationId="{7509B79B-C5F8-2937-F05A-4A386B9D18CE}"/>
          </ac:spMkLst>
        </pc:spChg>
        <pc:spChg chg="del">
          <ac:chgData name="Edgard Morato" userId="1da6dde4-7cd4-47d1-b037-d62d00b7d62c" providerId="ADAL" clId="{875B8239-94CC-4726-BB50-2C0794696BDA}" dt="2024-06-21T19:22:21.678" v="58" actId="478"/>
          <ac:spMkLst>
            <pc:docMk/>
            <pc:sldMk cId="1437185283" sldId="2147472030"/>
            <ac:spMk id="20" creationId="{67E15387-4114-CA38-723B-DEAA59ADB8C6}"/>
          </ac:spMkLst>
        </pc:spChg>
        <pc:spChg chg="del">
          <ac:chgData name="Edgard Morato" userId="1da6dde4-7cd4-47d1-b037-d62d00b7d62c" providerId="ADAL" clId="{875B8239-94CC-4726-BB50-2C0794696BDA}" dt="2024-06-21T19:22:21.678" v="58" actId="478"/>
          <ac:spMkLst>
            <pc:docMk/>
            <pc:sldMk cId="1437185283" sldId="2147472030"/>
            <ac:spMk id="21" creationId="{C9C487B9-837E-8199-61D6-C641CE3A7B51}"/>
          </ac:spMkLst>
        </pc:spChg>
        <pc:spChg chg="del">
          <ac:chgData name="Edgard Morato" userId="1da6dde4-7cd4-47d1-b037-d62d00b7d62c" providerId="ADAL" clId="{875B8239-94CC-4726-BB50-2C0794696BDA}" dt="2024-06-21T19:14:20.568" v="4" actId="478"/>
          <ac:spMkLst>
            <pc:docMk/>
            <pc:sldMk cId="1437185283" sldId="2147472030"/>
            <ac:spMk id="22" creationId="{D9A60AB2-366B-B5AD-A16E-A57B3A296B2A}"/>
          </ac:spMkLst>
        </pc:spChg>
        <pc:spChg chg="del">
          <ac:chgData name="Edgard Morato" userId="1da6dde4-7cd4-47d1-b037-d62d00b7d62c" providerId="ADAL" clId="{875B8239-94CC-4726-BB50-2C0794696BDA}" dt="2024-06-21T19:22:21.678" v="58" actId="478"/>
          <ac:spMkLst>
            <pc:docMk/>
            <pc:sldMk cId="1437185283" sldId="2147472030"/>
            <ac:spMk id="23" creationId="{A80FE344-2662-25DF-A2CD-03FA96AD4644}"/>
          </ac:spMkLst>
        </pc:spChg>
        <pc:spChg chg="del">
          <ac:chgData name="Edgard Morato" userId="1da6dde4-7cd4-47d1-b037-d62d00b7d62c" providerId="ADAL" clId="{875B8239-94CC-4726-BB50-2C0794696BDA}" dt="2024-06-21T19:22:21.678" v="58" actId="478"/>
          <ac:spMkLst>
            <pc:docMk/>
            <pc:sldMk cId="1437185283" sldId="2147472030"/>
            <ac:spMk id="24" creationId="{3E2EBDDD-F498-441F-31D6-47782FE2889D}"/>
          </ac:spMkLst>
        </pc:spChg>
        <pc:spChg chg="del">
          <ac:chgData name="Edgard Morato" userId="1da6dde4-7cd4-47d1-b037-d62d00b7d62c" providerId="ADAL" clId="{875B8239-94CC-4726-BB50-2C0794696BDA}" dt="2024-06-21T19:22:21.678" v="58" actId="478"/>
          <ac:spMkLst>
            <pc:docMk/>
            <pc:sldMk cId="1437185283" sldId="2147472030"/>
            <ac:spMk id="25" creationId="{1D8BD610-65F1-2A49-90B2-CA3F31F81041}"/>
          </ac:spMkLst>
        </pc:spChg>
        <pc:spChg chg="del">
          <ac:chgData name="Edgard Morato" userId="1da6dde4-7cd4-47d1-b037-d62d00b7d62c" providerId="ADAL" clId="{875B8239-94CC-4726-BB50-2C0794696BDA}" dt="2024-06-21T19:22:21.678" v="58" actId="478"/>
          <ac:spMkLst>
            <pc:docMk/>
            <pc:sldMk cId="1437185283" sldId="2147472030"/>
            <ac:spMk id="26" creationId="{65762795-CB17-F972-31C5-C603FD741C96}"/>
          </ac:spMkLst>
        </pc:spChg>
        <pc:spChg chg="del">
          <ac:chgData name="Edgard Morato" userId="1da6dde4-7cd4-47d1-b037-d62d00b7d62c" providerId="ADAL" clId="{875B8239-94CC-4726-BB50-2C0794696BDA}" dt="2024-06-21T19:14:20.568" v="4" actId="478"/>
          <ac:spMkLst>
            <pc:docMk/>
            <pc:sldMk cId="1437185283" sldId="2147472030"/>
            <ac:spMk id="28" creationId="{E8700976-C15C-DE3F-4FC3-33D576F9E5D4}"/>
          </ac:spMkLst>
        </pc:spChg>
        <pc:spChg chg="del">
          <ac:chgData name="Edgard Morato" userId="1da6dde4-7cd4-47d1-b037-d62d00b7d62c" providerId="ADAL" clId="{875B8239-94CC-4726-BB50-2C0794696BDA}" dt="2024-06-21T19:22:21.678" v="58" actId="478"/>
          <ac:spMkLst>
            <pc:docMk/>
            <pc:sldMk cId="1437185283" sldId="2147472030"/>
            <ac:spMk id="29" creationId="{B6F77F57-955A-4B28-D2AA-E8045975BFFA}"/>
          </ac:spMkLst>
        </pc:spChg>
        <pc:spChg chg="del">
          <ac:chgData name="Edgard Morato" userId="1da6dde4-7cd4-47d1-b037-d62d00b7d62c" providerId="ADAL" clId="{875B8239-94CC-4726-BB50-2C0794696BDA}" dt="2024-06-21T19:22:21.678" v="58" actId="478"/>
          <ac:spMkLst>
            <pc:docMk/>
            <pc:sldMk cId="1437185283" sldId="2147472030"/>
            <ac:spMk id="30" creationId="{9DD0426D-9096-9AD8-2D7B-FC63D44C607B}"/>
          </ac:spMkLst>
        </pc:spChg>
        <pc:spChg chg="del">
          <ac:chgData name="Edgard Morato" userId="1da6dde4-7cd4-47d1-b037-d62d00b7d62c" providerId="ADAL" clId="{875B8239-94CC-4726-BB50-2C0794696BDA}" dt="2024-06-21T19:22:21.678" v="58" actId="478"/>
          <ac:spMkLst>
            <pc:docMk/>
            <pc:sldMk cId="1437185283" sldId="2147472030"/>
            <ac:spMk id="31" creationId="{F68595F4-E7A1-8FF7-882D-BA02588F4F23}"/>
          </ac:spMkLst>
        </pc:spChg>
        <pc:spChg chg="del">
          <ac:chgData name="Edgard Morato" userId="1da6dde4-7cd4-47d1-b037-d62d00b7d62c" providerId="ADAL" clId="{875B8239-94CC-4726-BB50-2C0794696BDA}" dt="2024-06-21T19:22:21.678" v="58" actId="478"/>
          <ac:spMkLst>
            <pc:docMk/>
            <pc:sldMk cId="1437185283" sldId="2147472030"/>
            <ac:spMk id="32" creationId="{CEC79223-AF33-E363-E0A3-CF504B565018}"/>
          </ac:spMkLst>
        </pc:spChg>
        <pc:spChg chg="del">
          <ac:chgData name="Edgard Morato" userId="1da6dde4-7cd4-47d1-b037-d62d00b7d62c" providerId="ADAL" clId="{875B8239-94CC-4726-BB50-2C0794696BDA}" dt="2024-06-21T19:22:21.678" v="58" actId="478"/>
          <ac:spMkLst>
            <pc:docMk/>
            <pc:sldMk cId="1437185283" sldId="2147472030"/>
            <ac:spMk id="33" creationId="{261369F6-5F83-587D-3404-5C55C68B3406}"/>
          </ac:spMkLst>
        </pc:spChg>
        <pc:spChg chg="del">
          <ac:chgData name="Edgard Morato" userId="1da6dde4-7cd4-47d1-b037-d62d00b7d62c" providerId="ADAL" clId="{875B8239-94CC-4726-BB50-2C0794696BDA}" dt="2024-06-21T19:22:21.678" v="58" actId="478"/>
          <ac:spMkLst>
            <pc:docMk/>
            <pc:sldMk cId="1437185283" sldId="2147472030"/>
            <ac:spMk id="35" creationId="{3EAC3C01-0004-7670-7010-F163D51EB1DE}"/>
          </ac:spMkLst>
        </pc:spChg>
        <pc:spChg chg="del">
          <ac:chgData name="Edgard Morato" userId="1da6dde4-7cd4-47d1-b037-d62d00b7d62c" providerId="ADAL" clId="{875B8239-94CC-4726-BB50-2C0794696BDA}" dt="2024-06-21T19:22:21.678" v="58" actId="478"/>
          <ac:spMkLst>
            <pc:docMk/>
            <pc:sldMk cId="1437185283" sldId="2147472030"/>
            <ac:spMk id="36" creationId="{07B8F6D2-BCE5-F629-C3D0-C11A948E6BA4}"/>
          </ac:spMkLst>
        </pc:spChg>
        <pc:spChg chg="del">
          <ac:chgData name="Edgard Morato" userId="1da6dde4-7cd4-47d1-b037-d62d00b7d62c" providerId="ADAL" clId="{875B8239-94CC-4726-BB50-2C0794696BDA}" dt="2024-06-21T19:22:21.678" v="58" actId="478"/>
          <ac:spMkLst>
            <pc:docMk/>
            <pc:sldMk cId="1437185283" sldId="2147472030"/>
            <ac:spMk id="37" creationId="{811866CE-A1F4-6CDA-F862-1A2474569185}"/>
          </ac:spMkLst>
        </pc:spChg>
        <pc:spChg chg="del">
          <ac:chgData name="Edgard Morato" userId="1da6dde4-7cd4-47d1-b037-d62d00b7d62c" providerId="ADAL" clId="{875B8239-94CC-4726-BB50-2C0794696BDA}" dt="2024-06-21T19:22:21.678" v="58" actId="478"/>
          <ac:spMkLst>
            <pc:docMk/>
            <pc:sldMk cId="1437185283" sldId="2147472030"/>
            <ac:spMk id="38" creationId="{D27FD0B0-048E-45CF-EE61-E6480048BC8B}"/>
          </ac:spMkLst>
        </pc:spChg>
        <pc:spChg chg="del">
          <ac:chgData name="Edgard Morato" userId="1da6dde4-7cd4-47d1-b037-d62d00b7d62c" providerId="ADAL" clId="{875B8239-94CC-4726-BB50-2C0794696BDA}" dt="2024-06-21T19:22:21.678" v="58" actId="478"/>
          <ac:spMkLst>
            <pc:docMk/>
            <pc:sldMk cId="1437185283" sldId="2147472030"/>
            <ac:spMk id="39" creationId="{D0617DFB-011B-95ED-1F79-1D7783001057}"/>
          </ac:spMkLst>
        </pc:spChg>
        <pc:spChg chg="del">
          <ac:chgData name="Edgard Morato" userId="1da6dde4-7cd4-47d1-b037-d62d00b7d62c" providerId="ADAL" clId="{875B8239-94CC-4726-BB50-2C0794696BDA}" dt="2024-06-21T19:22:21.678" v="58" actId="478"/>
          <ac:spMkLst>
            <pc:docMk/>
            <pc:sldMk cId="1437185283" sldId="2147472030"/>
            <ac:spMk id="41" creationId="{4A1791B3-FD34-A9DF-B804-4FC9B51289C8}"/>
          </ac:spMkLst>
        </pc:spChg>
        <pc:spChg chg="del">
          <ac:chgData name="Edgard Morato" userId="1da6dde4-7cd4-47d1-b037-d62d00b7d62c" providerId="ADAL" clId="{875B8239-94CC-4726-BB50-2C0794696BDA}" dt="2024-06-21T19:22:21.678" v="58" actId="478"/>
          <ac:spMkLst>
            <pc:docMk/>
            <pc:sldMk cId="1437185283" sldId="2147472030"/>
            <ac:spMk id="43" creationId="{5D46737D-D198-8279-04FC-DD89E6B5BDC4}"/>
          </ac:spMkLst>
        </pc:spChg>
        <pc:spChg chg="add del mod">
          <ac:chgData name="Edgard Morato" userId="1da6dde4-7cd4-47d1-b037-d62d00b7d62c" providerId="ADAL" clId="{875B8239-94CC-4726-BB50-2C0794696BDA}" dt="2024-06-21T19:22:23.435" v="59" actId="478"/>
          <ac:spMkLst>
            <pc:docMk/>
            <pc:sldMk cId="1437185283" sldId="2147472030"/>
            <ac:spMk id="45" creationId="{D8C66C65-F45D-2640-2020-B6090D42F65C}"/>
          </ac:spMkLst>
        </pc:spChg>
        <pc:spChg chg="del">
          <ac:chgData name="Edgard Morato" userId="1da6dde4-7cd4-47d1-b037-d62d00b7d62c" providerId="ADAL" clId="{875B8239-94CC-4726-BB50-2C0794696BDA}" dt="2024-06-21T19:22:21.678" v="58" actId="478"/>
          <ac:spMkLst>
            <pc:docMk/>
            <pc:sldMk cId="1437185283" sldId="2147472030"/>
            <ac:spMk id="46" creationId="{8CB0D68F-B42B-7F65-286A-48389EDA893F}"/>
          </ac:spMkLst>
        </pc:spChg>
        <pc:spChg chg="add mod">
          <ac:chgData name="Edgard Morato" userId="1da6dde4-7cd4-47d1-b037-d62d00b7d62c" providerId="ADAL" clId="{875B8239-94CC-4726-BB50-2C0794696BDA}" dt="2024-06-21T19:33:06.201" v="102"/>
          <ac:spMkLst>
            <pc:docMk/>
            <pc:sldMk cId="1437185283" sldId="2147472030"/>
            <ac:spMk id="50" creationId="{7AF40C66-172F-87C0-277B-38295680E21F}"/>
          </ac:spMkLst>
        </pc:spChg>
        <pc:spChg chg="add mod">
          <ac:chgData name="Edgard Morato" userId="1da6dde4-7cd4-47d1-b037-d62d00b7d62c" providerId="ADAL" clId="{875B8239-94CC-4726-BB50-2C0794696BDA}" dt="2024-06-21T19:33:06.201" v="102"/>
          <ac:spMkLst>
            <pc:docMk/>
            <pc:sldMk cId="1437185283" sldId="2147472030"/>
            <ac:spMk id="51" creationId="{47024A97-B9A4-6F56-4072-2B011F64C2E5}"/>
          </ac:spMkLst>
        </pc:spChg>
        <pc:spChg chg="add mod">
          <ac:chgData name="Edgard Morato" userId="1da6dde4-7cd4-47d1-b037-d62d00b7d62c" providerId="ADAL" clId="{875B8239-94CC-4726-BB50-2C0794696BDA}" dt="2024-06-21T19:33:06.201" v="102"/>
          <ac:spMkLst>
            <pc:docMk/>
            <pc:sldMk cId="1437185283" sldId="2147472030"/>
            <ac:spMk id="52" creationId="{CE5701CE-8EBD-A3CA-DAFF-0DB8E4BA0505}"/>
          </ac:spMkLst>
        </pc:spChg>
        <pc:spChg chg="del">
          <ac:chgData name="Edgard Morato" userId="1da6dde4-7cd4-47d1-b037-d62d00b7d62c" providerId="ADAL" clId="{875B8239-94CC-4726-BB50-2C0794696BDA}" dt="2024-06-21T19:22:21.678" v="58" actId="478"/>
          <ac:spMkLst>
            <pc:docMk/>
            <pc:sldMk cId="1437185283" sldId="2147472030"/>
            <ac:spMk id="55" creationId="{78D59362-F2BB-0BE1-8D9D-D02D8423D522}"/>
          </ac:spMkLst>
        </pc:spChg>
        <pc:spChg chg="del">
          <ac:chgData name="Edgard Morato" userId="1da6dde4-7cd4-47d1-b037-d62d00b7d62c" providerId="ADAL" clId="{875B8239-94CC-4726-BB50-2C0794696BDA}" dt="2024-06-21T19:22:21.678" v="58" actId="478"/>
          <ac:spMkLst>
            <pc:docMk/>
            <pc:sldMk cId="1437185283" sldId="2147472030"/>
            <ac:spMk id="111" creationId="{4518AA99-DBF3-B0C5-4B99-B2A55B2C952D}"/>
          </ac:spMkLst>
        </pc:spChg>
        <pc:spChg chg="del">
          <ac:chgData name="Edgard Morato" userId="1da6dde4-7cd4-47d1-b037-d62d00b7d62c" providerId="ADAL" clId="{875B8239-94CC-4726-BB50-2C0794696BDA}" dt="2024-06-21T19:22:21.678" v="58" actId="478"/>
          <ac:spMkLst>
            <pc:docMk/>
            <pc:sldMk cId="1437185283" sldId="2147472030"/>
            <ac:spMk id="122" creationId="{0E187C8D-6539-7DFB-5DA9-F33A1DA9F539}"/>
          </ac:spMkLst>
        </pc:spChg>
        <pc:spChg chg="del">
          <ac:chgData name="Edgard Morato" userId="1da6dde4-7cd4-47d1-b037-d62d00b7d62c" providerId="ADAL" clId="{875B8239-94CC-4726-BB50-2C0794696BDA}" dt="2024-06-21T19:22:21.678" v="58" actId="478"/>
          <ac:spMkLst>
            <pc:docMk/>
            <pc:sldMk cId="1437185283" sldId="2147472030"/>
            <ac:spMk id="129" creationId="{59EED680-3641-CBA1-2C11-DD9E569653DC}"/>
          </ac:spMkLst>
        </pc:spChg>
        <pc:graphicFrameChg chg="del">
          <ac:chgData name="Edgard Morato" userId="1da6dde4-7cd4-47d1-b037-d62d00b7d62c" providerId="ADAL" clId="{875B8239-94CC-4726-BB50-2C0794696BDA}" dt="2024-06-21T19:22:21.678" v="58" actId="478"/>
          <ac:graphicFrameMkLst>
            <pc:docMk/>
            <pc:sldMk cId="1437185283" sldId="2147472030"/>
            <ac:graphicFrameMk id="128" creationId="{EB18C7E5-97BE-6552-5434-B1C1CD40266B}"/>
          </ac:graphicFrameMkLst>
        </pc:graphicFrameChg>
        <pc:picChg chg="del">
          <ac:chgData name="Edgard Morato" userId="1da6dde4-7cd4-47d1-b037-d62d00b7d62c" providerId="ADAL" clId="{875B8239-94CC-4726-BB50-2C0794696BDA}" dt="2024-06-21T19:22:21.678" v="58" actId="478"/>
          <ac:picMkLst>
            <pc:docMk/>
            <pc:sldMk cId="1437185283" sldId="2147472030"/>
            <ac:picMk id="8" creationId="{BB824B3A-5BC3-0CC4-28D3-3A1B6B0B59B3}"/>
          </ac:picMkLst>
        </pc:picChg>
        <pc:picChg chg="del">
          <ac:chgData name="Edgard Morato" userId="1da6dde4-7cd4-47d1-b037-d62d00b7d62c" providerId="ADAL" clId="{875B8239-94CC-4726-BB50-2C0794696BDA}" dt="2024-06-21T19:22:21.678" v="58" actId="478"/>
          <ac:picMkLst>
            <pc:docMk/>
            <pc:sldMk cId="1437185283" sldId="2147472030"/>
            <ac:picMk id="34" creationId="{C4D8DA9A-16AA-C5BE-9B3F-977F8535BA19}"/>
          </ac:picMkLst>
        </pc:picChg>
        <pc:picChg chg="del">
          <ac:chgData name="Edgard Morato" userId="1da6dde4-7cd4-47d1-b037-d62d00b7d62c" providerId="ADAL" clId="{875B8239-94CC-4726-BB50-2C0794696BDA}" dt="2024-06-21T19:22:21.678" v="58" actId="478"/>
          <ac:picMkLst>
            <pc:docMk/>
            <pc:sldMk cId="1437185283" sldId="2147472030"/>
            <ac:picMk id="47" creationId="{9D3C314F-4478-BAF7-98C0-26CDB72D617D}"/>
          </ac:picMkLst>
        </pc:picChg>
        <pc:picChg chg="add mod">
          <ac:chgData name="Edgard Morato" userId="1da6dde4-7cd4-47d1-b037-d62d00b7d62c" providerId="ADAL" clId="{875B8239-94CC-4726-BB50-2C0794696BDA}" dt="2024-06-21T19:37:37.929" v="144" actId="34135"/>
          <ac:picMkLst>
            <pc:docMk/>
            <pc:sldMk cId="1437185283" sldId="2147472030"/>
            <ac:picMk id="49" creationId="{AD9F8C6F-3B2D-FA35-4D74-1DC3080DEDC6}"/>
          </ac:picMkLst>
        </pc:picChg>
        <pc:cxnChg chg="del">
          <ac:chgData name="Edgard Morato" userId="1da6dde4-7cd4-47d1-b037-d62d00b7d62c" providerId="ADAL" clId="{875B8239-94CC-4726-BB50-2C0794696BDA}" dt="2024-06-21T19:22:21.678" v="58" actId="478"/>
          <ac:cxnSpMkLst>
            <pc:docMk/>
            <pc:sldMk cId="1437185283" sldId="2147472030"/>
            <ac:cxnSpMk id="10" creationId="{E3E20548-4FF5-FA75-2699-FD9921373616}"/>
          </ac:cxnSpMkLst>
        </pc:cxnChg>
        <pc:cxnChg chg="del">
          <ac:chgData name="Edgard Morato" userId="1da6dde4-7cd4-47d1-b037-d62d00b7d62c" providerId="ADAL" clId="{875B8239-94CC-4726-BB50-2C0794696BDA}" dt="2024-06-21T19:22:21.678" v="58" actId="478"/>
          <ac:cxnSpMkLst>
            <pc:docMk/>
            <pc:sldMk cId="1437185283" sldId="2147472030"/>
            <ac:cxnSpMk id="27" creationId="{9F5485DB-B6E2-BE8B-938A-E88646BAFC45}"/>
          </ac:cxnSpMkLst>
        </pc:cxnChg>
        <pc:cxnChg chg="del">
          <ac:chgData name="Edgard Morato" userId="1da6dde4-7cd4-47d1-b037-d62d00b7d62c" providerId="ADAL" clId="{875B8239-94CC-4726-BB50-2C0794696BDA}" dt="2024-06-21T19:22:21.678" v="58" actId="478"/>
          <ac:cxnSpMkLst>
            <pc:docMk/>
            <pc:sldMk cId="1437185283" sldId="2147472030"/>
            <ac:cxnSpMk id="42" creationId="{1CB06524-E8B1-2C1C-2003-E933A6DB446E}"/>
          </ac:cxnSpMkLst>
        </pc:cxnChg>
        <pc:cxnChg chg="del">
          <ac:chgData name="Edgard Morato" userId="1da6dde4-7cd4-47d1-b037-d62d00b7d62c" providerId="ADAL" clId="{875B8239-94CC-4726-BB50-2C0794696BDA}" dt="2024-06-21T19:22:21.678" v="58" actId="478"/>
          <ac:cxnSpMkLst>
            <pc:docMk/>
            <pc:sldMk cId="1437185283" sldId="2147472030"/>
            <ac:cxnSpMk id="44" creationId="{F89763EE-B37E-C4E5-DDA9-00ED944E6E5C}"/>
          </ac:cxnSpMkLst>
        </pc:cxnChg>
      </pc:sldChg>
      <pc:sldChg chg="addSp delSp modSp mod">
        <pc:chgData name="Edgard Morato" userId="1da6dde4-7cd4-47d1-b037-d62d00b7d62c" providerId="ADAL" clId="{875B8239-94CC-4726-BB50-2C0794696BDA}" dt="2024-06-21T19:34:28.040" v="111"/>
        <pc:sldMkLst>
          <pc:docMk/>
          <pc:sldMk cId="2796178238" sldId="2147472031"/>
        </pc:sldMkLst>
        <pc:spChg chg="del">
          <ac:chgData name="Edgard Morato" userId="1da6dde4-7cd4-47d1-b037-d62d00b7d62c" providerId="ADAL" clId="{875B8239-94CC-4726-BB50-2C0794696BDA}" dt="2024-06-21T19:22:50.623" v="64" actId="478"/>
          <ac:spMkLst>
            <pc:docMk/>
            <pc:sldMk cId="2796178238" sldId="2147472031"/>
            <ac:spMk id="2" creationId="{C895CF79-FA6F-2F91-F712-FDD1E17B9C24}"/>
          </ac:spMkLst>
        </pc:spChg>
        <pc:spChg chg="del">
          <ac:chgData name="Edgard Morato" userId="1da6dde4-7cd4-47d1-b037-d62d00b7d62c" providerId="ADAL" clId="{875B8239-94CC-4726-BB50-2C0794696BDA}" dt="2024-06-21T19:22:50.623" v="64" actId="478"/>
          <ac:spMkLst>
            <pc:docMk/>
            <pc:sldMk cId="2796178238" sldId="2147472031"/>
            <ac:spMk id="3" creationId="{7B4513B7-EF59-663F-B1E9-DA6886B84309}"/>
          </ac:spMkLst>
        </pc:spChg>
        <pc:spChg chg="del">
          <ac:chgData name="Edgard Morato" userId="1da6dde4-7cd4-47d1-b037-d62d00b7d62c" providerId="ADAL" clId="{875B8239-94CC-4726-BB50-2C0794696BDA}" dt="2024-06-21T19:22:50.623" v="64" actId="478"/>
          <ac:spMkLst>
            <pc:docMk/>
            <pc:sldMk cId="2796178238" sldId="2147472031"/>
            <ac:spMk id="4" creationId="{7DFC09C3-6CB9-A6F2-79AC-D46C690FF4F7}"/>
          </ac:spMkLst>
        </pc:spChg>
        <pc:spChg chg="del">
          <ac:chgData name="Edgard Morato" userId="1da6dde4-7cd4-47d1-b037-d62d00b7d62c" providerId="ADAL" clId="{875B8239-94CC-4726-BB50-2C0794696BDA}" dt="2024-06-21T19:22:50.623" v="64" actId="478"/>
          <ac:spMkLst>
            <pc:docMk/>
            <pc:sldMk cId="2796178238" sldId="2147472031"/>
            <ac:spMk id="5" creationId="{61E627BD-B9D7-ADEE-BC4A-A04D6D761AE9}"/>
          </ac:spMkLst>
        </pc:spChg>
        <pc:spChg chg="del">
          <ac:chgData name="Edgard Morato" userId="1da6dde4-7cd4-47d1-b037-d62d00b7d62c" providerId="ADAL" clId="{875B8239-94CC-4726-BB50-2C0794696BDA}" dt="2024-06-21T19:22:50.623" v="64" actId="478"/>
          <ac:spMkLst>
            <pc:docMk/>
            <pc:sldMk cId="2796178238" sldId="2147472031"/>
            <ac:spMk id="6" creationId="{1CE3BF88-BD82-08D2-5786-68DB1AC64252}"/>
          </ac:spMkLst>
        </pc:spChg>
        <pc:spChg chg="del">
          <ac:chgData name="Edgard Morato" userId="1da6dde4-7cd4-47d1-b037-d62d00b7d62c" providerId="ADAL" clId="{875B8239-94CC-4726-BB50-2C0794696BDA}" dt="2024-06-21T19:22:50.623" v="64" actId="478"/>
          <ac:spMkLst>
            <pc:docMk/>
            <pc:sldMk cId="2796178238" sldId="2147472031"/>
            <ac:spMk id="7" creationId="{1DE34F4C-1785-0659-0C9D-F467D562A6A0}"/>
          </ac:spMkLst>
        </pc:spChg>
        <pc:spChg chg="del">
          <ac:chgData name="Edgard Morato" userId="1da6dde4-7cd4-47d1-b037-d62d00b7d62c" providerId="ADAL" clId="{875B8239-94CC-4726-BB50-2C0794696BDA}" dt="2024-06-21T19:14:33.989" v="6" actId="478"/>
          <ac:spMkLst>
            <pc:docMk/>
            <pc:sldMk cId="2796178238" sldId="2147472031"/>
            <ac:spMk id="9" creationId="{864313FC-BBAF-5625-0E67-3DCFB36CB700}"/>
          </ac:spMkLst>
        </pc:spChg>
        <pc:spChg chg="del">
          <ac:chgData name="Edgard Morato" userId="1da6dde4-7cd4-47d1-b037-d62d00b7d62c" providerId="ADAL" clId="{875B8239-94CC-4726-BB50-2C0794696BDA}" dt="2024-06-21T19:22:50.623" v="64" actId="478"/>
          <ac:spMkLst>
            <pc:docMk/>
            <pc:sldMk cId="2796178238" sldId="2147472031"/>
            <ac:spMk id="11" creationId="{4F52E81E-72F5-C2EC-C02A-9EA97CF27F06}"/>
          </ac:spMkLst>
        </pc:spChg>
        <pc:spChg chg="del">
          <ac:chgData name="Edgard Morato" userId="1da6dde4-7cd4-47d1-b037-d62d00b7d62c" providerId="ADAL" clId="{875B8239-94CC-4726-BB50-2C0794696BDA}" dt="2024-06-21T19:22:50.623" v="64" actId="478"/>
          <ac:spMkLst>
            <pc:docMk/>
            <pc:sldMk cId="2796178238" sldId="2147472031"/>
            <ac:spMk id="13" creationId="{917162BB-1DD0-9DAC-FF0F-399B97FD1E55}"/>
          </ac:spMkLst>
        </pc:spChg>
        <pc:spChg chg="del">
          <ac:chgData name="Edgard Morato" userId="1da6dde4-7cd4-47d1-b037-d62d00b7d62c" providerId="ADAL" clId="{875B8239-94CC-4726-BB50-2C0794696BDA}" dt="2024-06-21T19:22:50.623" v="64" actId="478"/>
          <ac:spMkLst>
            <pc:docMk/>
            <pc:sldMk cId="2796178238" sldId="2147472031"/>
            <ac:spMk id="14" creationId="{5AEB3002-422F-B3A0-747A-C7E752593467}"/>
          </ac:spMkLst>
        </pc:spChg>
        <pc:spChg chg="del">
          <ac:chgData name="Edgard Morato" userId="1da6dde4-7cd4-47d1-b037-d62d00b7d62c" providerId="ADAL" clId="{875B8239-94CC-4726-BB50-2C0794696BDA}" dt="2024-06-21T19:22:50.623" v="64" actId="478"/>
          <ac:spMkLst>
            <pc:docMk/>
            <pc:sldMk cId="2796178238" sldId="2147472031"/>
            <ac:spMk id="15" creationId="{875BA2BA-1FD8-D90C-7248-2D2F84015585}"/>
          </ac:spMkLst>
        </pc:spChg>
        <pc:spChg chg="del">
          <ac:chgData name="Edgard Morato" userId="1da6dde4-7cd4-47d1-b037-d62d00b7d62c" providerId="ADAL" clId="{875B8239-94CC-4726-BB50-2C0794696BDA}" dt="2024-06-21T19:22:50.623" v="64" actId="478"/>
          <ac:spMkLst>
            <pc:docMk/>
            <pc:sldMk cId="2796178238" sldId="2147472031"/>
            <ac:spMk id="16" creationId="{3CD23A2D-CD10-0861-2C24-041DE6A4EFE1}"/>
          </ac:spMkLst>
        </pc:spChg>
        <pc:spChg chg="del">
          <ac:chgData name="Edgard Morato" userId="1da6dde4-7cd4-47d1-b037-d62d00b7d62c" providerId="ADAL" clId="{875B8239-94CC-4726-BB50-2C0794696BDA}" dt="2024-06-21T19:22:50.623" v="64" actId="478"/>
          <ac:spMkLst>
            <pc:docMk/>
            <pc:sldMk cId="2796178238" sldId="2147472031"/>
            <ac:spMk id="17" creationId="{C6C70112-ED1E-744F-5DC7-1EA5A32ADE2B}"/>
          </ac:spMkLst>
        </pc:spChg>
        <pc:spChg chg="del">
          <ac:chgData name="Edgard Morato" userId="1da6dde4-7cd4-47d1-b037-d62d00b7d62c" providerId="ADAL" clId="{875B8239-94CC-4726-BB50-2C0794696BDA}" dt="2024-06-21T19:22:50.623" v="64" actId="478"/>
          <ac:spMkLst>
            <pc:docMk/>
            <pc:sldMk cId="2796178238" sldId="2147472031"/>
            <ac:spMk id="18" creationId="{67E475FA-6086-898F-875A-E5BF99E072CF}"/>
          </ac:spMkLst>
        </pc:spChg>
        <pc:spChg chg="del">
          <ac:chgData name="Edgard Morato" userId="1da6dde4-7cd4-47d1-b037-d62d00b7d62c" providerId="ADAL" clId="{875B8239-94CC-4726-BB50-2C0794696BDA}" dt="2024-06-21T19:22:50.623" v="64" actId="478"/>
          <ac:spMkLst>
            <pc:docMk/>
            <pc:sldMk cId="2796178238" sldId="2147472031"/>
            <ac:spMk id="19" creationId="{328DD433-340E-D758-E7A5-E91744507B43}"/>
          </ac:spMkLst>
        </pc:spChg>
        <pc:spChg chg="del">
          <ac:chgData name="Edgard Morato" userId="1da6dde4-7cd4-47d1-b037-d62d00b7d62c" providerId="ADAL" clId="{875B8239-94CC-4726-BB50-2C0794696BDA}" dt="2024-06-21T19:22:50.623" v="64" actId="478"/>
          <ac:spMkLst>
            <pc:docMk/>
            <pc:sldMk cId="2796178238" sldId="2147472031"/>
            <ac:spMk id="20" creationId="{7F2D9AD9-EE3B-5270-9621-19C92D2E7070}"/>
          </ac:spMkLst>
        </pc:spChg>
        <pc:spChg chg="del">
          <ac:chgData name="Edgard Morato" userId="1da6dde4-7cd4-47d1-b037-d62d00b7d62c" providerId="ADAL" clId="{875B8239-94CC-4726-BB50-2C0794696BDA}" dt="2024-06-21T19:22:50.623" v="64" actId="478"/>
          <ac:spMkLst>
            <pc:docMk/>
            <pc:sldMk cId="2796178238" sldId="2147472031"/>
            <ac:spMk id="21" creationId="{7720074A-92F5-7112-0886-16AD6F8CD0E3}"/>
          </ac:spMkLst>
        </pc:spChg>
        <pc:spChg chg="del">
          <ac:chgData name="Edgard Morato" userId="1da6dde4-7cd4-47d1-b037-d62d00b7d62c" providerId="ADAL" clId="{875B8239-94CC-4726-BB50-2C0794696BDA}" dt="2024-06-21T19:22:50.623" v="64" actId="478"/>
          <ac:spMkLst>
            <pc:docMk/>
            <pc:sldMk cId="2796178238" sldId="2147472031"/>
            <ac:spMk id="22" creationId="{BD5234D3-FAE8-EEAA-7E7E-A5D4BE72F6C4}"/>
          </ac:spMkLst>
        </pc:spChg>
        <pc:spChg chg="del">
          <ac:chgData name="Edgard Morato" userId="1da6dde4-7cd4-47d1-b037-d62d00b7d62c" providerId="ADAL" clId="{875B8239-94CC-4726-BB50-2C0794696BDA}" dt="2024-06-21T19:22:50.623" v="64" actId="478"/>
          <ac:spMkLst>
            <pc:docMk/>
            <pc:sldMk cId="2796178238" sldId="2147472031"/>
            <ac:spMk id="23" creationId="{A4EAD0AF-A723-107B-04C5-4D160F1AE197}"/>
          </ac:spMkLst>
        </pc:spChg>
        <pc:spChg chg="del">
          <ac:chgData name="Edgard Morato" userId="1da6dde4-7cd4-47d1-b037-d62d00b7d62c" providerId="ADAL" clId="{875B8239-94CC-4726-BB50-2C0794696BDA}" dt="2024-06-21T19:22:50.623" v="64" actId="478"/>
          <ac:spMkLst>
            <pc:docMk/>
            <pc:sldMk cId="2796178238" sldId="2147472031"/>
            <ac:spMk id="24" creationId="{D0BB9A53-E430-4515-EC04-25B1C0A3288A}"/>
          </ac:spMkLst>
        </pc:spChg>
        <pc:spChg chg="del">
          <ac:chgData name="Edgard Morato" userId="1da6dde4-7cd4-47d1-b037-d62d00b7d62c" providerId="ADAL" clId="{875B8239-94CC-4726-BB50-2C0794696BDA}" dt="2024-06-21T19:22:50.623" v="64" actId="478"/>
          <ac:spMkLst>
            <pc:docMk/>
            <pc:sldMk cId="2796178238" sldId="2147472031"/>
            <ac:spMk id="25" creationId="{AB3B5311-DD03-247C-3B66-5D4EFAD1FC29}"/>
          </ac:spMkLst>
        </pc:spChg>
        <pc:spChg chg="del">
          <ac:chgData name="Edgard Morato" userId="1da6dde4-7cd4-47d1-b037-d62d00b7d62c" providerId="ADAL" clId="{875B8239-94CC-4726-BB50-2C0794696BDA}" dt="2024-06-21T19:22:50.623" v="64" actId="478"/>
          <ac:spMkLst>
            <pc:docMk/>
            <pc:sldMk cId="2796178238" sldId="2147472031"/>
            <ac:spMk id="26" creationId="{1D69B56E-248C-C5EC-7173-CC9EDA0DC718}"/>
          </ac:spMkLst>
        </pc:spChg>
        <pc:spChg chg="del">
          <ac:chgData name="Edgard Morato" userId="1da6dde4-7cd4-47d1-b037-d62d00b7d62c" providerId="ADAL" clId="{875B8239-94CC-4726-BB50-2C0794696BDA}" dt="2024-06-21T19:22:50.623" v="64" actId="478"/>
          <ac:spMkLst>
            <pc:docMk/>
            <pc:sldMk cId="2796178238" sldId="2147472031"/>
            <ac:spMk id="28" creationId="{7A3AA20C-BB57-62B4-92FB-3534D45B92A4}"/>
          </ac:spMkLst>
        </pc:spChg>
        <pc:spChg chg="del">
          <ac:chgData name="Edgard Morato" userId="1da6dde4-7cd4-47d1-b037-d62d00b7d62c" providerId="ADAL" clId="{875B8239-94CC-4726-BB50-2C0794696BDA}" dt="2024-06-21T19:22:50.623" v="64" actId="478"/>
          <ac:spMkLst>
            <pc:docMk/>
            <pc:sldMk cId="2796178238" sldId="2147472031"/>
            <ac:spMk id="29" creationId="{F83740CC-ADEC-D41E-024A-514B4952B0C3}"/>
          </ac:spMkLst>
        </pc:spChg>
        <pc:spChg chg="del">
          <ac:chgData name="Edgard Morato" userId="1da6dde4-7cd4-47d1-b037-d62d00b7d62c" providerId="ADAL" clId="{875B8239-94CC-4726-BB50-2C0794696BDA}" dt="2024-06-21T19:22:50.623" v="64" actId="478"/>
          <ac:spMkLst>
            <pc:docMk/>
            <pc:sldMk cId="2796178238" sldId="2147472031"/>
            <ac:spMk id="30" creationId="{75208679-DCD0-D3EC-577F-A746CD50585A}"/>
          </ac:spMkLst>
        </pc:spChg>
        <pc:spChg chg="del">
          <ac:chgData name="Edgard Morato" userId="1da6dde4-7cd4-47d1-b037-d62d00b7d62c" providerId="ADAL" clId="{875B8239-94CC-4726-BB50-2C0794696BDA}" dt="2024-06-21T19:22:50.623" v="64" actId="478"/>
          <ac:spMkLst>
            <pc:docMk/>
            <pc:sldMk cId="2796178238" sldId="2147472031"/>
            <ac:spMk id="31" creationId="{2841BDA9-193A-FB12-979D-1D42997642DE}"/>
          </ac:spMkLst>
        </pc:spChg>
        <pc:spChg chg="del">
          <ac:chgData name="Edgard Morato" userId="1da6dde4-7cd4-47d1-b037-d62d00b7d62c" providerId="ADAL" clId="{875B8239-94CC-4726-BB50-2C0794696BDA}" dt="2024-06-21T19:14:33.989" v="6" actId="478"/>
          <ac:spMkLst>
            <pc:docMk/>
            <pc:sldMk cId="2796178238" sldId="2147472031"/>
            <ac:spMk id="32" creationId="{9A468720-EEDC-E578-3EF4-9635854DDF54}"/>
          </ac:spMkLst>
        </pc:spChg>
        <pc:spChg chg="del">
          <ac:chgData name="Edgard Morato" userId="1da6dde4-7cd4-47d1-b037-d62d00b7d62c" providerId="ADAL" clId="{875B8239-94CC-4726-BB50-2C0794696BDA}" dt="2024-06-21T19:22:50.623" v="64" actId="478"/>
          <ac:spMkLst>
            <pc:docMk/>
            <pc:sldMk cId="2796178238" sldId="2147472031"/>
            <ac:spMk id="33" creationId="{98DDCA4B-7EFD-82D5-2F77-A565387367AA}"/>
          </ac:spMkLst>
        </pc:spChg>
        <pc:spChg chg="del">
          <ac:chgData name="Edgard Morato" userId="1da6dde4-7cd4-47d1-b037-d62d00b7d62c" providerId="ADAL" clId="{875B8239-94CC-4726-BB50-2C0794696BDA}" dt="2024-06-21T19:22:50.623" v="64" actId="478"/>
          <ac:spMkLst>
            <pc:docMk/>
            <pc:sldMk cId="2796178238" sldId="2147472031"/>
            <ac:spMk id="34" creationId="{AD72496B-FE34-117A-B40E-CFFF179BC6EB}"/>
          </ac:spMkLst>
        </pc:spChg>
        <pc:spChg chg="del">
          <ac:chgData name="Edgard Morato" userId="1da6dde4-7cd4-47d1-b037-d62d00b7d62c" providerId="ADAL" clId="{875B8239-94CC-4726-BB50-2C0794696BDA}" dt="2024-06-21T19:22:50.623" v="64" actId="478"/>
          <ac:spMkLst>
            <pc:docMk/>
            <pc:sldMk cId="2796178238" sldId="2147472031"/>
            <ac:spMk id="35" creationId="{30DF5BAF-0A66-F990-E355-7096EB2FDD6B}"/>
          </ac:spMkLst>
        </pc:spChg>
        <pc:spChg chg="del">
          <ac:chgData name="Edgard Morato" userId="1da6dde4-7cd4-47d1-b037-d62d00b7d62c" providerId="ADAL" clId="{875B8239-94CC-4726-BB50-2C0794696BDA}" dt="2024-06-21T19:22:50.623" v="64" actId="478"/>
          <ac:spMkLst>
            <pc:docMk/>
            <pc:sldMk cId="2796178238" sldId="2147472031"/>
            <ac:spMk id="37" creationId="{DE033B90-AF1C-37A4-DACE-39A248999A76}"/>
          </ac:spMkLst>
        </pc:spChg>
        <pc:spChg chg="del">
          <ac:chgData name="Edgard Morato" userId="1da6dde4-7cd4-47d1-b037-d62d00b7d62c" providerId="ADAL" clId="{875B8239-94CC-4726-BB50-2C0794696BDA}" dt="2024-06-21T19:14:33.989" v="6" actId="478"/>
          <ac:spMkLst>
            <pc:docMk/>
            <pc:sldMk cId="2796178238" sldId="2147472031"/>
            <ac:spMk id="38" creationId="{06DF0134-D458-5E4E-5175-F9C00B71058D}"/>
          </ac:spMkLst>
        </pc:spChg>
        <pc:spChg chg="del">
          <ac:chgData name="Edgard Morato" userId="1da6dde4-7cd4-47d1-b037-d62d00b7d62c" providerId="ADAL" clId="{875B8239-94CC-4726-BB50-2C0794696BDA}" dt="2024-06-21T19:22:50.623" v="64" actId="478"/>
          <ac:spMkLst>
            <pc:docMk/>
            <pc:sldMk cId="2796178238" sldId="2147472031"/>
            <ac:spMk id="39" creationId="{40A94504-A0F0-10B4-27A2-28FBCFBD37EF}"/>
          </ac:spMkLst>
        </pc:spChg>
        <pc:spChg chg="del">
          <ac:chgData name="Edgard Morato" userId="1da6dde4-7cd4-47d1-b037-d62d00b7d62c" providerId="ADAL" clId="{875B8239-94CC-4726-BB50-2C0794696BDA}" dt="2024-06-21T19:22:50.623" v="64" actId="478"/>
          <ac:spMkLst>
            <pc:docMk/>
            <pc:sldMk cId="2796178238" sldId="2147472031"/>
            <ac:spMk id="40" creationId="{0A090743-776E-EC4D-B618-43CB35AC28D5}"/>
          </ac:spMkLst>
        </pc:spChg>
        <pc:spChg chg="del">
          <ac:chgData name="Edgard Morato" userId="1da6dde4-7cd4-47d1-b037-d62d00b7d62c" providerId="ADAL" clId="{875B8239-94CC-4726-BB50-2C0794696BDA}" dt="2024-06-21T19:22:50.623" v="64" actId="478"/>
          <ac:spMkLst>
            <pc:docMk/>
            <pc:sldMk cId="2796178238" sldId="2147472031"/>
            <ac:spMk id="41" creationId="{835424FC-2DB3-F127-EACD-7D0413A7FABF}"/>
          </ac:spMkLst>
        </pc:spChg>
        <pc:spChg chg="del">
          <ac:chgData name="Edgard Morato" userId="1da6dde4-7cd4-47d1-b037-d62d00b7d62c" providerId="ADAL" clId="{875B8239-94CC-4726-BB50-2C0794696BDA}" dt="2024-06-21T19:22:50.623" v="64" actId="478"/>
          <ac:spMkLst>
            <pc:docMk/>
            <pc:sldMk cId="2796178238" sldId="2147472031"/>
            <ac:spMk id="42" creationId="{48EA36B7-388D-E6CA-5844-7293A4185434}"/>
          </ac:spMkLst>
        </pc:spChg>
        <pc:spChg chg="del">
          <ac:chgData name="Edgard Morato" userId="1da6dde4-7cd4-47d1-b037-d62d00b7d62c" providerId="ADAL" clId="{875B8239-94CC-4726-BB50-2C0794696BDA}" dt="2024-06-21T19:22:50.623" v="64" actId="478"/>
          <ac:spMkLst>
            <pc:docMk/>
            <pc:sldMk cId="2796178238" sldId="2147472031"/>
            <ac:spMk id="43" creationId="{38B05E1B-5906-5C75-BEB3-6E55F7A218C2}"/>
          </ac:spMkLst>
        </pc:spChg>
        <pc:spChg chg="add del mod">
          <ac:chgData name="Edgard Morato" userId="1da6dde4-7cd4-47d1-b037-d62d00b7d62c" providerId="ADAL" clId="{875B8239-94CC-4726-BB50-2C0794696BDA}" dt="2024-06-21T19:22:52.384" v="65" actId="478"/>
          <ac:spMkLst>
            <pc:docMk/>
            <pc:sldMk cId="2796178238" sldId="2147472031"/>
            <ac:spMk id="46" creationId="{8266A894-ECFF-5C10-28F1-8DD0865F6149}"/>
          </ac:spMkLst>
        </pc:spChg>
        <pc:spChg chg="add mod">
          <ac:chgData name="Edgard Morato" userId="1da6dde4-7cd4-47d1-b037-d62d00b7d62c" providerId="ADAL" clId="{875B8239-94CC-4726-BB50-2C0794696BDA}" dt="2024-06-21T19:34:28.040" v="111"/>
          <ac:spMkLst>
            <pc:docMk/>
            <pc:sldMk cId="2796178238" sldId="2147472031"/>
            <ac:spMk id="49" creationId="{9E11BADF-8027-BA35-669A-5F4E298D9E6E}"/>
          </ac:spMkLst>
        </pc:spChg>
        <pc:spChg chg="add mod">
          <ac:chgData name="Edgard Morato" userId="1da6dde4-7cd4-47d1-b037-d62d00b7d62c" providerId="ADAL" clId="{875B8239-94CC-4726-BB50-2C0794696BDA}" dt="2024-06-21T19:34:28.040" v="111"/>
          <ac:spMkLst>
            <pc:docMk/>
            <pc:sldMk cId="2796178238" sldId="2147472031"/>
            <ac:spMk id="50" creationId="{40FD450B-14D3-F117-2202-F7E02BC2DBFD}"/>
          </ac:spMkLst>
        </pc:spChg>
        <pc:spChg chg="add mod">
          <ac:chgData name="Edgard Morato" userId="1da6dde4-7cd4-47d1-b037-d62d00b7d62c" providerId="ADAL" clId="{875B8239-94CC-4726-BB50-2C0794696BDA}" dt="2024-06-21T19:34:28.040" v="111"/>
          <ac:spMkLst>
            <pc:docMk/>
            <pc:sldMk cId="2796178238" sldId="2147472031"/>
            <ac:spMk id="51" creationId="{96332A85-C7B9-659B-DDCC-9132EA565A7F}"/>
          </ac:spMkLst>
        </pc:spChg>
        <pc:spChg chg="del">
          <ac:chgData name="Edgard Morato" userId="1da6dde4-7cd4-47d1-b037-d62d00b7d62c" providerId="ADAL" clId="{875B8239-94CC-4726-BB50-2C0794696BDA}" dt="2024-06-21T19:22:50.623" v="64" actId="478"/>
          <ac:spMkLst>
            <pc:docMk/>
            <pc:sldMk cId="2796178238" sldId="2147472031"/>
            <ac:spMk id="111" creationId="{4518AA99-DBF3-B0C5-4B99-B2A55B2C952D}"/>
          </ac:spMkLst>
        </pc:spChg>
        <pc:spChg chg="del">
          <ac:chgData name="Edgard Morato" userId="1da6dde4-7cd4-47d1-b037-d62d00b7d62c" providerId="ADAL" clId="{875B8239-94CC-4726-BB50-2C0794696BDA}" dt="2024-06-21T19:22:50.623" v="64" actId="478"/>
          <ac:spMkLst>
            <pc:docMk/>
            <pc:sldMk cId="2796178238" sldId="2147472031"/>
            <ac:spMk id="122" creationId="{0E187C8D-6539-7DFB-5DA9-F33A1DA9F539}"/>
          </ac:spMkLst>
        </pc:spChg>
        <pc:graphicFrameChg chg="del">
          <ac:chgData name="Edgard Morato" userId="1da6dde4-7cd4-47d1-b037-d62d00b7d62c" providerId="ADAL" clId="{875B8239-94CC-4726-BB50-2C0794696BDA}" dt="2024-06-21T19:22:50.623" v="64" actId="478"/>
          <ac:graphicFrameMkLst>
            <pc:docMk/>
            <pc:sldMk cId="2796178238" sldId="2147472031"/>
            <ac:graphicFrameMk id="12" creationId="{DD28B2A0-7C4C-D49E-D184-F9632030C2C8}"/>
          </ac:graphicFrameMkLst>
        </pc:graphicFrameChg>
        <pc:picChg chg="del">
          <ac:chgData name="Edgard Morato" userId="1da6dde4-7cd4-47d1-b037-d62d00b7d62c" providerId="ADAL" clId="{875B8239-94CC-4726-BB50-2C0794696BDA}" dt="2024-06-21T19:22:50.623" v="64" actId="478"/>
          <ac:picMkLst>
            <pc:docMk/>
            <pc:sldMk cId="2796178238" sldId="2147472031"/>
            <ac:picMk id="8" creationId="{206222AA-9815-9CAC-2EDA-153BCF5153C9}"/>
          </ac:picMkLst>
        </pc:picChg>
        <pc:picChg chg="del">
          <ac:chgData name="Edgard Morato" userId="1da6dde4-7cd4-47d1-b037-d62d00b7d62c" providerId="ADAL" clId="{875B8239-94CC-4726-BB50-2C0794696BDA}" dt="2024-06-21T19:22:50.623" v="64" actId="478"/>
          <ac:picMkLst>
            <pc:docMk/>
            <pc:sldMk cId="2796178238" sldId="2147472031"/>
            <ac:picMk id="36" creationId="{50562095-0914-A5DE-AE7F-AD0D6E8B181F}"/>
          </ac:picMkLst>
        </pc:picChg>
        <pc:picChg chg="del">
          <ac:chgData name="Edgard Morato" userId="1da6dde4-7cd4-47d1-b037-d62d00b7d62c" providerId="ADAL" clId="{875B8239-94CC-4726-BB50-2C0794696BDA}" dt="2024-06-21T19:22:50.623" v="64" actId="478"/>
          <ac:picMkLst>
            <pc:docMk/>
            <pc:sldMk cId="2796178238" sldId="2147472031"/>
            <ac:picMk id="44" creationId="{B78E3041-E124-F523-28D9-C20D131F4111}"/>
          </ac:picMkLst>
        </pc:picChg>
        <pc:picChg chg="add mod">
          <ac:chgData name="Edgard Morato" userId="1da6dde4-7cd4-47d1-b037-d62d00b7d62c" providerId="ADAL" clId="{875B8239-94CC-4726-BB50-2C0794696BDA}" dt="2024-06-21T19:34:14.732" v="110" actId="34135"/>
          <ac:picMkLst>
            <pc:docMk/>
            <pc:sldMk cId="2796178238" sldId="2147472031"/>
            <ac:picMk id="48" creationId="{462A269E-444B-6539-9F1B-C07DB085F66D}"/>
          </ac:picMkLst>
        </pc:picChg>
        <pc:cxnChg chg="del">
          <ac:chgData name="Edgard Morato" userId="1da6dde4-7cd4-47d1-b037-d62d00b7d62c" providerId="ADAL" clId="{875B8239-94CC-4726-BB50-2C0794696BDA}" dt="2024-06-21T19:22:50.623" v="64" actId="478"/>
          <ac:cxnSpMkLst>
            <pc:docMk/>
            <pc:sldMk cId="2796178238" sldId="2147472031"/>
            <ac:cxnSpMk id="10" creationId="{161DD361-9198-DC75-89D3-DDF43B9AFC23}"/>
          </ac:cxnSpMkLst>
        </pc:cxnChg>
        <pc:cxnChg chg="del">
          <ac:chgData name="Edgard Morato" userId="1da6dde4-7cd4-47d1-b037-d62d00b7d62c" providerId="ADAL" clId="{875B8239-94CC-4726-BB50-2C0794696BDA}" dt="2024-06-21T19:22:50.623" v="64" actId="478"/>
          <ac:cxnSpMkLst>
            <pc:docMk/>
            <pc:sldMk cId="2796178238" sldId="2147472031"/>
            <ac:cxnSpMk id="27" creationId="{9DB00A91-C25D-E940-AA6A-C60A82560A37}"/>
          </ac:cxnSpMkLst>
        </pc:cxnChg>
      </pc:sldChg>
      <pc:sldChg chg="addSp delSp modSp mod">
        <pc:chgData name="Edgard Morato" userId="1da6dde4-7cd4-47d1-b037-d62d00b7d62c" providerId="ADAL" clId="{875B8239-94CC-4726-BB50-2C0794696BDA}" dt="2024-06-21T19:34:42.490" v="113"/>
        <pc:sldMkLst>
          <pc:docMk/>
          <pc:sldMk cId="2435323701" sldId="2147472032"/>
        </pc:sldMkLst>
        <pc:spChg chg="del">
          <ac:chgData name="Edgard Morato" userId="1da6dde4-7cd4-47d1-b037-d62d00b7d62c" providerId="ADAL" clId="{875B8239-94CC-4726-BB50-2C0794696BDA}" dt="2024-06-21T19:23:09.417" v="67" actId="478"/>
          <ac:spMkLst>
            <pc:docMk/>
            <pc:sldMk cId="2435323701" sldId="2147472032"/>
            <ac:spMk id="2" creationId="{7E1C7C81-1B3D-D4E2-694A-96B71FF6D739}"/>
          </ac:spMkLst>
        </pc:spChg>
        <pc:spChg chg="del">
          <ac:chgData name="Edgard Morato" userId="1da6dde4-7cd4-47d1-b037-d62d00b7d62c" providerId="ADAL" clId="{875B8239-94CC-4726-BB50-2C0794696BDA}" dt="2024-06-21T19:23:09.417" v="67" actId="478"/>
          <ac:spMkLst>
            <pc:docMk/>
            <pc:sldMk cId="2435323701" sldId="2147472032"/>
            <ac:spMk id="3" creationId="{7B4513B7-EF59-663F-B1E9-DA6886B84309}"/>
          </ac:spMkLst>
        </pc:spChg>
        <pc:spChg chg="del">
          <ac:chgData name="Edgard Morato" userId="1da6dde4-7cd4-47d1-b037-d62d00b7d62c" providerId="ADAL" clId="{875B8239-94CC-4726-BB50-2C0794696BDA}" dt="2024-06-21T19:23:09.417" v="67" actId="478"/>
          <ac:spMkLst>
            <pc:docMk/>
            <pc:sldMk cId="2435323701" sldId="2147472032"/>
            <ac:spMk id="4" creationId="{FCAB851C-09E9-5F8D-1D7A-A80687ECC613}"/>
          </ac:spMkLst>
        </pc:spChg>
        <pc:spChg chg="del">
          <ac:chgData name="Edgard Morato" userId="1da6dde4-7cd4-47d1-b037-d62d00b7d62c" providerId="ADAL" clId="{875B8239-94CC-4726-BB50-2C0794696BDA}" dt="2024-06-21T19:23:09.417" v="67" actId="478"/>
          <ac:spMkLst>
            <pc:docMk/>
            <pc:sldMk cId="2435323701" sldId="2147472032"/>
            <ac:spMk id="5" creationId="{F504B862-4414-0DCE-B3A0-EFA2F8AC4236}"/>
          </ac:spMkLst>
        </pc:spChg>
        <pc:spChg chg="del">
          <ac:chgData name="Edgard Morato" userId="1da6dde4-7cd4-47d1-b037-d62d00b7d62c" providerId="ADAL" clId="{875B8239-94CC-4726-BB50-2C0794696BDA}" dt="2024-06-21T19:23:09.417" v="67" actId="478"/>
          <ac:spMkLst>
            <pc:docMk/>
            <pc:sldMk cId="2435323701" sldId="2147472032"/>
            <ac:spMk id="6" creationId="{E344A01E-6CF1-B61A-AEDB-4B4254769C0E}"/>
          </ac:spMkLst>
        </pc:spChg>
        <pc:spChg chg="del">
          <ac:chgData name="Edgard Morato" userId="1da6dde4-7cd4-47d1-b037-d62d00b7d62c" providerId="ADAL" clId="{875B8239-94CC-4726-BB50-2C0794696BDA}" dt="2024-06-21T19:14:47.454" v="7" actId="478"/>
          <ac:spMkLst>
            <pc:docMk/>
            <pc:sldMk cId="2435323701" sldId="2147472032"/>
            <ac:spMk id="8" creationId="{A78E5447-C02A-C0FF-A814-A8C32B3F33C0}"/>
          </ac:spMkLst>
        </pc:spChg>
        <pc:spChg chg="del">
          <ac:chgData name="Edgard Morato" userId="1da6dde4-7cd4-47d1-b037-d62d00b7d62c" providerId="ADAL" clId="{875B8239-94CC-4726-BB50-2C0794696BDA}" dt="2024-06-21T19:23:09.417" v="67" actId="478"/>
          <ac:spMkLst>
            <pc:docMk/>
            <pc:sldMk cId="2435323701" sldId="2147472032"/>
            <ac:spMk id="11" creationId="{2030C003-36AF-3BD4-00FD-67A33A7F8196}"/>
          </ac:spMkLst>
        </pc:spChg>
        <pc:spChg chg="del">
          <ac:chgData name="Edgard Morato" userId="1da6dde4-7cd4-47d1-b037-d62d00b7d62c" providerId="ADAL" clId="{875B8239-94CC-4726-BB50-2C0794696BDA}" dt="2024-06-21T19:23:09.417" v="67" actId="478"/>
          <ac:spMkLst>
            <pc:docMk/>
            <pc:sldMk cId="2435323701" sldId="2147472032"/>
            <ac:spMk id="13" creationId="{18DA1B5E-0AD9-46EB-ECEB-5A2DB82E71CF}"/>
          </ac:spMkLst>
        </pc:spChg>
        <pc:spChg chg="del">
          <ac:chgData name="Edgard Morato" userId="1da6dde4-7cd4-47d1-b037-d62d00b7d62c" providerId="ADAL" clId="{875B8239-94CC-4726-BB50-2C0794696BDA}" dt="2024-06-21T19:23:09.417" v="67" actId="478"/>
          <ac:spMkLst>
            <pc:docMk/>
            <pc:sldMk cId="2435323701" sldId="2147472032"/>
            <ac:spMk id="14" creationId="{026DC13C-16B4-479E-C181-4CFF605A7F5E}"/>
          </ac:spMkLst>
        </pc:spChg>
        <pc:spChg chg="del">
          <ac:chgData name="Edgard Morato" userId="1da6dde4-7cd4-47d1-b037-d62d00b7d62c" providerId="ADAL" clId="{875B8239-94CC-4726-BB50-2C0794696BDA}" dt="2024-06-21T19:23:09.417" v="67" actId="478"/>
          <ac:spMkLst>
            <pc:docMk/>
            <pc:sldMk cId="2435323701" sldId="2147472032"/>
            <ac:spMk id="15" creationId="{61E0F34D-59E0-CBC0-BA35-3C807261B426}"/>
          </ac:spMkLst>
        </pc:spChg>
        <pc:spChg chg="del">
          <ac:chgData name="Edgard Morato" userId="1da6dde4-7cd4-47d1-b037-d62d00b7d62c" providerId="ADAL" clId="{875B8239-94CC-4726-BB50-2C0794696BDA}" dt="2024-06-21T19:14:47.454" v="7" actId="478"/>
          <ac:spMkLst>
            <pc:docMk/>
            <pc:sldMk cId="2435323701" sldId="2147472032"/>
            <ac:spMk id="16" creationId="{0E4BBC4D-8AF6-A383-6DB6-91CAE1C52F3F}"/>
          </ac:spMkLst>
        </pc:spChg>
        <pc:spChg chg="del">
          <ac:chgData name="Edgard Morato" userId="1da6dde4-7cd4-47d1-b037-d62d00b7d62c" providerId="ADAL" clId="{875B8239-94CC-4726-BB50-2C0794696BDA}" dt="2024-06-21T19:14:47.454" v="7" actId="478"/>
          <ac:spMkLst>
            <pc:docMk/>
            <pc:sldMk cId="2435323701" sldId="2147472032"/>
            <ac:spMk id="31" creationId="{EC7F6301-DECD-C214-BE11-F1B8E896AB14}"/>
          </ac:spMkLst>
        </pc:spChg>
        <pc:spChg chg="del">
          <ac:chgData name="Edgard Morato" userId="1da6dde4-7cd4-47d1-b037-d62d00b7d62c" providerId="ADAL" clId="{875B8239-94CC-4726-BB50-2C0794696BDA}" dt="2024-06-21T19:23:09.417" v="67" actId="478"/>
          <ac:spMkLst>
            <pc:docMk/>
            <pc:sldMk cId="2435323701" sldId="2147472032"/>
            <ac:spMk id="32" creationId="{F1406CF1-8500-14B6-BE2D-6A10095A8833}"/>
          </ac:spMkLst>
        </pc:spChg>
        <pc:spChg chg="del">
          <ac:chgData name="Edgard Morato" userId="1da6dde4-7cd4-47d1-b037-d62d00b7d62c" providerId="ADAL" clId="{875B8239-94CC-4726-BB50-2C0794696BDA}" dt="2024-06-21T19:23:09.417" v="67" actId="478"/>
          <ac:spMkLst>
            <pc:docMk/>
            <pc:sldMk cId="2435323701" sldId="2147472032"/>
            <ac:spMk id="33" creationId="{F4428CF6-BDFB-9042-2E93-8607C41D83CB}"/>
          </ac:spMkLst>
        </pc:spChg>
        <pc:spChg chg="del">
          <ac:chgData name="Edgard Morato" userId="1da6dde4-7cd4-47d1-b037-d62d00b7d62c" providerId="ADAL" clId="{875B8239-94CC-4726-BB50-2C0794696BDA}" dt="2024-06-21T19:23:09.417" v="67" actId="478"/>
          <ac:spMkLst>
            <pc:docMk/>
            <pc:sldMk cId="2435323701" sldId="2147472032"/>
            <ac:spMk id="34" creationId="{6E84AD04-6AE9-5C6A-C076-AFD89216F48E}"/>
          </ac:spMkLst>
        </pc:spChg>
        <pc:spChg chg="del">
          <ac:chgData name="Edgard Morato" userId="1da6dde4-7cd4-47d1-b037-d62d00b7d62c" providerId="ADAL" clId="{875B8239-94CC-4726-BB50-2C0794696BDA}" dt="2024-06-21T19:23:09.417" v="67" actId="478"/>
          <ac:spMkLst>
            <pc:docMk/>
            <pc:sldMk cId="2435323701" sldId="2147472032"/>
            <ac:spMk id="51" creationId="{4E74CA0E-759C-5EC0-F335-50E4C4654F6F}"/>
          </ac:spMkLst>
        </pc:spChg>
        <pc:spChg chg="del">
          <ac:chgData name="Edgard Morato" userId="1da6dde4-7cd4-47d1-b037-d62d00b7d62c" providerId="ADAL" clId="{875B8239-94CC-4726-BB50-2C0794696BDA}" dt="2024-06-21T19:23:09.417" v="67" actId="478"/>
          <ac:spMkLst>
            <pc:docMk/>
            <pc:sldMk cId="2435323701" sldId="2147472032"/>
            <ac:spMk id="52" creationId="{D9B8A240-9BBE-09D8-AE9B-8331E1D21BA4}"/>
          </ac:spMkLst>
        </pc:spChg>
        <pc:spChg chg="del">
          <ac:chgData name="Edgard Morato" userId="1da6dde4-7cd4-47d1-b037-d62d00b7d62c" providerId="ADAL" clId="{875B8239-94CC-4726-BB50-2C0794696BDA}" dt="2024-06-21T19:23:09.417" v="67" actId="478"/>
          <ac:spMkLst>
            <pc:docMk/>
            <pc:sldMk cId="2435323701" sldId="2147472032"/>
            <ac:spMk id="53" creationId="{048C245C-4CBD-7EF4-DAE5-67F3EB9613D9}"/>
          </ac:spMkLst>
        </pc:spChg>
        <pc:spChg chg="add del mod">
          <ac:chgData name="Edgard Morato" userId="1da6dde4-7cd4-47d1-b037-d62d00b7d62c" providerId="ADAL" clId="{875B8239-94CC-4726-BB50-2C0794696BDA}" dt="2024-06-21T19:23:26.469" v="70" actId="478"/>
          <ac:spMkLst>
            <pc:docMk/>
            <pc:sldMk cId="2435323701" sldId="2147472032"/>
            <ac:spMk id="54" creationId="{FE7038EC-264D-A968-1644-EEF9686FA7D2}"/>
          </ac:spMkLst>
        </pc:spChg>
        <pc:spChg chg="del">
          <ac:chgData name="Edgard Morato" userId="1da6dde4-7cd4-47d1-b037-d62d00b7d62c" providerId="ADAL" clId="{875B8239-94CC-4726-BB50-2C0794696BDA}" dt="2024-06-21T19:23:09.417" v="67" actId="478"/>
          <ac:spMkLst>
            <pc:docMk/>
            <pc:sldMk cId="2435323701" sldId="2147472032"/>
            <ac:spMk id="62" creationId="{7A9343B4-732C-5EA0-65F1-8DA3819C9934}"/>
          </ac:spMkLst>
        </pc:spChg>
        <pc:spChg chg="del">
          <ac:chgData name="Edgard Morato" userId="1da6dde4-7cd4-47d1-b037-d62d00b7d62c" providerId="ADAL" clId="{875B8239-94CC-4726-BB50-2C0794696BDA}" dt="2024-06-21T19:23:09.417" v="67" actId="478"/>
          <ac:spMkLst>
            <pc:docMk/>
            <pc:sldMk cId="2435323701" sldId="2147472032"/>
            <ac:spMk id="63" creationId="{5D2ECB0F-0E6A-61EB-CA40-918EE42FB904}"/>
          </ac:spMkLst>
        </pc:spChg>
        <pc:spChg chg="del">
          <ac:chgData name="Edgard Morato" userId="1da6dde4-7cd4-47d1-b037-d62d00b7d62c" providerId="ADAL" clId="{875B8239-94CC-4726-BB50-2C0794696BDA}" dt="2024-06-21T19:23:09.417" v="67" actId="478"/>
          <ac:spMkLst>
            <pc:docMk/>
            <pc:sldMk cId="2435323701" sldId="2147472032"/>
            <ac:spMk id="66" creationId="{9451B5F7-FF76-A527-E9C3-B10DE0244EDC}"/>
          </ac:spMkLst>
        </pc:spChg>
        <pc:spChg chg="del">
          <ac:chgData name="Edgard Morato" userId="1da6dde4-7cd4-47d1-b037-d62d00b7d62c" providerId="ADAL" clId="{875B8239-94CC-4726-BB50-2C0794696BDA}" dt="2024-06-21T19:23:09.417" v="67" actId="478"/>
          <ac:spMkLst>
            <pc:docMk/>
            <pc:sldMk cId="2435323701" sldId="2147472032"/>
            <ac:spMk id="68" creationId="{BD9325E8-A923-6988-80C1-1BAB3F2B9336}"/>
          </ac:spMkLst>
        </pc:spChg>
        <pc:spChg chg="del">
          <ac:chgData name="Edgard Morato" userId="1da6dde4-7cd4-47d1-b037-d62d00b7d62c" providerId="ADAL" clId="{875B8239-94CC-4726-BB50-2C0794696BDA}" dt="2024-06-21T19:23:09.417" v="67" actId="478"/>
          <ac:spMkLst>
            <pc:docMk/>
            <pc:sldMk cId="2435323701" sldId="2147472032"/>
            <ac:spMk id="69" creationId="{D556A6F5-1620-BED4-F107-18007C07E993}"/>
          </ac:spMkLst>
        </pc:spChg>
        <pc:spChg chg="del">
          <ac:chgData name="Edgard Morato" userId="1da6dde4-7cd4-47d1-b037-d62d00b7d62c" providerId="ADAL" clId="{875B8239-94CC-4726-BB50-2C0794696BDA}" dt="2024-06-21T19:23:09.417" v="67" actId="478"/>
          <ac:spMkLst>
            <pc:docMk/>
            <pc:sldMk cId="2435323701" sldId="2147472032"/>
            <ac:spMk id="70" creationId="{D72EA991-B377-0E0D-0703-9C9C06AE4FEF}"/>
          </ac:spMkLst>
        </pc:spChg>
        <pc:spChg chg="add mod">
          <ac:chgData name="Edgard Morato" userId="1da6dde4-7cd4-47d1-b037-d62d00b7d62c" providerId="ADAL" clId="{875B8239-94CC-4726-BB50-2C0794696BDA}" dt="2024-06-21T19:34:42.490" v="113"/>
          <ac:spMkLst>
            <pc:docMk/>
            <pc:sldMk cId="2435323701" sldId="2147472032"/>
            <ac:spMk id="75" creationId="{072AF631-312F-20C3-D626-0ADCDC0AB9B2}"/>
          </ac:spMkLst>
        </pc:spChg>
        <pc:spChg chg="add mod">
          <ac:chgData name="Edgard Morato" userId="1da6dde4-7cd4-47d1-b037-d62d00b7d62c" providerId="ADAL" clId="{875B8239-94CC-4726-BB50-2C0794696BDA}" dt="2024-06-21T19:34:42.490" v="113"/>
          <ac:spMkLst>
            <pc:docMk/>
            <pc:sldMk cId="2435323701" sldId="2147472032"/>
            <ac:spMk id="76" creationId="{EE19B24D-C2F1-4F82-F506-45E6DCEF2EAB}"/>
          </ac:spMkLst>
        </pc:spChg>
        <pc:spChg chg="add mod">
          <ac:chgData name="Edgard Morato" userId="1da6dde4-7cd4-47d1-b037-d62d00b7d62c" providerId="ADAL" clId="{875B8239-94CC-4726-BB50-2C0794696BDA}" dt="2024-06-21T19:34:42.490" v="113"/>
          <ac:spMkLst>
            <pc:docMk/>
            <pc:sldMk cId="2435323701" sldId="2147472032"/>
            <ac:spMk id="77" creationId="{12482E33-33FA-78FD-3166-3799A25F6ACA}"/>
          </ac:spMkLst>
        </pc:spChg>
        <pc:spChg chg="del">
          <ac:chgData name="Edgard Morato" userId="1da6dde4-7cd4-47d1-b037-d62d00b7d62c" providerId="ADAL" clId="{875B8239-94CC-4726-BB50-2C0794696BDA}" dt="2024-06-21T19:23:09.417" v="67" actId="478"/>
          <ac:spMkLst>
            <pc:docMk/>
            <pc:sldMk cId="2435323701" sldId="2147472032"/>
            <ac:spMk id="111" creationId="{4518AA99-DBF3-B0C5-4B99-B2A55B2C952D}"/>
          </ac:spMkLst>
        </pc:spChg>
        <pc:spChg chg="del">
          <ac:chgData name="Edgard Morato" userId="1da6dde4-7cd4-47d1-b037-d62d00b7d62c" providerId="ADAL" clId="{875B8239-94CC-4726-BB50-2C0794696BDA}" dt="2024-06-21T19:23:09.417" v="67" actId="478"/>
          <ac:spMkLst>
            <pc:docMk/>
            <pc:sldMk cId="2435323701" sldId="2147472032"/>
            <ac:spMk id="122" creationId="{0E187C8D-6539-7DFB-5DA9-F33A1DA9F539}"/>
          </ac:spMkLst>
        </pc:spChg>
        <pc:grpChg chg="del">
          <ac:chgData name="Edgard Morato" userId="1da6dde4-7cd4-47d1-b037-d62d00b7d62c" providerId="ADAL" clId="{875B8239-94CC-4726-BB50-2C0794696BDA}" dt="2024-06-21T19:23:09.417" v="67" actId="478"/>
          <ac:grpSpMkLst>
            <pc:docMk/>
            <pc:sldMk cId="2435323701" sldId="2147472032"/>
            <ac:grpSpMk id="65" creationId="{022E55A9-BB9A-B7D8-298E-D056D3AE78B7}"/>
          </ac:grpSpMkLst>
        </pc:grpChg>
        <pc:graphicFrameChg chg="del">
          <ac:chgData name="Edgard Morato" userId="1da6dde4-7cd4-47d1-b037-d62d00b7d62c" providerId="ADAL" clId="{875B8239-94CC-4726-BB50-2C0794696BDA}" dt="2024-06-21T19:23:09.417" v="67" actId="478"/>
          <ac:graphicFrameMkLst>
            <pc:docMk/>
            <pc:sldMk cId="2435323701" sldId="2147472032"/>
            <ac:graphicFrameMk id="12" creationId="{EF33796A-7312-2A1B-9A11-3771746FABC7}"/>
          </ac:graphicFrameMkLst>
        </pc:graphicFrameChg>
        <pc:picChg chg="del">
          <ac:chgData name="Edgard Morato" userId="1da6dde4-7cd4-47d1-b037-d62d00b7d62c" providerId="ADAL" clId="{875B8239-94CC-4726-BB50-2C0794696BDA}" dt="2024-06-21T19:23:09.417" v="67" actId="478"/>
          <ac:picMkLst>
            <pc:docMk/>
            <pc:sldMk cId="2435323701" sldId="2147472032"/>
            <ac:picMk id="9" creationId="{0E26B93A-C6EB-1A45-AFF0-3A584D6EA5C2}"/>
          </ac:picMkLst>
        </pc:picChg>
        <pc:picChg chg="del">
          <ac:chgData name="Edgard Morato" userId="1da6dde4-7cd4-47d1-b037-d62d00b7d62c" providerId="ADAL" clId="{875B8239-94CC-4726-BB50-2C0794696BDA}" dt="2024-06-21T19:23:09.417" v="67" actId="478"/>
          <ac:picMkLst>
            <pc:docMk/>
            <pc:sldMk cId="2435323701" sldId="2147472032"/>
            <ac:picMk id="67" creationId="{8D4C986F-F472-A3CE-6C03-6C29668D0AA3}"/>
          </ac:picMkLst>
        </pc:picChg>
        <pc:picChg chg="del">
          <ac:chgData name="Edgard Morato" userId="1da6dde4-7cd4-47d1-b037-d62d00b7d62c" providerId="ADAL" clId="{875B8239-94CC-4726-BB50-2C0794696BDA}" dt="2024-06-21T19:23:09.417" v="67" actId="478"/>
          <ac:picMkLst>
            <pc:docMk/>
            <pc:sldMk cId="2435323701" sldId="2147472032"/>
            <ac:picMk id="71" creationId="{47CA6DD2-5F81-C6A0-6F8E-05608111D6F0}"/>
          </ac:picMkLst>
        </pc:picChg>
        <pc:picChg chg="add del mod">
          <ac:chgData name="Edgard Morato" userId="1da6dde4-7cd4-47d1-b037-d62d00b7d62c" providerId="ADAL" clId="{875B8239-94CC-4726-BB50-2C0794696BDA}" dt="2024-06-21T19:23:24.165" v="69" actId="21"/>
          <ac:picMkLst>
            <pc:docMk/>
            <pc:sldMk cId="2435323701" sldId="2147472032"/>
            <ac:picMk id="73" creationId="{F3390D95-CF65-604C-ED4D-60832CFF6C76}"/>
          </ac:picMkLst>
        </pc:picChg>
        <pc:picChg chg="add mod">
          <ac:chgData name="Edgard Morato" userId="1da6dde4-7cd4-47d1-b037-d62d00b7d62c" providerId="ADAL" clId="{875B8239-94CC-4726-BB50-2C0794696BDA}" dt="2024-06-21T19:34:41.835" v="112" actId="34135"/>
          <ac:picMkLst>
            <pc:docMk/>
            <pc:sldMk cId="2435323701" sldId="2147472032"/>
            <ac:picMk id="74" creationId="{DFA07FBC-714C-BDA6-47A5-EE0B1E05D5A1}"/>
          </ac:picMkLst>
        </pc:picChg>
        <pc:cxnChg chg="del">
          <ac:chgData name="Edgard Morato" userId="1da6dde4-7cd4-47d1-b037-d62d00b7d62c" providerId="ADAL" clId="{875B8239-94CC-4726-BB50-2C0794696BDA}" dt="2024-06-21T19:23:09.417" v="67" actId="478"/>
          <ac:cxnSpMkLst>
            <pc:docMk/>
            <pc:sldMk cId="2435323701" sldId="2147472032"/>
            <ac:cxnSpMk id="10" creationId="{D8A82CD7-5780-43A6-093B-8556A76F9506}"/>
          </ac:cxnSpMkLst>
        </pc:cxnChg>
        <pc:cxnChg chg="del">
          <ac:chgData name="Edgard Morato" userId="1da6dde4-7cd4-47d1-b037-d62d00b7d62c" providerId="ADAL" clId="{875B8239-94CC-4726-BB50-2C0794696BDA}" dt="2024-06-21T19:23:09.417" v="67" actId="478"/>
          <ac:cxnSpMkLst>
            <pc:docMk/>
            <pc:sldMk cId="2435323701" sldId="2147472032"/>
            <ac:cxnSpMk id="27" creationId="{7B468E49-A84E-3ACA-3E66-DC19D28680E2}"/>
          </ac:cxnSpMkLst>
        </pc:cxnChg>
        <pc:cxnChg chg="del">
          <ac:chgData name="Edgard Morato" userId="1da6dde4-7cd4-47d1-b037-d62d00b7d62c" providerId="ADAL" clId="{875B8239-94CC-4726-BB50-2C0794696BDA}" dt="2024-06-21T19:23:09.417" v="67" actId="478"/>
          <ac:cxnSpMkLst>
            <pc:docMk/>
            <pc:sldMk cId="2435323701" sldId="2147472032"/>
            <ac:cxnSpMk id="64" creationId="{342B4214-69EA-EBD4-8CA3-E90D6F6E79D8}"/>
          </ac:cxnSpMkLst>
        </pc:cxnChg>
      </pc:sldChg>
      <pc:sldChg chg="addSp delSp modSp mod">
        <pc:chgData name="Edgard Morato" userId="1da6dde4-7cd4-47d1-b037-d62d00b7d62c" providerId="ADAL" clId="{875B8239-94CC-4726-BB50-2C0794696BDA}" dt="2024-06-21T19:35:59.411" v="121" actId="34135"/>
        <pc:sldMkLst>
          <pc:docMk/>
          <pc:sldMk cId="826301543" sldId="2147472033"/>
        </pc:sldMkLst>
        <pc:spChg chg="del">
          <ac:chgData name="Edgard Morato" userId="1da6dde4-7cd4-47d1-b037-d62d00b7d62c" providerId="ADAL" clId="{875B8239-94CC-4726-BB50-2C0794696BDA}" dt="2024-06-21T19:23:32.522" v="72" actId="478"/>
          <ac:spMkLst>
            <pc:docMk/>
            <pc:sldMk cId="826301543" sldId="2147472033"/>
            <ac:spMk id="2" creationId="{E7FA7059-70B3-08BA-B5BB-16D7DA635B9C}"/>
          </ac:spMkLst>
        </pc:spChg>
        <pc:spChg chg="del">
          <ac:chgData name="Edgard Morato" userId="1da6dde4-7cd4-47d1-b037-d62d00b7d62c" providerId="ADAL" clId="{875B8239-94CC-4726-BB50-2C0794696BDA}" dt="2024-06-21T19:23:32.522" v="72" actId="478"/>
          <ac:spMkLst>
            <pc:docMk/>
            <pc:sldMk cId="826301543" sldId="2147472033"/>
            <ac:spMk id="3" creationId="{7B4513B7-EF59-663F-B1E9-DA6886B84309}"/>
          </ac:spMkLst>
        </pc:spChg>
        <pc:spChg chg="del">
          <ac:chgData name="Edgard Morato" userId="1da6dde4-7cd4-47d1-b037-d62d00b7d62c" providerId="ADAL" clId="{875B8239-94CC-4726-BB50-2C0794696BDA}" dt="2024-06-21T19:23:32.522" v="72" actId="478"/>
          <ac:spMkLst>
            <pc:docMk/>
            <pc:sldMk cId="826301543" sldId="2147472033"/>
            <ac:spMk id="4" creationId="{B3FF4570-2BD3-4789-7046-40DC8ECE2004}"/>
          </ac:spMkLst>
        </pc:spChg>
        <pc:spChg chg="del">
          <ac:chgData name="Edgard Morato" userId="1da6dde4-7cd4-47d1-b037-d62d00b7d62c" providerId="ADAL" clId="{875B8239-94CC-4726-BB50-2C0794696BDA}" dt="2024-06-21T19:23:32.522" v="72" actId="478"/>
          <ac:spMkLst>
            <pc:docMk/>
            <pc:sldMk cId="826301543" sldId="2147472033"/>
            <ac:spMk id="5" creationId="{F2151371-D6A9-FA83-FBF1-1392866C1DB8}"/>
          </ac:spMkLst>
        </pc:spChg>
        <pc:spChg chg="del">
          <ac:chgData name="Edgard Morato" userId="1da6dde4-7cd4-47d1-b037-d62d00b7d62c" providerId="ADAL" clId="{875B8239-94CC-4726-BB50-2C0794696BDA}" dt="2024-06-21T19:23:32.522" v="72" actId="478"/>
          <ac:spMkLst>
            <pc:docMk/>
            <pc:sldMk cId="826301543" sldId="2147472033"/>
            <ac:spMk id="6" creationId="{AFBC1CCA-79D3-91D3-9754-843F39D4ABFC}"/>
          </ac:spMkLst>
        </pc:spChg>
        <pc:spChg chg="del">
          <ac:chgData name="Edgard Morato" userId="1da6dde4-7cd4-47d1-b037-d62d00b7d62c" providerId="ADAL" clId="{875B8239-94CC-4726-BB50-2C0794696BDA}" dt="2024-06-21T19:23:32.522" v="72" actId="478"/>
          <ac:spMkLst>
            <pc:docMk/>
            <pc:sldMk cId="826301543" sldId="2147472033"/>
            <ac:spMk id="10" creationId="{1C29C067-0497-05DD-E546-48DB40D3EBB2}"/>
          </ac:spMkLst>
        </pc:spChg>
        <pc:spChg chg="del">
          <ac:chgData name="Edgard Morato" userId="1da6dde4-7cd4-47d1-b037-d62d00b7d62c" providerId="ADAL" clId="{875B8239-94CC-4726-BB50-2C0794696BDA}" dt="2024-06-21T19:23:32.522" v="72" actId="478"/>
          <ac:spMkLst>
            <pc:docMk/>
            <pc:sldMk cId="826301543" sldId="2147472033"/>
            <ac:spMk id="11" creationId="{E7048BCF-E757-E033-A164-7312DD3AB79A}"/>
          </ac:spMkLst>
        </pc:spChg>
        <pc:spChg chg="del">
          <ac:chgData name="Edgard Morato" userId="1da6dde4-7cd4-47d1-b037-d62d00b7d62c" providerId="ADAL" clId="{875B8239-94CC-4726-BB50-2C0794696BDA}" dt="2024-06-21T19:23:32.522" v="72" actId="478"/>
          <ac:spMkLst>
            <pc:docMk/>
            <pc:sldMk cId="826301543" sldId="2147472033"/>
            <ac:spMk id="13" creationId="{46E333CA-2010-4525-F4F4-344179D0300D}"/>
          </ac:spMkLst>
        </pc:spChg>
        <pc:spChg chg="del">
          <ac:chgData name="Edgard Morato" userId="1da6dde4-7cd4-47d1-b037-d62d00b7d62c" providerId="ADAL" clId="{875B8239-94CC-4726-BB50-2C0794696BDA}" dt="2024-06-21T19:23:32.522" v="72" actId="478"/>
          <ac:spMkLst>
            <pc:docMk/>
            <pc:sldMk cId="826301543" sldId="2147472033"/>
            <ac:spMk id="14" creationId="{B22D53C8-D205-BF5B-51B1-D717EA230834}"/>
          </ac:spMkLst>
        </pc:spChg>
        <pc:spChg chg="del">
          <ac:chgData name="Edgard Morato" userId="1da6dde4-7cd4-47d1-b037-d62d00b7d62c" providerId="ADAL" clId="{875B8239-94CC-4726-BB50-2C0794696BDA}" dt="2024-06-21T19:14:54.260" v="8" actId="478"/>
          <ac:spMkLst>
            <pc:docMk/>
            <pc:sldMk cId="826301543" sldId="2147472033"/>
            <ac:spMk id="15" creationId="{EE4E5EB4-33BA-636D-D352-722E49199033}"/>
          </ac:spMkLst>
        </pc:spChg>
        <pc:spChg chg="del">
          <ac:chgData name="Edgard Morato" userId="1da6dde4-7cd4-47d1-b037-d62d00b7d62c" providerId="ADAL" clId="{875B8239-94CC-4726-BB50-2C0794696BDA}" dt="2024-06-21T19:23:32.522" v="72" actId="478"/>
          <ac:spMkLst>
            <pc:docMk/>
            <pc:sldMk cId="826301543" sldId="2147472033"/>
            <ac:spMk id="16" creationId="{F70456A1-289F-C0D3-E2B4-AB4B0E78C1A2}"/>
          </ac:spMkLst>
        </pc:spChg>
        <pc:spChg chg="del">
          <ac:chgData name="Edgard Morato" userId="1da6dde4-7cd4-47d1-b037-d62d00b7d62c" providerId="ADAL" clId="{875B8239-94CC-4726-BB50-2C0794696BDA}" dt="2024-06-21T19:23:32.522" v="72" actId="478"/>
          <ac:spMkLst>
            <pc:docMk/>
            <pc:sldMk cId="826301543" sldId="2147472033"/>
            <ac:spMk id="17" creationId="{0986695D-14E4-44F5-BEEC-5C9A348DDBAC}"/>
          </ac:spMkLst>
        </pc:spChg>
        <pc:spChg chg="del">
          <ac:chgData name="Edgard Morato" userId="1da6dde4-7cd4-47d1-b037-d62d00b7d62c" providerId="ADAL" clId="{875B8239-94CC-4726-BB50-2C0794696BDA}" dt="2024-06-21T19:23:32.522" v="72" actId="478"/>
          <ac:spMkLst>
            <pc:docMk/>
            <pc:sldMk cId="826301543" sldId="2147472033"/>
            <ac:spMk id="18" creationId="{8186E53F-A058-CF68-C7B5-07821F070904}"/>
          </ac:spMkLst>
        </pc:spChg>
        <pc:spChg chg="del">
          <ac:chgData name="Edgard Morato" userId="1da6dde4-7cd4-47d1-b037-d62d00b7d62c" providerId="ADAL" clId="{875B8239-94CC-4726-BB50-2C0794696BDA}" dt="2024-06-21T19:23:32.522" v="72" actId="478"/>
          <ac:spMkLst>
            <pc:docMk/>
            <pc:sldMk cId="826301543" sldId="2147472033"/>
            <ac:spMk id="19" creationId="{B86DFB2F-DDC1-B25A-8D11-B15A003D1FA6}"/>
          </ac:spMkLst>
        </pc:spChg>
        <pc:spChg chg="del">
          <ac:chgData name="Edgard Morato" userId="1da6dde4-7cd4-47d1-b037-d62d00b7d62c" providerId="ADAL" clId="{875B8239-94CC-4726-BB50-2C0794696BDA}" dt="2024-06-21T19:23:32.522" v="72" actId="478"/>
          <ac:spMkLst>
            <pc:docMk/>
            <pc:sldMk cId="826301543" sldId="2147472033"/>
            <ac:spMk id="20" creationId="{7C9513C1-7AB3-151E-2CA3-24B70A991F32}"/>
          </ac:spMkLst>
        </pc:spChg>
        <pc:spChg chg="del">
          <ac:chgData name="Edgard Morato" userId="1da6dde4-7cd4-47d1-b037-d62d00b7d62c" providerId="ADAL" clId="{875B8239-94CC-4726-BB50-2C0794696BDA}" dt="2024-06-21T19:14:54.260" v="8" actId="478"/>
          <ac:spMkLst>
            <pc:docMk/>
            <pc:sldMk cId="826301543" sldId="2147472033"/>
            <ac:spMk id="21" creationId="{05D7DE80-A0F4-C2CD-C7DC-C98842C71493}"/>
          </ac:spMkLst>
        </pc:spChg>
        <pc:spChg chg="del">
          <ac:chgData name="Edgard Morato" userId="1da6dde4-7cd4-47d1-b037-d62d00b7d62c" providerId="ADAL" clId="{875B8239-94CC-4726-BB50-2C0794696BDA}" dt="2024-06-21T19:23:32.522" v="72" actId="478"/>
          <ac:spMkLst>
            <pc:docMk/>
            <pc:sldMk cId="826301543" sldId="2147472033"/>
            <ac:spMk id="22" creationId="{16A5B594-D9D9-74D8-3A4D-04A7AF490DD3}"/>
          </ac:spMkLst>
        </pc:spChg>
        <pc:spChg chg="del">
          <ac:chgData name="Edgard Morato" userId="1da6dde4-7cd4-47d1-b037-d62d00b7d62c" providerId="ADAL" clId="{875B8239-94CC-4726-BB50-2C0794696BDA}" dt="2024-06-21T19:23:32.522" v="72" actId="478"/>
          <ac:spMkLst>
            <pc:docMk/>
            <pc:sldMk cId="826301543" sldId="2147472033"/>
            <ac:spMk id="23" creationId="{D4E151CD-642E-AAE9-0A61-642144EF69B1}"/>
          </ac:spMkLst>
        </pc:spChg>
        <pc:spChg chg="del">
          <ac:chgData name="Edgard Morato" userId="1da6dde4-7cd4-47d1-b037-d62d00b7d62c" providerId="ADAL" clId="{875B8239-94CC-4726-BB50-2C0794696BDA}" dt="2024-06-21T19:14:54.260" v="8" actId="478"/>
          <ac:spMkLst>
            <pc:docMk/>
            <pc:sldMk cId="826301543" sldId="2147472033"/>
            <ac:spMk id="24" creationId="{6A89F999-E03E-34CE-5D0C-BE82B6E12DD8}"/>
          </ac:spMkLst>
        </pc:spChg>
        <pc:spChg chg="del">
          <ac:chgData name="Edgard Morato" userId="1da6dde4-7cd4-47d1-b037-d62d00b7d62c" providerId="ADAL" clId="{875B8239-94CC-4726-BB50-2C0794696BDA}" dt="2024-06-21T19:23:32.522" v="72" actId="478"/>
          <ac:spMkLst>
            <pc:docMk/>
            <pc:sldMk cId="826301543" sldId="2147472033"/>
            <ac:spMk id="25" creationId="{D6AE4570-6008-2DD9-E15F-B3E7451346A5}"/>
          </ac:spMkLst>
        </pc:spChg>
        <pc:spChg chg="del">
          <ac:chgData name="Edgard Morato" userId="1da6dde4-7cd4-47d1-b037-d62d00b7d62c" providerId="ADAL" clId="{875B8239-94CC-4726-BB50-2C0794696BDA}" dt="2024-06-21T19:23:32.522" v="72" actId="478"/>
          <ac:spMkLst>
            <pc:docMk/>
            <pc:sldMk cId="826301543" sldId="2147472033"/>
            <ac:spMk id="26" creationId="{D0B9AF38-E20F-D1EA-AC9B-4074D09A2CBA}"/>
          </ac:spMkLst>
        </pc:spChg>
        <pc:spChg chg="del">
          <ac:chgData name="Edgard Morato" userId="1da6dde4-7cd4-47d1-b037-d62d00b7d62c" providerId="ADAL" clId="{875B8239-94CC-4726-BB50-2C0794696BDA}" dt="2024-06-21T19:23:32.522" v="72" actId="478"/>
          <ac:spMkLst>
            <pc:docMk/>
            <pc:sldMk cId="826301543" sldId="2147472033"/>
            <ac:spMk id="28" creationId="{33F325FE-5EB2-0751-DD55-1418ACDC6382}"/>
          </ac:spMkLst>
        </pc:spChg>
        <pc:spChg chg="del">
          <ac:chgData name="Edgard Morato" userId="1da6dde4-7cd4-47d1-b037-d62d00b7d62c" providerId="ADAL" clId="{875B8239-94CC-4726-BB50-2C0794696BDA}" dt="2024-06-21T19:23:32.522" v="72" actId="478"/>
          <ac:spMkLst>
            <pc:docMk/>
            <pc:sldMk cId="826301543" sldId="2147472033"/>
            <ac:spMk id="29" creationId="{C79AF1DE-6E80-D1B4-BD1A-E96D80982C5B}"/>
          </ac:spMkLst>
        </pc:spChg>
        <pc:spChg chg="add del mod">
          <ac:chgData name="Edgard Morato" userId="1da6dde4-7cd4-47d1-b037-d62d00b7d62c" providerId="ADAL" clId="{875B8239-94CC-4726-BB50-2C0794696BDA}" dt="2024-06-21T19:23:34.229" v="73" actId="478"/>
          <ac:spMkLst>
            <pc:docMk/>
            <pc:sldMk cId="826301543" sldId="2147472033"/>
            <ac:spMk id="31" creationId="{E0649A75-DFC3-3BF7-079F-8F4D01CE9B98}"/>
          </ac:spMkLst>
        </pc:spChg>
        <pc:spChg chg="del">
          <ac:chgData name="Edgard Morato" userId="1da6dde4-7cd4-47d1-b037-d62d00b7d62c" providerId="ADAL" clId="{875B8239-94CC-4726-BB50-2C0794696BDA}" dt="2024-06-21T19:23:32.522" v="72" actId="478"/>
          <ac:spMkLst>
            <pc:docMk/>
            <pc:sldMk cId="826301543" sldId="2147472033"/>
            <ac:spMk id="33" creationId="{E3C0F28F-388D-8EBB-00F3-3520085C4713}"/>
          </ac:spMkLst>
        </pc:spChg>
        <pc:spChg chg="del">
          <ac:chgData name="Edgard Morato" userId="1da6dde4-7cd4-47d1-b037-d62d00b7d62c" providerId="ADAL" clId="{875B8239-94CC-4726-BB50-2C0794696BDA}" dt="2024-06-21T19:23:32.522" v="72" actId="478"/>
          <ac:spMkLst>
            <pc:docMk/>
            <pc:sldMk cId="826301543" sldId="2147472033"/>
            <ac:spMk id="34" creationId="{5F0300E5-9FE7-B12A-43CB-C7A60C524D07}"/>
          </ac:spMkLst>
        </pc:spChg>
        <pc:spChg chg="add mod">
          <ac:chgData name="Edgard Morato" userId="1da6dde4-7cd4-47d1-b037-d62d00b7d62c" providerId="ADAL" clId="{875B8239-94CC-4726-BB50-2C0794696BDA}" dt="2024-06-21T19:34:56.073" v="114"/>
          <ac:spMkLst>
            <pc:docMk/>
            <pc:sldMk cId="826301543" sldId="2147472033"/>
            <ac:spMk id="38" creationId="{3EB29DE5-671B-030C-363C-916F376CC35C}"/>
          </ac:spMkLst>
        </pc:spChg>
        <pc:spChg chg="add mod">
          <ac:chgData name="Edgard Morato" userId="1da6dde4-7cd4-47d1-b037-d62d00b7d62c" providerId="ADAL" clId="{875B8239-94CC-4726-BB50-2C0794696BDA}" dt="2024-06-21T19:34:56.073" v="114"/>
          <ac:spMkLst>
            <pc:docMk/>
            <pc:sldMk cId="826301543" sldId="2147472033"/>
            <ac:spMk id="39" creationId="{679AF30B-CC0F-539F-B7F8-7E5F49BEF44E}"/>
          </ac:spMkLst>
        </pc:spChg>
        <pc:spChg chg="add mod">
          <ac:chgData name="Edgard Morato" userId="1da6dde4-7cd4-47d1-b037-d62d00b7d62c" providerId="ADAL" clId="{875B8239-94CC-4726-BB50-2C0794696BDA}" dt="2024-06-21T19:34:56.073" v="114"/>
          <ac:spMkLst>
            <pc:docMk/>
            <pc:sldMk cId="826301543" sldId="2147472033"/>
            <ac:spMk id="40" creationId="{3DD6B0EC-F87F-E896-5DE9-C8C933BC51AF}"/>
          </ac:spMkLst>
        </pc:spChg>
        <pc:spChg chg="del">
          <ac:chgData name="Edgard Morato" userId="1da6dde4-7cd4-47d1-b037-d62d00b7d62c" providerId="ADAL" clId="{875B8239-94CC-4726-BB50-2C0794696BDA}" dt="2024-06-21T19:23:32.522" v="72" actId="478"/>
          <ac:spMkLst>
            <pc:docMk/>
            <pc:sldMk cId="826301543" sldId="2147472033"/>
            <ac:spMk id="111" creationId="{4518AA99-DBF3-B0C5-4B99-B2A55B2C952D}"/>
          </ac:spMkLst>
        </pc:spChg>
        <pc:spChg chg="del">
          <ac:chgData name="Edgard Morato" userId="1da6dde4-7cd4-47d1-b037-d62d00b7d62c" providerId="ADAL" clId="{875B8239-94CC-4726-BB50-2C0794696BDA}" dt="2024-06-21T19:23:32.522" v="72" actId="478"/>
          <ac:spMkLst>
            <pc:docMk/>
            <pc:sldMk cId="826301543" sldId="2147472033"/>
            <ac:spMk id="122" creationId="{0E187C8D-6539-7DFB-5DA9-F33A1DA9F539}"/>
          </ac:spMkLst>
        </pc:spChg>
        <pc:graphicFrameChg chg="del">
          <ac:chgData name="Edgard Morato" userId="1da6dde4-7cd4-47d1-b037-d62d00b7d62c" providerId="ADAL" clId="{875B8239-94CC-4726-BB50-2C0794696BDA}" dt="2024-06-21T19:23:32.522" v="72" actId="478"/>
          <ac:graphicFrameMkLst>
            <pc:docMk/>
            <pc:sldMk cId="826301543" sldId="2147472033"/>
            <ac:graphicFrameMk id="12" creationId="{E2662E91-A8A8-B159-DE38-6F3B1BB824A8}"/>
          </ac:graphicFrameMkLst>
        </pc:graphicFrameChg>
        <pc:picChg chg="del">
          <ac:chgData name="Edgard Morato" userId="1da6dde4-7cd4-47d1-b037-d62d00b7d62c" providerId="ADAL" clId="{875B8239-94CC-4726-BB50-2C0794696BDA}" dt="2024-06-21T19:23:32.522" v="72" actId="478"/>
          <ac:picMkLst>
            <pc:docMk/>
            <pc:sldMk cId="826301543" sldId="2147472033"/>
            <ac:picMk id="8" creationId="{788F128C-10AE-3B67-DEA7-859971C6DC55}"/>
          </ac:picMkLst>
        </pc:picChg>
        <pc:picChg chg="del">
          <ac:chgData name="Edgard Morato" userId="1da6dde4-7cd4-47d1-b037-d62d00b7d62c" providerId="ADAL" clId="{875B8239-94CC-4726-BB50-2C0794696BDA}" dt="2024-06-21T19:23:32.522" v="72" actId="478"/>
          <ac:picMkLst>
            <pc:docMk/>
            <pc:sldMk cId="826301543" sldId="2147472033"/>
            <ac:picMk id="9" creationId="{3C42E3F6-29F0-591E-A793-45C5E5507CEF}"/>
          </ac:picMkLst>
        </pc:picChg>
        <pc:picChg chg="del">
          <ac:chgData name="Edgard Morato" userId="1da6dde4-7cd4-47d1-b037-d62d00b7d62c" providerId="ADAL" clId="{875B8239-94CC-4726-BB50-2C0794696BDA}" dt="2024-06-21T19:23:32.522" v="72" actId="478"/>
          <ac:picMkLst>
            <pc:docMk/>
            <pc:sldMk cId="826301543" sldId="2147472033"/>
            <ac:picMk id="35" creationId="{6A6D270B-B936-0697-502B-50C1D6371A07}"/>
          </ac:picMkLst>
        </pc:picChg>
        <pc:picChg chg="add mod">
          <ac:chgData name="Edgard Morato" userId="1da6dde4-7cd4-47d1-b037-d62d00b7d62c" providerId="ADAL" clId="{875B8239-94CC-4726-BB50-2C0794696BDA}" dt="2024-06-21T19:35:59.411" v="121" actId="34135"/>
          <ac:picMkLst>
            <pc:docMk/>
            <pc:sldMk cId="826301543" sldId="2147472033"/>
            <ac:picMk id="37" creationId="{BA3F787A-A38B-A990-ACA4-C2D69B59880E}"/>
          </ac:picMkLst>
        </pc:picChg>
        <pc:cxnChg chg="del">
          <ac:chgData name="Edgard Morato" userId="1da6dde4-7cd4-47d1-b037-d62d00b7d62c" providerId="ADAL" clId="{875B8239-94CC-4726-BB50-2C0794696BDA}" dt="2024-06-21T19:23:32.522" v="72" actId="478"/>
          <ac:cxnSpMkLst>
            <pc:docMk/>
            <pc:sldMk cId="826301543" sldId="2147472033"/>
            <ac:cxnSpMk id="27" creationId="{B9B374C0-A1AC-C105-8D99-20C4241DFB15}"/>
          </ac:cxnSpMkLst>
        </pc:cxnChg>
        <pc:cxnChg chg="del">
          <ac:chgData name="Edgard Morato" userId="1da6dde4-7cd4-47d1-b037-d62d00b7d62c" providerId="ADAL" clId="{875B8239-94CC-4726-BB50-2C0794696BDA}" dt="2024-06-21T19:23:32.522" v="72" actId="478"/>
          <ac:cxnSpMkLst>
            <pc:docMk/>
            <pc:sldMk cId="826301543" sldId="2147472033"/>
            <ac:cxnSpMk id="30" creationId="{64B08FF9-B7F6-E5EA-4AD0-DC950DA38820}"/>
          </ac:cxnSpMkLst>
        </pc:cxnChg>
        <pc:cxnChg chg="del">
          <ac:chgData name="Edgard Morato" userId="1da6dde4-7cd4-47d1-b037-d62d00b7d62c" providerId="ADAL" clId="{875B8239-94CC-4726-BB50-2C0794696BDA}" dt="2024-06-21T19:23:32.522" v="72" actId="478"/>
          <ac:cxnSpMkLst>
            <pc:docMk/>
            <pc:sldMk cId="826301543" sldId="2147472033"/>
            <ac:cxnSpMk id="32" creationId="{665CB19D-8BE5-16CC-8683-0ECE47A02E59}"/>
          </ac:cxnSpMkLst>
        </pc:cxnChg>
      </pc:sldChg>
      <pc:sldChg chg="addSp delSp modSp mod">
        <pc:chgData name="Edgard Morato" userId="1da6dde4-7cd4-47d1-b037-d62d00b7d62c" providerId="ADAL" clId="{875B8239-94CC-4726-BB50-2C0794696BDA}" dt="2024-06-21T19:35:56.050" v="120" actId="34135"/>
        <pc:sldMkLst>
          <pc:docMk/>
          <pc:sldMk cId="169107594" sldId="2147472034"/>
        </pc:sldMkLst>
        <pc:spChg chg="del">
          <ac:chgData name="Edgard Morato" userId="1da6dde4-7cd4-47d1-b037-d62d00b7d62c" providerId="ADAL" clId="{875B8239-94CC-4726-BB50-2C0794696BDA}" dt="2024-06-21T19:23:47.033" v="75" actId="478"/>
          <ac:spMkLst>
            <pc:docMk/>
            <pc:sldMk cId="169107594" sldId="2147472034"/>
            <ac:spMk id="2" creationId="{9B6F3DD8-80B0-1DA3-09AE-F3E0190F5FE0}"/>
          </ac:spMkLst>
        </pc:spChg>
        <pc:spChg chg="del">
          <ac:chgData name="Edgard Morato" userId="1da6dde4-7cd4-47d1-b037-d62d00b7d62c" providerId="ADAL" clId="{875B8239-94CC-4726-BB50-2C0794696BDA}" dt="2024-06-21T19:23:47.033" v="75" actId="478"/>
          <ac:spMkLst>
            <pc:docMk/>
            <pc:sldMk cId="169107594" sldId="2147472034"/>
            <ac:spMk id="3" creationId="{7B4513B7-EF59-663F-B1E9-DA6886B84309}"/>
          </ac:spMkLst>
        </pc:spChg>
        <pc:spChg chg="del">
          <ac:chgData name="Edgard Morato" userId="1da6dde4-7cd4-47d1-b037-d62d00b7d62c" providerId="ADAL" clId="{875B8239-94CC-4726-BB50-2C0794696BDA}" dt="2024-06-21T19:23:47.033" v="75" actId="478"/>
          <ac:spMkLst>
            <pc:docMk/>
            <pc:sldMk cId="169107594" sldId="2147472034"/>
            <ac:spMk id="5" creationId="{ECE4E767-B6EC-B760-D569-5104B087B89F}"/>
          </ac:spMkLst>
        </pc:spChg>
        <pc:spChg chg="del">
          <ac:chgData name="Edgard Morato" userId="1da6dde4-7cd4-47d1-b037-d62d00b7d62c" providerId="ADAL" clId="{875B8239-94CC-4726-BB50-2C0794696BDA}" dt="2024-06-21T19:23:47.033" v="75" actId="478"/>
          <ac:spMkLst>
            <pc:docMk/>
            <pc:sldMk cId="169107594" sldId="2147472034"/>
            <ac:spMk id="6" creationId="{AA416DF5-E5C1-1C14-0A52-1679DF8FB655}"/>
          </ac:spMkLst>
        </pc:spChg>
        <pc:spChg chg="del">
          <ac:chgData name="Edgard Morato" userId="1da6dde4-7cd4-47d1-b037-d62d00b7d62c" providerId="ADAL" clId="{875B8239-94CC-4726-BB50-2C0794696BDA}" dt="2024-06-21T19:23:47.033" v="75" actId="478"/>
          <ac:spMkLst>
            <pc:docMk/>
            <pc:sldMk cId="169107594" sldId="2147472034"/>
            <ac:spMk id="7" creationId="{3CC1B177-E17C-5D43-B21E-0476184DC95F}"/>
          </ac:spMkLst>
        </pc:spChg>
        <pc:spChg chg="del">
          <ac:chgData name="Edgard Morato" userId="1da6dde4-7cd4-47d1-b037-d62d00b7d62c" providerId="ADAL" clId="{875B8239-94CC-4726-BB50-2C0794696BDA}" dt="2024-06-21T19:23:47.033" v="75" actId="478"/>
          <ac:spMkLst>
            <pc:docMk/>
            <pc:sldMk cId="169107594" sldId="2147472034"/>
            <ac:spMk id="8" creationId="{240CAFD8-F095-F64C-EE2D-AE30D754B14D}"/>
          </ac:spMkLst>
        </pc:spChg>
        <pc:spChg chg="del">
          <ac:chgData name="Edgard Morato" userId="1da6dde4-7cd4-47d1-b037-d62d00b7d62c" providerId="ADAL" clId="{875B8239-94CC-4726-BB50-2C0794696BDA}" dt="2024-06-21T19:23:47.033" v="75" actId="478"/>
          <ac:spMkLst>
            <pc:docMk/>
            <pc:sldMk cId="169107594" sldId="2147472034"/>
            <ac:spMk id="9" creationId="{F29DB3DC-72B5-B1BB-062D-1A698A9897D2}"/>
          </ac:spMkLst>
        </pc:spChg>
        <pc:spChg chg="add del mod">
          <ac:chgData name="Edgard Morato" userId="1da6dde4-7cd4-47d1-b037-d62d00b7d62c" providerId="ADAL" clId="{875B8239-94CC-4726-BB50-2C0794696BDA}" dt="2024-06-21T19:23:48.651" v="76" actId="478"/>
          <ac:spMkLst>
            <pc:docMk/>
            <pc:sldMk cId="169107594" sldId="2147472034"/>
            <ac:spMk id="18" creationId="{8B1CC994-2905-AA65-BFC7-D18DCE0FA480}"/>
          </ac:spMkLst>
        </pc:spChg>
        <pc:spChg chg="del">
          <ac:chgData name="Edgard Morato" userId="1da6dde4-7cd4-47d1-b037-d62d00b7d62c" providerId="ADAL" clId="{875B8239-94CC-4726-BB50-2C0794696BDA}" dt="2024-06-21T19:23:47.033" v="75" actId="478"/>
          <ac:spMkLst>
            <pc:docMk/>
            <pc:sldMk cId="169107594" sldId="2147472034"/>
            <ac:spMk id="26" creationId="{DC36F161-10AE-41AD-0F08-0EA7CE80AC38}"/>
          </ac:spMkLst>
        </pc:spChg>
        <pc:spChg chg="del">
          <ac:chgData name="Edgard Morato" userId="1da6dde4-7cd4-47d1-b037-d62d00b7d62c" providerId="ADAL" clId="{875B8239-94CC-4726-BB50-2C0794696BDA}" dt="2024-06-21T19:23:47.033" v="75" actId="478"/>
          <ac:spMkLst>
            <pc:docMk/>
            <pc:sldMk cId="169107594" sldId="2147472034"/>
            <ac:spMk id="28" creationId="{8F954B0E-A58F-5BFB-5187-3F8EB1722100}"/>
          </ac:spMkLst>
        </pc:spChg>
        <pc:spChg chg="del">
          <ac:chgData name="Edgard Morato" userId="1da6dde4-7cd4-47d1-b037-d62d00b7d62c" providerId="ADAL" clId="{875B8239-94CC-4726-BB50-2C0794696BDA}" dt="2024-06-21T19:23:47.033" v="75" actId="478"/>
          <ac:spMkLst>
            <pc:docMk/>
            <pc:sldMk cId="169107594" sldId="2147472034"/>
            <ac:spMk id="29" creationId="{91A2D617-E70B-D73B-21E3-A22BA3AE5F3D}"/>
          </ac:spMkLst>
        </pc:spChg>
        <pc:spChg chg="del">
          <ac:chgData name="Edgard Morato" userId="1da6dde4-7cd4-47d1-b037-d62d00b7d62c" providerId="ADAL" clId="{875B8239-94CC-4726-BB50-2C0794696BDA}" dt="2024-06-21T19:23:47.033" v="75" actId="478"/>
          <ac:spMkLst>
            <pc:docMk/>
            <pc:sldMk cId="169107594" sldId="2147472034"/>
            <ac:spMk id="31" creationId="{F8D193F7-48F7-448C-2DB2-202F2CC38255}"/>
          </ac:spMkLst>
        </pc:spChg>
        <pc:spChg chg="del">
          <ac:chgData name="Edgard Morato" userId="1da6dde4-7cd4-47d1-b037-d62d00b7d62c" providerId="ADAL" clId="{875B8239-94CC-4726-BB50-2C0794696BDA}" dt="2024-06-21T19:15:00.908" v="9" actId="478"/>
          <ac:spMkLst>
            <pc:docMk/>
            <pc:sldMk cId="169107594" sldId="2147472034"/>
            <ac:spMk id="32" creationId="{4B76D6DD-F27D-96F2-3AE6-D51BA553BD9C}"/>
          </ac:spMkLst>
        </pc:spChg>
        <pc:spChg chg="del">
          <ac:chgData name="Edgard Morato" userId="1da6dde4-7cd4-47d1-b037-d62d00b7d62c" providerId="ADAL" clId="{875B8239-94CC-4726-BB50-2C0794696BDA}" dt="2024-06-21T19:15:00.908" v="9" actId="478"/>
          <ac:spMkLst>
            <pc:docMk/>
            <pc:sldMk cId="169107594" sldId="2147472034"/>
            <ac:spMk id="33" creationId="{07777E5A-973A-E7E5-E614-45BB00D24150}"/>
          </ac:spMkLst>
        </pc:spChg>
        <pc:spChg chg="del">
          <ac:chgData name="Edgard Morato" userId="1da6dde4-7cd4-47d1-b037-d62d00b7d62c" providerId="ADAL" clId="{875B8239-94CC-4726-BB50-2C0794696BDA}" dt="2024-06-21T19:15:00.908" v="9" actId="478"/>
          <ac:spMkLst>
            <pc:docMk/>
            <pc:sldMk cId="169107594" sldId="2147472034"/>
            <ac:spMk id="34" creationId="{33696342-5D62-9A93-A1BE-8A923135EE78}"/>
          </ac:spMkLst>
        </pc:spChg>
        <pc:spChg chg="del">
          <ac:chgData name="Edgard Morato" userId="1da6dde4-7cd4-47d1-b037-d62d00b7d62c" providerId="ADAL" clId="{875B8239-94CC-4726-BB50-2C0794696BDA}" dt="2024-06-21T19:23:47.033" v="75" actId="478"/>
          <ac:spMkLst>
            <pc:docMk/>
            <pc:sldMk cId="169107594" sldId="2147472034"/>
            <ac:spMk id="35" creationId="{9ED7EC0F-2E52-BFB3-9A6C-350E1AB895EC}"/>
          </ac:spMkLst>
        </pc:spChg>
        <pc:spChg chg="del">
          <ac:chgData name="Edgard Morato" userId="1da6dde4-7cd4-47d1-b037-d62d00b7d62c" providerId="ADAL" clId="{875B8239-94CC-4726-BB50-2C0794696BDA}" dt="2024-06-21T19:23:47.033" v="75" actId="478"/>
          <ac:spMkLst>
            <pc:docMk/>
            <pc:sldMk cId="169107594" sldId="2147472034"/>
            <ac:spMk id="37" creationId="{1B5B13AD-62D2-22E4-3159-60E30B06CC36}"/>
          </ac:spMkLst>
        </pc:spChg>
        <pc:spChg chg="del">
          <ac:chgData name="Edgard Morato" userId="1da6dde4-7cd4-47d1-b037-d62d00b7d62c" providerId="ADAL" clId="{875B8239-94CC-4726-BB50-2C0794696BDA}" dt="2024-06-21T19:23:47.033" v="75" actId="478"/>
          <ac:spMkLst>
            <pc:docMk/>
            <pc:sldMk cId="169107594" sldId="2147472034"/>
            <ac:spMk id="38" creationId="{35F994B3-9D65-C541-D136-14D9ED9A5265}"/>
          </ac:spMkLst>
        </pc:spChg>
        <pc:spChg chg="del">
          <ac:chgData name="Edgard Morato" userId="1da6dde4-7cd4-47d1-b037-d62d00b7d62c" providerId="ADAL" clId="{875B8239-94CC-4726-BB50-2C0794696BDA}" dt="2024-06-21T19:23:47.033" v="75" actId="478"/>
          <ac:spMkLst>
            <pc:docMk/>
            <pc:sldMk cId="169107594" sldId="2147472034"/>
            <ac:spMk id="39" creationId="{70B145C9-28C1-CAF4-31C2-82BE3ED34E06}"/>
          </ac:spMkLst>
        </pc:spChg>
        <pc:spChg chg="del">
          <ac:chgData name="Edgard Morato" userId="1da6dde4-7cd4-47d1-b037-d62d00b7d62c" providerId="ADAL" clId="{875B8239-94CC-4726-BB50-2C0794696BDA}" dt="2024-06-21T19:23:47.033" v="75" actId="478"/>
          <ac:spMkLst>
            <pc:docMk/>
            <pc:sldMk cId="169107594" sldId="2147472034"/>
            <ac:spMk id="40" creationId="{CAFDDF88-1741-1BBE-DD87-BB81615B14E4}"/>
          </ac:spMkLst>
        </pc:spChg>
        <pc:spChg chg="add mod">
          <ac:chgData name="Edgard Morato" userId="1da6dde4-7cd4-47d1-b037-d62d00b7d62c" providerId="ADAL" clId="{875B8239-94CC-4726-BB50-2C0794696BDA}" dt="2024-06-21T19:35:15.821" v="115"/>
          <ac:spMkLst>
            <pc:docMk/>
            <pc:sldMk cId="169107594" sldId="2147472034"/>
            <ac:spMk id="42" creationId="{DC3EF12A-1FDB-BBD7-0C23-6B75188FC7F1}"/>
          </ac:spMkLst>
        </pc:spChg>
        <pc:spChg chg="del">
          <ac:chgData name="Edgard Morato" userId="1da6dde4-7cd4-47d1-b037-d62d00b7d62c" providerId="ADAL" clId="{875B8239-94CC-4726-BB50-2C0794696BDA}" dt="2024-06-21T19:23:47.033" v="75" actId="478"/>
          <ac:spMkLst>
            <pc:docMk/>
            <pc:sldMk cId="169107594" sldId="2147472034"/>
            <ac:spMk id="43" creationId="{A1B87C06-8989-A5E9-EE29-1E24C03326A9}"/>
          </ac:spMkLst>
        </pc:spChg>
        <pc:spChg chg="del">
          <ac:chgData name="Edgard Morato" userId="1da6dde4-7cd4-47d1-b037-d62d00b7d62c" providerId="ADAL" clId="{875B8239-94CC-4726-BB50-2C0794696BDA}" dt="2024-06-21T19:23:47.033" v="75" actId="478"/>
          <ac:spMkLst>
            <pc:docMk/>
            <pc:sldMk cId="169107594" sldId="2147472034"/>
            <ac:spMk id="44" creationId="{1D9A7ED4-AAE0-FFB1-56D4-7EE3A44FB001}"/>
          </ac:spMkLst>
        </pc:spChg>
        <pc:spChg chg="del">
          <ac:chgData name="Edgard Morato" userId="1da6dde4-7cd4-47d1-b037-d62d00b7d62c" providerId="ADAL" clId="{875B8239-94CC-4726-BB50-2C0794696BDA}" dt="2024-06-21T19:23:47.033" v="75" actId="478"/>
          <ac:spMkLst>
            <pc:docMk/>
            <pc:sldMk cId="169107594" sldId="2147472034"/>
            <ac:spMk id="45" creationId="{C5CE1BCF-6FB0-793D-3033-5A450CB76472}"/>
          </ac:spMkLst>
        </pc:spChg>
        <pc:spChg chg="del">
          <ac:chgData name="Edgard Morato" userId="1da6dde4-7cd4-47d1-b037-d62d00b7d62c" providerId="ADAL" clId="{875B8239-94CC-4726-BB50-2C0794696BDA}" dt="2024-06-21T19:23:47.033" v="75" actId="478"/>
          <ac:spMkLst>
            <pc:docMk/>
            <pc:sldMk cId="169107594" sldId="2147472034"/>
            <ac:spMk id="48" creationId="{EEA00772-72CD-6293-5490-B936D065BEA0}"/>
          </ac:spMkLst>
        </pc:spChg>
        <pc:spChg chg="del">
          <ac:chgData name="Edgard Morato" userId="1da6dde4-7cd4-47d1-b037-d62d00b7d62c" providerId="ADAL" clId="{875B8239-94CC-4726-BB50-2C0794696BDA}" dt="2024-06-21T19:23:47.033" v="75" actId="478"/>
          <ac:spMkLst>
            <pc:docMk/>
            <pc:sldMk cId="169107594" sldId="2147472034"/>
            <ac:spMk id="51" creationId="{E1DFD02D-D24B-45DD-B65E-4532E7CC00DC}"/>
          </ac:spMkLst>
        </pc:spChg>
        <pc:spChg chg="del">
          <ac:chgData name="Edgard Morato" userId="1da6dde4-7cd4-47d1-b037-d62d00b7d62c" providerId="ADAL" clId="{875B8239-94CC-4726-BB50-2C0794696BDA}" dt="2024-06-21T19:23:47.033" v="75" actId="478"/>
          <ac:spMkLst>
            <pc:docMk/>
            <pc:sldMk cId="169107594" sldId="2147472034"/>
            <ac:spMk id="52" creationId="{B9305D9A-343F-825F-814F-36102FD8D155}"/>
          </ac:spMkLst>
        </pc:spChg>
        <pc:spChg chg="del">
          <ac:chgData name="Edgard Morato" userId="1da6dde4-7cd4-47d1-b037-d62d00b7d62c" providerId="ADAL" clId="{875B8239-94CC-4726-BB50-2C0794696BDA}" dt="2024-06-21T19:23:47.033" v="75" actId="478"/>
          <ac:spMkLst>
            <pc:docMk/>
            <pc:sldMk cId="169107594" sldId="2147472034"/>
            <ac:spMk id="55" creationId="{F000A22E-205B-A0D7-202A-AFB22163A8B8}"/>
          </ac:spMkLst>
        </pc:spChg>
        <pc:spChg chg="add mod">
          <ac:chgData name="Edgard Morato" userId="1da6dde4-7cd4-47d1-b037-d62d00b7d62c" providerId="ADAL" clId="{875B8239-94CC-4726-BB50-2C0794696BDA}" dt="2024-06-21T19:35:15.821" v="115"/>
          <ac:spMkLst>
            <pc:docMk/>
            <pc:sldMk cId="169107594" sldId="2147472034"/>
            <ac:spMk id="59" creationId="{CBFDAF79-5E4A-1150-A768-3ACCBD2BD730}"/>
          </ac:spMkLst>
        </pc:spChg>
        <pc:spChg chg="add mod">
          <ac:chgData name="Edgard Morato" userId="1da6dde4-7cd4-47d1-b037-d62d00b7d62c" providerId="ADAL" clId="{875B8239-94CC-4726-BB50-2C0794696BDA}" dt="2024-06-21T19:35:15.821" v="115"/>
          <ac:spMkLst>
            <pc:docMk/>
            <pc:sldMk cId="169107594" sldId="2147472034"/>
            <ac:spMk id="60" creationId="{2E9AB21C-0FD9-3B02-0CD2-88A579CFCAC6}"/>
          </ac:spMkLst>
        </pc:spChg>
        <pc:spChg chg="del">
          <ac:chgData name="Edgard Morato" userId="1da6dde4-7cd4-47d1-b037-d62d00b7d62c" providerId="ADAL" clId="{875B8239-94CC-4726-BB50-2C0794696BDA}" dt="2024-06-21T19:23:47.033" v="75" actId="478"/>
          <ac:spMkLst>
            <pc:docMk/>
            <pc:sldMk cId="169107594" sldId="2147472034"/>
            <ac:spMk id="68" creationId="{C9BA125C-597E-7096-B122-AECADD6F6B85}"/>
          </ac:spMkLst>
        </pc:spChg>
        <pc:spChg chg="del">
          <ac:chgData name="Edgard Morato" userId="1da6dde4-7cd4-47d1-b037-d62d00b7d62c" providerId="ADAL" clId="{875B8239-94CC-4726-BB50-2C0794696BDA}" dt="2024-06-21T19:23:47.033" v="75" actId="478"/>
          <ac:spMkLst>
            <pc:docMk/>
            <pc:sldMk cId="169107594" sldId="2147472034"/>
            <ac:spMk id="72" creationId="{EFEFF8A1-218E-1235-2B3D-C0DBF83C7583}"/>
          </ac:spMkLst>
        </pc:spChg>
        <pc:spChg chg="del">
          <ac:chgData name="Edgard Morato" userId="1da6dde4-7cd4-47d1-b037-d62d00b7d62c" providerId="ADAL" clId="{875B8239-94CC-4726-BB50-2C0794696BDA}" dt="2024-06-21T19:23:47.033" v="75" actId="478"/>
          <ac:spMkLst>
            <pc:docMk/>
            <pc:sldMk cId="169107594" sldId="2147472034"/>
            <ac:spMk id="74" creationId="{149C6CBA-37D0-3527-D166-469C2928A7E2}"/>
          </ac:spMkLst>
        </pc:spChg>
        <pc:spChg chg="del">
          <ac:chgData name="Edgard Morato" userId="1da6dde4-7cd4-47d1-b037-d62d00b7d62c" providerId="ADAL" clId="{875B8239-94CC-4726-BB50-2C0794696BDA}" dt="2024-06-21T19:23:47.033" v="75" actId="478"/>
          <ac:spMkLst>
            <pc:docMk/>
            <pc:sldMk cId="169107594" sldId="2147472034"/>
            <ac:spMk id="75" creationId="{BACEAAA1-7D3E-1D43-72DA-A228E2F50979}"/>
          </ac:spMkLst>
        </pc:spChg>
        <pc:spChg chg="del">
          <ac:chgData name="Edgard Morato" userId="1da6dde4-7cd4-47d1-b037-d62d00b7d62c" providerId="ADAL" clId="{875B8239-94CC-4726-BB50-2C0794696BDA}" dt="2024-06-21T19:23:47.033" v="75" actId="478"/>
          <ac:spMkLst>
            <pc:docMk/>
            <pc:sldMk cId="169107594" sldId="2147472034"/>
            <ac:spMk id="79" creationId="{269C627B-F694-4AF6-1AA0-ADE8A50FA402}"/>
          </ac:spMkLst>
        </pc:spChg>
        <pc:spChg chg="del">
          <ac:chgData name="Edgard Morato" userId="1da6dde4-7cd4-47d1-b037-d62d00b7d62c" providerId="ADAL" clId="{875B8239-94CC-4726-BB50-2C0794696BDA}" dt="2024-06-21T19:23:47.033" v="75" actId="478"/>
          <ac:spMkLst>
            <pc:docMk/>
            <pc:sldMk cId="169107594" sldId="2147472034"/>
            <ac:spMk id="80" creationId="{D7FCD42D-F018-2712-0B3B-460B0BA6E3AD}"/>
          </ac:spMkLst>
        </pc:spChg>
        <pc:spChg chg="del">
          <ac:chgData name="Edgard Morato" userId="1da6dde4-7cd4-47d1-b037-d62d00b7d62c" providerId="ADAL" clId="{875B8239-94CC-4726-BB50-2C0794696BDA}" dt="2024-06-21T19:23:47.033" v="75" actId="478"/>
          <ac:spMkLst>
            <pc:docMk/>
            <pc:sldMk cId="169107594" sldId="2147472034"/>
            <ac:spMk id="81" creationId="{31CEA114-E509-D3B4-0BA6-1E0977F43BDC}"/>
          </ac:spMkLst>
        </pc:spChg>
        <pc:spChg chg="del">
          <ac:chgData name="Edgard Morato" userId="1da6dde4-7cd4-47d1-b037-d62d00b7d62c" providerId="ADAL" clId="{875B8239-94CC-4726-BB50-2C0794696BDA}" dt="2024-06-21T19:23:47.033" v="75" actId="478"/>
          <ac:spMkLst>
            <pc:docMk/>
            <pc:sldMk cId="169107594" sldId="2147472034"/>
            <ac:spMk id="82" creationId="{A9FEAC39-6398-3B5B-8756-92CE0768CA01}"/>
          </ac:spMkLst>
        </pc:spChg>
        <pc:spChg chg="del">
          <ac:chgData name="Edgard Morato" userId="1da6dde4-7cd4-47d1-b037-d62d00b7d62c" providerId="ADAL" clId="{875B8239-94CC-4726-BB50-2C0794696BDA}" dt="2024-06-21T19:23:47.033" v="75" actId="478"/>
          <ac:spMkLst>
            <pc:docMk/>
            <pc:sldMk cId="169107594" sldId="2147472034"/>
            <ac:spMk id="83" creationId="{DE7CD7A4-07F0-0E83-06D2-AAA145412822}"/>
          </ac:spMkLst>
        </pc:spChg>
        <pc:spChg chg="del">
          <ac:chgData name="Edgard Morato" userId="1da6dde4-7cd4-47d1-b037-d62d00b7d62c" providerId="ADAL" clId="{875B8239-94CC-4726-BB50-2C0794696BDA}" dt="2024-06-21T19:23:47.033" v="75" actId="478"/>
          <ac:spMkLst>
            <pc:docMk/>
            <pc:sldMk cId="169107594" sldId="2147472034"/>
            <ac:spMk id="86" creationId="{B43B52FC-EFDD-CF07-DCAB-0AE39DB70A63}"/>
          </ac:spMkLst>
        </pc:spChg>
        <pc:spChg chg="del">
          <ac:chgData name="Edgard Morato" userId="1da6dde4-7cd4-47d1-b037-d62d00b7d62c" providerId="ADAL" clId="{875B8239-94CC-4726-BB50-2C0794696BDA}" dt="2024-06-21T19:23:47.033" v="75" actId="478"/>
          <ac:spMkLst>
            <pc:docMk/>
            <pc:sldMk cId="169107594" sldId="2147472034"/>
            <ac:spMk id="87" creationId="{07F9AE8D-29C9-A1F4-FFE6-A0D50DBE2C28}"/>
          </ac:spMkLst>
        </pc:spChg>
        <pc:spChg chg="del">
          <ac:chgData name="Edgard Morato" userId="1da6dde4-7cd4-47d1-b037-d62d00b7d62c" providerId="ADAL" clId="{875B8239-94CC-4726-BB50-2C0794696BDA}" dt="2024-06-21T19:23:47.033" v="75" actId="478"/>
          <ac:spMkLst>
            <pc:docMk/>
            <pc:sldMk cId="169107594" sldId="2147472034"/>
            <ac:spMk id="94" creationId="{C9C9B35A-DE00-D7EC-A6E6-E62CC2EF532B}"/>
          </ac:spMkLst>
        </pc:spChg>
        <pc:spChg chg="del">
          <ac:chgData name="Edgard Morato" userId="1da6dde4-7cd4-47d1-b037-d62d00b7d62c" providerId="ADAL" clId="{875B8239-94CC-4726-BB50-2C0794696BDA}" dt="2024-06-21T19:23:47.033" v="75" actId="478"/>
          <ac:spMkLst>
            <pc:docMk/>
            <pc:sldMk cId="169107594" sldId="2147472034"/>
            <ac:spMk id="109" creationId="{41B29525-4269-3D97-75C6-B3EFD72FA86C}"/>
          </ac:spMkLst>
        </pc:spChg>
        <pc:spChg chg="del">
          <ac:chgData name="Edgard Morato" userId="1da6dde4-7cd4-47d1-b037-d62d00b7d62c" providerId="ADAL" clId="{875B8239-94CC-4726-BB50-2C0794696BDA}" dt="2024-06-21T19:23:47.033" v="75" actId="478"/>
          <ac:spMkLst>
            <pc:docMk/>
            <pc:sldMk cId="169107594" sldId="2147472034"/>
            <ac:spMk id="111" creationId="{4518AA99-DBF3-B0C5-4B99-B2A55B2C952D}"/>
          </ac:spMkLst>
        </pc:spChg>
        <pc:spChg chg="del">
          <ac:chgData name="Edgard Morato" userId="1da6dde4-7cd4-47d1-b037-d62d00b7d62c" providerId="ADAL" clId="{875B8239-94CC-4726-BB50-2C0794696BDA}" dt="2024-06-21T19:23:47.033" v="75" actId="478"/>
          <ac:spMkLst>
            <pc:docMk/>
            <pc:sldMk cId="169107594" sldId="2147472034"/>
            <ac:spMk id="116" creationId="{42FF733E-A629-F682-78FE-CC0AD87A69BA}"/>
          </ac:spMkLst>
        </pc:spChg>
        <pc:spChg chg="del">
          <ac:chgData name="Edgard Morato" userId="1da6dde4-7cd4-47d1-b037-d62d00b7d62c" providerId="ADAL" clId="{875B8239-94CC-4726-BB50-2C0794696BDA}" dt="2024-06-21T19:23:47.033" v="75" actId="478"/>
          <ac:spMkLst>
            <pc:docMk/>
            <pc:sldMk cId="169107594" sldId="2147472034"/>
            <ac:spMk id="118" creationId="{E587AC4A-6143-D91D-D65A-E71A1144B582}"/>
          </ac:spMkLst>
        </pc:spChg>
        <pc:spChg chg="del">
          <ac:chgData name="Edgard Morato" userId="1da6dde4-7cd4-47d1-b037-d62d00b7d62c" providerId="ADAL" clId="{875B8239-94CC-4726-BB50-2C0794696BDA}" dt="2024-06-21T19:23:47.033" v="75" actId="478"/>
          <ac:spMkLst>
            <pc:docMk/>
            <pc:sldMk cId="169107594" sldId="2147472034"/>
            <ac:spMk id="119" creationId="{AD9E1FE3-A099-3FC8-3A9D-9183393F22F0}"/>
          </ac:spMkLst>
        </pc:spChg>
        <pc:spChg chg="del">
          <ac:chgData name="Edgard Morato" userId="1da6dde4-7cd4-47d1-b037-d62d00b7d62c" providerId="ADAL" clId="{875B8239-94CC-4726-BB50-2C0794696BDA}" dt="2024-06-21T19:23:47.033" v="75" actId="478"/>
          <ac:spMkLst>
            <pc:docMk/>
            <pc:sldMk cId="169107594" sldId="2147472034"/>
            <ac:spMk id="122" creationId="{0E187C8D-6539-7DFB-5DA9-F33A1DA9F539}"/>
          </ac:spMkLst>
        </pc:spChg>
        <pc:spChg chg="del">
          <ac:chgData name="Edgard Morato" userId="1da6dde4-7cd4-47d1-b037-d62d00b7d62c" providerId="ADAL" clId="{875B8239-94CC-4726-BB50-2C0794696BDA}" dt="2024-06-21T19:23:47.033" v="75" actId="478"/>
          <ac:spMkLst>
            <pc:docMk/>
            <pc:sldMk cId="169107594" sldId="2147472034"/>
            <ac:spMk id="124" creationId="{35FBDC6E-A583-C216-AC9A-89E588ACE69D}"/>
          </ac:spMkLst>
        </pc:spChg>
        <pc:spChg chg="del">
          <ac:chgData name="Edgard Morato" userId="1da6dde4-7cd4-47d1-b037-d62d00b7d62c" providerId="ADAL" clId="{875B8239-94CC-4726-BB50-2C0794696BDA}" dt="2024-06-21T19:23:47.033" v="75" actId="478"/>
          <ac:spMkLst>
            <pc:docMk/>
            <pc:sldMk cId="169107594" sldId="2147472034"/>
            <ac:spMk id="125" creationId="{A0E4927C-4FA9-E887-2E90-05DA2214EE97}"/>
          </ac:spMkLst>
        </pc:spChg>
        <pc:spChg chg="del">
          <ac:chgData name="Edgard Morato" userId="1da6dde4-7cd4-47d1-b037-d62d00b7d62c" providerId="ADAL" clId="{875B8239-94CC-4726-BB50-2C0794696BDA}" dt="2024-06-21T19:23:47.033" v="75" actId="478"/>
          <ac:spMkLst>
            <pc:docMk/>
            <pc:sldMk cId="169107594" sldId="2147472034"/>
            <ac:spMk id="126" creationId="{EE331DC9-D0F2-9D5A-A163-5BA3AAF3657F}"/>
          </ac:spMkLst>
        </pc:spChg>
        <pc:spChg chg="del">
          <ac:chgData name="Edgard Morato" userId="1da6dde4-7cd4-47d1-b037-d62d00b7d62c" providerId="ADAL" clId="{875B8239-94CC-4726-BB50-2C0794696BDA}" dt="2024-06-21T19:23:47.033" v="75" actId="478"/>
          <ac:spMkLst>
            <pc:docMk/>
            <pc:sldMk cId="169107594" sldId="2147472034"/>
            <ac:spMk id="127" creationId="{FEDE42D5-8404-724A-DE20-829455B91824}"/>
          </ac:spMkLst>
        </pc:spChg>
        <pc:spChg chg="del">
          <ac:chgData name="Edgard Morato" userId="1da6dde4-7cd4-47d1-b037-d62d00b7d62c" providerId="ADAL" clId="{875B8239-94CC-4726-BB50-2C0794696BDA}" dt="2024-06-21T19:23:47.033" v="75" actId="478"/>
          <ac:spMkLst>
            <pc:docMk/>
            <pc:sldMk cId="169107594" sldId="2147472034"/>
            <ac:spMk id="128" creationId="{0977F3F0-CE98-2F37-B491-2E176A48DC93}"/>
          </ac:spMkLst>
        </pc:spChg>
        <pc:spChg chg="del">
          <ac:chgData name="Edgard Morato" userId="1da6dde4-7cd4-47d1-b037-d62d00b7d62c" providerId="ADAL" clId="{875B8239-94CC-4726-BB50-2C0794696BDA}" dt="2024-06-21T19:23:47.033" v="75" actId="478"/>
          <ac:spMkLst>
            <pc:docMk/>
            <pc:sldMk cId="169107594" sldId="2147472034"/>
            <ac:spMk id="129" creationId="{A3EF8D7E-77C9-9201-6C13-74F493982F20}"/>
          </ac:spMkLst>
        </pc:spChg>
        <pc:grpChg chg="del">
          <ac:chgData name="Edgard Morato" userId="1da6dde4-7cd4-47d1-b037-d62d00b7d62c" providerId="ADAL" clId="{875B8239-94CC-4726-BB50-2C0794696BDA}" dt="2024-06-21T19:23:47.033" v="75" actId="478"/>
          <ac:grpSpMkLst>
            <pc:docMk/>
            <pc:sldMk cId="169107594" sldId="2147472034"/>
            <ac:grpSpMk id="11" creationId="{0F8E1A00-AD57-45E5-4A8D-302F7C3326C0}"/>
          </ac:grpSpMkLst>
        </pc:grpChg>
        <pc:grpChg chg="del">
          <ac:chgData name="Edgard Morato" userId="1da6dde4-7cd4-47d1-b037-d62d00b7d62c" providerId="ADAL" clId="{875B8239-94CC-4726-BB50-2C0794696BDA}" dt="2024-06-21T19:23:47.033" v="75" actId="478"/>
          <ac:grpSpMkLst>
            <pc:docMk/>
            <pc:sldMk cId="169107594" sldId="2147472034"/>
            <ac:grpSpMk id="12" creationId="{C867C036-B2EA-DB48-12DA-21A5E2C5D0AC}"/>
          </ac:grpSpMkLst>
        </pc:grpChg>
        <pc:grpChg chg="del">
          <ac:chgData name="Edgard Morato" userId="1da6dde4-7cd4-47d1-b037-d62d00b7d62c" providerId="ADAL" clId="{875B8239-94CC-4726-BB50-2C0794696BDA}" dt="2024-06-21T19:23:47.033" v="75" actId="478"/>
          <ac:grpSpMkLst>
            <pc:docMk/>
            <pc:sldMk cId="169107594" sldId="2147472034"/>
            <ac:grpSpMk id="13" creationId="{C9F248BB-ACB8-64FE-112F-627DDEC8E996}"/>
          </ac:grpSpMkLst>
        </pc:grpChg>
        <pc:grpChg chg="del">
          <ac:chgData name="Edgard Morato" userId="1da6dde4-7cd4-47d1-b037-d62d00b7d62c" providerId="ADAL" clId="{875B8239-94CC-4726-BB50-2C0794696BDA}" dt="2024-06-21T19:23:47.033" v="75" actId="478"/>
          <ac:grpSpMkLst>
            <pc:docMk/>
            <pc:sldMk cId="169107594" sldId="2147472034"/>
            <ac:grpSpMk id="14" creationId="{4AC7D31F-4F0E-119A-812C-0A43A05869E5}"/>
          </ac:grpSpMkLst>
        </pc:grpChg>
        <pc:grpChg chg="del">
          <ac:chgData name="Edgard Morato" userId="1da6dde4-7cd4-47d1-b037-d62d00b7d62c" providerId="ADAL" clId="{875B8239-94CC-4726-BB50-2C0794696BDA}" dt="2024-06-21T19:23:47.033" v="75" actId="478"/>
          <ac:grpSpMkLst>
            <pc:docMk/>
            <pc:sldMk cId="169107594" sldId="2147472034"/>
            <ac:grpSpMk id="15" creationId="{1EA09BF2-5AAD-2AA0-2E65-1FCB5D14DFAD}"/>
          </ac:grpSpMkLst>
        </pc:grpChg>
        <pc:grpChg chg="del">
          <ac:chgData name="Edgard Morato" userId="1da6dde4-7cd4-47d1-b037-d62d00b7d62c" providerId="ADAL" clId="{875B8239-94CC-4726-BB50-2C0794696BDA}" dt="2024-06-21T19:23:47.033" v="75" actId="478"/>
          <ac:grpSpMkLst>
            <pc:docMk/>
            <pc:sldMk cId="169107594" sldId="2147472034"/>
            <ac:grpSpMk id="16" creationId="{F76D85ED-6D25-7D7F-538C-EF4C71C068B0}"/>
          </ac:grpSpMkLst>
        </pc:grpChg>
        <pc:grpChg chg="del">
          <ac:chgData name="Edgard Morato" userId="1da6dde4-7cd4-47d1-b037-d62d00b7d62c" providerId="ADAL" clId="{875B8239-94CC-4726-BB50-2C0794696BDA}" dt="2024-06-21T19:23:47.033" v="75" actId="478"/>
          <ac:grpSpMkLst>
            <pc:docMk/>
            <pc:sldMk cId="169107594" sldId="2147472034"/>
            <ac:grpSpMk id="19" creationId="{4B5CD7CB-6F03-ECDE-61E4-5564F9AA0177}"/>
          </ac:grpSpMkLst>
        </pc:grpChg>
        <pc:grpChg chg="del">
          <ac:chgData name="Edgard Morato" userId="1da6dde4-7cd4-47d1-b037-d62d00b7d62c" providerId="ADAL" clId="{875B8239-94CC-4726-BB50-2C0794696BDA}" dt="2024-06-21T19:23:47.033" v="75" actId="478"/>
          <ac:grpSpMkLst>
            <pc:docMk/>
            <pc:sldMk cId="169107594" sldId="2147472034"/>
            <ac:grpSpMk id="20" creationId="{2554ED13-5822-E112-3364-37C6A1D174B1}"/>
          </ac:grpSpMkLst>
        </pc:grpChg>
        <pc:grpChg chg="del">
          <ac:chgData name="Edgard Morato" userId="1da6dde4-7cd4-47d1-b037-d62d00b7d62c" providerId="ADAL" clId="{875B8239-94CC-4726-BB50-2C0794696BDA}" dt="2024-06-21T19:23:47.033" v="75" actId="478"/>
          <ac:grpSpMkLst>
            <pc:docMk/>
            <pc:sldMk cId="169107594" sldId="2147472034"/>
            <ac:grpSpMk id="21" creationId="{292D894D-6D0E-124D-545A-40DA738BB5F4}"/>
          </ac:grpSpMkLst>
        </pc:grpChg>
        <pc:grpChg chg="del">
          <ac:chgData name="Edgard Morato" userId="1da6dde4-7cd4-47d1-b037-d62d00b7d62c" providerId="ADAL" clId="{875B8239-94CC-4726-BB50-2C0794696BDA}" dt="2024-06-21T19:23:47.033" v="75" actId="478"/>
          <ac:grpSpMkLst>
            <pc:docMk/>
            <pc:sldMk cId="169107594" sldId="2147472034"/>
            <ac:grpSpMk id="22" creationId="{7DB02537-7D6A-A4B0-66B0-67922F8EC343}"/>
          </ac:grpSpMkLst>
        </pc:grpChg>
        <pc:grpChg chg="del">
          <ac:chgData name="Edgard Morato" userId="1da6dde4-7cd4-47d1-b037-d62d00b7d62c" providerId="ADAL" clId="{875B8239-94CC-4726-BB50-2C0794696BDA}" dt="2024-06-21T19:23:47.033" v="75" actId="478"/>
          <ac:grpSpMkLst>
            <pc:docMk/>
            <pc:sldMk cId="169107594" sldId="2147472034"/>
            <ac:grpSpMk id="23" creationId="{E81EA8F5-2233-6624-28AD-2C354648D677}"/>
          </ac:grpSpMkLst>
        </pc:grpChg>
        <pc:grpChg chg="del">
          <ac:chgData name="Edgard Morato" userId="1da6dde4-7cd4-47d1-b037-d62d00b7d62c" providerId="ADAL" clId="{875B8239-94CC-4726-BB50-2C0794696BDA}" dt="2024-06-21T19:23:47.033" v="75" actId="478"/>
          <ac:grpSpMkLst>
            <pc:docMk/>
            <pc:sldMk cId="169107594" sldId="2147472034"/>
            <ac:grpSpMk id="24" creationId="{353BB180-B205-B722-5C42-CFEE2121E1A5}"/>
          </ac:grpSpMkLst>
        </pc:grpChg>
        <pc:graphicFrameChg chg="del">
          <ac:chgData name="Edgard Morato" userId="1da6dde4-7cd4-47d1-b037-d62d00b7d62c" providerId="ADAL" clId="{875B8239-94CC-4726-BB50-2C0794696BDA}" dt="2024-06-21T19:23:47.033" v="75" actId="478"/>
          <ac:graphicFrameMkLst>
            <pc:docMk/>
            <pc:sldMk cId="169107594" sldId="2147472034"/>
            <ac:graphicFrameMk id="30" creationId="{48764E80-958F-0962-51CA-069E5C7A00F4}"/>
          </ac:graphicFrameMkLst>
        </pc:graphicFrameChg>
        <pc:picChg chg="del">
          <ac:chgData name="Edgard Morato" userId="1da6dde4-7cd4-47d1-b037-d62d00b7d62c" providerId="ADAL" clId="{875B8239-94CC-4726-BB50-2C0794696BDA}" dt="2024-06-21T19:23:47.033" v="75" actId="478"/>
          <ac:picMkLst>
            <pc:docMk/>
            <pc:sldMk cId="169107594" sldId="2147472034"/>
            <ac:picMk id="4" creationId="{A409F59E-8C49-3108-2104-087C0D0D1984}"/>
          </ac:picMkLst>
        </pc:picChg>
        <pc:picChg chg="del">
          <ac:chgData name="Edgard Morato" userId="1da6dde4-7cd4-47d1-b037-d62d00b7d62c" providerId="ADAL" clId="{875B8239-94CC-4726-BB50-2C0794696BDA}" dt="2024-06-21T19:23:47.033" v="75" actId="478"/>
          <ac:picMkLst>
            <pc:docMk/>
            <pc:sldMk cId="169107594" sldId="2147472034"/>
            <ac:picMk id="36" creationId="{DED5353B-5901-CE64-232C-6E3FA56723F8}"/>
          </ac:picMkLst>
        </pc:picChg>
        <pc:picChg chg="add mod">
          <ac:chgData name="Edgard Morato" userId="1da6dde4-7cd4-47d1-b037-d62d00b7d62c" providerId="ADAL" clId="{875B8239-94CC-4726-BB50-2C0794696BDA}" dt="2024-06-21T19:35:56.050" v="120" actId="34135"/>
          <ac:picMkLst>
            <pc:docMk/>
            <pc:sldMk cId="169107594" sldId="2147472034"/>
            <ac:picMk id="41" creationId="{89CAFDC7-48A9-1AC9-4B5E-37CC0EF241BE}"/>
          </ac:picMkLst>
        </pc:picChg>
        <pc:picChg chg="del">
          <ac:chgData name="Edgard Morato" userId="1da6dde4-7cd4-47d1-b037-d62d00b7d62c" providerId="ADAL" clId="{875B8239-94CC-4726-BB50-2C0794696BDA}" dt="2024-06-21T19:23:47.033" v="75" actId="478"/>
          <ac:picMkLst>
            <pc:docMk/>
            <pc:sldMk cId="169107594" sldId="2147472034"/>
            <ac:picMk id="56" creationId="{54CDC068-F9B0-8B80-7EA2-F6E71A306EF2}"/>
          </ac:picMkLst>
        </pc:picChg>
        <pc:cxnChg chg="del">
          <ac:chgData name="Edgard Morato" userId="1da6dde4-7cd4-47d1-b037-d62d00b7d62c" providerId="ADAL" clId="{875B8239-94CC-4726-BB50-2C0794696BDA}" dt="2024-06-21T19:23:47.033" v="75" actId="478"/>
          <ac:cxnSpMkLst>
            <pc:docMk/>
            <pc:sldMk cId="169107594" sldId="2147472034"/>
            <ac:cxnSpMk id="10" creationId="{D91873E1-BF36-C027-65A4-B223414C1968}"/>
          </ac:cxnSpMkLst>
        </pc:cxnChg>
        <pc:cxnChg chg="del">
          <ac:chgData name="Edgard Morato" userId="1da6dde4-7cd4-47d1-b037-d62d00b7d62c" providerId="ADAL" clId="{875B8239-94CC-4726-BB50-2C0794696BDA}" dt="2024-06-21T19:23:47.033" v="75" actId="478"/>
          <ac:cxnSpMkLst>
            <pc:docMk/>
            <pc:sldMk cId="169107594" sldId="2147472034"/>
            <ac:cxnSpMk id="27" creationId="{23FFA675-7E16-8A12-80B3-430D52360755}"/>
          </ac:cxnSpMkLst>
        </pc:cxnChg>
        <pc:cxnChg chg="del">
          <ac:chgData name="Edgard Morato" userId="1da6dde4-7cd4-47d1-b037-d62d00b7d62c" providerId="ADAL" clId="{875B8239-94CC-4726-BB50-2C0794696BDA}" dt="2024-06-21T19:23:47.033" v="75" actId="478"/>
          <ac:cxnSpMkLst>
            <pc:docMk/>
            <pc:sldMk cId="169107594" sldId="2147472034"/>
            <ac:cxnSpMk id="64" creationId="{FCCFB501-6906-F074-9A38-61ED462798D1}"/>
          </ac:cxnSpMkLst>
        </pc:cxnChg>
        <pc:cxnChg chg="del">
          <ac:chgData name="Edgard Morato" userId="1da6dde4-7cd4-47d1-b037-d62d00b7d62c" providerId="ADAL" clId="{875B8239-94CC-4726-BB50-2C0794696BDA}" dt="2024-06-21T19:23:47.033" v="75" actId="478"/>
          <ac:cxnSpMkLst>
            <pc:docMk/>
            <pc:sldMk cId="169107594" sldId="2147472034"/>
            <ac:cxnSpMk id="73" creationId="{BB4314C0-F2C4-E0B2-9959-FF9A78CF7CA7}"/>
          </ac:cxnSpMkLst>
        </pc:cxnChg>
        <pc:cxnChg chg="del">
          <ac:chgData name="Edgard Morato" userId="1da6dde4-7cd4-47d1-b037-d62d00b7d62c" providerId="ADAL" clId="{875B8239-94CC-4726-BB50-2C0794696BDA}" dt="2024-06-21T19:23:47.033" v="75" actId="478"/>
          <ac:cxnSpMkLst>
            <pc:docMk/>
            <pc:sldMk cId="169107594" sldId="2147472034"/>
            <ac:cxnSpMk id="76" creationId="{B1D25B02-A1D7-5C82-C254-5C0920BC71AE}"/>
          </ac:cxnSpMkLst>
        </pc:cxnChg>
      </pc:sldChg>
      <pc:sldChg chg="addSp delSp modSp mod">
        <pc:chgData name="Edgard Morato" userId="1da6dde4-7cd4-47d1-b037-d62d00b7d62c" providerId="ADAL" clId="{875B8239-94CC-4726-BB50-2C0794696BDA}" dt="2024-06-21T19:36:51.060" v="131" actId="34135"/>
        <pc:sldMkLst>
          <pc:docMk/>
          <pc:sldMk cId="2125224683" sldId="2147472042"/>
        </pc:sldMkLst>
        <pc:spChg chg="del">
          <ac:chgData name="Edgard Morato" userId="1da6dde4-7cd4-47d1-b037-d62d00b7d62c" providerId="ADAL" clId="{875B8239-94CC-4726-BB50-2C0794696BDA}" dt="2024-06-21T19:18:51.375" v="24" actId="478"/>
          <ac:spMkLst>
            <pc:docMk/>
            <pc:sldMk cId="2125224683" sldId="2147472042"/>
            <ac:spMk id="3" creationId="{2555708E-CDD3-6008-3C77-66AEC27A9445}"/>
          </ac:spMkLst>
        </pc:spChg>
        <pc:spChg chg="add del mod">
          <ac:chgData name="Edgard Morato" userId="1da6dde4-7cd4-47d1-b037-d62d00b7d62c" providerId="ADAL" clId="{875B8239-94CC-4726-BB50-2C0794696BDA}" dt="2024-06-21T19:18:53.482" v="25" actId="478"/>
          <ac:spMkLst>
            <pc:docMk/>
            <pc:sldMk cId="2125224683" sldId="2147472042"/>
            <ac:spMk id="4" creationId="{946101C8-2CEE-FD82-FD42-5073A6E2F164}"/>
          </ac:spMkLst>
        </pc:spChg>
        <pc:spChg chg="del">
          <ac:chgData name="Edgard Morato" userId="1da6dde4-7cd4-47d1-b037-d62d00b7d62c" providerId="ADAL" clId="{875B8239-94CC-4726-BB50-2C0794696BDA}" dt="2024-06-21T19:18:51.375" v="24" actId="478"/>
          <ac:spMkLst>
            <pc:docMk/>
            <pc:sldMk cId="2125224683" sldId="2147472042"/>
            <ac:spMk id="5" creationId="{C955E717-FA55-D2A8-0360-7445D5DC03CB}"/>
          </ac:spMkLst>
        </pc:spChg>
        <pc:spChg chg="del">
          <ac:chgData name="Edgard Morato" userId="1da6dde4-7cd4-47d1-b037-d62d00b7d62c" providerId="ADAL" clId="{875B8239-94CC-4726-BB50-2C0794696BDA}" dt="2024-06-21T19:18:51.375" v="24" actId="478"/>
          <ac:spMkLst>
            <pc:docMk/>
            <pc:sldMk cId="2125224683" sldId="2147472042"/>
            <ac:spMk id="6" creationId="{0F18DCAE-CFA0-3606-BFD7-8C72072AC3B5}"/>
          </ac:spMkLst>
        </pc:spChg>
        <pc:spChg chg="del">
          <ac:chgData name="Edgard Morato" userId="1da6dde4-7cd4-47d1-b037-d62d00b7d62c" providerId="ADAL" clId="{875B8239-94CC-4726-BB50-2C0794696BDA}" dt="2024-06-21T19:18:51.375" v="24" actId="478"/>
          <ac:spMkLst>
            <pc:docMk/>
            <pc:sldMk cId="2125224683" sldId="2147472042"/>
            <ac:spMk id="7" creationId="{F6A4C8B1-1EBE-AE3B-4E46-9F8FC6D18FB2}"/>
          </ac:spMkLst>
        </pc:spChg>
        <pc:spChg chg="del">
          <ac:chgData name="Edgard Morato" userId="1da6dde4-7cd4-47d1-b037-d62d00b7d62c" providerId="ADAL" clId="{875B8239-94CC-4726-BB50-2C0794696BDA}" dt="2024-06-21T19:18:51.375" v="24" actId="478"/>
          <ac:spMkLst>
            <pc:docMk/>
            <pc:sldMk cId="2125224683" sldId="2147472042"/>
            <ac:spMk id="8" creationId="{97631D15-6B55-67ED-A692-BDE7E548D6EB}"/>
          </ac:spMkLst>
        </pc:spChg>
        <pc:spChg chg="del">
          <ac:chgData name="Edgard Morato" userId="1da6dde4-7cd4-47d1-b037-d62d00b7d62c" providerId="ADAL" clId="{875B8239-94CC-4726-BB50-2C0794696BDA}" dt="2024-06-21T19:18:51.375" v="24" actId="478"/>
          <ac:spMkLst>
            <pc:docMk/>
            <pc:sldMk cId="2125224683" sldId="2147472042"/>
            <ac:spMk id="9" creationId="{97D2E0AC-4568-649D-8748-9113A3ADE313}"/>
          </ac:spMkLst>
        </pc:spChg>
        <pc:spChg chg="del">
          <ac:chgData name="Edgard Morato" userId="1da6dde4-7cd4-47d1-b037-d62d00b7d62c" providerId="ADAL" clId="{875B8239-94CC-4726-BB50-2C0794696BDA}" dt="2024-06-21T19:18:51.375" v="24" actId="478"/>
          <ac:spMkLst>
            <pc:docMk/>
            <pc:sldMk cId="2125224683" sldId="2147472042"/>
            <ac:spMk id="10" creationId="{09D66C22-E4A0-05B7-51CC-8C5C409E803C}"/>
          </ac:spMkLst>
        </pc:spChg>
        <pc:spChg chg="del">
          <ac:chgData name="Edgard Morato" userId="1da6dde4-7cd4-47d1-b037-d62d00b7d62c" providerId="ADAL" clId="{875B8239-94CC-4726-BB50-2C0794696BDA}" dt="2024-06-21T19:18:51.375" v="24" actId="478"/>
          <ac:spMkLst>
            <pc:docMk/>
            <pc:sldMk cId="2125224683" sldId="2147472042"/>
            <ac:spMk id="11" creationId="{FD0155CF-DA4C-ED6E-B5D3-285196D1D371}"/>
          </ac:spMkLst>
        </pc:spChg>
        <pc:spChg chg="del">
          <ac:chgData name="Edgard Morato" userId="1da6dde4-7cd4-47d1-b037-d62d00b7d62c" providerId="ADAL" clId="{875B8239-94CC-4726-BB50-2C0794696BDA}" dt="2024-06-21T19:18:51.375" v="24" actId="478"/>
          <ac:spMkLst>
            <pc:docMk/>
            <pc:sldMk cId="2125224683" sldId="2147472042"/>
            <ac:spMk id="12" creationId="{28CF69CB-D2EE-691B-FAFB-69292B2FC80B}"/>
          </ac:spMkLst>
        </pc:spChg>
        <pc:spChg chg="del">
          <ac:chgData name="Edgard Morato" userId="1da6dde4-7cd4-47d1-b037-d62d00b7d62c" providerId="ADAL" clId="{875B8239-94CC-4726-BB50-2C0794696BDA}" dt="2024-06-21T19:18:51.375" v="24" actId="478"/>
          <ac:spMkLst>
            <pc:docMk/>
            <pc:sldMk cId="2125224683" sldId="2147472042"/>
            <ac:spMk id="13" creationId="{8C9D62F2-A02F-A630-E109-2A0FF60239C3}"/>
          </ac:spMkLst>
        </pc:spChg>
        <pc:spChg chg="del">
          <ac:chgData name="Edgard Morato" userId="1da6dde4-7cd4-47d1-b037-d62d00b7d62c" providerId="ADAL" clId="{875B8239-94CC-4726-BB50-2C0794696BDA}" dt="2024-06-21T19:18:51.375" v="24" actId="478"/>
          <ac:spMkLst>
            <pc:docMk/>
            <pc:sldMk cId="2125224683" sldId="2147472042"/>
            <ac:spMk id="14" creationId="{A2B165B1-16D8-C1AF-7A23-8F43E6412F9C}"/>
          </ac:spMkLst>
        </pc:spChg>
        <pc:spChg chg="del">
          <ac:chgData name="Edgard Morato" userId="1da6dde4-7cd4-47d1-b037-d62d00b7d62c" providerId="ADAL" clId="{875B8239-94CC-4726-BB50-2C0794696BDA}" dt="2024-06-21T19:18:51.375" v="24" actId="478"/>
          <ac:spMkLst>
            <pc:docMk/>
            <pc:sldMk cId="2125224683" sldId="2147472042"/>
            <ac:spMk id="15" creationId="{9E60ABDF-F3B2-EA9A-1D2F-948D0FF94E54}"/>
          </ac:spMkLst>
        </pc:spChg>
        <pc:spChg chg="del">
          <ac:chgData name="Edgard Morato" userId="1da6dde4-7cd4-47d1-b037-d62d00b7d62c" providerId="ADAL" clId="{875B8239-94CC-4726-BB50-2C0794696BDA}" dt="2024-06-21T19:18:51.375" v="24" actId="478"/>
          <ac:spMkLst>
            <pc:docMk/>
            <pc:sldMk cId="2125224683" sldId="2147472042"/>
            <ac:spMk id="16" creationId="{57D9C1F7-A944-17CE-012F-CA06D6D380CB}"/>
          </ac:spMkLst>
        </pc:spChg>
        <pc:spChg chg="del">
          <ac:chgData name="Edgard Morato" userId="1da6dde4-7cd4-47d1-b037-d62d00b7d62c" providerId="ADAL" clId="{875B8239-94CC-4726-BB50-2C0794696BDA}" dt="2024-06-21T19:18:51.375" v="24" actId="478"/>
          <ac:spMkLst>
            <pc:docMk/>
            <pc:sldMk cId="2125224683" sldId="2147472042"/>
            <ac:spMk id="17" creationId="{44E99C24-C2B2-34C0-8F4E-CC37609358A6}"/>
          </ac:spMkLst>
        </pc:spChg>
        <pc:spChg chg="del">
          <ac:chgData name="Edgard Morato" userId="1da6dde4-7cd4-47d1-b037-d62d00b7d62c" providerId="ADAL" clId="{875B8239-94CC-4726-BB50-2C0794696BDA}" dt="2024-06-21T19:18:51.375" v="24" actId="478"/>
          <ac:spMkLst>
            <pc:docMk/>
            <pc:sldMk cId="2125224683" sldId="2147472042"/>
            <ac:spMk id="18" creationId="{A166DA32-2BA2-CC0A-E277-1FB313FCDA7F}"/>
          </ac:spMkLst>
        </pc:spChg>
        <pc:spChg chg="del">
          <ac:chgData name="Edgard Morato" userId="1da6dde4-7cd4-47d1-b037-d62d00b7d62c" providerId="ADAL" clId="{875B8239-94CC-4726-BB50-2C0794696BDA}" dt="2024-06-21T19:18:51.375" v="24" actId="478"/>
          <ac:spMkLst>
            <pc:docMk/>
            <pc:sldMk cId="2125224683" sldId="2147472042"/>
            <ac:spMk id="19" creationId="{9FE7AE77-4B80-962D-A5EB-C170554CE160}"/>
          </ac:spMkLst>
        </pc:spChg>
        <pc:spChg chg="del">
          <ac:chgData name="Edgard Morato" userId="1da6dde4-7cd4-47d1-b037-d62d00b7d62c" providerId="ADAL" clId="{875B8239-94CC-4726-BB50-2C0794696BDA}" dt="2024-06-21T19:18:51.375" v="24" actId="478"/>
          <ac:spMkLst>
            <pc:docMk/>
            <pc:sldMk cId="2125224683" sldId="2147472042"/>
            <ac:spMk id="20" creationId="{B67E67CD-72F6-936C-CE5B-89D176BEACB8}"/>
          </ac:spMkLst>
        </pc:spChg>
        <pc:spChg chg="del">
          <ac:chgData name="Edgard Morato" userId="1da6dde4-7cd4-47d1-b037-d62d00b7d62c" providerId="ADAL" clId="{875B8239-94CC-4726-BB50-2C0794696BDA}" dt="2024-06-21T19:18:51.375" v="24" actId="478"/>
          <ac:spMkLst>
            <pc:docMk/>
            <pc:sldMk cId="2125224683" sldId="2147472042"/>
            <ac:spMk id="22" creationId="{080F09E9-4A8D-020F-CB08-782D12981A3B}"/>
          </ac:spMkLst>
        </pc:spChg>
        <pc:spChg chg="del">
          <ac:chgData name="Edgard Morato" userId="1da6dde4-7cd4-47d1-b037-d62d00b7d62c" providerId="ADAL" clId="{875B8239-94CC-4726-BB50-2C0794696BDA}" dt="2024-06-21T19:18:51.375" v="24" actId="478"/>
          <ac:spMkLst>
            <pc:docMk/>
            <pc:sldMk cId="2125224683" sldId="2147472042"/>
            <ac:spMk id="23" creationId="{F743BADC-2962-36AC-A54D-15E3D0889042}"/>
          </ac:spMkLst>
        </pc:spChg>
        <pc:spChg chg="del">
          <ac:chgData name="Edgard Morato" userId="1da6dde4-7cd4-47d1-b037-d62d00b7d62c" providerId="ADAL" clId="{875B8239-94CC-4726-BB50-2C0794696BDA}" dt="2024-06-21T19:18:51.375" v="24" actId="478"/>
          <ac:spMkLst>
            <pc:docMk/>
            <pc:sldMk cId="2125224683" sldId="2147472042"/>
            <ac:spMk id="24" creationId="{F3EA1F39-C008-D359-815F-6553C3F59651}"/>
          </ac:spMkLst>
        </pc:spChg>
        <pc:spChg chg="del">
          <ac:chgData name="Edgard Morato" userId="1da6dde4-7cd4-47d1-b037-d62d00b7d62c" providerId="ADAL" clId="{875B8239-94CC-4726-BB50-2C0794696BDA}" dt="2024-06-21T19:18:51.375" v="24" actId="478"/>
          <ac:spMkLst>
            <pc:docMk/>
            <pc:sldMk cId="2125224683" sldId="2147472042"/>
            <ac:spMk id="25" creationId="{46C39B92-2840-7BE8-1AF5-2124A21D0300}"/>
          </ac:spMkLst>
        </pc:spChg>
        <pc:spChg chg="del">
          <ac:chgData name="Edgard Morato" userId="1da6dde4-7cd4-47d1-b037-d62d00b7d62c" providerId="ADAL" clId="{875B8239-94CC-4726-BB50-2C0794696BDA}" dt="2024-06-21T19:18:51.375" v="24" actId="478"/>
          <ac:spMkLst>
            <pc:docMk/>
            <pc:sldMk cId="2125224683" sldId="2147472042"/>
            <ac:spMk id="29" creationId="{6F465772-F66B-3074-7F59-1797BD6BFCBF}"/>
          </ac:spMkLst>
        </pc:spChg>
        <pc:spChg chg="del">
          <ac:chgData name="Edgard Morato" userId="1da6dde4-7cd4-47d1-b037-d62d00b7d62c" providerId="ADAL" clId="{875B8239-94CC-4726-BB50-2C0794696BDA}" dt="2024-06-21T19:18:51.375" v="24" actId="478"/>
          <ac:spMkLst>
            <pc:docMk/>
            <pc:sldMk cId="2125224683" sldId="2147472042"/>
            <ac:spMk id="30" creationId="{174922A9-9B6B-4ABB-80EC-68E538C55833}"/>
          </ac:spMkLst>
        </pc:spChg>
        <pc:spChg chg="del">
          <ac:chgData name="Edgard Morato" userId="1da6dde4-7cd4-47d1-b037-d62d00b7d62c" providerId="ADAL" clId="{875B8239-94CC-4726-BB50-2C0794696BDA}" dt="2024-06-21T19:18:51.375" v="24" actId="478"/>
          <ac:spMkLst>
            <pc:docMk/>
            <pc:sldMk cId="2125224683" sldId="2147472042"/>
            <ac:spMk id="33" creationId="{3A0F6824-3133-8E1F-9F1C-E2A108CFA4FA}"/>
          </ac:spMkLst>
        </pc:spChg>
        <pc:spChg chg="del">
          <ac:chgData name="Edgard Morato" userId="1da6dde4-7cd4-47d1-b037-d62d00b7d62c" providerId="ADAL" clId="{875B8239-94CC-4726-BB50-2C0794696BDA}" dt="2024-06-21T19:18:51.375" v="24" actId="478"/>
          <ac:spMkLst>
            <pc:docMk/>
            <pc:sldMk cId="2125224683" sldId="2147472042"/>
            <ac:spMk id="34" creationId="{D7539B3A-389C-9774-C6A4-CB22A4F69D86}"/>
          </ac:spMkLst>
        </pc:spChg>
        <pc:spChg chg="del">
          <ac:chgData name="Edgard Morato" userId="1da6dde4-7cd4-47d1-b037-d62d00b7d62c" providerId="ADAL" clId="{875B8239-94CC-4726-BB50-2C0794696BDA}" dt="2024-06-21T19:18:51.375" v="24" actId="478"/>
          <ac:spMkLst>
            <pc:docMk/>
            <pc:sldMk cId="2125224683" sldId="2147472042"/>
            <ac:spMk id="37" creationId="{B5859071-8FB2-2479-D352-386C515FB077}"/>
          </ac:spMkLst>
        </pc:spChg>
        <pc:spChg chg="del">
          <ac:chgData name="Edgard Morato" userId="1da6dde4-7cd4-47d1-b037-d62d00b7d62c" providerId="ADAL" clId="{875B8239-94CC-4726-BB50-2C0794696BDA}" dt="2024-06-21T19:18:51.375" v="24" actId="478"/>
          <ac:spMkLst>
            <pc:docMk/>
            <pc:sldMk cId="2125224683" sldId="2147472042"/>
            <ac:spMk id="38" creationId="{F55631A4-843F-567D-3F67-1384BAF8EF26}"/>
          </ac:spMkLst>
        </pc:spChg>
        <pc:spChg chg="del">
          <ac:chgData name="Edgard Morato" userId="1da6dde4-7cd4-47d1-b037-d62d00b7d62c" providerId="ADAL" clId="{875B8239-94CC-4726-BB50-2C0794696BDA}" dt="2024-06-21T19:18:51.375" v="24" actId="478"/>
          <ac:spMkLst>
            <pc:docMk/>
            <pc:sldMk cId="2125224683" sldId="2147472042"/>
            <ac:spMk id="39" creationId="{A9BC0AE5-B898-9518-0C6B-A33EF35353E1}"/>
          </ac:spMkLst>
        </pc:spChg>
        <pc:spChg chg="del">
          <ac:chgData name="Edgard Morato" userId="1da6dde4-7cd4-47d1-b037-d62d00b7d62c" providerId="ADAL" clId="{875B8239-94CC-4726-BB50-2C0794696BDA}" dt="2024-06-21T19:18:51.375" v="24" actId="478"/>
          <ac:spMkLst>
            <pc:docMk/>
            <pc:sldMk cId="2125224683" sldId="2147472042"/>
            <ac:spMk id="40" creationId="{125FF2B2-7CC2-538F-D8CE-70EC369CD11C}"/>
          </ac:spMkLst>
        </pc:spChg>
        <pc:spChg chg="del">
          <ac:chgData name="Edgard Morato" userId="1da6dde4-7cd4-47d1-b037-d62d00b7d62c" providerId="ADAL" clId="{875B8239-94CC-4726-BB50-2C0794696BDA}" dt="2024-06-21T19:18:51.375" v="24" actId="478"/>
          <ac:spMkLst>
            <pc:docMk/>
            <pc:sldMk cId="2125224683" sldId="2147472042"/>
            <ac:spMk id="41" creationId="{C4D1BF9F-E982-97ED-F616-84C333308234}"/>
          </ac:spMkLst>
        </pc:spChg>
        <pc:spChg chg="del">
          <ac:chgData name="Edgard Morato" userId="1da6dde4-7cd4-47d1-b037-d62d00b7d62c" providerId="ADAL" clId="{875B8239-94CC-4726-BB50-2C0794696BDA}" dt="2024-06-21T19:18:51.375" v="24" actId="478"/>
          <ac:spMkLst>
            <pc:docMk/>
            <pc:sldMk cId="2125224683" sldId="2147472042"/>
            <ac:spMk id="42" creationId="{CFAC0898-9C20-DD81-3B35-0C522AE209C8}"/>
          </ac:spMkLst>
        </pc:spChg>
        <pc:spChg chg="del">
          <ac:chgData name="Edgard Morato" userId="1da6dde4-7cd4-47d1-b037-d62d00b7d62c" providerId="ADAL" clId="{875B8239-94CC-4726-BB50-2C0794696BDA}" dt="2024-06-21T19:18:51.375" v="24" actId="478"/>
          <ac:spMkLst>
            <pc:docMk/>
            <pc:sldMk cId="2125224683" sldId="2147472042"/>
            <ac:spMk id="43" creationId="{7AC58117-71AE-031A-BEC4-502A5ACABBBB}"/>
          </ac:spMkLst>
        </pc:spChg>
        <pc:spChg chg="del">
          <ac:chgData name="Edgard Morato" userId="1da6dde4-7cd4-47d1-b037-d62d00b7d62c" providerId="ADAL" clId="{875B8239-94CC-4726-BB50-2C0794696BDA}" dt="2024-06-21T19:18:51.375" v="24" actId="478"/>
          <ac:spMkLst>
            <pc:docMk/>
            <pc:sldMk cId="2125224683" sldId="2147472042"/>
            <ac:spMk id="46" creationId="{7CB8446F-20F6-33CE-ED6E-A0AE33AC9754}"/>
          </ac:spMkLst>
        </pc:spChg>
        <pc:spChg chg="del">
          <ac:chgData name="Edgard Morato" userId="1da6dde4-7cd4-47d1-b037-d62d00b7d62c" providerId="ADAL" clId="{875B8239-94CC-4726-BB50-2C0794696BDA}" dt="2024-06-21T19:18:51.375" v="24" actId="478"/>
          <ac:spMkLst>
            <pc:docMk/>
            <pc:sldMk cId="2125224683" sldId="2147472042"/>
            <ac:spMk id="47" creationId="{E651496B-CAF7-B21A-7986-7700F7E9A695}"/>
          </ac:spMkLst>
        </pc:spChg>
        <pc:spChg chg="del">
          <ac:chgData name="Edgard Morato" userId="1da6dde4-7cd4-47d1-b037-d62d00b7d62c" providerId="ADAL" clId="{875B8239-94CC-4726-BB50-2C0794696BDA}" dt="2024-06-21T19:18:51.375" v="24" actId="478"/>
          <ac:spMkLst>
            <pc:docMk/>
            <pc:sldMk cId="2125224683" sldId="2147472042"/>
            <ac:spMk id="56" creationId="{450176C1-E15B-AD08-C0CB-CF8F02B6D617}"/>
          </ac:spMkLst>
        </pc:spChg>
        <pc:spChg chg="del">
          <ac:chgData name="Edgard Morato" userId="1da6dde4-7cd4-47d1-b037-d62d00b7d62c" providerId="ADAL" clId="{875B8239-94CC-4726-BB50-2C0794696BDA}" dt="2024-06-21T19:18:51.375" v="24" actId="478"/>
          <ac:spMkLst>
            <pc:docMk/>
            <pc:sldMk cId="2125224683" sldId="2147472042"/>
            <ac:spMk id="57" creationId="{A87447BE-2A7A-7687-DF32-D948A2D4AFF0}"/>
          </ac:spMkLst>
        </pc:spChg>
        <pc:spChg chg="del">
          <ac:chgData name="Edgard Morato" userId="1da6dde4-7cd4-47d1-b037-d62d00b7d62c" providerId="ADAL" clId="{875B8239-94CC-4726-BB50-2C0794696BDA}" dt="2024-06-21T19:18:51.375" v="24" actId="478"/>
          <ac:spMkLst>
            <pc:docMk/>
            <pc:sldMk cId="2125224683" sldId="2147472042"/>
            <ac:spMk id="58" creationId="{CDB75F4D-BB8A-2EC0-1BF8-8062B6AEF871}"/>
          </ac:spMkLst>
        </pc:spChg>
        <pc:spChg chg="del">
          <ac:chgData name="Edgard Morato" userId="1da6dde4-7cd4-47d1-b037-d62d00b7d62c" providerId="ADAL" clId="{875B8239-94CC-4726-BB50-2C0794696BDA}" dt="2024-06-21T19:18:51.375" v="24" actId="478"/>
          <ac:spMkLst>
            <pc:docMk/>
            <pc:sldMk cId="2125224683" sldId="2147472042"/>
            <ac:spMk id="59" creationId="{24F769C3-6430-0CC9-CAB1-9C3F8CA53F7A}"/>
          </ac:spMkLst>
        </pc:spChg>
        <pc:spChg chg="del">
          <ac:chgData name="Edgard Morato" userId="1da6dde4-7cd4-47d1-b037-d62d00b7d62c" providerId="ADAL" clId="{875B8239-94CC-4726-BB50-2C0794696BDA}" dt="2024-06-21T19:18:51.375" v="24" actId="478"/>
          <ac:spMkLst>
            <pc:docMk/>
            <pc:sldMk cId="2125224683" sldId="2147472042"/>
            <ac:spMk id="60" creationId="{B9EB8891-B050-BAA2-BC44-6B6435E34ACF}"/>
          </ac:spMkLst>
        </pc:spChg>
        <pc:spChg chg="del">
          <ac:chgData name="Edgard Morato" userId="1da6dde4-7cd4-47d1-b037-d62d00b7d62c" providerId="ADAL" clId="{875B8239-94CC-4726-BB50-2C0794696BDA}" dt="2024-06-21T19:18:51.375" v="24" actId="478"/>
          <ac:spMkLst>
            <pc:docMk/>
            <pc:sldMk cId="2125224683" sldId="2147472042"/>
            <ac:spMk id="61" creationId="{368E1EA3-777D-B02B-6FE0-97F33D25AF40}"/>
          </ac:spMkLst>
        </pc:spChg>
        <pc:spChg chg="del">
          <ac:chgData name="Edgard Morato" userId="1da6dde4-7cd4-47d1-b037-d62d00b7d62c" providerId="ADAL" clId="{875B8239-94CC-4726-BB50-2C0794696BDA}" dt="2024-06-21T19:18:51.375" v="24" actId="478"/>
          <ac:spMkLst>
            <pc:docMk/>
            <pc:sldMk cId="2125224683" sldId="2147472042"/>
            <ac:spMk id="62" creationId="{94691A3E-8B34-01BC-0389-DF83D2985C74}"/>
          </ac:spMkLst>
        </pc:spChg>
        <pc:spChg chg="del">
          <ac:chgData name="Edgard Morato" userId="1da6dde4-7cd4-47d1-b037-d62d00b7d62c" providerId="ADAL" clId="{875B8239-94CC-4726-BB50-2C0794696BDA}" dt="2024-06-21T19:18:51.375" v="24" actId="478"/>
          <ac:spMkLst>
            <pc:docMk/>
            <pc:sldMk cId="2125224683" sldId="2147472042"/>
            <ac:spMk id="63" creationId="{1EC3B2D5-6D0E-D757-A8BB-D512E5BAC404}"/>
          </ac:spMkLst>
        </pc:spChg>
        <pc:spChg chg="del">
          <ac:chgData name="Edgard Morato" userId="1da6dde4-7cd4-47d1-b037-d62d00b7d62c" providerId="ADAL" clId="{875B8239-94CC-4726-BB50-2C0794696BDA}" dt="2024-06-21T19:18:51.375" v="24" actId="478"/>
          <ac:spMkLst>
            <pc:docMk/>
            <pc:sldMk cId="2125224683" sldId="2147472042"/>
            <ac:spMk id="64" creationId="{6ADF74AE-EC7D-457B-06CA-252CB3DCED6E}"/>
          </ac:spMkLst>
        </pc:spChg>
        <pc:spChg chg="del">
          <ac:chgData name="Edgard Morato" userId="1da6dde4-7cd4-47d1-b037-d62d00b7d62c" providerId="ADAL" clId="{875B8239-94CC-4726-BB50-2C0794696BDA}" dt="2024-06-21T19:18:51.375" v="24" actId="478"/>
          <ac:spMkLst>
            <pc:docMk/>
            <pc:sldMk cId="2125224683" sldId="2147472042"/>
            <ac:spMk id="66" creationId="{C943FD67-A127-3DCF-3295-8FC15725BBCA}"/>
          </ac:spMkLst>
        </pc:spChg>
        <pc:spChg chg="del">
          <ac:chgData name="Edgard Morato" userId="1da6dde4-7cd4-47d1-b037-d62d00b7d62c" providerId="ADAL" clId="{875B8239-94CC-4726-BB50-2C0794696BDA}" dt="2024-06-21T19:18:51.375" v="24" actId="478"/>
          <ac:spMkLst>
            <pc:docMk/>
            <pc:sldMk cId="2125224683" sldId="2147472042"/>
            <ac:spMk id="67" creationId="{F44DC701-729B-65FE-7865-EC50DC64501E}"/>
          </ac:spMkLst>
        </pc:spChg>
        <pc:grpChg chg="del">
          <ac:chgData name="Edgard Morato" userId="1da6dde4-7cd4-47d1-b037-d62d00b7d62c" providerId="ADAL" clId="{875B8239-94CC-4726-BB50-2C0794696BDA}" dt="2024-06-21T19:18:51.375" v="24" actId="478"/>
          <ac:grpSpMkLst>
            <pc:docMk/>
            <pc:sldMk cId="2125224683" sldId="2147472042"/>
            <ac:grpSpMk id="68" creationId="{9F6C0768-87CB-DCEB-7793-1886B8A9CCB8}"/>
          </ac:grpSpMkLst>
        </pc:grpChg>
        <pc:picChg chg="add mod">
          <ac:chgData name="Edgard Morato" userId="1da6dde4-7cd4-47d1-b037-d62d00b7d62c" providerId="ADAL" clId="{875B8239-94CC-4726-BB50-2C0794696BDA}" dt="2024-06-21T19:36:51.060" v="131" actId="34135"/>
          <ac:picMkLst>
            <pc:docMk/>
            <pc:sldMk cId="2125224683" sldId="2147472042"/>
            <ac:picMk id="28" creationId="{92CBAF06-283B-42E7-1AC3-771A606F223D}"/>
          </ac:picMkLst>
        </pc:picChg>
        <pc:cxnChg chg="del">
          <ac:chgData name="Edgard Morato" userId="1da6dde4-7cd4-47d1-b037-d62d00b7d62c" providerId="ADAL" clId="{875B8239-94CC-4726-BB50-2C0794696BDA}" dt="2024-06-21T19:18:51.375" v="24" actId="478"/>
          <ac:cxnSpMkLst>
            <pc:docMk/>
            <pc:sldMk cId="2125224683" sldId="2147472042"/>
            <ac:cxnSpMk id="21" creationId="{526B4CD3-F6DE-8B4E-D4E4-94AFAB3E9B09}"/>
          </ac:cxnSpMkLst>
        </pc:cxnChg>
        <pc:cxnChg chg="del">
          <ac:chgData name="Edgard Morato" userId="1da6dde4-7cd4-47d1-b037-d62d00b7d62c" providerId="ADAL" clId="{875B8239-94CC-4726-BB50-2C0794696BDA}" dt="2024-06-21T19:18:51.375" v="24" actId="478"/>
          <ac:cxnSpMkLst>
            <pc:docMk/>
            <pc:sldMk cId="2125224683" sldId="2147472042"/>
            <ac:cxnSpMk id="27" creationId="{1C4CBB0A-97A5-CE71-CB5E-39FC6169FC30}"/>
          </ac:cxnSpMkLst>
        </pc:cxnChg>
      </pc:sldChg>
      <pc:sldChg chg="addSp delSp modSp mod delCm">
        <pc:chgData name="Edgard Morato" userId="1da6dde4-7cd4-47d1-b037-d62d00b7d62c" providerId="ADAL" clId="{875B8239-94CC-4726-BB50-2C0794696BDA}" dt="2024-06-21T19:37:09.715" v="137" actId="34135"/>
        <pc:sldMkLst>
          <pc:docMk/>
          <pc:sldMk cId="3302029058" sldId="2147472043"/>
        </pc:sldMkLst>
        <pc:spChg chg="del">
          <ac:chgData name="Edgard Morato" userId="1da6dde4-7cd4-47d1-b037-d62d00b7d62c" providerId="ADAL" clId="{875B8239-94CC-4726-BB50-2C0794696BDA}" dt="2024-06-21T19:20:19.696" v="39" actId="478"/>
          <ac:spMkLst>
            <pc:docMk/>
            <pc:sldMk cId="3302029058" sldId="2147472043"/>
            <ac:spMk id="2" creationId="{5CFFC444-2C71-A3B3-A52E-09120C0000C9}"/>
          </ac:spMkLst>
        </pc:spChg>
        <pc:spChg chg="del">
          <ac:chgData name="Edgard Morato" userId="1da6dde4-7cd4-47d1-b037-d62d00b7d62c" providerId="ADAL" clId="{875B8239-94CC-4726-BB50-2C0794696BDA}" dt="2024-06-21T19:20:19.696" v="39" actId="478"/>
          <ac:spMkLst>
            <pc:docMk/>
            <pc:sldMk cId="3302029058" sldId="2147472043"/>
            <ac:spMk id="4" creationId="{D1AD52F7-C628-3BD8-A9D4-E19510B8EA1D}"/>
          </ac:spMkLst>
        </pc:spChg>
        <pc:spChg chg="del">
          <ac:chgData name="Edgard Morato" userId="1da6dde4-7cd4-47d1-b037-d62d00b7d62c" providerId="ADAL" clId="{875B8239-94CC-4726-BB50-2C0794696BDA}" dt="2024-06-21T19:20:19.696" v="39" actId="478"/>
          <ac:spMkLst>
            <pc:docMk/>
            <pc:sldMk cId="3302029058" sldId="2147472043"/>
            <ac:spMk id="5" creationId="{4AE9062A-F68B-F8E2-CF2E-4B22AA1188E5}"/>
          </ac:spMkLst>
        </pc:spChg>
        <pc:spChg chg="del">
          <ac:chgData name="Edgard Morato" userId="1da6dde4-7cd4-47d1-b037-d62d00b7d62c" providerId="ADAL" clId="{875B8239-94CC-4726-BB50-2C0794696BDA}" dt="2024-06-21T19:20:19.696" v="39" actId="478"/>
          <ac:spMkLst>
            <pc:docMk/>
            <pc:sldMk cId="3302029058" sldId="2147472043"/>
            <ac:spMk id="6" creationId="{05459198-BF6C-51BA-0B93-538EF75C8B89}"/>
          </ac:spMkLst>
        </pc:spChg>
        <pc:spChg chg="del">
          <ac:chgData name="Edgard Morato" userId="1da6dde4-7cd4-47d1-b037-d62d00b7d62c" providerId="ADAL" clId="{875B8239-94CC-4726-BB50-2C0794696BDA}" dt="2024-06-21T19:20:19.696" v="39" actId="478"/>
          <ac:spMkLst>
            <pc:docMk/>
            <pc:sldMk cId="3302029058" sldId="2147472043"/>
            <ac:spMk id="7" creationId="{657FA149-26FC-F7BB-D65C-86A8C180CE70}"/>
          </ac:spMkLst>
        </pc:spChg>
        <pc:spChg chg="del">
          <ac:chgData name="Edgard Morato" userId="1da6dde4-7cd4-47d1-b037-d62d00b7d62c" providerId="ADAL" clId="{875B8239-94CC-4726-BB50-2C0794696BDA}" dt="2024-06-21T19:20:19.696" v="39" actId="478"/>
          <ac:spMkLst>
            <pc:docMk/>
            <pc:sldMk cId="3302029058" sldId="2147472043"/>
            <ac:spMk id="8" creationId="{3B63655D-DEC8-B98C-BBDC-A5156922B927}"/>
          </ac:spMkLst>
        </pc:spChg>
        <pc:spChg chg="add del mod">
          <ac:chgData name="Edgard Morato" userId="1da6dde4-7cd4-47d1-b037-d62d00b7d62c" providerId="ADAL" clId="{875B8239-94CC-4726-BB50-2C0794696BDA}" dt="2024-06-21T19:20:21.088" v="40" actId="478"/>
          <ac:spMkLst>
            <pc:docMk/>
            <pc:sldMk cId="3302029058" sldId="2147472043"/>
            <ac:spMk id="9" creationId="{BDB55025-9549-9DC2-2599-66DADF6D981B}"/>
          </ac:spMkLst>
        </pc:spChg>
        <pc:picChg chg="add mod">
          <ac:chgData name="Edgard Morato" userId="1da6dde4-7cd4-47d1-b037-d62d00b7d62c" providerId="ADAL" clId="{875B8239-94CC-4726-BB50-2C0794696BDA}" dt="2024-06-21T19:37:09.715" v="137" actId="34135"/>
          <ac:picMkLst>
            <pc:docMk/>
            <pc:sldMk cId="3302029058" sldId="2147472043"/>
            <ac:picMk id="11" creationId="{395F5274-560E-760B-8FF2-7826C8339764}"/>
          </ac:picMkLst>
        </pc:picChg>
        <pc:picChg chg="del">
          <ac:chgData name="Edgard Morato" userId="1da6dde4-7cd4-47d1-b037-d62d00b7d62c" providerId="ADAL" clId="{875B8239-94CC-4726-BB50-2C0794696BDA}" dt="2024-06-21T19:20:19.696" v="39" actId="478"/>
          <ac:picMkLst>
            <pc:docMk/>
            <pc:sldMk cId="3302029058" sldId="2147472043"/>
            <ac:picMk id="44" creationId="{F7974B5B-7145-0CB5-BA97-531579E218C4}"/>
          </ac:picMkLst>
        </pc:picChg>
        <pc:picChg chg="del">
          <ac:chgData name="Edgard Morato" userId="1da6dde4-7cd4-47d1-b037-d62d00b7d62c" providerId="ADAL" clId="{875B8239-94CC-4726-BB50-2C0794696BDA}" dt="2024-06-21T19:20:19.696" v="39" actId="478"/>
          <ac:picMkLst>
            <pc:docMk/>
            <pc:sldMk cId="3302029058" sldId="2147472043"/>
            <ac:picMk id="46" creationId="{F54FFFAB-980D-9D1B-62BB-BFC49231B093}"/>
          </ac:picMkLst>
        </pc:picChg>
        <pc:picChg chg="del">
          <ac:chgData name="Edgard Morato" userId="1da6dde4-7cd4-47d1-b037-d62d00b7d62c" providerId="ADAL" clId="{875B8239-94CC-4726-BB50-2C0794696BDA}" dt="2024-06-21T19:20:19.696" v="39" actId="478"/>
          <ac:picMkLst>
            <pc:docMk/>
            <pc:sldMk cId="3302029058" sldId="2147472043"/>
            <ac:picMk id="47" creationId="{E1073893-163F-108E-1A76-B59762EB8D8D}"/>
          </ac:picMkLst>
        </pc:picChg>
        <pc:cxnChg chg="del">
          <ac:chgData name="Edgard Morato" userId="1da6dde4-7cd4-47d1-b037-d62d00b7d62c" providerId="ADAL" clId="{875B8239-94CC-4726-BB50-2C0794696BDA}" dt="2024-06-21T19:20:19.696" v="39" actId="478"/>
          <ac:cxnSpMkLst>
            <pc:docMk/>
            <pc:sldMk cId="3302029058" sldId="2147472043"/>
            <ac:cxnSpMk id="12" creationId="{F6CA94D6-E464-A38E-46D2-083B58ABAFFB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dgard Morato" userId="1da6dde4-7cd4-47d1-b037-d62d00b7d62c" providerId="ADAL" clId="{875B8239-94CC-4726-BB50-2C0794696BDA}" dt="2024-06-21T19:25:47.713" v="97"/>
              <pc2:cmMkLst xmlns:pc2="http://schemas.microsoft.com/office/powerpoint/2019/9/main/command">
                <pc:docMk/>
                <pc:sldMk cId="3302029058" sldId="2147472043"/>
                <pc2:cmMk id="{E96E8199-D0BF-488A-9182-6C535C35BF81}"/>
              </pc2:cmMkLst>
            </pc226:cmChg>
          </p:ext>
        </pc:extLst>
      </pc:sldChg>
      <pc:sldChg chg="addSp delSp modSp mod">
        <pc:chgData name="Edgard Morato" userId="1da6dde4-7cd4-47d1-b037-d62d00b7d62c" providerId="ADAL" clId="{875B8239-94CC-4726-BB50-2C0794696BDA}" dt="2024-06-21T19:37:02.933" v="135" actId="34135"/>
        <pc:sldMkLst>
          <pc:docMk/>
          <pc:sldMk cId="1957849560" sldId="2147472045"/>
        </pc:sldMkLst>
        <pc:spChg chg="del">
          <ac:chgData name="Edgard Morato" userId="1da6dde4-7cd4-47d1-b037-d62d00b7d62c" providerId="ADAL" clId="{875B8239-94CC-4726-BB50-2C0794696BDA}" dt="2024-06-21T19:19:53.541" v="35" actId="478"/>
          <ac:spMkLst>
            <pc:docMk/>
            <pc:sldMk cId="1957849560" sldId="2147472045"/>
            <ac:spMk id="3" creationId="{E09B3767-EB50-942C-E688-99362ABB8B97}"/>
          </ac:spMkLst>
        </pc:spChg>
        <pc:spChg chg="del">
          <ac:chgData name="Edgard Morato" userId="1da6dde4-7cd4-47d1-b037-d62d00b7d62c" providerId="ADAL" clId="{875B8239-94CC-4726-BB50-2C0794696BDA}" dt="2024-06-21T19:19:53.541" v="35" actId="478"/>
          <ac:spMkLst>
            <pc:docMk/>
            <pc:sldMk cId="1957849560" sldId="2147472045"/>
            <ac:spMk id="4" creationId="{820696D6-CCE7-EACF-7C83-C8F0447397AA}"/>
          </ac:spMkLst>
        </pc:spChg>
        <pc:spChg chg="del">
          <ac:chgData name="Edgard Morato" userId="1da6dde4-7cd4-47d1-b037-d62d00b7d62c" providerId="ADAL" clId="{875B8239-94CC-4726-BB50-2C0794696BDA}" dt="2024-06-21T19:19:53.541" v="35" actId="478"/>
          <ac:spMkLst>
            <pc:docMk/>
            <pc:sldMk cId="1957849560" sldId="2147472045"/>
            <ac:spMk id="5" creationId="{B9AB7CB4-C3E5-A73F-8387-F6B939FB1E18}"/>
          </ac:spMkLst>
        </pc:spChg>
        <pc:spChg chg="del">
          <ac:chgData name="Edgard Morato" userId="1da6dde4-7cd4-47d1-b037-d62d00b7d62c" providerId="ADAL" clId="{875B8239-94CC-4726-BB50-2C0794696BDA}" dt="2024-06-21T19:19:53.541" v="35" actId="478"/>
          <ac:spMkLst>
            <pc:docMk/>
            <pc:sldMk cId="1957849560" sldId="2147472045"/>
            <ac:spMk id="6" creationId="{BF98F0C6-480C-CF2F-9E06-B9D33F40413D}"/>
          </ac:spMkLst>
        </pc:spChg>
        <pc:spChg chg="del">
          <ac:chgData name="Edgard Morato" userId="1da6dde4-7cd4-47d1-b037-d62d00b7d62c" providerId="ADAL" clId="{875B8239-94CC-4726-BB50-2C0794696BDA}" dt="2024-06-21T19:19:53.541" v="35" actId="478"/>
          <ac:spMkLst>
            <pc:docMk/>
            <pc:sldMk cId="1957849560" sldId="2147472045"/>
            <ac:spMk id="7" creationId="{77186992-C34E-3CF8-AAF3-52326611076F}"/>
          </ac:spMkLst>
        </pc:spChg>
        <pc:spChg chg="del">
          <ac:chgData name="Edgard Morato" userId="1da6dde4-7cd4-47d1-b037-d62d00b7d62c" providerId="ADAL" clId="{875B8239-94CC-4726-BB50-2C0794696BDA}" dt="2024-06-21T19:19:53.541" v="35" actId="478"/>
          <ac:spMkLst>
            <pc:docMk/>
            <pc:sldMk cId="1957849560" sldId="2147472045"/>
            <ac:spMk id="8" creationId="{6D71326E-85FA-05BF-40BE-C219378F8EAC}"/>
          </ac:spMkLst>
        </pc:spChg>
        <pc:spChg chg="del">
          <ac:chgData name="Edgard Morato" userId="1da6dde4-7cd4-47d1-b037-d62d00b7d62c" providerId="ADAL" clId="{875B8239-94CC-4726-BB50-2C0794696BDA}" dt="2024-06-21T19:19:53.541" v="35" actId="478"/>
          <ac:spMkLst>
            <pc:docMk/>
            <pc:sldMk cId="1957849560" sldId="2147472045"/>
            <ac:spMk id="9" creationId="{9A3464B9-DBD6-BD3A-36F3-7390CCDE8E6E}"/>
          </ac:spMkLst>
        </pc:spChg>
        <pc:spChg chg="del">
          <ac:chgData name="Edgard Morato" userId="1da6dde4-7cd4-47d1-b037-d62d00b7d62c" providerId="ADAL" clId="{875B8239-94CC-4726-BB50-2C0794696BDA}" dt="2024-06-21T19:19:53.541" v="35" actId="478"/>
          <ac:spMkLst>
            <pc:docMk/>
            <pc:sldMk cId="1957849560" sldId="2147472045"/>
            <ac:spMk id="10" creationId="{AD7D1C69-5293-2771-3F8D-A0748F7DB4E7}"/>
          </ac:spMkLst>
        </pc:spChg>
        <pc:spChg chg="del">
          <ac:chgData name="Edgard Morato" userId="1da6dde4-7cd4-47d1-b037-d62d00b7d62c" providerId="ADAL" clId="{875B8239-94CC-4726-BB50-2C0794696BDA}" dt="2024-06-21T19:19:53.541" v="35" actId="478"/>
          <ac:spMkLst>
            <pc:docMk/>
            <pc:sldMk cId="1957849560" sldId="2147472045"/>
            <ac:spMk id="11" creationId="{B7FF6236-AC94-54D6-0E92-2D68C17E6D56}"/>
          </ac:spMkLst>
        </pc:spChg>
        <pc:spChg chg="del">
          <ac:chgData name="Edgard Morato" userId="1da6dde4-7cd4-47d1-b037-d62d00b7d62c" providerId="ADAL" clId="{875B8239-94CC-4726-BB50-2C0794696BDA}" dt="2024-06-21T19:19:53.541" v="35" actId="478"/>
          <ac:spMkLst>
            <pc:docMk/>
            <pc:sldMk cId="1957849560" sldId="2147472045"/>
            <ac:spMk id="13" creationId="{A8981F99-BC33-3FBA-304E-FC4C567CE679}"/>
          </ac:spMkLst>
        </pc:spChg>
        <pc:spChg chg="del">
          <ac:chgData name="Edgard Morato" userId="1da6dde4-7cd4-47d1-b037-d62d00b7d62c" providerId="ADAL" clId="{875B8239-94CC-4726-BB50-2C0794696BDA}" dt="2024-06-21T19:19:53.541" v="35" actId="478"/>
          <ac:spMkLst>
            <pc:docMk/>
            <pc:sldMk cId="1957849560" sldId="2147472045"/>
            <ac:spMk id="14" creationId="{6403D1B2-A656-6229-6CB3-B4355E4A375D}"/>
          </ac:spMkLst>
        </pc:spChg>
        <pc:spChg chg="del">
          <ac:chgData name="Edgard Morato" userId="1da6dde4-7cd4-47d1-b037-d62d00b7d62c" providerId="ADAL" clId="{875B8239-94CC-4726-BB50-2C0794696BDA}" dt="2024-06-21T19:19:53.541" v="35" actId="478"/>
          <ac:spMkLst>
            <pc:docMk/>
            <pc:sldMk cId="1957849560" sldId="2147472045"/>
            <ac:spMk id="16" creationId="{B791F247-86F8-E487-54A9-486C385D3B24}"/>
          </ac:spMkLst>
        </pc:spChg>
        <pc:spChg chg="del">
          <ac:chgData name="Edgard Morato" userId="1da6dde4-7cd4-47d1-b037-d62d00b7d62c" providerId="ADAL" clId="{875B8239-94CC-4726-BB50-2C0794696BDA}" dt="2024-06-21T19:19:53.541" v="35" actId="478"/>
          <ac:spMkLst>
            <pc:docMk/>
            <pc:sldMk cId="1957849560" sldId="2147472045"/>
            <ac:spMk id="17" creationId="{7A5E4397-8338-945F-12B1-23BBF2C2ADAC}"/>
          </ac:spMkLst>
        </pc:spChg>
        <pc:spChg chg="del">
          <ac:chgData name="Edgard Morato" userId="1da6dde4-7cd4-47d1-b037-d62d00b7d62c" providerId="ADAL" clId="{875B8239-94CC-4726-BB50-2C0794696BDA}" dt="2024-06-21T19:19:53.541" v="35" actId="478"/>
          <ac:spMkLst>
            <pc:docMk/>
            <pc:sldMk cId="1957849560" sldId="2147472045"/>
            <ac:spMk id="18" creationId="{61736623-56E8-F4B5-3F65-699AE12F5F0A}"/>
          </ac:spMkLst>
        </pc:spChg>
        <pc:spChg chg="del">
          <ac:chgData name="Edgard Morato" userId="1da6dde4-7cd4-47d1-b037-d62d00b7d62c" providerId="ADAL" clId="{875B8239-94CC-4726-BB50-2C0794696BDA}" dt="2024-06-21T19:19:53.541" v="35" actId="478"/>
          <ac:spMkLst>
            <pc:docMk/>
            <pc:sldMk cId="1957849560" sldId="2147472045"/>
            <ac:spMk id="19" creationId="{D9576ABE-2CE5-DE47-D47D-162CFAE43432}"/>
          </ac:spMkLst>
        </pc:spChg>
        <pc:spChg chg="del">
          <ac:chgData name="Edgard Morato" userId="1da6dde4-7cd4-47d1-b037-d62d00b7d62c" providerId="ADAL" clId="{875B8239-94CC-4726-BB50-2C0794696BDA}" dt="2024-06-21T19:19:53.541" v="35" actId="478"/>
          <ac:spMkLst>
            <pc:docMk/>
            <pc:sldMk cId="1957849560" sldId="2147472045"/>
            <ac:spMk id="20" creationId="{287C829D-72CB-F171-E637-B93F1A54964C}"/>
          </ac:spMkLst>
        </pc:spChg>
        <pc:spChg chg="del">
          <ac:chgData name="Edgard Morato" userId="1da6dde4-7cd4-47d1-b037-d62d00b7d62c" providerId="ADAL" clId="{875B8239-94CC-4726-BB50-2C0794696BDA}" dt="2024-06-21T19:19:53.541" v="35" actId="478"/>
          <ac:spMkLst>
            <pc:docMk/>
            <pc:sldMk cId="1957849560" sldId="2147472045"/>
            <ac:spMk id="21" creationId="{A908D109-87B3-2611-A3D4-BBFE4451ECA6}"/>
          </ac:spMkLst>
        </pc:spChg>
        <pc:spChg chg="del">
          <ac:chgData name="Edgard Morato" userId="1da6dde4-7cd4-47d1-b037-d62d00b7d62c" providerId="ADAL" clId="{875B8239-94CC-4726-BB50-2C0794696BDA}" dt="2024-06-21T19:19:53.541" v="35" actId="478"/>
          <ac:spMkLst>
            <pc:docMk/>
            <pc:sldMk cId="1957849560" sldId="2147472045"/>
            <ac:spMk id="25" creationId="{81A07D4B-4E0A-4ACD-49FC-1BE145B2D557}"/>
          </ac:spMkLst>
        </pc:spChg>
        <pc:spChg chg="del">
          <ac:chgData name="Edgard Morato" userId="1da6dde4-7cd4-47d1-b037-d62d00b7d62c" providerId="ADAL" clId="{875B8239-94CC-4726-BB50-2C0794696BDA}" dt="2024-06-21T19:19:53.541" v="35" actId="478"/>
          <ac:spMkLst>
            <pc:docMk/>
            <pc:sldMk cId="1957849560" sldId="2147472045"/>
            <ac:spMk id="31" creationId="{A6B676BF-C0C0-A5DC-0E9C-526A17A673F4}"/>
          </ac:spMkLst>
        </pc:spChg>
        <pc:spChg chg="del">
          <ac:chgData name="Edgard Morato" userId="1da6dde4-7cd4-47d1-b037-d62d00b7d62c" providerId="ADAL" clId="{875B8239-94CC-4726-BB50-2C0794696BDA}" dt="2024-06-21T19:19:53.541" v="35" actId="478"/>
          <ac:spMkLst>
            <pc:docMk/>
            <pc:sldMk cId="1957849560" sldId="2147472045"/>
            <ac:spMk id="38" creationId="{A54A2BF5-BB6B-62D2-3B71-52C042AF5272}"/>
          </ac:spMkLst>
        </pc:spChg>
        <pc:spChg chg="del">
          <ac:chgData name="Edgard Morato" userId="1da6dde4-7cd4-47d1-b037-d62d00b7d62c" providerId="ADAL" clId="{875B8239-94CC-4726-BB50-2C0794696BDA}" dt="2024-06-21T19:19:53.541" v="35" actId="478"/>
          <ac:spMkLst>
            <pc:docMk/>
            <pc:sldMk cId="1957849560" sldId="2147472045"/>
            <ac:spMk id="40" creationId="{B6DF993A-AD5E-5A6E-DFE2-7ADE0B99577D}"/>
          </ac:spMkLst>
        </pc:spChg>
        <pc:spChg chg="del">
          <ac:chgData name="Edgard Morato" userId="1da6dde4-7cd4-47d1-b037-d62d00b7d62c" providerId="ADAL" clId="{875B8239-94CC-4726-BB50-2C0794696BDA}" dt="2024-06-21T19:19:53.541" v="35" actId="478"/>
          <ac:spMkLst>
            <pc:docMk/>
            <pc:sldMk cId="1957849560" sldId="2147472045"/>
            <ac:spMk id="41" creationId="{641DF651-0EF0-F0B0-02BD-8A7226F0584E}"/>
          </ac:spMkLst>
        </pc:spChg>
        <pc:spChg chg="del">
          <ac:chgData name="Edgard Morato" userId="1da6dde4-7cd4-47d1-b037-d62d00b7d62c" providerId="ADAL" clId="{875B8239-94CC-4726-BB50-2C0794696BDA}" dt="2024-06-21T19:19:53.541" v="35" actId="478"/>
          <ac:spMkLst>
            <pc:docMk/>
            <pc:sldMk cId="1957849560" sldId="2147472045"/>
            <ac:spMk id="46" creationId="{1822CB7B-2E72-8717-07DE-67358C55F73A}"/>
          </ac:spMkLst>
        </pc:spChg>
        <pc:spChg chg="del">
          <ac:chgData name="Edgard Morato" userId="1da6dde4-7cd4-47d1-b037-d62d00b7d62c" providerId="ADAL" clId="{875B8239-94CC-4726-BB50-2C0794696BDA}" dt="2024-06-21T19:19:53.541" v="35" actId="478"/>
          <ac:spMkLst>
            <pc:docMk/>
            <pc:sldMk cId="1957849560" sldId="2147472045"/>
            <ac:spMk id="47" creationId="{55AB68F2-1F84-EFBC-4D1D-A8CCB8A0F7B4}"/>
          </ac:spMkLst>
        </pc:spChg>
        <pc:spChg chg="del">
          <ac:chgData name="Edgard Morato" userId="1da6dde4-7cd4-47d1-b037-d62d00b7d62c" providerId="ADAL" clId="{875B8239-94CC-4726-BB50-2C0794696BDA}" dt="2024-06-21T19:19:53.541" v="35" actId="478"/>
          <ac:spMkLst>
            <pc:docMk/>
            <pc:sldMk cId="1957849560" sldId="2147472045"/>
            <ac:spMk id="48" creationId="{556041AF-ABAC-45B6-7FC2-8E019644A5D0}"/>
          </ac:spMkLst>
        </pc:spChg>
        <pc:spChg chg="del">
          <ac:chgData name="Edgard Morato" userId="1da6dde4-7cd4-47d1-b037-d62d00b7d62c" providerId="ADAL" clId="{875B8239-94CC-4726-BB50-2C0794696BDA}" dt="2024-06-21T19:19:53.541" v="35" actId="478"/>
          <ac:spMkLst>
            <pc:docMk/>
            <pc:sldMk cId="1957849560" sldId="2147472045"/>
            <ac:spMk id="49" creationId="{5E192AD9-D75F-D3F3-C864-3F3D96CD6B5E}"/>
          </ac:spMkLst>
        </pc:spChg>
        <pc:spChg chg="del">
          <ac:chgData name="Edgard Morato" userId="1da6dde4-7cd4-47d1-b037-d62d00b7d62c" providerId="ADAL" clId="{875B8239-94CC-4726-BB50-2C0794696BDA}" dt="2024-06-21T19:19:53.541" v="35" actId="478"/>
          <ac:spMkLst>
            <pc:docMk/>
            <pc:sldMk cId="1957849560" sldId="2147472045"/>
            <ac:spMk id="50" creationId="{9406D98B-31A4-6EB6-4FFE-E48EBD8A172D}"/>
          </ac:spMkLst>
        </pc:spChg>
        <pc:spChg chg="del">
          <ac:chgData name="Edgard Morato" userId="1da6dde4-7cd4-47d1-b037-d62d00b7d62c" providerId="ADAL" clId="{875B8239-94CC-4726-BB50-2C0794696BDA}" dt="2024-06-21T19:19:53.541" v="35" actId="478"/>
          <ac:spMkLst>
            <pc:docMk/>
            <pc:sldMk cId="1957849560" sldId="2147472045"/>
            <ac:spMk id="51" creationId="{5465680A-2D43-E428-81F8-31118A7E5DAA}"/>
          </ac:spMkLst>
        </pc:spChg>
        <pc:spChg chg="del">
          <ac:chgData name="Edgard Morato" userId="1da6dde4-7cd4-47d1-b037-d62d00b7d62c" providerId="ADAL" clId="{875B8239-94CC-4726-BB50-2C0794696BDA}" dt="2024-06-21T19:19:53.541" v="35" actId="478"/>
          <ac:spMkLst>
            <pc:docMk/>
            <pc:sldMk cId="1957849560" sldId="2147472045"/>
            <ac:spMk id="52" creationId="{2A054E38-AA2F-E2FC-DA4E-DFC18BC4B49D}"/>
          </ac:spMkLst>
        </pc:spChg>
        <pc:spChg chg="del">
          <ac:chgData name="Edgard Morato" userId="1da6dde4-7cd4-47d1-b037-d62d00b7d62c" providerId="ADAL" clId="{875B8239-94CC-4726-BB50-2C0794696BDA}" dt="2024-06-21T19:19:53.541" v="35" actId="478"/>
          <ac:spMkLst>
            <pc:docMk/>
            <pc:sldMk cId="1957849560" sldId="2147472045"/>
            <ac:spMk id="53" creationId="{4D4DB09A-0B2E-1AF9-38A6-583D24921A4C}"/>
          </ac:spMkLst>
        </pc:spChg>
        <pc:spChg chg="del">
          <ac:chgData name="Edgard Morato" userId="1da6dde4-7cd4-47d1-b037-d62d00b7d62c" providerId="ADAL" clId="{875B8239-94CC-4726-BB50-2C0794696BDA}" dt="2024-06-21T19:19:53.541" v="35" actId="478"/>
          <ac:spMkLst>
            <pc:docMk/>
            <pc:sldMk cId="1957849560" sldId="2147472045"/>
            <ac:spMk id="54" creationId="{41BD222F-CBAE-A359-20D6-BE05CF19AED1}"/>
          </ac:spMkLst>
        </pc:spChg>
        <pc:spChg chg="del">
          <ac:chgData name="Edgard Morato" userId="1da6dde4-7cd4-47d1-b037-d62d00b7d62c" providerId="ADAL" clId="{875B8239-94CC-4726-BB50-2C0794696BDA}" dt="2024-06-21T19:19:53.541" v="35" actId="478"/>
          <ac:spMkLst>
            <pc:docMk/>
            <pc:sldMk cId="1957849560" sldId="2147472045"/>
            <ac:spMk id="55" creationId="{B3E74B3B-73F8-385E-D1F9-A50856ECF37A}"/>
          </ac:spMkLst>
        </pc:spChg>
        <pc:spChg chg="del">
          <ac:chgData name="Edgard Morato" userId="1da6dde4-7cd4-47d1-b037-d62d00b7d62c" providerId="ADAL" clId="{875B8239-94CC-4726-BB50-2C0794696BDA}" dt="2024-06-21T19:19:53.541" v="35" actId="478"/>
          <ac:spMkLst>
            <pc:docMk/>
            <pc:sldMk cId="1957849560" sldId="2147472045"/>
            <ac:spMk id="56" creationId="{DDAC80BF-510B-5FC9-EF17-11F6F2CF314F}"/>
          </ac:spMkLst>
        </pc:spChg>
        <pc:spChg chg="del">
          <ac:chgData name="Edgard Morato" userId="1da6dde4-7cd4-47d1-b037-d62d00b7d62c" providerId="ADAL" clId="{875B8239-94CC-4726-BB50-2C0794696BDA}" dt="2024-06-21T19:19:53.541" v="35" actId="478"/>
          <ac:spMkLst>
            <pc:docMk/>
            <pc:sldMk cId="1957849560" sldId="2147472045"/>
            <ac:spMk id="57" creationId="{742753EB-79A2-7B73-CEFA-BA0D2A46AFD9}"/>
          </ac:spMkLst>
        </pc:spChg>
        <pc:spChg chg="del">
          <ac:chgData name="Edgard Morato" userId="1da6dde4-7cd4-47d1-b037-d62d00b7d62c" providerId="ADAL" clId="{875B8239-94CC-4726-BB50-2C0794696BDA}" dt="2024-06-21T19:19:53.541" v="35" actId="478"/>
          <ac:spMkLst>
            <pc:docMk/>
            <pc:sldMk cId="1957849560" sldId="2147472045"/>
            <ac:spMk id="58" creationId="{ED4FDD65-D804-BE87-CB9A-DF12250FB27E}"/>
          </ac:spMkLst>
        </pc:spChg>
        <pc:spChg chg="del">
          <ac:chgData name="Edgard Morato" userId="1da6dde4-7cd4-47d1-b037-d62d00b7d62c" providerId="ADAL" clId="{875B8239-94CC-4726-BB50-2C0794696BDA}" dt="2024-06-21T19:19:53.541" v="35" actId="478"/>
          <ac:spMkLst>
            <pc:docMk/>
            <pc:sldMk cId="1957849560" sldId="2147472045"/>
            <ac:spMk id="59" creationId="{0721B23F-7805-F94B-918D-813E46B60F8D}"/>
          </ac:spMkLst>
        </pc:spChg>
        <pc:spChg chg="del">
          <ac:chgData name="Edgard Morato" userId="1da6dde4-7cd4-47d1-b037-d62d00b7d62c" providerId="ADAL" clId="{875B8239-94CC-4726-BB50-2C0794696BDA}" dt="2024-06-21T19:19:53.541" v="35" actId="478"/>
          <ac:spMkLst>
            <pc:docMk/>
            <pc:sldMk cId="1957849560" sldId="2147472045"/>
            <ac:spMk id="60" creationId="{83D60FAA-C55A-47B1-05C5-92E93CC594CE}"/>
          </ac:spMkLst>
        </pc:spChg>
        <pc:spChg chg="del">
          <ac:chgData name="Edgard Morato" userId="1da6dde4-7cd4-47d1-b037-d62d00b7d62c" providerId="ADAL" clId="{875B8239-94CC-4726-BB50-2C0794696BDA}" dt="2024-06-21T19:19:53.541" v="35" actId="478"/>
          <ac:spMkLst>
            <pc:docMk/>
            <pc:sldMk cId="1957849560" sldId="2147472045"/>
            <ac:spMk id="61" creationId="{6998A433-8585-244A-39BD-6971271DA8FF}"/>
          </ac:spMkLst>
        </pc:spChg>
        <pc:spChg chg="del">
          <ac:chgData name="Edgard Morato" userId="1da6dde4-7cd4-47d1-b037-d62d00b7d62c" providerId="ADAL" clId="{875B8239-94CC-4726-BB50-2C0794696BDA}" dt="2024-06-21T19:19:53.541" v="35" actId="478"/>
          <ac:spMkLst>
            <pc:docMk/>
            <pc:sldMk cId="1957849560" sldId="2147472045"/>
            <ac:spMk id="62" creationId="{5E38070C-AB8A-949A-3720-49E27699AD54}"/>
          </ac:spMkLst>
        </pc:spChg>
        <pc:spChg chg="del">
          <ac:chgData name="Edgard Morato" userId="1da6dde4-7cd4-47d1-b037-d62d00b7d62c" providerId="ADAL" clId="{875B8239-94CC-4726-BB50-2C0794696BDA}" dt="2024-06-21T19:19:53.541" v="35" actId="478"/>
          <ac:spMkLst>
            <pc:docMk/>
            <pc:sldMk cId="1957849560" sldId="2147472045"/>
            <ac:spMk id="63" creationId="{39CB74D6-1F98-33F0-EDC0-B79F75920934}"/>
          </ac:spMkLst>
        </pc:spChg>
        <pc:spChg chg="del">
          <ac:chgData name="Edgard Morato" userId="1da6dde4-7cd4-47d1-b037-d62d00b7d62c" providerId="ADAL" clId="{875B8239-94CC-4726-BB50-2C0794696BDA}" dt="2024-06-21T19:19:53.541" v="35" actId="478"/>
          <ac:spMkLst>
            <pc:docMk/>
            <pc:sldMk cId="1957849560" sldId="2147472045"/>
            <ac:spMk id="64" creationId="{55194CFD-2601-760A-5089-B3979BAAFA26}"/>
          </ac:spMkLst>
        </pc:spChg>
        <pc:spChg chg="del">
          <ac:chgData name="Edgard Morato" userId="1da6dde4-7cd4-47d1-b037-d62d00b7d62c" providerId="ADAL" clId="{875B8239-94CC-4726-BB50-2C0794696BDA}" dt="2024-06-21T19:19:53.541" v="35" actId="478"/>
          <ac:spMkLst>
            <pc:docMk/>
            <pc:sldMk cId="1957849560" sldId="2147472045"/>
            <ac:spMk id="65" creationId="{77FD4ACD-2A36-4748-E24D-A35C5C0B82C9}"/>
          </ac:spMkLst>
        </pc:spChg>
        <pc:spChg chg="del">
          <ac:chgData name="Edgard Morato" userId="1da6dde4-7cd4-47d1-b037-d62d00b7d62c" providerId="ADAL" clId="{875B8239-94CC-4726-BB50-2C0794696BDA}" dt="2024-06-21T19:19:53.541" v="35" actId="478"/>
          <ac:spMkLst>
            <pc:docMk/>
            <pc:sldMk cId="1957849560" sldId="2147472045"/>
            <ac:spMk id="66" creationId="{8DF83BBC-8BE8-50AF-B5DC-8800FDE8BBC0}"/>
          </ac:spMkLst>
        </pc:spChg>
        <pc:spChg chg="del">
          <ac:chgData name="Edgard Morato" userId="1da6dde4-7cd4-47d1-b037-d62d00b7d62c" providerId="ADAL" clId="{875B8239-94CC-4726-BB50-2C0794696BDA}" dt="2024-06-21T19:19:53.541" v="35" actId="478"/>
          <ac:spMkLst>
            <pc:docMk/>
            <pc:sldMk cId="1957849560" sldId="2147472045"/>
            <ac:spMk id="67" creationId="{5BA8B5BC-04D6-1F59-D8C5-DF550AA19884}"/>
          </ac:spMkLst>
        </pc:spChg>
        <pc:spChg chg="del">
          <ac:chgData name="Edgard Morato" userId="1da6dde4-7cd4-47d1-b037-d62d00b7d62c" providerId="ADAL" clId="{875B8239-94CC-4726-BB50-2C0794696BDA}" dt="2024-06-21T19:19:53.541" v="35" actId="478"/>
          <ac:spMkLst>
            <pc:docMk/>
            <pc:sldMk cId="1957849560" sldId="2147472045"/>
            <ac:spMk id="68" creationId="{21CD7C33-A19D-5404-75C7-481796A6694E}"/>
          </ac:spMkLst>
        </pc:spChg>
        <pc:spChg chg="del">
          <ac:chgData name="Edgard Morato" userId="1da6dde4-7cd4-47d1-b037-d62d00b7d62c" providerId="ADAL" clId="{875B8239-94CC-4726-BB50-2C0794696BDA}" dt="2024-06-21T19:19:53.541" v="35" actId="478"/>
          <ac:spMkLst>
            <pc:docMk/>
            <pc:sldMk cId="1957849560" sldId="2147472045"/>
            <ac:spMk id="69" creationId="{AAB00B0B-0BC0-E21D-CFD3-51806C5283BF}"/>
          </ac:spMkLst>
        </pc:spChg>
        <pc:spChg chg="del">
          <ac:chgData name="Edgard Morato" userId="1da6dde4-7cd4-47d1-b037-d62d00b7d62c" providerId="ADAL" clId="{875B8239-94CC-4726-BB50-2C0794696BDA}" dt="2024-06-21T19:19:53.541" v="35" actId="478"/>
          <ac:spMkLst>
            <pc:docMk/>
            <pc:sldMk cId="1957849560" sldId="2147472045"/>
            <ac:spMk id="70" creationId="{061AF72A-9ACE-AA9D-DA18-66B8288058A6}"/>
          </ac:spMkLst>
        </pc:spChg>
        <pc:spChg chg="del">
          <ac:chgData name="Edgard Morato" userId="1da6dde4-7cd4-47d1-b037-d62d00b7d62c" providerId="ADAL" clId="{875B8239-94CC-4726-BB50-2C0794696BDA}" dt="2024-06-21T19:19:53.541" v="35" actId="478"/>
          <ac:spMkLst>
            <pc:docMk/>
            <pc:sldMk cId="1957849560" sldId="2147472045"/>
            <ac:spMk id="71" creationId="{61827B94-7D41-AB22-5D1E-EA8AD70A1F91}"/>
          </ac:spMkLst>
        </pc:spChg>
        <pc:spChg chg="del">
          <ac:chgData name="Edgard Morato" userId="1da6dde4-7cd4-47d1-b037-d62d00b7d62c" providerId="ADAL" clId="{875B8239-94CC-4726-BB50-2C0794696BDA}" dt="2024-06-21T19:19:53.541" v="35" actId="478"/>
          <ac:spMkLst>
            <pc:docMk/>
            <pc:sldMk cId="1957849560" sldId="2147472045"/>
            <ac:spMk id="72" creationId="{AF3C0D26-F46B-BEFB-3BD6-35E659C3F515}"/>
          </ac:spMkLst>
        </pc:spChg>
        <pc:spChg chg="del">
          <ac:chgData name="Edgard Morato" userId="1da6dde4-7cd4-47d1-b037-d62d00b7d62c" providerId="ADAL" clId="{875B8239-94CC-4726-BB50-2C0794696BDA}" dt="2024-06-21T19:19:53.541" v="35" actId="478"/>
          <ac:spMkLst>
            <pc:docMk/>
            <pc:sldMk cId="1957849560" sldId="2147472045"/>
            <ac:spMk id="73" creationId="{24C2957A-8648-E40E-931E-7D759511C7D3}"/>
          </ac:spMkLst>
        </pc:spChg>
        <pc:spChg chg="del">
          <ac:chgData name="Edgard Morato" userId="1da6dde4-7cd4-47d1-b037-d62d00b7d62c" providerId="ADAL" clId="{875B8239-94CC-4726-BB50-2C0794696BDA}" dt="2024-06-21T19:19:53.541" v="35" actId="478"/>
          <ac:spMkLst>
            <pc:docMk/>
            <pc:sldMk cId="1957849560" sldId="2147472045"/>
            <ac:spMk id="74" creationId="{5A5A156D-A009-0E49-7F67-24CCB7F1B9AA}"/>
          </ac:spMkLst>
        </pc:spChg>
        <pc:spChg chg="del">
          <ac:chgData name="Edgard Morato" userId="1da6dde4-7cd4-47d1-b037-d62d00b7d62c" providerId="ADAL" clId="{875B8239-94CC-4726-BB50-2C0794696BDA}" dt="2024-06-21T19:19:53.541" v="35" actId="478"/>
          <ac:spMkLst>
            <pc:docMk/>
            <pc:sldMk cId="1957849560" sldId="2147472045"/>
            <ac:spMk id="75" creationId="{24D70D06-356A-D4A5-3C17-16767288822D}"/>
          </ac:spMkLst>
        </pc:spChg>
        <pc:picChg chg="del">
          <ac:chgData name="Edgard Morato" userId="1da6dde4-7cd4-47d1-b037-d62d00b7d62c" providerId="ADAL" clId="{875B8239-94CC-4726-BB50-2C0794696BDA}" dt="2024-06-21T19:19:53.541" v="35" actId="478"/>
          <ac:picMkLst>
            <pc:docMk/>
            <pc:sldMk cId="1957849560" sldId="2147472045"/>
            <ac:picMk id="12" creationId="{DC946AA3-8277-A3B9-EF33-F7B642BAB281}"/>
          </ac:picMkLst>
        </pc:picChg>
        <pc:picChg chg="add mod">
          <ac:chgData name="Edgard Morato" userId="1da6dde4-7cd4-47d1-b037-d62d00b7d62c" providerId="ADAL" clId="{875B8239-94CC-4726-BB50-2C0794696BDA}" dt="2024-06-21T19:37:02.933" v="135" actId="34135"/>
          <ac:picMkLst>
            <pc:docMk/>
            <pc:sldMk cId="1957849560" sldId="2147472045"/>
            <ac:picMk id="15" creationId="{58413F41-9D40-9F0C-5B92-B8430CA05B29}"/>
          </ac:picMkLst>
        </pc:picChg>
        <pc:cxnChg chg="del">
          <ac:chgData name="Edgard Morato" userId="1da6dde4-7cd4-47d1-b037-d62d00b7d62c" providerId="ADAL" clId="{875B8239-94CC-4726-BB50-2C0794696BDA}" dt="2024-06-21T19:19:53.541" v="35" actId="478"/>
          <ac:cxnSpMkLst>
            <pc:docMk/>
            <pc:sldMk cId="1957849560" sldId="2147472045"/>
            <ac:cxnSpMk id="76" creationId="{8626CBC7-62B9-43B9-9EA1-B7357365C019}"/>
          </ac:cxnSpMkLst>
        </pc:cxnChg>
      </pc:sldChg>
      <pc:sldChg chg="addSp delSp modSp mod">
        <pc:chgData name="Edgard Morato" userId="1da6dde4-7cd4-47d1-b037-d62d00b7d62c" providerId="ADAL" clId="{875B8239-94CC-4726-BB50-2C0794696BDA}" dt="2024-06-21T19:37:05.907" v="136" actId="34135"/>
        <pc:sldMkLst>
          <pc:docMk/>
          <pc:sldMk cId="2960699405" sldId="2147472046"/>
        </pc:sldMkLst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2" creationId="{FD072D83-BCEC-0DEA-5A5B-BA04272A91A6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4" creationId="{BC0ADB3E-52F2-241E-48EC-F904632239C6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5" creationId="{8FBBF6CF-64B8-E12F-C435-2A876B2B702D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6" creationId="{95FADD11-5744-1CB7-2CE9-2BBCBB1D68D6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7" creationId="{CB01D7B9-78E1-36CF-64EE-470900D544FD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8" creationId="{E2FCC89E-F7CD-0560-13A2-302C2D031B51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9" creationId="{506A16FD-1988-6A9B-D730-285AEBADD5D5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10" creationId="{74BE074D-2BD7-5755-B2F7-1AD5F218BE16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11" creationId="{82E6DCC4-07AA-BCED-F382-46D8203779A1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12" creationId="{99862051-453C-E35E-336B-B2E664C6E52B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13" creationId="{5B2C3329-68E3-C1E8-DF6F-B45383835F03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14" creationId="{23E2EF59-8A12-C226-93D8-5EBDFC35E88B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15" creationId="{2D9D7B18-6383-2DFC-0FFE-D13EABB973D0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16" creationId="{CE048CDB-BE1C-4F78-64D9-5ED33F68AEB7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17" creationId="{7572AD34-9515-4711-206C-ADA94DAD123E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25" creationId="{6F6E0AF8-05C2-CE0E-88C5-CBE78A9F6AF4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153" creationId="{BE13BE3E-E6F3-A02B-8460-DEE0EDEE0A5E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155" creationId="{CB0CBFE3-15DD-B006-1BD4-3D140F53E00E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159" creationId="{2729D87A-2BB0-DD20-2A44-B38A0AE1EEB3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160" creationId="{D245F6FD-C485-E34C-7009-FD5641790F2D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161" creationId="{406062B6-037E-E28F-B86C-620E3B7C3B6E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163" creationId="{FA2C76C8-4252-3CB5-64A2-02C3592F5C40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165" creationId="{815AE1D0-5640-AD48-0CC2-445992E04EE7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167" creationId="{7A0BC5E5-C864-ACA1-A14D-86C79A9840F0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172" creationId="{7A1C4208-4D01-0E17-BA27-37DFA1B59006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173" creationId="{0F7DF847-882D-C55B-E7E5-01E7CB13CA67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189" creationId="{070A4226-EDC9-5CB8-12AA-36E3A331EAF6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199" creationId="{A9FD4236-7CB4-7CBC-C407-79C4EB40AA47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200" creationId="{DC8249CB-CA51-8DDA-6ACF-9CD0B5E291F8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201" creationId="{FBB69D21-15AE-8F11-C5EC-5ACE6099D173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202" creationId="{09E14C75-B83D-E67B-2D51-4DA309912C28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203" creationId="{E095A457-EA60-E945-DD15-3C8B812B5895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204" creationId="{91BE06FE-7D1D-517B-B1E5-98FFDD252CCD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205" creationId="{54719863-B101-F6FB-AA07-4FA23D669BDA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206" creationId="{417CB0FF-B846-2010-C68C-508EE864CF29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207" creationId="{8023C7FD-46DE-8D32-A874-8CFC4833DF7F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208" creationId="{A9F1693A-A69D-09F2-988F-CE23D35F9B10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210" creationId="{55674840-45C6-3EFC-B1DD-108175A3F9D8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211" creationId="{B907CC42-7E5B-D7A5-8C5B-DE02CB54C982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212" creationId="{C4F52340-CB1E-4BB8-AB2B-A7075961D66E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213" creationId="{8FD4BEF8-5641-5B31-C148-BA350C4413D8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214" creationId="{AAE84715-4D92-B72D-F1B8-04A2695292D0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215" creationId="{5BDC150A-F4F4-6AB1-3908-56AD7C7EFECF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216" creationId="{BA7975D1-1F22-A3CD-5D9C-8C42822F6FF0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217" creationId="{10856145-5496-6569-8D58-D279DC278881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218" creationId="{B92AA04C-517A-1CB7-2867-4E673E9C5CAE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219" creationId="{5E98AF29-2B2D-C59A-20D6-D6DD0A7E562B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220" creationId="{C1FF2B1B-EDCD-E009-6948-CD50FC4F8E0A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221" creationId="{BFABC4BD-A0E7-E770-94BF-98FB5C2A2F27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222" creationId="{33B1430A-1A3C-76F8-988F-F11388D7CCDE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224" creationId="{5B332065-15DD-34E8-62EA-32E783B25510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225" creationId="{110E70DB-AD09-A1C2-9661-72E07412755A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226" creationId="{BF160D80-027D-3C1C-102F-F9849B60EB05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227" creationId="{6763A9D1-3ACA-D1F7-5F2B-FEE165985A26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228" creationId="{7B265DBD-0622-F933-1C71-5E0611D3760D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229" creationId="{D277344A-A5C8-2F94-1CD9-5D2BF59EBC72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230" creationId="{876D2B85-F117-7485-C796-6003A3C05134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270" creationId="{3555BB7B-3A72-CD57-B217-3B03C25F3A99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271" creationId="{F0381430-B476-6703-5676-71098E24D788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272" creationId="{E38BAF58-B6E9-358E-BFAA-C8CB055FDEA0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274" creationId="{F35A8D3C-43F9-87C7-881C-5FE6DB7BC342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275" creationId="{26F232D8-5C4B-3698-302B-E4303D290C8F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277" creationId="{1B252E3B-A8A0-FDAC-6608-DDB7AD3C145E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278" creationId="{1D9A7593-8DEA-00C3-8791-12620461399A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279" creationId="{7E63FA52-8E6D-9226-6C1E-8C470F7072CB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280" creationId="{D967FC4A-6655-A902-44C6-ACFCCB08967D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281" creationId="{34A3E0E9-B9C7-CDB6-310F-C1A764FF05E2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282" creationId="{52D4151C-8434-0ED6-4D8A-0624A3E6A59B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283" creationId="{9B5138CA-9D03-FD37-9A75-81323489B75E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284" creationId="{2EB47393-E916-9BAC-A5EB-5297B9C06826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286" creationId="{99EC3432-9ABE-76A3-A43B-66CA8731E9D3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287" creationId="{EFD1ABB0-FEB5-5770-AB0B-48107508B1D6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289" creationId="{E9099193-5070-1373-F8C3-8A870ADAD36E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290" creationId="{2B7E7EB4-D6B0-DF7C-195B-73BB37FD9A32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292" creationId="{4669063C-C43C-E278-F6A9-A2A0A6686A3C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293" creationId="{9715FB4D-A72F-CEB2-4448-2A92DC58490B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294" creationId="{3AC6DB38-1D30-6FEA-ED46-D5CFDF34002B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298" creationId="{60498ADE-AFA2-220A-45DE-05AA7B906E59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321" creationId="{C7405595-818A-65A0-2B95-9604A1F99D2C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322" creationId="{A98DC13F-B7DA-0A8D-3AEB-8F50D8FFCD23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323" creationId="{88F54933-60B1-E311-61EE-742F071777D3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324" creationId="{2194052E-C4C0-1E31-CA5B-77986CF18053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325" creationId="{BC324BFF-6719-8A91-1764-01DE9EE33163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326" creationId="{6A2D10CB-29BD-8762-A25A-859B935E5C39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327" creationId="{66908C17-87D3-8F90-0759-3D120B0EE31C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328" creationId="{A354FC93-E8B7-1B92-FDE5-7F37088EF5F7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329" creationId="{92E0F501-03F2-75B7-0C42-5C6C2FBDBEB2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330" creationId="{D8D38170-4C25-13C8-B373-F5108DBC0D12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331" creationId="{3BE2D338-9C7C-1D19-1B4B-2D909EC26F43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332" creationId="{3054971E-337B-CF63-636E-D1820597E0D6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333" creationId="{66F394AE-AAE7-F5BF-7B31-89BB2530CC1D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334" creationId="{4897B370-FFB2-6DB5-A5D4-3F72156DF80E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335" creationId="{ACF03EC7-513A-7156-D807-7CABFF850E26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336" creationId="{5D581CA8-03E3-03CE-EB69-0F187436E734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337" creationId="{95D53676-A1EA-4144-B71D-1B7577884FC4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338" creationId="{9DBF4BD7-49A9-74E5-A0CA-ED17AE30BF2C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339" creationId="{9644D584-B122-5C57-D1D1-110F3FEAD4EB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343" creationId="{08DCBAEC-165C-1EC1-58EC-E4CC5A306DAA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344" creationId="{E019F41C-C96D-97BA-16E2-F8718A941100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345" creationId="{201BDCCA-0CEA-6F14-92F7-991202E80F53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346" creationId="{2CA3A0DF-74F5-3446-6CCE-752400F70039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349" creationId="{69FA2082-6F06-E98B-5FAA-5C2E8EAFD8E5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353" creationId="{7A5F840F-0947-015B-9077-F6A8F51910AE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354" creationId="{0ABD8666-63AC-E0AF-A808-17EC327839A2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355" creationId="{90589760-DB92-4399-94F0-A3ED5CED1BDF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356" creationId="{C31E4B42-1DA9-58FF-8CC5-71D870780BB3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357" creationId="{ECDDB22D-BB71-C3C5-8042-A7297892F6B3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358" creationId="{2CC722A0-C5B0-BBA5-CA48-3C18AF0EF1F7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359" creationId="{FFFAF698-8F94-090D-C21F-867DC44C0882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360" creationId="{B7997256-FBD9-3BC9-9BBE-61D6BE7F5E78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361" creationId="{B6E9402F-80CE-5C7C-A465-88E1FE22A420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362" creationId="{B20DCF6D-5636-C8B6-C3E0-1DA80D4C146D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363" creationId="{260809AB-43E7-7957-E9E9-99C39706BCB6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364" creationId="{7E768584-C2F8-5260-E33D-23093DB8C844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365" creationId="{1807AA58-B6ED-1C31-1962-45D775EBA743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366" creationId="{1BA72DC2-CFA8-CD1E-A6B5-D319CCE09AAF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367" creationId="{ED1A2632-7544-DE14-5274-1990C811FFE8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368" creationId="{585E8541-0BBB-1AAB-62B7-398D4CD2CE77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369" creationId="{A39B1D12-710F-73D4-71E6-2A208DAD43A6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370" creationId="{2C9D66A0-D113-94CF-C0AE-0224415764A0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371" creationId="{90084593-7EF4-9EE6-391D-BAE7DB99014E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372" creationId="{25A857FA-96C7-5C97-1B75-8782B9DB76EA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373" creationId="{13290B90-73D7-47E3-3768-9F9AC41C7BD6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374" creationId="{5D8A16AA-007A-F13F-D300-8D2849641A1E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375" creationId="{BCD47F0F-38FA-8235-81C4-7DCA4C5C0F4D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376" creationId="{A7D657AD-C1B4-48C0-DCD7-70A7B74821A5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377" creationId="{634D6EFA-1758-6F00-3959-0D6E9A4B45A4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378" creationId="{F4E0B602-E447-E71A-17E0-DBD40FC62034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379" creationId="{B84A4E13-4AF8-7D3D-B243-8851F0497D0F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380" creationId="{9090C048-F2E4-00EB-BB01-FA8B0182A95E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381" creationId="{A139D610-00B8-5CD9-3E42-5FE6BF615E55}"/>
          </ac:spMkLst>
        </pc:spChg>
        <pc:spChg chg="del">
          <ac:chgData name="Edgard Morato" userId="1da6dde4-7cd4-47d1-b037-d62d00b7d62c" providerId="ADAL" clId="{875B8239-94CC-4726-BB50-2C0794696BDA}" dt="2024-06-21T19:20:06.491" v="37" actId="478"/>
          <ac:spMkLst>
            <pc:docMk/>
            <pc:sldMk cId="2960699405" sldId="2147472046"/>
            <ac:spMk id="382" creationId="{34CE3368-FF1E-AC72-7BF0-349C99D47109}"/>
          </ac:spMkLst>
        </pc:spChg>
        <pc:picChg chg="del">
          <ac:chgData name="Edgard Morato" userId="1da6dde4-7cd4-47d1-b037-d62d00b7d62c" providerId="ADAL" clId="{875B8239-94CC-4726-BB50-2C0794696BDA}" dt="2024-06-21T19:20:06.491" v="37" actId="478"/>
          <ac:picMkLst>
            <pc:docMk/>
            <pc:sldMk cId="2960699405" sldId="2147472046"/>
            <ac:picMk id="3" creationId="{61541788-C5BE-F6BD-E443-DC00C0BD1166}"/>
          </ac:picMkLst>
        </pc:picChg>
        <pc:picChg chg="add mod">
          <ac:chgData name="Edgard Morato" userId="1da6dde4-7cd4-47d1-b037-d62d00b7d62c" providerId="ADAL" clId="{875B8239-94CC-4726-BB50-2C0794696BDA}" dt="2024-06-21T19:37:05.907" v="136" actId="34135"/>
          <ac:picMkLst>
            <pc:docMk/>
            <pc:sldMk cId="2960699405" sldId="2147472046"/>
            <ac:picMk id="19" creationId="{5971ABC7-6A8C-85BD-096C-283156B7F39C}"/>
          </ac:picMkLst>
        </pc:picChg>
        <pc:cxnChg chg="del">
          <ac:chgData name="Edgard Morato" userId="1da6dde4-7cd4-47d1-b037-d62d00b7d62c" providerId="ADAL" clId="{875B8239-94CC-4726-BB50-2C0794696BDA}" dt="2024-06-21T19:20:06.491" v="37" actId="478"/>
          <ac:cxnSpMkLst>
            <pc:docMk/>
            <pc:sldMk cId="2960699405" sldId="2147472046"/>
            <ac:cxnSpMk id="122" creationId="{66820373-EC66-C421-9348-026887D6DCF4}"/>
          </ac:cxnSpMkLst>
        </pc:cxnChg>
      </pc:sldChg>
      <pc:sldChg chg="addSp delSp modSp mod">
        <pc:chgData name="Edgard Morato" userId="1da6dde4-7cd4-47d1-b037-d62d00b7d62c" providerId="ADAL" clId="{875B8239-94CC-4726-BB50-2C0794696BDA}" dt="2024-06-21T19:37:27.199" v="142" actId="34135"/>
        <pc:sldMkLst>
          <pc:docMk/>
          <pc:sldMk cId="3314595641" sldId="2147472047"/>
        </pc:sldMkLst>
        <pc:spChg chg="del">
          <ac:chgData name="Edgard Morato" userId="1da6dde4-7cd4-47d1-b037-d62d00b7d62c" providerId="ADAL" clId="{875B8239-94CC-4726-BB50-2C0794696BDA}" dt="2024-06-21T19:21:55.334" v="53" actId="478"/>
          <ac:spMkLst>
            <pc:docMk/>
            <pc:sldMk cId="3314595641" sldId="2147472047"/>
            <ac:spMk id="2" creationId="{70575E36-8916-2DE4-FA6E-05D454282146}"/>
          </ac:spMkLst>
        </pc:spChg>
        <pc:spChg chg="del">
          <ac:chgData name="Edgard Morato" userId="1da6dde4-7cd4-47d1-b037-d62d00b7d62c" providerId="ADAL" clId="{875B8239-94CC-4726-BB50-2C0794696BDA}" dt="2024-06-21T19:21:55.334" v="53" actId="478"/>
          <ac:spMkLst>
            <pc:docMk/>
            <pc:sldMk cId="3314595641" sldId="2147472047"/>
            <ac:spMk id="4" creationId="{F7488625-65DD-2F0D-F3EF-31D0395F4761}"/>
          </ac:spMkLst>
        </pc:spChg>
        <pc:spChg chg="del">
          <ac:chgData name="Edgard Morato" userId="1da6dde4-7cd4-47d1-b037-d62d00b7d62c" providerId="ADAL" clId="{875B8239-94CC-4726-BB50-2C0794696BDA}" dt="2024-06-21T19:21:55.334" v="53" actId="478"/>
          <ac:spMkLst>
            <pc:docMk/>
            <pc:sldMk cId="3314595641" sldId="2147472047"/>
            <ac:spMk id="6" creationId="{D3F0DD67-B3E7-243F-D7CE-4D59E4008E07}"/>
          </ac:spMkLst>
        </pc:spChg>
        <pc:spChg chg="del">
          <ac:chgData name="Edgard Morato" userId="1da6dde4-7cd4-47d1-b037-d62d00b7d62c" providerId="ADAL" clId="{875B8239-94CC-4726-BB50-2C0794696BDA}" dt="2024-06-21T19:21:55.334" v="53" actId="478"/>
          <ac:spMkLst>
            <pc:docMk/>
            <pc:sldMk cId="3314595641" sldId="2147472047"/>
            <ac:spMk id="7" creationId="{AEFEE837-D574-4333-8E10-A63B052E2972}"/>
          </ac:spMkLst>
        </pc:spChg>
        <pc:spChg chg="del">
          <ac:chgData name="Edgard Morato" userId="1da6dde4-7cd4-47d1-b037-d62d00b7d62c" providerId="ADAL" clId="{875B8239-94CC-4726-BB50-2C0794696BDA}" dt="2024-06-21T19:21:55.334" v="53" actId="478"/>
          <ac:spMkLst>
            <pc:docMk/>
            <pc:sldMk cId="3314595641" sldId="2147472047"/>
            <ac:spMk id="8" creationId="{7D1168C7-4889-2F06-6198-196FDE2B793C}"/>
          </ac:spMkLst>
        </pc:spChg>
        <pc:spChg chg="del">
          <ac:chgData name="Edgard Morato" userId="1da6dde4-7cd4-47d1-b037-d62d00b7d62c" providerId="ADAL" clId="{875B8239-94CC-4726-BB50-2C0794696BDA}" dt="2024-06-21T19:21:55.334" v="53" actId="478"/>
          <ac:spMkLst>
            <pc:docMk/>
            <pc:sldMk cId="3314595641" sldId="2147472047"/>
            <ac:spMk id="10" creationId="{01837661-6018-8D98-3A31-1C44517A28A2}"/>
          </ac:spMkLst>
        </pc:spChg>
        <pc:picChg chg="del">
          <ac:chgData name="Edgard Morato" userId="1da6dde4-7cd4-47d1-b037-d62d00b7d62c" providerId="ADAL" clId="{875B8239-94CC-4726-BB50-2C0794696BDA}" dt="2024-06-21T19:21:55.334" v="53" actId="478"/>
          <ac:picMkLst>
            <pc:docMk/>
            <pc:sldMk cId="3314595641" sldId="2147472047"/>
            <ac:picMk id="3" creationId="{67D7A6F3-94AD-D7BB-7706-64798ECB7323}"/>
          </ac:picMkLst>
        </pc:picChg>
        <pc:picChg chg="del">
          <ac:chgData name="Edgard Morato" userId="1da6dde4-7cd4-47d1-b037-d62d00b7d62c" providerId="ADAL" clId="{875B8239-94CC-4726-BB50-2C0794696BDA}" dt="2024-06-21T19:21:55.334" v="53" actId="478"/>
          <ac:picMkLst>
            <pc:docMk/>
            <pc:sldMk cId="3314595641" sldId="2147472047"/>
            <ac:picMk id="9" creationId="{794D2ABB-DB8E-952B-48F8-78D895DA99AE}"/>
          </ac:picMkLst>
        </pc:picChg>
        <pc:picChg chg="add mod">
          <ac:chgData name="Edgard Morato" userId="1da6dde4-7cd4-47d1-b037-d62d00b7d62c" providerId="ADAL" clId="{875B8239-94CC-4726-BB50-2C0794696BDA}" dt="2024-06-21T19:37:27.199" v="142" actId="34135"/>
          <ac:picMkLst>
            <pc:docMk/>
            <pc:sldMk cId="3314595641" sldId="2147472047"/>
            <ac:picMk id="11" creationId="{3535CD84-9472-1CAB-727F-D8A307CAA755}"/>
          </ac:picMkLst>
        </pc:picChg>
      </pc:sldChg>
      <pc:sldChg chg="addSp delSp modSp mod">
        <pc:chgData name="Edgard Morato" userId="1da6dde4-7cd4-47d1-b037-d62d00b7d62c" providerId="ADAL" clId="{875B8239-94CC-4726-BB50-2C0794696BDA}" dt="2024-06-21T19:36:42.917" v="128" actId="34135"/>
        <pc:sldMkLst>
          <pc:docMk/>
          <pc:sldMk cId="2638550086" sldId="2147472049"/>
        </pc:sldMkLst>
        <pc:spChg chg="del">
          <ac:chgData name="Edgard Morato" userId="1da6dde4-7cd4-47d1-b037-d62d00b7d62c" providerId="ADAL" clId="{875B8239-94CC-4726-BB50-2C0794696BDA}" dt="2024-06-21T19:18:01.512" v="15" actId="478"/>
          <ac:spMkLst>
            <pc:docMk/>
            <pc:sldMk cId="2638550086" sldId="2147472049"/>
            <ac:spMk id="2" creationId="{33249AED-9C17-F1A7-307D-4F6AE21FAAA3}"/>
          </ac:spMkLst>
        </pc:spChg>
        <pc:spChg chg="del">
          <ac:chgData name="Edgard Morato" userId="1da6dde4-7cd4-47d1-b037-d62d00b7d62c" providerId="ADAL" clId="{875B8239-94CC-4726-BB50-2C0794696BDA}" dt="2024-06-21T19:18:01.512" v="15" actId="478"/>
          <ac:spMkLst>
            <pc:docMk/>
            <pc:sldMk cId="2638550086" sldId="2147472049"/>
            <ac:spMk id="3" creationId="{0FD6C5F9-135D-895F-F90A-4A6D5E684CAE}"/>
          </ac:spMkLst>
        </pc:spChg>
        <pc:spChg chg="add del mod">
          <ac:chgData name="Edgard Morato" userId="1da6dde4-7cd4-47d1-b037-d62d00b7d62c" providerId="ADAL" clId="{875B8239-94CC-4726-BB50-2C0794696BDA}" dt="2024-06-21T19:18:03.366" v="16" actId="478"/>
          <ac:spMkLst>
            <pc:docMk/>
            <pc:sldMk cId="2638550086" sldId="2147472049"/>
            <ac:spMk id="5" creationId="{BAD928E6-10DF-F5DD-31BA-D3AECE113DD3}"/>
          </ac:spMkLst>
        </pc:spChg>
        <pc:spChg chg="del">
          <ac:chgData name="Edgard Morato" userId="1da6dde4-7cd4-47d1-b037-d62d00b7d62c" providerId="ADAL" clId="{875B8239-94CC-4726-BB50-2C0794696BDA}" dt="2024-06-21T19:18:01.512" v="15" actId="478"/>
          <ac:spMkLst>
            <pc:docMk/>
            <pc:sldMk cId="2638550086" sldId="2147472049"/>
            <ac:spMk id="7" creationId="{6F2DC3C5-6826-D806-9DA8-4E470BA1A38A}"/>
          </ac:spMkLst>
        </pc:spChg>
        <pc:spChg chg="del">
          <ac:chgData name="Edgard Morato" userId="1da6dde4-7cd4-47d1-b037-d62d00b7d62c" providerId="ADAL" clId="{875B8239-94CC-4726-BB50-2C0794696BDA}" dt="2024-06-21T19:18:01.512" v="15" actId="478"/>
          <ac:spMkLst>
            <pc:docMk/>
            <pc:sldMk cId="2638550086" sldId="2147472049"/>
            <ac:spMk id="9" creationId="{D215BD8E-7547-E1C6-D6CF-2393DA7DA7F6}"/>
          </ac:spMkLst>
        </pc:spChg>
        <pc:spChg chg="del">
          <ac:chgData name="Edgard Morato" userId="1da6dde4-7cd4-47d1-b037-d62d00b7d62c" providerId="ADAL" clId="{875B8239-94CC-4726-BB50-2C0794696BDA}" dt="2024-06-21T19:18:01.512" v="15" actId="478"/>
          <ac:spMkLst>
            <pc:docMk/>
            <pc:sldMk cId="2638550086" sldId="2147472049"/>
            <ac:spMk id="16" creationId="{1166FA1A-2823-28DC-1F87-B1E1AD36FA71}"/>
          </ac:spMkLst>
        </pc:spChg>
        <pc:spChg chg="del">
          <ac:chgData name="Edgard Morato" userId="1da6dde4-7cd4-47d1-b037-d62d00b7d62c" providerId="ADAL" clId="{875B8239-94CC-4726-BB50-2C0794696BDA}" dt="2024-06-21T19:18:01.512" v="15" actId="478"/>
          <ac:spMkLst>
            <pc:docMk/>
            <pc:sldMk cId="2638550086" sldId="2147472049"/>
            <ac:spMk id="24" creationId="{8F764B5C-11C2-90E9-39D4-8C62C50F2277}"/>
          </ac:spMkLst>
        </pc:spChg>
        <pc:spChg chg="del">
          <ac:chgData name="Edgard Morato" userId="1da6dde4-7cd4-47d1-b037-d62d00b7d62c" providerId="ADAL" clId="{875B8239-94CC-4726-BB50-2C0794696BDA}" dt="2024-06-21T19:18:01.512" v="15" actId="478"/>
          <ac:spMkLst>
            <pc:docMk/>
            <pc:sldMk cId="2638550086" sldId="2147472049"/>
            <ac:spMk id="30" creationId="{36FAE7DF-AB47-E4FD-EDD3-C47918753B75}"/>
          </ac:spMkLst>
        </pc:spChg>
        <pc:spChg chg="del">
          <ac:chgData name="Edgard Morato" userId="1da6dde4-7cd4-47d1-b037-d62d00b7d62c" providerId="ADAL" clId="{875B8239-94CC-4726-BB50-2C0794696BDA}" dt="2024-06-21T19:18:01.512" v="15" actId="478"/>
          <ac:spMkLst>
            <pc:docMk/>
            <pc:sldMk cId="2638550086" sldId="2147472049"/>
            <ac:spMk id="31" creationId="{0672B6C2-2208-4293-271D-0A84993180D3}"/>
          </ac:spMkLst>
        </pc:spChg>
        <pc:spChg chg="del">
          <ac:chgData name="Edgard Morato" userId="1da6dde4-7cd4-47d1-b037-d62d00b7d62c" providerId="ADAL" clId="{875B8239-94CC-4726-BB50-2C0794696BDA}" dt="2024-06-21T19:18:01.512" v="15" actId="478"/>
          <ac:spMkLst>
            <pc:docMk/>
            <pc:sldMk cId="2638550086" sldId="2147472049"/>
            <ac:spMk id="32" creationId="{5A6FC566-55C8-CA5D-1F5F-BDA97FE5667A}"/>
          </ac:spMkLst>
        </pc:spChg>
        <pc:spChg chg="del">
          <ac:chgData name="Edgard Morato" userId="1da6dde4-7cd4-47d1-b037-d62d00b7d62c" providerId="ADAL" clId="{875B8239-94CC-4726-BB50-2C0794696BDA}" dt="2024-06-21T19:18:01.512" v="15" actId="478"/>
          <ac:spMkLst>
            <pc:docMk/>
            <pc:sldMk cId="2638550086" sldId="2147472049"/>
            <ac:spMk id="33" creationId="{22C4B4F0-0709-A341-5F52-E51134045D7E}"/>
          </ac:spMkLst>
        </pc:spChg>
        <pc:spChg chg="del">
          <ac:chgData name="Edgard Morato" userId="1da6dde4-7cd4-47d1-b037-d62d00b7d62c" providerId="ADAL" clId="{875B8239-94CC-4726-BB50-2C0794696BDA}" dt="2024-06-21T19:18:01.512" v="15" actId="478"/>
          <ac:spMkLst>
            <pc:docMk/>
            <pc:sldMk cId="2638550086" sldId="2147472049"/>
            <ac:spMk id="55" creationId="{8EE0D0E2-D01F-0378-E952-348E6946BAEC}"/>
          </ac:spMkLst>
        </pc:spChg>
        <pc:spChg chg="del">
          <ac:chgData name="Edgard Morato" userId="1da6dde4-7cd4-47d1-b037-d62d00b7d62c" providerId="ADAL" clId="{875B8239-94CC-4726-BB50-2C0794696BDA}" dt="2024-06-21T19:18:01.512" v="15" actId="478"/>
          <ac:spMkLst>
            <pc:docMk/>
            <pc:sldMk cId="2638550086" sldId="2147472049"/>
            <ac:spMk id="58" creationId="{57572BB8-70C8-BEF7-E4ED-1FCB1FA92F28}"/>
          </ac:spMkLst>
        </pc:spChg>
        <pc:picChg chg="del">
          <ac:chgData name="Edgard Morato" userId="1da6dde4-7cd4-47d1-b037-d62d00b7d62c" providerId="ADAL" clId="{875B8239-94CC-4726-BB50-2C0794696BDA}" dt="2024-06-21T19:18:01.512" v="15" actId="478"/>
          <ac:picMkLst>
            <pc:docMk/>
            <pc:sldMk cId="2638550086" sldId="2147472049"/>
            <ac:picMk id="6" creationId="{75B7992B-1CBA-175D-4CA3-759A73D2253A}"/>
          </ac:picMkLst>
        </pc:picChg>
        <pc:picChg chg="add mod">
          <ac:chgData name="Edgard Morato" userId="1da6dde4-7cd4-47d1-b037-d62d00b7d62c" providerId="ADAL" clId="{875B8239-94CC-4726-BB50-2C0794696BDA}" dt="2024-06-21T19:36:42.917" v="128" actId="34135"/>
          <ac:picMkLst>
            <pc:docMk/>
            <pc:sldMk cId="2638550086" sldId="2147472049"/>
            <ac:picMk id="10" creationId="{39BF2BA0-6CA5-D275-05FA-9E4D267D99CF}"/>
          </ac:picMkLst>
        </pc:picChg>
        <pc:picChg chg="del">
          <ac:chgData name="Edgard Morato" userId="1da6dde4-7cd4-47d1-b037-d62d00b7d62c" providerId="ADAL" clId="{875B8239-94CC-4726-BB50-2C0794696BDA}" dt="2024-06-21T19:18:01.512" v="15" actId="478"/>
          <ac:picMkLst>
            <pc:docMk/>
            <pc:sldMk cId="2638550086" sldId="2147472049"/>
            <ac:picMk id="39" creationId="{76B2A8F5-1A4B-9C5D-F742-2604D339C417}"/>
          </ac:picMkLst>
        </pc:picChg>
        <pc:picChg chg="del">
          <ac:chgData name="Edgard Morato" userId="1da6dde4-7cd4-47d1-b037-d62d00b7d62c" providerId="ADAL" clId="{875B8239-94CC-4726-BB50-2C0794696BDA}" dt="2024-06-21T19:18:01.512" v="15" actId="478"/>
          <ac:picMkLst>
            <pc:docMk/>
            <pc:sldMk cId="2638550086" sldId="2147472049"/>
            <ac:picMk id="41" creationId="{BB59EDAC-BA0B-7390-F822-36E081C678A9}"/>
          </ac:picMkLst>
        </pc:picChg>
        <pc:picChg chg="del">
          <ac:chgData name="Edgard Morato" userId="1da6dde4-7cd4-47d1-b037-d62d00b7d62c" providerId="ADAL" clId="{875B8239-94CC-4726-BB50-2C0794696BDA}" dt="2024-06-21T19:18:01.512" v="15" actId="478"/>
          <ac:picMkLst>
            <pc:docMk/>
            <pc:sldMk cId="2638550086" sldId="2147472049"/>
            <ac:picMk id="51" creationId="{BD2BF694-971E-6039-1DA5-42E1EBDCFF43}"/>
          </ac:picMkLst>
        </pc:picChg>
        <pc:picChg chg="del">
          <ac:chgData name="Edgard Morato" userId="1da6dde4-7cd4-47d1-b037-d62d00b7d62c" providerId="ADAL" clId="{875B8239-94CC-4726-BB50-2C0794696BDA}" dt="2024-06-21T19:18:01.512" v="15" actId="478"/>
          <ac:picMkLst>
            <pc:docMk/>
            <pc:sldMk cId="2638550086" sldId="2147472049"/>
            <ac:picMk id="53" creationId="{547B809A-8CD4-0CBC-7A0C-F11D872182C9}"/>
          </ac:picMkLst>
        </pc:picChg>
        <pc:picChg chg="del">
          <ac:chgData name="Edgard Morato" userId="1da6dde4-7cd4-47d1-b037-d62d00b7d62c" providerId="ADAL" clId="{875B8239-94CC-4726-BB50-2C0794696BDA}" dt="2024-06-21T19:18:01.512" v="15" actId="478"/>
          <ac:picMkLst>
            <pc:docMk/>
            <pc:sldMk cId="2638550086" sldId="2147472049"/>
            <ac:picMk id="56" creationId="{FF9C231E-A53A-7BBB-18F2-B07BF89CA42F}"/>
          </ac:picMkLst>
        </pc:picChg>
      </pc:sldChg>
      <pc:sldChg chg="addSp delSp modSp mod">
        <pc:chgData name="Edgard Morato" userId="1da6dde4-7cd4-47d1-b037-d62d00b7d62c" providerId="ADAL" clId="{875B8239-94CC-4726-BB50-2C0794696BDA}" dt="2024-06-21T19:35:49.067" v="118" actId="34135"/>
        <pc:sldMkLst>
          <pc:docMk/>
          <pc:sldMk cId="799769995" sldId="2147472052"/>
        </pc:sldMkLst>
        <pc:spChg chg="del">
          <ac:chgData name="Edgard Morato" userId="1da6dde4-7cd4-47d1-b037-d62d00b7d62c" providerId="ADAL" clId="{875B8239-94CC-4726-BB50-2C0794696BDA}" dt="2024-06-21T19:24:17.606" v="81" actId="478"/>
          <ac:spMkLst>
            <pc:docMk/>
            <pc:sldMk cId="799769995" sldId="2147472052"/>
            <ac:spMk id="2" creationId="{2D3C9733-D9D5-8BFD-A783-A7709570AF08}"/>
          </ac:spMkLst>
        </pc:spChg>
        <pc:spChg chg="del">
          <ac:chgData name="Edgard Morato" userId="1da6dde4-7cd4-47d1-b037-d62d00b7d62c" providerId="ADAL" clId="{875B8239-94CC-4726-BB50-2C0794696BDA}" dt="2024-06-21T19:24:17.606" v="81" actId="478"/>
          <ac:spMkLst>
            <pc:docMk/>
            <pc:sldMk cId="799769995" sldId="2147472052"/>
            <ac:spMk id="3" creationId="{E6EA2BD6-5EA0-666C-2299-9358B74BDD6A}"/>
          </ac:spMkLst>
        </pc:spChg>
        <pc:spChg chg="del">
          <ac:chgData name="Edgard Morato" userId="1da6dde4-7cd4-47d1-b037-d62d00b7d62c" providerId="ADAL" clId="{875B8239-94CC-4726-BB50-2C0794696BDA}" dt="2024-06-21T19:24:17.606" v="81" actId="478"/>
          <ac:spMkLst>
            <pc:docMk/>
            <pc:sldMk cId="799769995" sldId="2147472052"/>
            <ac:spMk id="4" creationId="{C94E281F-F863-7B08-7534-ABE221D69F32}"/>
          </ac:spMkLst>
        </pc:spChg>
        <pc:spChg chg="del">
          <ac:chgData name="Edgard Morato" userId="1da6dde4-7cd4-47d1-b037-d62d00b7d62c" providerId="ADAL" clId="{875B8239-94CC-4726-BB50-2C0794696BDA}" dt="2024-06-21T19:24:17.606" v="81" actId="478"/>
          <ac:spMkLst>
            <pc:docMk/>
            <pc:sldMk cId="799769995" sldId="2147472052"/>
            <ac:spMk id="6" creationId="{61271AB2-BBD4-3131-65C5-52F4AC3AE13A}"/>
          </ac:spMkLst>
        </pc:spChg>
        <pc:spChg chg="add del mod">
          <ac:chgData name="Edgard Morato" userId="1da6dde4-7cd4-47d1-b037-d62d00b7d62c" providerId="ADAL" clId="{875B8239-94CC-4726-BB50-2C0794696BDA}" dt="2024-06-21T19:24:19.219" v="82" actId="478"/>
          <ac:spMkLst>
            <pc:docMk/>
            <pc:sldMk cId="799769995" sldId="2147472052"/>
            <ac:spMk id="7" creationId="{207FA87F-4EA9-BE47-9ABC-4205165927BD}"/>
          </ac:spMkLst>
        </pc:spChg>
        <pc:spChg chg="del">
          <ac:chgData name="Edgard Morato" userId="1da6dde4-7cd4-47d1-b037-d62d00b7d62c" providerId="ADAL" clId="{875B8239-94CC-4726-BB50-2C0794696BDA}" dt="2024-06-21T19:24:17.606" v="81" actId="478"/>
          <ac:spMkLst>
            <pc:docMk/>
            <pc:sldMk cId="799769995" sldId="2147472052"/>
            <ac:spMk id="8" creationId="{718D95DB-CFE0-2473-9053-6BA763DB8C93}"/>
          </ac:spMkLst>
        </pc:spChg>
        <pc:spChg chg="del">
          <ac:chgData name="Edgard Morato" userId="1da6dde4-7cd4-47d1-b037-d62d00b7d62c" providerId="ADAL" clId="{875B8239-94CC-4726-BB50-2C0794696BDA}" dt="2024-06-21T19:24:17.606" v="81" actId="478"/>
          <ac:spMkLst>
            <pc:docMk/>
            <pc:sldMk cId="799769995" sldId="2147472052"/>
            <ac:spMk id="11" creationId="{576F04DE-8873-51A5-37F1-6CE6A989E4A6}"/>
          </ac:spMkLst>
        </pc:spChg>
        <pc:spChg chg="add mod">
          <ac:chgData name="Edgard Morato" userId="1da6dde4-7cd4-47d1-b037-d62d00b7d62c" providerId="ADAL" clId="{875B8239-94CC-4726-BB50-2C0794696BDA}" dt="2024-06-21T19:35:46.532" v="117"/>
          <ac:spMkLst>
            <pc:docMk/>
            <pc:sldMk cId="799769995" sldId="2147472052"/>
            <ac:spMk id="12" creationId="{632628A8-451F-DCC5-9505-58485545BA2C}"/>
          </ac:spMkLst>
        </pc:spChg>
        <pc:spChg chg="del">
          <ac:chgData name="Edgard Morato" userId="1da6dde4-7cd4-47d1-b037-d62d00b7d62c" providerId="ADAL" clId="{875B8239-94CC-4726-BB50-2C0794696BDA}" dt="2024-06-21T19:24:17.606" v="81" actId="478"/>
          <ac:spMkLst>
            <pc:docMk/>
            <pc:sldMk cId="799769995" sldId="2147472052"/>
            <ac:spMk id="13" creationId="{68B97EBD-9601-107D-1578-CCD0F9505CDC}"/>
          </ac:spMkLst>
        </pc:spChg>
        <pc:spChg chg="add mod">
          <ac:chgData name="Edgard Morato" userId="1da6dde4-7cd4-47d1-b037-d62d00b7d62c" providerId="ADAL" clId="{875B8239-94CC-4726-BB50-2C0794696BDA}" dt="2024-06-21T19:35:46.532" v="117"/>
          <ac:spMkLst>
            <pc:docMk/>
            <pc:sldMk cId="799769995" sldId="2147472052"/>
            <ac:spMk id="14" creationId="{7B5BA591-67EE-CDE1-0B7C-45DA75C8357B}"/>
          </ac:spMkLst>
        </pc:spChg>
        <pc:spChg chg="add mod">
          <ac:chgData name="Edgard Morato" userId="1da6dde4-7cd4-47d1-b037-d62d00b7d62c" providerId="ADAL" clId="{875B8239-94CC-4726-BB50-2C0794696BDA}" dt="2024-06-21T19:35:46.532" v="117"/>
          <ac:spMkLst>
            <pc:docMk/>
            <pc:sldMk cId="799769995" sldId="2147472052"/>
            <ac:spMk id="15" creationId="{D397749B-4D6E-F4DB-D1C8-27D96B12B5AA}"/>
          </ac:spMkLst>
        </pc:spChg>
        <pc:spChg chg="del">
          <ac:chgData name="Edgard Morato" userId="1da6dde4-7cd4-47d1-b037-d62d00b7d62c" providerId="ADAL" clId="{875B8239-94CC-4726-BB50-2C0794696BDA}" dt="2024-06-21T19:24:17.606" v="81" actId="478"/>
          <ac:spMkLst>
            <pc:docMk/>
            <pc:sldMk cId="799769995" sldId="2147472052"/>
            <ac:spMk id="21" creationId="{62A1800E-7B66-2E97-6134-DE86F4199852}"/>
          </ac:spMkLst>
        </pc:spChg>
        <pc:spChg chg="del">
          <ac:chgData name="Edgard Morato" userId="1da6dde4-7cd4-47d1-b037-d62d00b7d62c" providerId="ADAL" clId="{875B8239-94CC-4726-BB50-2C0794696BDA}" dt="2024-06-21T19:24:17.606" v="81" actId="478"/>
          <ac:spMkLst>
            <pc:docMk/>
            <pc:sldMk cId="799769995" sldId="2147472052"/>
            <ac:spMk id="23" creationId="{5FD8F747-9083-7B9D-3282-957BAC97AA00}"/>
          </ac:spMkLst>
        </pc:spChg>
        <pc:spChg chg="del">
          <ac:chgData name="Edgard Morato" userId="1da6dde4-7cd4-47d1-b037-d62d00b7d62c" providerId="ADAL" clId="{875B8239-94CC-4726-BB50-2C0794696BDA}" dt="2024-06-21T19:24:17.606" v="81" actId="478"/>
          <ac:spMkLst>
            <pc:docMk/>
            <pc:sldMk cId="799769995" sldId="2147472052"/>
            <ac:spMk id="25" creationId="{5438B49E-9BC5-B5A5-977D-E2808552A3CC}"/>
          </ac:spMkLst>
        </pc:spChg>
        <pc:spChg chg="del">
          <ac:chgData name="Edgard Morato" userId="1da6dde4-7cd4-47d1-b037-d62d00b7d62c" providerId="ADAL" clId="{875B8239-94CC-4726-BB50-2C0794696BDA}" dt="2024-06-21T19:24:17.606" v="81" actId="478"/>
          <ac:spMkLst>
            <pc:docMk/>
            <pc:sldMk cId="799769995" sldId="2147472052"/>
            <ac:spMk id="26" creationId="{3E4FF37F-4F56-C683-8E8E-8AF7DFC4DDA6}"/>
          </ac:spMkLst>
        </pc:spChg>
        <pc:spChg chg="del">
          <ac:chgData name="Edgard Morato" userId="1da6dde4-7cd4-47d1-b037-d62d00b7d62c" providerId="ADAL" clId="{875B8239-94CC-4726-BB50-2C0794696BDA}" dt="2024-06-21T19:24:17.606" v="81" actId="478"/>
          <ac:spMkLst>
            <pc:docMk/>
            <pc:sldMk cId="799769995" sldId="2147472052"/>
            <ac:spMk id="27" creationId="{AE96EA23-875D-BEDC-2E6C-DF6491AF9716}"/>
          </ac:spMkLst>
        </pc:spChg>
        <pc:spChg chg="del">
          <ac:chgData name="Edgard Morato" userId="1da6dde4-7cd4-47d1-b037-d62d00b7d62c" providerId="ADAL" clId="{875B8239-94CC-4726-BB50-2C0794696BDA}" dt="2024-06-21T19:24:17.606" v="81" actId="478"/>
          <ac:spMkLst>
            <pc:docMk/>
            <pc:sldMk cId="799769995" sldId="2147472052"/>
            <ac:spMk id="28" creationId="{5242B55B-8AD9-ECC8-1816-74BB7C8123FC}"/>
          </ac:spMkLst>
        </pc:spChg>
        <pc:spChg chg="del">
          <ac:chgData name="Edgard Morato" userId="1da6dde4-7cd4-47d1-b037-d62d00b7d62c" providerId="ADAL" clId="{875B8239-94CC-4726-BB50-2C0794696BDA}" dt="2024-06-21T19:24:17.606" v="81" actId="478"/>
          <ac:spMkLst>
            <pc:docMk/>
            <pc:sldMk cId="799769995" sldId="2147472052"/>
            <ac:spMk id="29" creationId="{C9077FFF-C197-2943-60DB-9B17B14781F9}"/>
          </ac:spMkLst>
        </pc:spChg>
        <pc:spChg chg="del">
          <ac:chgData name="Edgard Morato" userId="1da6dde4-7cd4-47d1-b037-d62d00b7d62c" providerId="ADAL" clId="{875B8239-94CC-4726-BB50-2C0794696BDA}" dt="2024-06-21T19:24:17.606" v="81" actId="478"/>
          <ac:spMkLst>
            <pc:docMk/>
            <pc:sldMk cId="799769995" sldId="2147472052"/>
            <ac:spMk id="30" creationId="{389F9294-DF10-58EC-09EB-49BA90582299}"/>
          </ac:spMkLst>
        </pc:spChg>
        <pc:spChg chg="del">
          <ac:chgData name="Edgard Morato" userId="1da6dde4-7cd4-47d1-b037-d62d00b7d62c" providerId="ADAL" clId="{875B8239-94CC-4726-BB50-2C0794696BDA}" dt="2024-06-21T19:24:17.606" v="81" actId="478"/>
          <ac:spMkLst>
            <pc:docMk/>
            <pc:sldMk cId="799769995" sldId="2147472052"/>
            <ac:spMk id="31" creationId="{29A9EB25-F6D8-1096-02EC-F38ABA36A3B0}"/>
          </ac:spMkLst>
        </pc:spChg>
        <pc:spChg chg="del">
          <ac:chgData name="Edgard Morato" userId="1da6dde4-7cd4-47d1-b037-d62d00b7d62c" providerId="ADAL" clId="{875B8239-94CC-4726-BB50-2C0794696BDA}" dt="2024-06-21T19:24:17.606" v="81" actId="478"/>
          <ac:spMkLst>
            <pc:docMk/>
            <pc:sldMk cId="799769995" sldId="2147472052"/>
            <ac:spMk id="32" creationId="{55826FBA-F0ED-DC1E-D1E8-5F5B688C9508}"/>
          </ac:spMkLst>
        </pc:spChg>
        <pc:spChg chg="del">
          <ac:chgData name="Edgard Morato" userId="1da6dde4-7cd4-47d1-b037-d62d00b7d62c" providerId="ADAL" clId="{875B8239-94CC-4726-BB50-2C0794696BDA}" dt="2024-06-21T19:24:17.606" v="81" actId="478"/>
          <ac:spMkLst>
            <pc:docMk/>
            <pc:sldMk cId="799769995" sldId="2147472052"/>
            <ac:spMk id="33" creationId="{C0F50B39-E581-C588-81BC-415F7F228055}"/>
          </ac:spMkLst>
        </pc:spChg>
        <pc:spChg chg="del">
          <ac:chgData name="Edgard Morato" userId="1da6dde4-7cd4-47d1-b037-d62d00b7d62c" providerId="ADAL" clId="{875B8239-94CC-4726-BB50-2C0794696BDA}" dt="2024-06-21T19:24:17.606" v="81" actId="478"/>
          <ac:spMkLst>
            <pc:docMk/>
            <pc:sldMk cId="799769995" sldId="2147472052"/>
            <ac:spMk id="34" creationId="{1D611B22-1235-23F7-25D8-7283D157FFA6}"/>
          </ac:spMkLst>
        </pc:spChg>
        <pc:spChg chg="del">
          <ac:chgData name="Edgard Morato" userId="1da6dde4-7cd4-47d1-b037-d62d00b7d62c" providerId="ADAL" clId="{875B8239-94CC-4726-BB50-2C0794696BDA}" dt="2024-06-21T19:24:17.606" v="81" actId="478"/>
          <ac:spMkLst>
            <pc:docMk/>
            <pc:sldMk cId="799769995" sldId="2147472052"/>
            <ac:spMk id="35" creationId="{272EF5BE-3869-BC29-D7F0-32BB2B5998A4}"/>
          </ac:spMkLst>
        </pc:spChg>
        <pc:spChg chg="del">
          <ac:chgData name="Edgard Morato" userId="1da6dde4-7cd4-47d1-b037-d62d00b7d62c" providerId="ADAL" clId="{875B8239-94CC-4726-BB50-2C0794696BDA}" dt="2024-06-21T19:24:17.606" v="81" actId="478"/>
          <ac:spMkLst>
            <pc:docMk/>
            <pc:sldMk cId="799769995" sldId="2147472052"/>
            <ac:spMk id="36" creationId="{64D08F42-CD56-FDA1-6C8D-BB25A2C0BD10}"/>
          </ac:spMkLst>
        </pc:spChg>
        <pc:spChg chg="del">
          <ac:chgData name="Edgard Morato" userId="1da6dde4-7cd4-47d1-b037-d62d00b7d62c" providerId="ADAL" clId="{875B8239-94CC-4726-BB50-2C0794696BDA}" dt="2024-06-21T19:24:17.606" v="81" actId="478"/>
          <ac:spMkLst>
            <pc:docMk/>
            <pc:sldMk cId="799769995" sldId="2147472052"/>
            <ac:spMk id="55" creationId="{E2F0ABA6-DAED-92F4-B1F1-0DB0D487AABA}"/>
          </ac:spMkLst>
        </pc:spChg>
        <pc:spChg chg="del">
          <ac:chgData name="Edgard Morato" userId="1da6dde4-7cd4-47d1-b037-d62d00b7d62c" providerId="ADAL" clId="{875B8239-94CC-4726-BB50-2C0794696BDA}" dt="2024-06-21T19:24:17.606" v="81" actId="478"/>
          <ac:spMkLst>
            <pc:docMk/>
            <pc:sldMk cId="799769995" sldId="2147472052"/>
            <ac:spMk id="56" creationId="{B1596ED9-0CE9-B188-33D6-CA8DB23556D9}"/>
          </ac:spMkLst>
        </pc:spChg>
        <pc:spChg chg="del">
          <ac:chgData name="Edgard Morato" userId="1da6dde4-7cd4-47d1-b037-d62d00b7d62c" providerId="ADAL" clId="{875B8239-94CC-4726-BB50-2C0794696BDA}" dt="2024-06-21T19:15:15.049" v="11" actId="478"/>
          <ac:spMkLst>
            <pc:docMk/>
            <pc:sldMk cId="799769995" sldId="2147472052"/>
            <ac:spMk id="63" creationId="{9C687DD8-2566-9CA4-E6DA-5CC1D5295C60}"/>
          </ac:spMkLst>
        </pc:spChg>
        <pc:spChg chg="del">
          <ac:chgData name="Edgard Morato" userId="1da6dde4-7cd4-47d1-b037-d62d00b7d62c" providerId="ADAL" clId="{875B8239-94CC-4726-BB50-2C0794696BDA}" dt="2024-06-21T19:15:15.049" v="11" actId="478"/>
          <ac:spMkLst>
            <pc:docMk/>
            <pc:sldMk cId="799769995" sldId="2147472052"/>
            <ac:spMk id="64" creationId="{CB806503-CAC1-B8D8-023F-611E2E9A8472}"/>
          </ac:spMkLst>
        </pc:spChg>
        <pc:spChg chg="del">
          <ac:chgData name="Edgard Morato" userId="1da6dde4-7cd4-47d1-b037-d62d00b7d62c" providerId="ADAL" clId="{875B8239-94CC-4726-BB50-2C0794696BDA}" dt="2024-06-21T19:15:15.049" v="11" actId="478"/>
          <ac:spMkLst>
            <pc:docMk/>
            <pc:sldMk cId="799769995" sldId="2147472052"/>
            <ac:spMk id="65" creationId="{C37DBA48-9C5A-20C2-741B-D151E49B9446}"/>
          </ac:spMkLst>
        </pc:spChg>
        <pc:spChg chg="del">
          <ac:chgData name="Edgard Morato" userId="1da6dde4-7cd4-47d1-b037-d62d00b7d62c" providerId="ADAL" clId="{875B8239-94CC-4726-BB50-2C0794696BDA}" dt="2024-06-21T19:24:17.606" v="81" actId="478"/>
          <ac:spMkLst>
            <pc:docMk/>
            <pc:sldMk cId="799769995" sldId="2147472052"/>
            <ac:spMk id="67" creationId="{E468DDF0-3853-A49C-F442-4D12D0A6EB3C}"/>
          </ac:spMkLst>
        </pc:spChg>
        <pc:spChg chg="del">
          <ac:chgData name="Edgard Morato" userId="1da6dde4-7cd4-47d1-b037-d62d00b7d62c" providerId="ADAL" clId="{875B8239-94CC-4726-BB50-2C0794696BDA}" dt="2024-06-21T19:24:17.606" v="81" actId="478"/>
          <ac:spMkLst>
            <pc:docMk/>
            <pc:sldMk cId="799769995" sldId="2147472052"/>
            <ac:spMk id="68" creationId="{BF0D488B-A28D-C01D-100D-C6315FC0F123}"/>
          </ac:spMkLst>
        </pc:spChg>
        <pc:spChg chg="del">
          <ac:chgData name="Edgard Morato" userId="1da6dde4-7cd4-47d1-b037-d62d00b7d62c" providerId="ADAL" clId="{875B8239-94CC-4726-BB50-2C0794696BDA}" dt="2024-06-21T19:24:17.606" v="81" actId="478"/>
          <ac:spMkLst>
            <pc:docMk/>
            <pc:sldMk cId="799769995" sldId="2147472052"/>
            <ac:spMk id="74" creationId="{B6F3591A-953B-284E-5B12-BE81C789F365}"/>
          </ac:spMkLst>
        </pc:spChg>
        <pc:spChg chg="del">
          <ac:chgData name="Edgard Morato" userId="1da6dde4-7cd4-47d1-b037-d62d00b7d62c" providerId="ADAL" clId="{875B8239-94CC-4726-BB50-2C0794696BDA}" dt="2024-06-21T19:24:17.606" v="81" actId="478"/>
          <ac:spMkLst>
            <pc:docMk/>
            <pc:sldMk cId="799769995" sldId="2147472052"/>
            <ac:spMk id="75" creationId="{E414A42A-796C-2D77-A86C-C2BA63117706}"/>
          </ac:spMkLst>
        </pc:spChg>
        <pc:spChg chg="del">
          <ac:chgData name="Edgard Morato" userId="1da6dde4-7cd4-47d1-b037-d62d00b7d62c" providerId="ADAL" clId="{875B8239-94CC-4726-BB50-2C0794696BDA}" dt="2024-06-21T19:24:17.606" v="81" actId="478"/>
          <ac:spMkLst>
            <pc:docMk/>
            <pc:sldMk cId="799769995" sldId="2147472052"/>
            <ac:spMk id="77" creationId="{07DBF503-F001-9162-0418-C1E9D37C572B}"/>
          </ac:spMkLst>
        </pc:spChg>
        <pc:spChg chg="del">
          <ac:chgData name="Edgard Morato" userId="1da6dde4-7cd4-47d1-b037-d62d00b7d62c" providerId="ADAL" clId="{875B8239-94CC-4726-BB50-2C0794696BDA}" dt="2024-06-21T19:24:17.606" v="81" actId="478"/>
          <ac:spMkLst>
            <pc:docMk/>
            <pc:sldMk cId="799769995" sldId="2147472052"/>
            <ac:spMk id="81" creationId="{AFA66896-5796-AE5A-523D-072DB6F66E0B}"/>
          </ac:spMkLst>
        </pc:spChg>
        <pc:graphicFrameChg chg="del">
          <ac:chgData name="Edgard Morato" userId="1da6dde4-7cd4-47d1-b037-d62d00b7d62c" providerId="ADAL" clId="{875B8239-94CC-4726-BB50-2C0794696BDA}" dt="2024-06-21T19:24:17.606" v="81" actId="478"/>
          <ac:graphicFrameMkLst>
            <pc:docMk/>
            <pc:sldMk cId="799769995" sldId="2147472052"/>
            <ac:graphicFrameMk id="22" creationId="{76B563EE-E4D3-85F2-17A5-E8B5DE229CA5}"/>
          </ac:graphicFrameMkLst>
        </pc:graphicFrameChg>
        <pc:graphicFrameChg chg="del">
          <ac:chgData name="Edgard Morato" userId="1da6dde4-7cd4-47d1-b037-d62d00b7d62c" providerId="ADAL" clId="{875B8239-94CC-4726-BB50-2C0794696BDA}" dt="2024-06-21T19:24:17.606" v="81" actId="478"/>
          <ac:graphicFrameMkLst>
            <pc:docMk/>
            <pc:sldMk cId="799769995" sldId="2147472052"/>
            <ac:graphicFrameMk id="62" creationId="{AACD8D97-0847-6C49-E220-9E644EADED29}"/>
          </ac:graphicFrameMkLst>
        </pc:graphicFrameChg>
        <pc:picChg chg="add mod">
          <ac:chgData name="Edgard Morato" userId="1da6dde4-7cd4-47d1-b037-d62d00b7d62c" providerId="ADAL" clId="{875B8239-94CC-4726-BB50-2C0794696BDA}" dt="2024-06-21T19:35:49.067" v="118" actId="34135"/>
          <ac:picMkLst>
            <pc:docMk/>
            <pc:sldMk cId="799769995" sldId="2147472052"/>
            <ac:picMk id="10" creationId="{1BDC171A-3BFB-9103-D253-87E6500DAE5C}"/>
          </ac:picMkLst>
        </pc:picChg>
        <pc:picChg chg="del">
          <ac:chgData name="Edgard Morato" userId="1da6dde4-7cd4-47d1-b037-d62d00b7d62c" providerId="ADAL" clId="{875B8239-94CC-4726-BB50-2C0794696BDA}" dt="2024-06-21T19:24:17.606" v="81" actId="478"/>
          <ac:picMkLst>
            <pc:docMk/>
            <pc:sldMk cId="799769995" sldId="2147472052"/>
            <ac:picMk id="57" creationId="{7E74AD7E-1FFC-7599-2E83-E51E8E5D0707}"/>
          </ac:picMkLst>
        </pc:picChg>
        <pc:picChg chg="del">
          <ac:chgData name="Edgard Morato" userId="1da6dde4-7cd4-47d1-b037-d62d00b7d62c" providerId="ADAL" clId="{875B8239-94CC-4726-BB50-2C0794696BDA}" dt="2024-06-21T19:24:17.606" v="81" actId="478"/>
          <ac:picMkLst>
            <pc:docMk/>
            <pc:sldMk cId="799769995" sldId="2147472052"/>
            <ac:picMk id="58" creationId="{71B1C135-6FB5-AFB0-2C32-38A8D973C29D}"/>
          </ac:picMkLst>
        </pc:picChg>
        <pc:picChg chg="del">
          <ac:chgData name="Edgard Morato" userId="1da6dde4-7cd4-47d1-b037-d62d00b7d62c" providerId="ADAL" clId="{875B8239-94CC-4726-BB50-2C0794696BDA}" dt="2024-06-21T19:24:17.606" v="81" actId="478"/>
          <ac:picMkLst>
            <pc:docMk/>
            <pc:sldMk cId="799769995" sldId="2147472052"/>
            <ac:picMk id="59" creationId="{C74F26FD-50A4-85F4-CA67-DE8ABDEDE291}"/>
          </ac:picMkLst>
        </pc:picChg>
        <pc:picChg chg="del">
          <ac:chgData name="Edgard Morato" userId="1da6dde4-7cd4-47d1-b037-d62d00b7d62c" providerId="ADAL" clId="{875B8239-94CC-4726-BB50-2C0794696BDA}" dt="2024-06-21T19:24:17.606" v="81" actId="478"/>
          <ac:picMkLst>
            <pc:docMk/>
            <pc:sldMk cId="799769995" sldId="2147472052"/>
            <ac:picMk id="60" creationId="{D72A93FB-50F2-1606-A6A7-AE4E4AE9E5D8}"/>
          </ac:picMkLst>
        </pc:picChg>
        <pc:picChg chg="del">
          <ac:chgData name="Edgard Morato" userId="1da6dde4-7cd4-47d1-b037-d62d00b7d62c" providerId="ADAL" clId="{875B8239-94CC-4726-BB50-2C0794696BDA}" dt="2024-06-21T19:24:17.606" v="81" actId="478"/>
          <ac:picMkLst>
            <pc:docMk/>
            <pc:sldMk cId="799769995" sldId="2147472052"/>
            <ac:picMk id="61" creationId="{32807DD8-1266-B6AA-A079-36653CB7A979}"/>
          </ac:picMkLst>
        </pc:picChg>
        <pc:picChg chg="del">
          <ac:chgData name="Edgard Morato" userId="1da6dde4-7cd4-47d1-b037-d62d00b7d62c" providerId="ADAL" clId="{875B8239-94CC-4726-BB50-2C0794696BDA}" dt="2024-06-21T19:24:17.606" v="81" actId="478"/>
          <ac:picMkLst>
            <pc:docMk/>
            <pc:sldMk cId="799769995" sldId="2147472052"/>
            <ac:picMk id="66" creationId="{2C0C6B04-C99E-ACF5-71DC-9BCB1C508A05}"/>
          </ac:picMkLst>
        </pc:picChg>
        <pc:picChg chg="del">
          <ac:chgData name="Edgard Morato" userId="1da6dde4-7cd4-47d1-b037-d62d00b7d62c" providerId="ADAL" clId="{875B8239-94CC-4726-BB50-2C0794696BDA}" dt="2024-06-21T19:24:17.606" v="81" actId="478"/>
          <ac:picMkLst>
            <pc:docMk/>
            <pc:sldMk cId="799769995" sldId="2147472052"/>
            <ac:picMk id="78" creationId="{A3DD17D0-9368-5561-557E-82D71B1B3642}"/>
          </ac:picMkLst>
        </pc:picChg>
        <pc:picChg chg="del">
          <ac:chgData name="Edgard Morato" userId="1da6dde4-7cd4-47d1-b037-d62d00b7d62c" providerId="ADAL" clId="{875B8239-94CC-4726-BB50-2C0794696BDA}" dt="2024-06-21T19:24:17.606" v="81" actId="478"/>
          <ac:picMkLst>
            <pc:docMk/>
            <pc:sldMk cId="799769995" sldId="2147472052"/>
            <ac:picMk id="86" creationId="{0D73F168-0BBD-7B4B-B767-C80D0951F39E}"/>
          </ac:picMkLst>
        </pc:picChg>
        <pc:cxnChg chg="del">
          <ac:chgData name="Edgard Morato" userId="1da6dde4-7cd4-47d1-b037-d62d00b7d62c" providerId="ADAL" clId="{875B8239-94CC-4726-BB50-2C0794696BDA}" dt="2024-06-21T19:24:17.606" v="81" actId="478"/>
          <ac:cxnSpMkLst>
            <pc:docMk/>
            <pc:sldMk cId="799769995" sldId="2147472052"/>
            <ac:cxnSpMk id="79" creationId="{43CFFFFF-5FF2-A3D3-D4B9-5E7FFCFD175D}"/>
          </ac:cxnSpMkLst>
        </pc:cxnChg>
        <pc:cxnChg chg="del">
          <ac:chgData name="Edgard Morato" userId="1da6dde4-7cd4-47d1-b037-d62d00b7d62c" providerId="ADAL" clId="{875B8239-94CC-4726-BB50-2C0794696BDA}" dt="2024-06-21T19:24:17.606" v="81" actId="478"/>
          <ac:cxnSpMkLst>
            <pc:docMk/>
            <pc:sldMk cId="799769995" sldId="2147472052"/>
            <ac:cxnSpMk id="80" creationId="{FBA771AE-1241-1B96-512D-DAC32C695C39}"/>
          </ac:cxnSpMkLst>
        </pc:cxnChg>
        <pc:cxnChg chg="del">
          <ac:chgData name="Edgard Morato" userId="1da6dde4-7cd4-47d1-b037-d62d00b7d62c" providerId="ADAL" clId="{875B8239-94CC-4726-BB50-2C0794696BDA}" dt="2024-06-21T19:24:17.606" v="81" actId="478"/>
          <ac:cxnSpMkLst>
            <pc:docMk/>
            <pc:sldMk cId="799769995" sldId="2147472052"/>
            <ac:cxnSpMk id="84" creationId="{3002666A-8A3C-5FBB-473D-29B34518C983}"/>
          </ac:cxnSpMkLst>
        </pc:cxnChg>
        <pc:cxnChg chg="del">
          <ac:chgData name="Edgard Morato" userId="1da6dde4-7cd4-47d1-b037-d62d00b7d62c" providerId="ADAL" clId="{875B8239-94CC-4726-BB50-2C0794696BDA}" dt="2024-06-21T19:24:17.606" v="81" actId="478"/>
          <ac:cxnSpMkLst>
            <pc:docMk/>
            <pc:sldMk cId="799769995" sldId="2147472052"/>
            <ac:cxnSpMk id="85" creationId="{6FF96418-749E-DD31-4E98-96CAAF652468}"/>
          </ac:cxnSpMkLst>
        </pc:cxnChg>
      </pc:sldChg>
      <pc:sldChg chg="addSp delSp modSp mod">
        <pc:chgData name="Edgard Morato" userId="1da6dde4-7cd4-47d1-b037-d62d00b7d62c" providerId="ADAL" clId="{875B8239-94CC-4726-BB50-2C0794696BDA}" dt="2024-06-21T19:35:52.751" v="119" actId="34135"/>
        <pc:sldMkLst>
          <pc:docMk/>
          <pc:sldMk cId="2599649264" sldId="2147472056"/>
        </pc:sldMkLst>
        <pc:spChg chg="del">
          <ac:chgData name="Edgard Morato" userId="1da6dde4-7cd4-47d1-b037-d62d00b7d62c" providerId="ADAL" clId="{875B8239-94CC-4726-BB50-2C0794696BDA}" dt="2024-06-21T19:24:03.288" v="78" actId="478"/>
          <ac:spMkLst>
            <pc:docMk/>
            <pc:sldMk cId="2599649264" sldId="2147472056"/>
            <ac:spMk id="2" creationId="{3C2D23EF-C15D-489C-327C-529BB399ECF8}"/>
          </ac:spMkLst>
        </pc:spChg>
        <pc:spChg chg="del">
          <ac:chgData name="Edgard Morato" userId="1da6dde4-7cd4-47d1-b037-d62d00b7d62c" providerId="ADAL" clId="{875B8239-94CC-4726-BB50-2C0794696BDA}" dt="2024-06-21T19:24:03.288" v="78" actId="478"/>
          <ac:spMkLst>
            <pc:docMk/>
            <pc:sldMk cId="2599649264" sldId="2147472056"/>
            <ac:spMk id="3" creationId="{7B4513B7-EF59-663F-B1E9-DA6886B84309}"/>
          </ac:spMkLst>
        </pc:spChg>
        <pc:spChg chg="del">
          <ac:chgData name="Edgard Morato" userId="1da6dde4-7cd4-47d1-b037-d62d00b7d62c" providerId="ADAL" clId="{875B8239-94CC-4726-BB50-2C0794696BDA}" dt="2024-06-21T19:24:03.288" v="78" actId="478"/>
          <ac:spMkLst>
            <pc:docMk/>
            <pc:sldMk cId="2599649264" sldId="2147472056"/>
            <ac:spMk id="4" creationId="{6596A7FD-6064-7121-8E7A-76A3D4AA608D}"/>
          </ac:spMkLst>
        </pc:spChg>
        <pc:spChg chg="del">
          <ac:chgData name="Edgard Morato" userId="1da6dde4-7cd4-47d1-b037-d62d00b7d62c" providerId="ADAL" clId="{875B8239-94CC-4726-BB50-2C0794696BDA}" dt="2024-06-21T19:24:03.288" v="78" actId="478"/>
          <ac:spMkLst>
            <pc:docMk/>
            <pc:sldMk cId="2599649264" sldId="2147472056"/>
            <ac:spMk id="5" creationId="{E3780161-05E9-6DA8-2B63-C356DC802684}"/>
          </ac:spMkLst>
        </pc:spChg>
        <pc:spChg chg="del">
          <ac:chgData name="Edgard Morato" userId="1da6dde4-7cd4-47d1-b037-d62d00b7d62c" providerId="ADAL" clId="{875B8239-94CC-4726-BB50-2C0794696BDA}" dt="2024-06-21T19:24:03.288" v="78" actId="478"/>
          <ac:spMkLst>
            <pc:docMk/>
            <pc:sldMk cId="2599649264" sldId="2147472056"/>
            <ac:spMk id="6" creationId="{7509C9EB-3A7A-5A68-8892-6572C80D4713}"/>
          </ac:spMkLst>
        </pc:spChg>
        <pc:spChg chg="del">
          <ac:chgData name="Edgard Morato" userId="1da6dde4-7cd4-47d1-b037-d62d00b7d62c" providerId="ADAL" clId="{875B8239-94CC-4726-BB50-2C0794696BDA}" dt="2024-06-21T19:24:03.288" v="78" actId="478"/>
          <ac:spMkLst>
            <pc:docMk/>
            <pc:sldMk cId="2599649264" sldId="2147472056"/>
            <ac:spMk id="7" creationId="{CCD02EF8-653D-1F40-1D7F-CE316B981225}"/>
          </ac:spMkLst>
        </pc:spChg>
        <pc:spChg chg="del">
          <ac:chgData name="Edgard Morato" userId="1da6dde4-7cd4-47d1-b037-d62d00b7d62c" providerId="ADAL" clId="{875B8239-94CC-4726-BB50-2C0794696BDA}" dt="2024-06-21T19:24:03.288" v="78" actId="478"/>
          <ac:spMkLst>
            <pc:docMk/>
            <pc:sldMk cId="2599649264" sldId="2147472056"/>
            <ac:spMk id="8" creationId="{8B587F87-5EBD-14A7-A100-78AF3E0C6090}"/>
          </ac:spMkLst>
        </pc:spChg>
        <pc:spChg chg="del">
          <ac:chgData name="Edgard Morato" userId="1da6dde4-7cd4-47d1-b037-d62d00b7d62c" providerId="ADAL" clId="{875B8239-94CC-4726-BB50-2C0794696BDA}" dt="2024-06-21T19:24:03.288" v="78" actId="478"/>
          <ac:spMkLst>
            <pc:docMk/>
            <pc:sldMk cId="2599649264" sldId="2147472056"/>
            <ac:spMk id="9" creationId="{D7B1FDB2-D53E-E48C-7CC3-4ED3D015E41A}"/>
          </ac:spMkLst>
        </pc:spChg>
        <pc:spChg chg="del">
          <ac:chgData name="Edgard Morato" userId="1da6dde4-7cd4-47d1-b037-d62d00b7d62c" providerId="ADAL" clId="{875B8239-94CC-4726-BB50-2C0794696BDA}" dt="2024-06-21T19:24:03.288" v="78" actId="478"/>
          <ac:spMkLst>
            <pc:docMk/>
            <pc:sldMk cId="2599649264" sldId="2147472056"/>
            <ac:spMk id="13" creationId="{0C6D11F4-F30D-7A10-D6A3-091578A72C93}"/>
          </ac:spMkLst>
        </pc:spChg>
        <pc:spChg chg="add del mod">
          <ac:chgData name="Edgard Morato" userId="1da6dde4-7cd4-47d1-b037-d62d00b7d62c" providerId="ADAL" clId="{875B8239-94CC-4726-BB50-2C0794696BDA}" dt="2024-06-21T19:24:05.509" v="79" actId="478"/>
          <ac:spMkLst>
            <pc:docMk/>
            <pc:sldMk cId="2599649264" sldId="2147472056"/>
            <ac:spMk id="18" creationId="{DF92FB4A-6A3B-71F3-B51B-63D8ECD7D58F}"/>
          </ac:spMkLst>
        </pc:spChg>
        <pc:spChg chg="add mod">
          <ac:chgData name="Edgard Morato" userId="1da6dde4-7cd4-47d1-b037-d62d00b7d62c" providerId="ADAL" clId="{875B8239-94CC-4726-BB50-2C0794696BDA}" dt="2024-06-21T19:35:34.072" v="116"/>
          <ac:spMkLst>
            <pc:docMk/>
            <pc:sldMk cId="2599649264" sldId="2147472056"/>
            <ac:spMk id="21" creationId="{4D5AA62F-5002-D9F4-F258-ADAE110A2756}"/>
          </ac:spMkLst>
        </pc:spChg>
        <pc:spChg chg="add mod">
          <ac:chgData name="Edgard Morato" userId="1da6dde4-7cd4-47d1-b037-d62d00b7d62c" providerId="ADAL" clId="{875B8239-94CC-4726-BB50-2C0794696BDA}" dt="2024-06-21T19:35:34.072" v="116"/>
          <ac:spMkLst>
            <pc:docMk/>
            <pc:sldMk cId="2599649264" sldId="2147472056"/>
            <ac:spMk id="22" creationId="{6E9D07C0-1B88-8619-F73A-880850359753}"/>
          </ac:spMkLst>
        </pc:spChg>
        <pc:spChg chg="add mod">
          <ac:chgData name="Edgard Morato" userId="1da6dde4-7cd4-47d1-b037-d62d00b7d62c" providerId="ADAL" clId="{875B8239-94CC-4726-BB50-2C0794696BDA}" dt="2024-06-21T19:35:34.072" v="116"/>
          <ac:spMkLst>
            <pc:docMk/>
            <pc:sldMk cId="2599649264" sldId="2147472056"/>
            <ac:spMk id="23" creationId="{4B13ACCC-B908-E6DB-395D-6ED1DB8C7DFA}"/>
          </ac:spMkLst>
        </pc:spChg>
        <pc:spChg chg="del">
          <ac:chgData name="Edgard Morato" userId="1da6dde4-7cd4-47d1-b037-d62d00b7d62c" providerId="ADAL" clId="{875B8239-94CC-4726-BB50-2C0794696BDA}" dt="2024-06-21T19:24:03.288" v="78" actId="478"/>
          <ac:spMkLst>
            <pc:docMk/>
            <pc:sldMk cId="2599649264" sldId="2147472056"/>
            <ac:spMk id="25" creationId="{B96BC26A-F2A0-D063-48CC-874C172924E9}"/>
          </ac:spMkLst>
        </pc:spChg>
        <pc:spChg chg="del">
          <ac:chgData name="Edgard Morato" userId="1da6dde4-7cd4-47d1-b037-d62d00b7d62c" providerId="ADAL" clId="{875B8239-94CC-4726-BB50-2C0794696BDA}" dt="2024-06-21T19:15:08.471" v="10" actId="478"/>
          <ac:spMkLst>
            <pc:docMk/>
            <pc:sldMk cId="2599649264" sldId="2147472056"/>
            <ac:spMk id="26" creationId="{42BAB51D-A006-BB7E-A75D-6C59E8E2C7E5}"/>
          </ac:spMkLst>
        </pc:spChg>
        <pc:spChg chg="del">
          <ac:chgData name="Edgard Morato" userId="1da6dde4-7cd4-47d1-b037-d62d00b7d62c" providerId="ADAL" clId="{875B8239-94CC-4726-BB50-2C0794696BDA}" dt="2024-06-21T19:24:03.288" v="78" actId="478"/>
          <ac:spMkLst>
            <pc:docMk/>
            <pc:sldMk cId="2599649264" sldId="2147472056"/>
            <ac:spMk id="27" creationId="{7F55C9A8-0C7A-B7F7-FC13-922609BBD7D9}"/>
          </ac:spMkLst>
        </pc:spChg>
        <pc:spChg chg="del">
          <ac:chgData name="Edgard Morato" userId="1da6dde4-7cd4-47d1-b037-d62d00b7d62c" providerId="ADAL" clId="{875B8239-94CC-4726-BB50-2C0794696BDA}" dt="2024-06-21T19:15:08.471" v="10" actId="478"/>
          <ac:spMkLst>
            <pc:docMk/>
            <pc:sldMk cId="2599649264" sldId="2147472056"/>
            <ac:spMk id="28" creationId="{1FAEBD4B-D01B-DD0B-6156-4F0B9DA88B83}"/>
          </ac:spMkLst>
        </pc:spChg>
        <pc:spChg chg="del">
          <ac:chgData name="Edgard Morato" userId="1da6dde4-7cd4-47d1-b037-d62d00b7d62c" providerId="ADAL" clId="{875B8239-94CC-4726-BB50-2C0794696BDA}" dt="2024-06-21T19:15:08.471" v="10" actId="478"/>
          <ac:spMkLst>
            <pc:docMk/>
            <pc:sldMk cId="2599649264" sldId="2147472056"/>
            <ac:spMk id="29" creationId="{BC96350F-EC0A-9FDB-492A-0D5AF61C0CFA}"/>
          </ac:spMkLst>
        </pc:spChg>
        <pc:spChg chg="del">
          <ac:chgData name="Edgard Morato" userId="1da6dde4-7cd4-47d1-b037-d62d00b7d62c" providerId="ADAL" clId="{875B8239-94CC-4726-BB50-2C0794696BDA}" dt="2024-06-21T19:24:03.288" v="78" actId="478"/>
          <ac:spMkLst>
            <pc:docMk/>
            <pc:sldMk cId="2599649264" sldId="2147472056"/>
            <ac:spMk id="31" creationId="{4DB2D2DE-A206-B853-C6EA-CD1EC79D0E53}"/>
          </ac:spMkLst>
        </pc:spChg>
        <pc:spChg chg="del">
          <ac:chgData name="Edgard Morato" userId="1da6dde4-7cd4-47d1-b037-d62d00b7d62c" providerId="ADAL" clId="{875B8239-94CC-4726-BB50-2C0794696BDA}" dt="2024-06-21T19:24:03.288" v="78" actId="478"/>
          <ac:spMkLst>
            <pc:docMk/>
            <pc:sldMk cId="2599649264" sldId="2147472056"/>
            <ac:spMk id="32" creationId="{76F5930B-9F2D-2B07-DD5F-466FF880B300}"/>
          </ac:spMkLst>
        </pc:spChg>
        <pc:spChg chg="del">
          <ac:chgData name="Edgard Morato" userId="1da6dde4-7cd4-47d1-b037-d62d00b7d62c" providerId="ADAL" clId="{875B8239-94CC-4726-BB50-2C0794696BDA}" dt="2024-06-21T19:24:03.288" v="78" actId="478"/>
          <ac:spMkLst>
            <pc:docMk/>
            <pc:sldMk cId="2599649264" sldId="2147472056"/>
            <ac:spMk id="33" creationId="{DF27CCED-27F6-5747-D87E-C2A10AE8764D}"/>
          </ac:spMkLst>
        </pc:spChg>
        <pc:spChg chg="del">
          <ac:chgData name="Edgard Morato" userId="1da6dde4-7cd4-47d1-b037-d62d00b7d62c" providerId="ADAL" clId="{875B8239-94CC-4726-BB50-2C0794696BDA}" dt="2024-06-21T19:24:03.288" v="78" actId="478"/>
          <ac:spMkLst>
            <pc:docMk/>
            <pc:sldMk cId="2599649264" sldId="2147472056"/>
            <ac:spMk id="34" creationId="{7CCD9413-717E-3AD3-7E5E-CAB99ADA1CB2}"/>
          </ac:spMkLst>
        </pc:spChg>
        <pc:spChg chg="del">
          <ac:chgData name="Edgard Morato" userId="1da6dde4-7cd4-47d1-b037-d62d00b7d62c" providerId="ADAL" clId="{875B8239-94CC-4726-BB50-2C0794696BDA}" dt="2024-06-21T19:24:03.288" v="78" actId="478"/>
          <ac:spMkLst>
            <pc:docMk/>
            <pc:sldMk cId="2599649264" sldId="2147472056"/>
            <ac:spMk id="35" creationId="{C54FF7D3-B514-4475-99CA-87D61BB17865}"/>
          </ac:spMkLst>
        </pc:spChg>
        <pc:spChg chg="del">
          <ac:chgData name="Edgard Morato" userId="1da6dde4-7cd4-47d1-b037-d62d00b7d62c" providerId="ADAL" clId="{875B8239-94CC-4726-BB50-2C0794696BDA}" dt="2024-06-21T19:24:03.288" v="78" actId="478"/>
          <ac:spMkLst>
            <pc:docMk/>
            <pc:sldMk cId="2599649264" sldId="2147472056"/>
            <ac:spMk id="36" creationId="{182BAF39-153C-9231-5EED-791B2A7B7219}"/>
          </ac:spMkLst>
        </pc:spChg>
        <pc:spChg chg="del">
          <ac:chgData name="Edgard Morato" userId="1da6dde4-7cd4-47d1-b037-d62d00b7d62c" providerId="ADAL" clId="{875B8239-94CC-4726-BB50-2C0794696BDA}" dt="2024-06-21T19:24:03.288" v="78" actId="478"/>
          <ac:spMkLst>
            <pc:docMk/>
            <pc:sldMk cId="2599649264" sldId="2147472056"/>
            <ac:spMk id="37" creationId="{D33AD759-F88B-C1E1-3F28-154872DF85F1}"/>
          </ac:spMkLst>
        </pc:spChg>
        <pc:spChg chg="del">
          <ac:chgData name="Edgard Morato" userId="1da6dde4-7cd4-47d1-b037-d62d00b7d62c" providerId="ADAL" clId="{875B8239-94CC-4726-BB50-2C0794696BDA}" dt="2024-06-21T19:24:03.288" v="78" actId="478"/>
          <ac:spMkLst>
            <pc:docMk/>
            <pc:sldMk cId="2599649264" sldId="2147472056"/>
            <ac:spMk id="38" creationId="{59CF7179-FD5E-8C93-A84E-5B23C2B2A1E6}"/>
          </ac:spMkLst>
        </pc:spChg>
        <pc:spChg chg="del">
          <ac:chgData name="Edgard Morato" userId="1da6dde4-7cd4-47d1-b037-d62d00b7d62c" providerId="ADAL" clId="{875B8239-94CC-4726-BB50-2C0794696BDA}" dt="2024-06-21T19:24:03.288" v="78" actId="478"/>
          <ac:spMkLst>
            <pc:docMk/>
            <pc:sldMk cId="2599649264" sldId="2147472056"/>
            <ac:spMk id="39" creationId="{4648E474-FF82-E7E4-9D94-5537B913B838}"/>
          </ac:spMkLst>
        </pc:spChg>
        <pc:spChg chg="del">
          <ac:chgData name="Edgard Morato" userId="1da6dde4-7cd4-47d1-b037-d62d00b7d62c" providerId="ADAL" clId="{875B8239-94CC-4726-BB50-2C0794696BDA}" dt="2024-06-21T19:24:03.288" v="78" actId="478"/>
          <ac:spMkLst>
            <pc:docMk/>
            <pc:sldMk cId="2599649264" sldId="2147472056"/>
            <ac:spMk id="40" creationId="{011AC9EF-C228-9DA9-52A6-1DCF4EFA61CE}"/>
          </ac:spMkLst>
        </pc:spChg>
        <pc:spChg chg="del">
          <ac:chgData name="Edgard Morato" userId="1da6dde4-7cd4-47d1-b037-d62d00b7d62c" providerId="ADAL" clId="{875B8239-94CC-4726-BB50-2C0794696BDA}" dt="2024-06-21T19:24:03.288" v="78" actId="478"/>
          <ac:spMkLst>
            <pc:docMk/>
            <pc:sldMk cId="2599649264" sldId="2147472056"/>
            <ac:spMk id="44" creationId="{74F83B37-2760-82FA-E3B6-5D105FB1FB1F}"/>
          </ac:spMkLst>
        </pc:spChg>
        <pc:spChg chg="del">
          <ac:chgData name="Edgard Morato" userId="1da6dde4-7cd4-47d1-b037-d62d00b7d62c" providerId="ADAL" clId="{875B8239-94CC-4726-BB50-2C0794696BDA}" dt="2024-06-21T19:24:03.288" v="78" actId="478"/>
          <ac:spMkLst>
            <pc:docMk/>
            <pc:sldMk cId="2599649264" sldId="2147472056"/>
            <ac:spMk id="45" creationId="{6F963438-7F99-00CE-3B7A-0617FFF8C082}"/>
          </ac:spMkLst>
        </pc:spChg>
        <pc:spChg chg="del">
          <ac:chgData name="Edgard Morato" userId="1da6dde4-7cd4-47d1-b037-d62d00b7d62c" providerId="ADAL" clId="{875B8239-94CC-4726-BB50-2C0794696BDA}" dt="2024-06-21T19:24:03.288" v="78" actId="478"/>
          <ac:spMkLst>
            <pc:docMk/>
            <pc:sldMk cId="2599649264" sldId="2147472056"/>
            <ac:spMk id="46" creationId="{7B1F7E6B-4766-1E73-AF7A-8EE4F995F2DD}"/>
          </ac:spMkLst>
        </pc:spChg>
        <pc:spChg chg="del">
          <ac:chgData name="Edgard Morato" userId="1da6dde4-7cd4-47d1-b037-d62d00b7d62c" providerId="ADAL" clId="{875B8239-94CC-4726-BB50-2C0794696BDA}" dt="2024-06-21T19:24:03.288" v="78" actId="478"/>
          <ac:spMkLst>
            <pc:docMk/>
            <pc:sldMk cId="2599649264" sldId="2147472056"/>
            <ac:spMk id="47" creationId="{4B9DD40B-5A47-651B-E642-8F1572643687}"/>
          </ac:spMkLst>
        </pc:spChg>
        <pc:spChg chg="del">
          <ac:chgData name="Edgard Morato" userId="1da6dde4-7cd4-47d1-b037-d62d00b7d62c" providerId="ADAL" clId="{875B8239-94CC-4726-BB50-2C0794696BDA}" dt="2024-06-21T19:24:03.288" v="78" actId="478"/>
          <ac:spMkLst>
            <pc:docMk/>
            <pc:sldMk cId="2599649264" sldId="2147472056"/>
            <ac:spMk id="48" creationId="{CC50C216-A7B8-5103-4AAD-6FD87A6F7C9D}"/>
          </ac:spMkLst>
        </pc:spChg>
        <pc:spChg chg="del">
          <ac:chgData name="Edgard Morato" userId="1da6dde4-7cd4-47d1-b037-d62d00b7d62c" providerId="ADAL" clId="{875B8239-94CC-4726-BB50-2C0794696BDA}" dt="2024-06-21T19:24:03.288" v="78" actId="478"/>
          <ac:spMkLst>
            <pc:docMk/>
            <pc:sldMk cId="2599649264" sldId="2147472056"/>
            <ac:spMk id="49" creationId="{E043388C-C25A-6386-8C11-90EB1CB6AE6E}"/>
          </ac:spMkLst>
        </pc:spChg>
        <pc:spChg chg="del">
          <ac:chgData name="Edgard Morato" userId="1da6dde4-7cd4-47d1-b037-d62d00b7d62c" providerId="ADAL" clId="{875B8239-94CC-4726-BB50-2C0794696BDA}" dt="2024-06-21T19:24:03.288" v="78" actId="478"/>
          <ac:spMkLst>
            <pc:docMk/>
            <pc:sldMk cId="2599649264" sldId="2147472056"/>
            <ac:spMk id="50" creationId="{B15A8594-5F5A-C0EE-961A-458614F6C1FE}"/>
          </ac:spMkLst>
        </pc:spChg>
        <pc:spChg chg="del">
          <ac:chgData name="Edgard Morato" userId="1da6dde4-7cd4-47d1-b037-d62d00b7d62c" providerId="ADAL" clId="{875B8239-94CC-4726-BB50-2C0794696BDA}" dt="2024-06-21T19:24:03.288" v="78" actId="478"/>
          <ac:spMkLst>
            <pc:docMk/>
            <pc:sldMk cId="2599649264" sldId="2147472056"/>
            <ac:spMk id="51" creationId="{6A79AE18-0DCD-4B36-3696-F8C1A70F7B4F}"/>
          </ac:spMkLst>
        </pc:spChg>
        <pc:spChg chg="del">
          <ac:chgData name="Edgard Morato" userId="1da6dde4-7cd4-47d1-b037-d62d00b7d62c" providerId="ADAL" clId="{875B8239-94CC-4726-BB50-2C0794696BDA}" dt="2024-06-21T19:24:03.288" v="78" actId="478"/>
          <ac:spMkLst>
            <pc:docMk/>
            <pc:sldMk cId="2599649264" sldId="2147472056"/>
            <ac:spMk id="52" creationId="{DD47AB5D-DCF5-0575-6482-12C60F4917B6}"/>
          </ac:spMkLst>
        </pc:spChg>
        <pc:spChg chg="del">
          <ac:chgData name="Edgard Morato" userId="1da6dde4-7cd4-47d1-b037-d62d00b7d62c" providerId="ADAL" clId="{875B8239-94CC-4726-BB50-2C0794696BDA}" dt="2024-06-21T19:24:03.288" v="78" actId="478"/>
          <ac:spMkLst>
            <pc:docMk/>
            <pc:sldMk cId="2599649264" sldId="2147472056"/>
            <ac:spMk id="53" creationId="{6ADD4D09-EC15-6BB2-CE4B-1BC8BD64F010}"/>
          </ac:spMkLst>
        </pc:spChg>
        <pc:spChg chg="del">
          <ac:chgData name="Edgard Morato" userId="1da6dde4-7cd4-47d1-b037-d62d00b7d62c" providerId="ADAL" clId="{875B8239-94CC-4726-BB50-2C0794696BDA}" dt="2024-06-21T19:24:03.288" v="78" actId="478"/>
          <ac:spMkLst>
            <pc:docMk/>
            <pc:sldMk cId="2599649264" sldId="2147472056"/>
            <ac:spMk id="54" creationId="{71E24DBF-7655-A7D7-E0F6-B92B3444D458}"/>
          </ac:spMkLst>
        </pc:spChg>
        <pc:spChg chg="del">
          <ac:chgData name="Edgard Morato" userId="1da6dde4-7cd4-47d1-b037-d62d00b7d62c" providerId="ADAL" clId="{875B8239-94CC-4726-BB50-2C0794696BDA}" dt="2024-06-21T19:24:03.288" v="78" actId="478"/>
          <ac:spMkLst>
            <pc:docMk/>
            <pc:sldMk cId="2599649264" sldId="2147472056"/>
            <ac:spMk id="55" creationId="{1900D16B-76B6-6F2D-AA67-82D90CB2EC51}"/>
          </ac:spMkLst>
        </pc:spChg>
        <pc:spChg chg="del">
          <ac:chgData name="Edgard Morato" userId="1da6dde4-7cd4-47d1-b037-d62d00b7d62c" providerId="ADAL" clId="{875B8239-94CC-4726-BB50-2C0794696BDA}" dt="2024-06-21T19:24:03.288" v="78" actId="478"/>
          <ac:spMkLst>
            <pc:docMk/>
            <pc:sldMk cId="2599649264" sldId="2147472056"/>
            <ac:spMk id="56" creationId="{7591F975-65B7-56D2-F8FE-7A301B9875EB}"/>
          </ac:spMkLst>
        </pc:spChg>
        <pc:spChg chg="del">
          <ac:chgData name="Edgard Morato" userId="1da6dde4-7cd4-47d1-b037-d62d00b7d62c" providerId="ADAL" clId="{875B8239-94CC-4726-BB50-2C0794696BDA}" dt="2024-06-21T19:24:03.288" v="78" actId="478"/>
          <ac:spMkLst>
            <pc:docMk/>
            <pc:sldMk cId="2599649264" sldId="2147472056"/>
            <ac:spMk id="57" creationId="{8E330CC8-B1C6-EFEC-F889-619CF60430BC}"/>
          </ac:spMkLst>
        </pc:spChg>
        <pc:spChg chg="del">
          <ac:chgData name="Edgard Morato" userId="1da6dde4-7cd4-47d1-b037-d62d00b7d62c" providerId="ADAL" clId="{875B8239-94CC-4726-BB50-2C0794696BDA}" dt="2024-06-21T19:24:03.288" v="78" actId="478"/>
          <ac:spMkLst>
            <pc:docMk/>
            <pc:sldMk cId="2599649264" sldId="2147472056"/>
            <ac:spMk id="58" creationId="{626B08A5-DF6F-0FB5-C991-1DA0CB9251AF}"/>
          </ac:spMkLst>
        </pc:spChg>
        <pc:spChg chg="del">
          <ac:chgData name="Edgard Morato" userId="1da6dde4-7cd4-47d1-b037-d62d00b7d62c" providerId="ADAL" clId="{875B8239-94CC-4726-BB50-2C0794696BDA}" dt="2024-06-21T19:24:03.288" v="78" actId="478"/>
          <ac:spMkLst>
            <pc:docMk/>
            <pc:sldMk cId="2599649264" sldId="2147472056"/>
            <ac:spMk id="59" creationId="{67C0A298-29F3-5B2A-4710-424D55F3D18C}"/>
          </ac:spMkLst>
        </pc:spChg>
        <pc:spChg chg="del">
          <ac:chgData name="Edgard Morato" userId="1da6dde4-7cd4-47d1-b037-d62d00b7d62c" providerId="ADAL" clId="{875B8239-94CC-4726-BB50-2C0794696BDA}" dt="2024-06-21T19:24:03.288" v="78" actId="478"/>
          <ac:spMkLst>
            <pc:docMk/>
            <pc:sldMk cId="2599649264" sldId="2147472056"/>
            <ac:spMk id="60" creationId="{C7728454-BB2F-8B8F-CD2D-D00AD16987C8}"/>
          </ac:spMkLst>
        </pc:spChg>
        <pc:spChg chg="del">
          <ac:chgData name="Edgard Morato" userId="1da6dde4-7cd4-47d1-b037-d62d00b7d62c" providerId="ADAL" clId="{875B8239-94CC-4726-BB50-2C0794696BDA}" dt="2024-06-21T19:24:03.288" v="78" actId="478"/>
          <ac:spMkLst>
            <pc:docMk/>
            <pc:sldMk cId="2599649264" sldId="2147472056"/>
            <ac:spMk id="61" creationId="{E34973EB-F5BB-5EFF-8817-92E831C9AA18}"/>
          </ac:spMkLst>
        </pc:spChg>
        <pc:spChg chg="del">
          <ac:chgData name="Edgard Morato" userId="1da6dde4-7cd4-47d1-b037-d62d00b7d62c" providerId="ADAL" clId="{875B8239-94CC-4726-BB50-2C0794696BDA}" dt="2024-06-21T19:24:03.288" v="78" actId="478"/>
          <ac:spMkLst>
            <pc:docMk/>
            <pc:sldMk cId="2599649264" sldId="2147472056"/>
            <ac:spMk id="62" creationId="{9BF911F5-53C8-45CB-CCA9-06EF173038CB}"/>
          </ac:spMkLst>
        </pc:spChg>
        <pc:spChg chg="del">
          <ac:chgData name="Edgard Morato" userId="1da6dde4-7cd4-47d1-b037-d62d00b7d62c" providerId="ADAL" clId="{875B8239-94CC-4726-BB50-2C0794696BDA}" dt="2024-06-21T19:24:03.288" v="78" actId="478"/>
          <ac:spMkLst>
            <pc:docMk/>
            <pc:sldMk cId="2599649264" sldId="2147472056"/>
            <ac:spMk id="64" creationId="{598D23E7-D9D0-F2BE-7948-353821AB9CB5}"/>
          </ac:spMkLst>
        </pc:spChg>
        <pc:spChg chg="del">
          <ac:chgData name="Edgard Morato" userId="1da6dde4-7cd4-47d1-b037-d62d00b7d62c" providerId="ADAL" clId="{875B8239-94CC-4726-BB50-2C0794696BDA}" dt="2024-06-21T19:24:03.288" v="78" actId="478"/>
          <ac:spMkLst>
            <pc:docMk/>
            <pc:sldMk cId="2599649264" sldId="2147472056"/>
            <ac:spMk id="66" creationId="{059F7FEB-16FD-EBC0-6678-67A7C4B4093B}"/>
          </ac:spMkLst>
        </pc:spChg>
        <pc:spChg chg="del">
          <ac:chgData name="Edgard Morato" userId="1da6dde4-7cd4-47d1-b037-d62d00b7d62c" providerId="ADAL" clId="{875B8239-94CC-4726-BB50-2C0794696BDA}" dt="2024-06-21T19:24:03.288" v="78" actId="478"/>
          <ac:spMkLst>
            <pc:docMk/>
            <pc:sldMk cId="2599649264" sldId="2147472056"/>
            <ac:spMk id="67" creationId="{81D95B68-1A1D-BA8F-98EE-0B6674B1ACC1}"/>
          </ac:spMkLst>
        </pc:spChg>
        <pc:spChg chg="del">
          <ac:chgData name="Edgard Morato" userId="1da6dde4-7cd4-47d1-b037-d62d00b7d62c" providerId="ADAL" clId="{875B8239-94CC-4726-BB50-2C0794696BDA}" dt="2024-06-21T19:24:03.288" v="78" actId="478"/>
          <ac:spMkLst>
            <pc:docMk/>
            <pc:sldMk cId="2599649264" sldId="2147472056"/>
            <ac:spMk id="68" creationId="{FB1539A0-B9FB-11B8-39B9-857BC8ABFAF2}"/>
          </ac:spMkLst>
        </pc:spChg>
        <pc:spChg chg="del">
          <ac:chgData name="Edgard Morato" userId="1da6dde4-7cd4-47d1-b037-d62d00b7d62c" providerId="ADAL" clId="{875B8239-94CC-4726-BB50-2C0794696BDA}" dt="2024-06-21T19:24:03.288" v="78" actId="478"/>
          <ac:spMkLst>
            <pc:docMk/>
            <pc:sldMk cId="2599649264" sldId="2147472056"/>
            <ac:spMk id="69" creationId="{182A80DC-6813-4E99-C9B3-02D65FA93359}"/>
          </ac:spMkLst>
        </pc:spChg>
        <pc:spChg chg="del">
          <ac:chgData name="Edgard Morato" userId="1da6dde4-7cd4-47d1-b037-d62d00b7d62c" providerId="ADAL" clId="{875B8239-94CC-4726-BB50-2C0794696BDA}" dt="2024-06-21T19:24:03.288" v="78" actId="478"/>
          <ac:spMkLst>
            <pc:docMk/>
            <pc:sldMk cId="2599649264" sldId="2147472056"/>
            <ac:spMk id="70" creationId="{3B52BBB8-2DAE-6381-CECB-4542F1F039FA}"/>
          </ac:spMkLst>
        </pc:spChg>
        <pc:spChg chg="del">
          <ac:chgData name="Edgard Morato" userId="1da6dde4-7cd4-47d1-b037-d62d00b7d62c" providerId="ADAL" clId="{875B8239-94CC-4726-BB50-2C0794696BDA}" dt="2024-06-21T19:24:03.288" v="78" actId="478"/>
          <ac:spMkLst>
            <pc:docMk/>
            <pc:sldMk cId="2599649264" sldId="2147472056"/>
            <ac:spMk id="71" creationId="{00EAC4FF-1551-523A-C9FA-2455538E0971}"/>
          </ac:spMkLst>
        </pc:spChg>
        <pc:spChg chg="del">
          <ac:chgData name="Edgard Morato" userId="1da6dde4-7cd4-47d1-b037-d62d00b7d62c" providerId="ADAL" clId="{875B8239-94CC-4726-BB50-2C0794696BDA}" dt="2024-06-21T19:24:03.288" v="78" actId="478"/>
          <ac:spMkLst>
            <pc:docMk/>
            <pc:sldMk cId="2599649264" sldId="2147472056"/>
            <ac:spMk id="73" creationId="{3159E544-5EC7-8230-D239-1FEAFD8DB78E}"/>
          </ac:spMkLst>
        </pc:spChg>
        <pc:spChg chg="del">
          <ac:chgData name="Edgard Morato" userId="1da6dde4-7cd4-47d1-b037-d62d00b7d62c" providerId="ADAL" clId="{875B8239-94CC-4726-BB50-2C0794696BDA}" dt="2024-06-21T19:24:03.288" v="78" actId="478"/>
          <ac:spMkLst>
            <pc:docMk/>
            <pc:sldMk cId="2599649264" sldId="2147472056"/>
            <ac:spMk id="74" creationId="{411A3F2D-18CA-5E14-4007-D5D41F3615BC}"/>
          </ac:spMkLst>
        </pc:spChg>
        <pc:spChg chg="del">
          <ac:chgData name="Edgard Morato" userId="1da6dde4-7cd4-47d1-b037-d62d00b7d62c" providerId="ADAL" clId="{875B8239-94CC-4726-BB50-2C0794696BDA}" dt="2024-06-21T19:24:03.288" v="78" actId="478"/>
          <ac:spMkLst>
            <pc:docMk/>
            <pc:sldMk cId="2599649264" sldId="2147472056"/>
            <ac:spMk id="75" creationId="{082C8089-9DAE-91B1-50ED-2C37C069C785}"/>
          </ac:spMkLst>
        </pc:spChg>
        <pc:spChg chg="del">
          <ac:chgData name="Edgard Morato" userId="1da6dde4-7cd4-47d1-b037-d62d00b7d62c" providerId="ADAL" clId="{875B8239-94CC-4726-BB50-2C0794696BDA}" dt="2024-06-21T19:24:03.288" v="78" actId="478"/>
          <ac:spMkLst>
            <pc:docMk/>
            <pc:sldMk cId="2599649264" sldId="2147472056"/>
            <ac:spMk id="76" creationId="{AC99122A-8F9F-CDA3-CC94-E2A34B61F395}"/>
          </ac:spMkLst>
        </pc:spChg>
        <pc:spChg chg="del">
          <ac:chgData name="Edgard Morato" userId="1da6dde4-7cd4-47d1-b037-d62d00b7d62c" providerId="ADAL" clId="{875B8239-94CC-4726-BB50-2C0794696BDA}" dt="2024-06-21T19:24:03.288" v="78" actId="478"/>
          <ac:spMkLst>
            <pc:docMk/>
            <pc:sldMk cId="2599649264" sldId="2147472056"/>
            <ac:spMk id="77" creationId="{738B6520-A995-7F52-07BB-BA5CD7060973}"/>
          </ac:spMkLst>
        </pc:spChg>
        <pc:spChg chg="del">
          <ac:chgData name="Edgard Morato" userId="1da6dde4-7cd4-47d1-b037-d62d00b7d62c" providerId="ADAL" clId="{875B8239-94CC-4726-BB50-2C0794696BDA}" dt="2024-06-21T19:24:03.288" v="78" actId="478"/>
          <ac:spMkLst>
            <pc:docMk/>
            <pc:sldMk cId="2599649264" sldId="2147472056"/>
            <ac:spMk id="78" creationId="{B8F5F60E-4776-FBED-36EC-1CA77C864C7A}"/>
          </ac:spMkLst>
        </pc:spChg>
        <pc:spChg chg="del">
          <ac:chgData name="Edgard Morato" userId="1da6dde4-7cd4-47d1-b037-d62d00b7d62c" providerId="ADAL" clId="{875B8239-94CC-4726-BB50-2C0794696BDA}" dt="2024-06-21T19:24:03.288" v="78" actId="478"/>
          <ac:spMkLst>
            <pc:docMk/>
            <pc:sldMk cId="2599649264" sldId="2147472056"/>
            <ac:spMk id="79" creationId="{AEAE0939-04DD-FF3E-0C68-C323CAB5AF57}"/>
          </ac:spMkLst>
        </pc:spChg>
        <pc:spChg chg="del">
          <ac:chgData name="Edgard Morato" userId="1da6dde4-7cd4-47d1-b037-d62d00b7d62c" providerId="ADAL" clId="{875B8239-94CC-4726-BB50-2C0794696BDA}" dt="2024-06-21T19:24:03.288" v="78" actId="478"/>
          <ac:spMkLst>
            <pc:docMk/>
            <pc:sldMk cId="2599649264" sldId="2147472056"/>
            <ac:spMk id="80" creationId="{DD46C047-CD2C-F10F-542D-C7571DCB60AE}"/>
          </ac:spMkLst>
        </pc:spChg>
        <pc:spChg chg="del">
          <ac:chgData name="Edgard Morato" userId="1da6dde4-7cd4-47d1-b037-d62d00b7d62c" providerId="ADAL" clId="{875B8239-94CC-4726-BB50-2C0794696BDA}" dt="2024-06-21T19:24:03.288" v="78" actId="478"/>
          <ac:spMkLst>
            <pc:docMk/>
            <pc:sldMk cId="2599649264" sldId="2147472056"/>
            <ac:spMk id="83" creationId="{4CED9E3A-26D9-0BE5-DCC7-72045F977E0B}"/>
          </ac:spMkLst>
        </pc:spChg>
        <pc:picChg chg="del">
          <ac:chgData name="Edgard Morato" userId="1da6dde4-7cd4-47d1-b037-d62d00b7d62c" providerId="ADAL" clId="{875B8239-94CC-4726-BB50-2C0794696BDA}" dt="2024-06-21T19:24:03.288" v="78" actId="478"/>
          <ac:picMkLst>
            <pc:docMk/>
            <pc:sldMk cId="2599649264" sldId="2147472056"/>
            <ac:picMk id="10" creationId="{E09ED9A8-4E15-4E44-04FD-09DAA97D75CB}"/>
          </ac:picMkLst>
        </pc:picChg>
        <pc:picChg chg="del">
          <ac:chgData name="Edgard Morato" userId="1da6dde4-7cd4-47d1-b037-d62d00b7d62c" providerId="ADAL" clId="{875B8239-94CC-4726-BB50-2C0794696BDA}" dt="2024-06-21T19:24:03.288" v="78" actId="478"/>
          <ac:picMkLst>
            <pc:docMk/>
            <pc:sldMk cId="2599649264" sldId="2147472056"/>
            <ac:picMk id="14" creationId="{B72E9E66-A850-F21B-F08C-484401831E97}"/>
          </ac:picMkLst>
        </pc:picChg>
        <pc:picChg chg="del">
          <ac:chgData name="Edgard Morato" userId="1da6dde4-7cd4-47d1-b037-d62d00b7d62c" providerId="ADAL" clId="{875B8239-94CC-4726-BB50-2C0794696BDA}" dt="2024-06-21T19:24:03.288" v="78" actId="478"/>
          <ac:picMkLst>
            <pc:docMk/>
            <pc:sldMk cId="2599649264" sldId="2147472056"/>
            <ac:picMk id="15" creationId="{8566078F-A4AE-2A49-C0AD-FF283919FD8D}"/>
          </ac:picMkLst>
        </pc:picChg>
        <pc:picChg chg="del">
          <ac:chgData name="Edgard Morato" userId="1da6dde4-7cd4-47d1-b037-d62d00b7d62c" providerId="ADAL" clId="{875B8239-94CC-4726-BB50-2C0794696BDA}" dt="2024-06-21T19:24:03.288" v="78" actId="478"/>
          <ac:picMkLst>
            <pc:docMk/>
            <pc:sldMk cId="2599649264" sldId="2147472056"/>
            <ac:picMk id="16" creationId="{C47013BC-3685-A9BD-9703-BB5B43F68E40}"/>
          </ac:picMkLst>
        </pc:picChg>
        <pc:picChg chg="add mod">
          <ac:chgData name="Edgard Morato" userId="1da6dde4-7cd4-47d1-b037-d62d00b7d62c" providerId="ADAL" clId="{875B8239-94CC-4726-BB50-2C0794696BDA}" dt="2024-06-21T19:35:52.751" v="119" actId="34135"/>
          <ac:picMkLst>
            <pc:docMk/>
            <pc:sldMk cId="2599649264" sldId="2147472056"/>
            <ac:picMk id="20" creationId="{D61A8200-3AC4-2F6B-AB3B-384F21645155}"/>
          </ac:picMkLst>
        </pc:picChg>
        <pc:picChg chg="del">
          <ac:chgData name="Edgard Morato" userId="1da6dde4-7cd4-47d1-b037-d62d00b7d62c" providerId="ADAL" clId="{875B8239-94CC-4726-BB50-2C0794696BDA}" dt="2024-06-21T19:24:03.288" v="78" actId="478"/>
          <ac:picMkLst>
            <pc:docMk/>
            <pc:sldMk cId="2599649264" sldId="2147472056"/>
            <ac:picMk id="30" creationId="{84364ADC-DB2F-E067-895F-F03FC202CD00}"/>
          </ac:picMkLst>
        </pc:picChg>
        <pc:picChg chg="del">
          <ac:chgData name="Edgard Morato" userId="1da6dde4-7cd4-47d1-b037-d62d00b7d62c" providerId="ADAL" clId="{875B8239-94CC-4726-BB50-2C0794696BDA}" dt="2024-06-21T19:24:03.288" v="78" actId="478"/>
          <ac:picMkLst>
            <pc:docMk/>
            <pc:sldMk cId="2599649264" sldId="2147472056"/>
            <ac:picMk id="63" creationId="{B53A1804-DF9D-4507-1F8C-264F2ACBD127}"/>
          </ac:picMkLst>
        </pc:picChg>
        <pc:cxnChg chg="del">
          <ac:chgData name="Edgard Morato" userId="1da6dde4-7cd4-47d1-b037-d62d00b7d62c" providerId="ADAL" clId="{875B8239-94CC-4726-BB50-2C0794696BDA}" dt="2024-06-21T19:24:03.288" v="78" actId="478"/>
          <ac:cxnSpMkLst>
            <pc:docMk/>
            <pc:sldMk cId="2599649264" sldId="2147472056"/>
            <ac:cxnSpMk id="11" creationId="{D9E6FDBF-1389-F5FE-84E4-FCFE77FBF15C}"/>
          </ac:cxnSpMkLst>
        </pc:cxnChg>
        <pc:cxnChg chg="del">
          <ac:chgData name="Edgard Morato" userId="1da6dde4-7cd4-47d1-b037-d62d00b7d62c" providerId="ADAL" clId="{875B8239-94CC-4726-BB50-2C0794696BDA}" dt="2024-06-21T19:24:03.288" v="78" actId="478"/>
          <ac:cxnSpMkLst>
            <pc:docMk/>
            <pc:sldMk cId="2599649264" sldId="2147472056"/>
            <ac:cxnSpMk id="12" creationId="{590EC78B-B467-E646-4FB0-067426B7F0C2}"/>
          </ac:cxnSpMkLst>
        </pc:cxnChg>
        <pc:cxnChg chg="del">
          <ac:chgData name="Edgard Morato" userId="1da6dde4-7cd4-47d1-b037-d62d00b7d62c" providerId="ADAL" clId="{875B8239-94CC-4726-BB50-2C0794696BDA}" dt="2024-06-21T19:24:03.288" v="78" actId="478"/>
          <ac:cxnSpMkLst>
            <pc:docMk/>
            <pc:sldMk cId="2599649264" sldId="2147472056"/>
            <ac:cxnSpMk id="41" creationId="{F6AFE0B7-98C2-B7B5-2CF3-01568C32E1BB}"/>
          </ac:cxnSpMkLst>
        </pc:cxnChg>
        <pc:cxnChg chg="del">
          <ac:chgData name="Edgard Morato" userId="1da6dde4-7cd4-47d1-b037-d62d00b7d62c" providerId="ADAL" clId="{875B8239-94CC-4726-BB50-2C0794696BDA}" dt="2024-06-21T19:24:03.288" v="78" actId="478"/>
          <ac:cxnSpMkLst>
            <pc:docMk/>
            <pc:sldMk cId="2599649264" sldId="2147472056"/>
            <ac:cxnSpMk id="72" creationId="{64D71952-E0D2-1E52-01A9-81D9BD594AA9}"/>
          </ac:cxnSpMkLst>
        </pc:cxnChg>
        <pc:cxnChg chg="del">
          <ac:chgData name="Edgard Morato" userId="1da6dde4-7cd4-47d1-b037-d62d00b7d62c" providerId="ADAL" clId="{875B8239-94CC-4726-BB50-2C0794696BDA}" dt="2024-06-21T19:24:03.288" v="78" actId="478"/>
          <ac:cxnSpMkLst>
            <pc:docMk/>
            <pc:sldMk cId="2599649264" sldId="2147472056"/>
            <ac:cxnSpMk id="81" creationId="{24C89F82-3552-15E0-C974-8FF4F918F269}"/>
          </ac:cxnSpMkLst>
        </pc:cxnChg>
        <pc:cxnChg chg="del">
          <ac:chgData name="Edgard Morato" userId="1da6dde4-7cd4-47d1-b037-d62d00b7d62c" providerId="ADAL" clId="{875B8239-94CC-4726-BB50-2C0794696BDA}" dt="2024-06-21T19:24:03.288" v="78" actId="478"/>
          <ac:cxnSpMkLst>
            <pc:docMk/>
            <pc:sldMk cId="2599649264" sldId="2147472056"/>
            <ac:cxnSpMk id="82" creationId="{F8B61F81-6FF8-4D54-BA5E-DA31D640EAFA}"/>
          </ac:cxnSpMkLst>
        </pc:cxnChg>
      </pc:sldChg>
      <pc:sldChg chg="addSp delSp modSp mod">
        <pc:chgData name="Edgard Morato" userId="1da6dde4-7cd4-47d1-b037-d62d00b7d62c" providerId="ADAL" clId="{875B8239-94CC-4726-BB50-2C0794696BDA}" dt="2024-06-24T20:37:06.673" v="155" actId="931"/>
        <pc:sldMkLst>
          <pc:docMk/>
          <pc:sldMk cId="4145896196" sldId="2147472059"/>
        </pc:sldMkLst>
        <pc:spChg chg="del">
          <ac:chgData name="Edgard Morato" userId="1da6dde4-7cd4-47d1-b037-d62d00b7d62c" providerId="ADAL" clId="{875B8239-94CC-4726-BB50-2C0794696BDA}" dt="2024-06-21T19:18:35.814" v="20" actId="478"/>
          <ac:spMkLst>
            <pc:docMk/>
            <pc:sldMk cId="4145896196" sldId="2147472059"/>
            <ac:spMk id="2" creationId="{F4E7002F-858B-510B-81AA-380277034431}"/>
          </ac:spMkLst>
        </pc:spChg>
        <pc:spChg chg="del">
          <ac:chgData name="Edgard Morato" userId="1da6dde4-7cd4-47d1-b037-d62d00b7d62c" providerId="ADAL" clId="{875B8239-94CC-4726-BB50-2C0794696BDA}" dt="2024-06-21T19:18:35.814" v="20" actId="478"/>
          <ac:spMkLst>
            <pc:docMk/>
            <pc:sldMk cId="4145896196" sldId="2147472059"/>
            <ac:spMk id="3" creationId="{2555708E-CDD3-6008-3C77-66AEC27A9445}"/>
          </ac:spMkLst>
        </pc:spChg>
        <pc:spChg chg="del">
          <ac:chgData name="Edgard Morato" userId="1da6dde4-7cd4-47d1-b037-d62d00b7d62c" providerId="ADAL" clId="{875B8239-94CC-4726-BB50-2C0794696BDA}" dt="2024-06-21T19:18:35.814" v="20" actId="478"/>
          <ac:spMkLst>
            <pc:docMk/>
            <pc:sldMk cId="4145896196" sldId="2147472059"/>
            <ac:spMk id="4" creationId="{73CFCC85-1D53-9599-DF96-6E5AC42CA782}"/>
          </ac:spMkLst>
        </pc:spChg>
        <pc:spChg chg="del">
          <ac:chgData name="Edgard Morato" userId="1da6dde4-7cd4-47d1-b037-d62d00b7d62c" providerId="ADAL" clId="{875B8239-94CC-4726-BB50-2C0794696BDA}" dt="2024-06-21T19:18:35.814" v="20" actId="478"/>
          <ac:spMkLst>
            <pc:docMk/>
            <pc:sldMk cId="4145896196" sldId="2147472059"/>
            <ac:spMk id="5" creationId="{C955E717-FA55-D2A8-0360-7445D5DC03CB}"/>
          </ac:spMkLst>
        </pc:spChg>
        <pc:spChg chg="del">
          <ac:chgData name="Edgard Morato" userId="1da6dde4-7cd4-47d1-b037-d62d00b7d62c" providerId="ADAL" clId="{875B8239-94CC-4726-BB50-2C0794696BDA}" dt="2024-06-21T19:18:35.814" v="20" actId="478"/>
          <ac:spMkLst>
            <pc:docMk/>
            <pc:sldMk cId="4145896196" sldId="2147472059"/>
            <ac:spMk id="6" creationId="{236315D2-515F-7225-6F85-A18BDFFEDC61}"/>
          </ac:spMkLst>
        </pc:spChg>
        <pc:spChg chg="del">
          <ac:chgData name="Edgard Morato" userId="1da6dde4-7cd4-47d1-b037-d62d00b7d62c" providerId="ADAL" clId="{875B8239-94CC-4726-BB50-2C0794696BDA}" dt="2024-06-21T19:18:35.814" v="20" actId="478"/>
          <ac:spMkLst>
            <pc:docMk/>
            <pc:sldMk cId="4145896196" sldId="2147472059"/>
            <ac:spMk id="8" creationId="{97631D15-6B55-67ED-A692-BDE7E548D6EB}"/>
          </ac:spMkLst>
        </pc:spChg>
        <pc:spChg chg="del">
          <ac:chgData name="Edgard Morato" userId="1da6dde4-7cd4-47d1-b037-d62d00b7d62c" providerId="ADAL" clId="{875B8239-94CC-4726-BB50-2C0794696BDA}" dt="2024-06-21T19:18:35.814" v="20" actId="478"/>
          <ac:spMkLst>
            <pc:docMk/>
            <pc:sldMk cId="4145896196" sldId="2147472059"/>
            <ac:spMk id="9" creationId="{97D2E0AC-4568-649D-8748-9113A3ADE313}"/>
          </ac:spMkLst>
        </pc:spChg>
        <pc:spChg chg="del">
          <ac:chgData name="Edgard Morato" userId="1da6dde4-7cd4-47d1-b037-d62d00b7d62c" providerId="ADAL" clId="{875B8239-94CC-4726-BB50-2C0794696BDA}" dt="2024-06-21T19:18:35.814" v="20" actId="478"/>
          <ac:spMkLst>
            <pc:docMk/>
            <pc:sldMk cId="4145896196" sldId="2147472059"/>
            <ac:spMk id="10" creationId="{09D66C22-E4A0-05B7-51CC-8C5C409E803C}"/>
          </ac:spMkLst>
        </pc:spChg>
        <pc:spChg chg="del">
          <ac:chgData name="Edgard Morato" userId="1da6dde4-7cd4-47d1-b037-d62d00b7d62c" providerId="ADAL" clId="{875B8239-94CC-4726-BB50-2C0794696BDA}" dt="2024-06-21T19:18:35.814" v="20" actId="478"/>
          <ac:spMkLst>
            <pc:docMk/>
            <pc:sldMk cId="4145896196" sldId="2147472059"/>
            <ac:spMk id="11" creationId="{FD0155CF-DA4C-ED6E-B5D3-285196D1D371}"/>
          </ac:spMkLst>
        </pc:spChg>
        <pc:spChg chg="del">
          <ac:chgData name="Edgard Morato" userId="1da6dde4-7cd4-47d1-b037-d62d00b7d62c" providerId="ADAL" clId="{875B8239-94CC-4726-BB50-2C0794696BDA}" dt="2024-06-21T19:18:35.814" v="20" actId="478"/>
          <ac:spMkLst>
            <pc:docMk/>
            <pc:sldMk cId="4145896196" sldId="2147472059"/>
            <ac:spMk id="12" creationId="{28CF69CB-D2EE-691B-FAFB-69292B2FC80B}"/>
          </ac:spMkLst>
        </pc:spChg>
        <pc:spChg chg="del">
          <ac:chgData name="Edgard Morato" userId="1da6dde4-7cd4-47d1-b037-d62d00b7d62c" providerId="ADAL" clId="{875B8239-94CC-4726-BB50-2C0794696BDA}" dt="2024-06-21T19:18:35.814" v="20" actId="478"/>
          <ac:spMkLst>
            <pc:docMk/>
            <pc:sldMk cId="4145896196" sldId="2147472059"/>
            <ac:spMk id="13" creationId="{8C9D62F2-A02F-A630-E109-2A0FF60239C3}"/>
          </ac:spMkLst>
        </pc:spChg>
        <pc:spChg chg="del">
          <ac:chgData name="Edgard Morato" userId="1da6dde4-7cd4-47d1-b037-d62d00b7d62c" providerId="ADAL" clId="{875B8239-94CC-4726-BB50-2C0794696BDA}" dt="2024-06-21T19:18:35.814" v="20" actId="478"/>
          <ac:spMkLst>
            <pc:docMk/>
            <pc:sldMk cId="4145896196" sldId="2147472059"/>
            <ac:spMk id="14" creationId="{A2B165B1-16D8-C1AF-7A23-8F43E6412F9C}"/>
          </ac:spMkLst>
        </pc:spChg>
        <pc:spChg chg="del">
          <ac:chgData name="Edgard Morato" userId="1da6dde4-7cd4-47d1-b037-d62d00b7d62c" providerId="ADAL" clId="{875B8239-94CC-4726-BB50-2C0794696BDA}" dt="2024-06-21T19:18:35.814" v="20" actId="478"/>
          <ac:spMkLst>
            <pc:docMk/>
            <pc:sldMk cId="4145896196" sldId="2147472059"/>
            <ac:spMk id="15" creationId="{9E60ABDF-F3B2-EA9A-1D2F-948D0FF94E54}"/>
          </ac:spMkLst>
        </pc:spChg>
        <pc:spChg chg="del">
          <ac:chgData name="Edgard Morato" userId="1da6dde4-7cd4-47d1-b037-d62d00b7d62c" providerId="ADAL" clId="{875B8239-94CC-4726-BB50-2C0794696BDA}" dt="2024-06-21T19:18:35.814" v="20" actId="478"/>
          <ac:spMkLst>
            <pc:docMk/>
            <pc:sldMk cId="4145896196" sldId="2147472059"/>
            <ac:spMk id="16" creationId="{57D9C1F7-A944-17CE-012F-CA06D6D380CB}"/>
          </ac:spMkLst>
        </pc:spChg>
        <pc:spChg chg="del">
          <ac:chgData name="Edgard Morato" userId="1da6dde4-7cd4-47d1-b037-d62d00b7d62c" providerId="ADAL" clId="{875B8239-94CC-4726-BB50-2C0794696BDA}" dt="2024-06-21T19:18:35.814" v="20" actId="478"/>
          <ac:spMkLst>
            <pc:docMk/>
            <pc:sldMk cId="4145896196" sldId="2147472059"/>
            <ac:spMk id="17" creationId="{44E99C24-C2B2-34C0-8F4E-CC37609358A6}"/>
          </ac:spMkLst>
        </pc:spChg>
        <pc:spChg chg="add del mod">
          <ac:chgData name="Edgard Morato" userId="1da6dde4-7cd4-47d1-b037-d62d00b7d62c" providerId="ADAL" clId="{875B8239-94CC-4726-BB50-2C0794696BDA}" dt="2024-06-21T19:18:37.839" v="21" actId="478"/>
          <ac:spMkLst>
            <pc:docMk/>
            <pc:sldMk cId="4145896196" sldId="2147472059"/>
            <ac:spMk id="19" creationId="{ABBD0A4F-3EFA-E969-C5D2-379F6DAA5CDB}"/>
          </ac:spMkLst>
        </pc:spChg>
        <pc:spChg chg="del">
          <ac:chgData name="Edgard Morato" userId="1da6dde4-7cd4-47d1-b037-d62d00b7d62c" providerId="ADAL" clId="{875B8239-94CC-4726-BB50-2C0794696BDA}" dt="2024-06-21T19:18:35.814" v="20" actId="478"/>
          <ac:spMkLst>
            <pc:docMk/>
            <pc:sldMk cId="4145896196" sldId="2147472059"/>
            <ac:spMk id="20" creationId="{B67E67CD-72F6-936C-CE5B-89D176BEACB8}"/>
          </ac:spMkLst>
        </pc:spChg>
        <pc:spChg chg="del">
          <ac:chgData name="Edgard Morato" userId="1da6dde4-7cd4-47d1-b037-d62d00b7d62c" providerId="ADAL" clId="{875B8239-94CC-4726-BB50-2C0794696BDA}" dt="2024-06-21T19:18:35.814" v="20" actId="478"/>
          <ac:spMkLst>
            <pc:docMk/>
            <pc:sldMk cId="4145896196" sldId="2147472059"/>
            <ac:spMk id="23" creationId="{B39854DB-8E9D-D66F-A27A-466050FE2280}"/>
          </ac:spMkLst>
        </pc:spChg>
        <pc:spChg chg="del">
          <ac:chgData name="Edgard Morato" userId="1da6dde4-7cd4-47d1-b037-d62d00b7d62c" providerId="ADAL" clId="{875B8239-94CC-4726-BB50-2C0794696BDA}" dt="2024-06-21T19:18:39.750" v="22" actId="478"/>
          <ac:spMkLst>
            <pc:docMk/>
            <pc:sldMk cId="4145896196" sldId="2147472059"/>
            <ac:spMk id="24" creationId="{92201FBE-A6AD-6F2E-5B92-E144BF5B866D}"/>
          </ac:spMkLst>
        </pc:spChg>
        <pc:spChg chg="del">
          <ac:chgData name="Edgard Morato" userId="1da6dde4-7cd4-47d1-b037-d62d00b7d62c" providerId="ADAL" clId="{875B8239-94CC-4726-BB50-2C0794696BDA}" dt="2024-06-21T19:18:35.814" v="20" actId="478"/>
          <ac:spMkLst>
            <pc:docMk/>
            <pc:sldMk cId="4145896196" sldId="2147472059"/>
            <ac:spMk id="27" creationId="{F7F46CF6-07BF-8D15-EFB0-1FAA3E48BCEA}"/>
          </ac:spMkLst>
        </pc:spChg>
        <pc:spChg chg="del">
          <ac:chgData name="Edgard Morato" userId="1da6dde4-7cd4-47d1-b037-d62d00b7d62c" providerId="ADAL" clId="{875B8239-94CC-4726-BB50-2C0794696BDA}" dt="2024-06-21T19:18:35.814" v="20" actId="478"/>
          <ac:spMkLst>
            <pc:docMk/>
            <pc:sldMk cId="4145896196" sldId="2147472059"/>
            <ac:spMk id="28" creationId="{0BC60D85-6A81-3EE8-8A55-CC7092CBBD43}"/>
          </ac:spMkLst>
        </pc:spChg>
        <pc:spChg chg="add mod">
          <ac:chgData name="Edgard Morato" userId="1da6dde4-7cd4-47d1-b037-d62d00b7d62c" providerId="ADAL" clId="{875B8239-94CC-4726-BB50-2C0794696BDA}" dt="2024-06-21T19:39:48.496" v="145"/>
          <ac:spMkLst>
            <pc:docMk/>
            <pc:sldMk cId="4145896196" sldId="2147472059"/>
            <ac:spMk id="30" creationId="{003E750E-7C92-BB53-535D-65C83DF5042D}"/>
          </ac:spMkLst>
        </pc:spChg>
        <pc:spChg chg="del">
          <ac:chgData name="Edgard Morato" userId="1da6dde4-7cd4-47d1-b037-d62d00b7d62c" providerId="ADAL" clId="{875B8239-94CC-4726-BB50-2C0794696BDA}" dt="2024-06-21T19:18:35.814" v="20" actId="478"/>
          <ac:spMkLst>
            <pc:docMk/>
            <pc:sldMk cId="4145896196" sldId="2147472059"/>
            <ac:spMk id="32" creationId="{3D487861-DE69-B9E3-7908-B3FED8D4ED14}"/>
          </ac:spMkLst>
        </pc:spChg>
        <pc:spChg chg="del">
          <ac:chgData name="Edgard Morato" userId="1da6dde4-7cd4-47d1-b037-d62d00b7d62c" providerId="ADAL" clId="{875B8239-94CC-4726-BB50-2C0794696BDA}" dt="2024-06-21T19:18:35.814" v="20" actId="478"/>
          <ac:spMkLst>
            <pc:docMk/>
            <pc:sldMk cId="4145896196" sldId="2147472059"/>
            <ac:spMk id="37" creationId="{B5859071-8FB2-2479-D352-386C515FB077}"/>
          </ac:spMkLst>
        </pc:spChg>
        <pc:spChg chg="del">
          <ac:chgData name="Edgard Morato" userId="1da6dde4-7cd4-47d1-b037-d62d00b7d62c" providerId="ADAL" clId="{875B8239-94CC-4726-BB50-2C0794696BDA}" dt="2024-06-21T19:18:35.814" v="20" actId="478"/>
          <ac:spMkLst>
            <pc:docMk/>
            <pc:sldMk cId="4145896196" sldId="2147472059"/>
            <ac:spMk id="38" creationId="{F55631A4-843F-567D-3F67-1384BAF8EF26}"/>
          </ac:spMkLst>
        </pc:spChg>
        <pc:spChg chg="del">
          <ac:chgData name="Edgard Morato" userId="1da6dde4-7cd4-47d1-b037-d62d00b7d62c" providerId="ADAL" clId="{875B8239-94CC-4726-BB50-2C0794696BDA}" dt="2024-06-21T19:18:35.814" v="20" actId="478"/>
          <ac:spMkLst>
            <pc:docMk/>
            <pc:sldMk cId="4145896196" sldId="2147472059"/>
            <ac:spMk id="39" creationId="{A9BC0AE5-B898-9518-0C6B-A33EF35353E1}"/>
          </ac:spMkLst>
        </pc:spChg>
        <pc:spChg chg="del">
          <ac:chgData name="Edgard Morato" userId="1da6dde4-7cd4-47d1-b037-d62d00b7d62c" providerId="ADAL" clId="{875B8239-94CC-4726-BB50-2C0794696BDA}" dt="2024-06-21T19:18:35.814" v="20" actId="478"/>
          <ac:spMkLst>
            <pc:docMk/>
            <pc:sldMk cId="4145896196" sldId="2147472059"/>
            <ac:spMk id="40" creationId="{125FF2B2-7CC2-538F-D8CE-70EC369CD11C}"/>
          </ac:spMkLst>
        </pc:spChg>
        <pc:spChg chg="del">
          <ac:chgData name="Edgard Morato" userId="1da6dde4-7cd4-47d1-b037-d62d00b7d62c" providerId="ADAL" clId="{875B8239-94CC-4726-BB50-2C0794696BDA}" dt="2024-06-21T19:18:35.814" v="20" actId="478"/>
          <ac:spMkLst>
            <pc:docMk/>
            <pc:sldMk cId="4145896196" sldId="2147472059"/>
            <ac:spMk id="41" creationId="{C4D1BF9F-E982-97ED-F616-84C333308234}"/>
          </ac:spMkLst>
        </pc:spChg>
        <pc:spChg chg="del">
          <ac:chgData name="Edgard Morato" userId="1da6dde4-7cd4-47d1-b037-d62d00b7d62c" providerId="ADAL" clId="{875B8239-94CC-4726-BB50-2C0794696BDA}" dt="2024-06-21T19:18:35.814" v="20" actId="478"/>
          <ac:spMkLst>
            <pc:docMk/>
            <pc:sldMk cId="4145896196" sldId="2147472059"/>
            <ac:spMk id="42" creationId="{CFAC0898-9C20-DD81-3B35-0C522AE209C8}"/>
          </ac:spMkLst>
        </pc:spChg>
        <pc:spChg chg="del">
          <ac:chgData name="Edgard Morato" userId="1da6dde4-7cd4-47d1-b037-d62d00b7d62c" providerId="ADAL" clId="{875B8239-94CC-4726-BB50-2C0794696BDA}" dt="2024-06-21T19:18:35.814" v="20" actId="478"/>
          <ac:spMkLst>
            <pc:docMk/>
            <pc:sldMk cId="4145896196" sldId="2147472059"/>
            <ac:spMk id="43" creationId="{7AC58117-71AE-031A-BEC4-502A5ACABBBB}"/>
          </ac:spMkLst>
        </pc:spChg>
        <pc:spChg chg="del">
          <ac:chgData name="Edgard Morato" userId="1da6dde4-7cd4-47d1-b037-d62d00b7d62c" providerId="ADAL" clId="{875B8239-94CC-4726-BB50-2C0794696BDA}" dt="2024-06-21T19:18:35.814" v="20" actId="478"/>
          <ac:spMkLst>
            <pc:docMk/>
            <pc:sldMk cId="4145896196" sldId="2147472059"/>
            <ac:spMk id="45" creationId="{596A33DE-3609-B3A1-75B8-D4673064CB15}"/>
          </ac:spMkLst>
        </pc:spChg>
        <pc:spChg chg="del">
          <ac:chgData name="Edgard Morato" userId="1da6dde4-7cd4-47d1-b037-d62d00b7d62c" providerId="ADAL" clId="{875B8239-94CC-4726-BB50-2C0794696BDA}" dt="2024-06-21T19:18:35.814" v="20" actId="478"/>
          <ac:spMkLst>
            <pc:docMk/>
            <pc:sldMk cId="4145896196" sldId="2147472059"/>
            <ac:spMk id="46" creationId="{7CB8446F-20F6-33CE-ED6E-A0AE33AC9754}"/>
          </ac:spMkLst>
        </pc:spChg>
        <pc:spChg chg="del">
          <ac:chgData name="Edgard Morato" userId="1da6dde4-7cd4-47d1-b037-d62d00b7d62c" providerId="ADAL" clId="{875B8239-94CC-4726-BB50-2C0794696BDA}" dt="2024-06-21T19:18:35.814" v="20" actId="478"/>
          <ac:spMkLst>
            <pc:docMk/>
            <pc:sldMk cId="4145896196" sldId="2147472059"/>
            <ac:spMk id="47" creationId="{E651496B-CAF7-B21A-7986-7700F7E9A695}"/>
          </ac:spMkLst>
        </pc:spChg>
        <pc:spChg chg="del">
          <ac:chgData name="Edgard Morato" userId="1da6dde4-7cd4-47d1-b037-d62d00b7d62c" providerId="ADAL" clId="{875B8239-94CC-4726-BB50-2C0794696BDA}" dt="2024-06-21T19:18:35.814" v="20" actId="478"/>
          <ac:spMkLst>
            <pc:docMk/>
            <pc:sldMk cId="4145896196" sldId="2147472059"/>
            <ac:spMk id="50" creationId="{9C81FFBE-D387-2986-2482-EBF64F4DF52D}"/>
          </ac:spMkLst>
        </pc:spChg>
        <pc:spChg chg="del">
          <ac:chgData name="Edgard Morato" userId="1da6dde4-7cd4-47d1-b037-d62d00b7d62c" providerId="ADAL" clId="{875B8239-94CC-4726-BB50-2C0794696BDA}" dt="2024-06-21T19:18:35.814" v="20" actId="478"/>
          <ac:spMkLst>
            <pc:docMk/>
            <pc:sldMk cId="4145896196" sldId="2147472059"/>
            <ac:spMk id="51" creationId="{F6267EAC-13D0-5CF2-44FD-4BA18BF61D4F}"/>
          </ac:spMkLst>
        </pc:spChg>
        <pc:spChg chg="del">
          <ac:chgData name="Edgard Morato" userId="1da6dde4-7cd4-47d1-b037-d62d00b7d62c" providerId="ADAL" clId="{875B8239-94CC-4726-BB50-2C0794696BDA}" dt="2024-06-21T19:18:35.814" v="20" actId="478"/>
          <ac:spMkLst>
            <pc:docMk/>
            <pc:sldMk cId="4145896196" sldId="2147472059"/>
            <ac:spMk id="52" creationId="{F5A93EB0-B002-56B1-7F92-5A84C5022888}"/>
          </ac:spMkLst>
        </pc:spChg>
        <pc:spChg chg="del">
          <ac:chgData name="Edgard Morato" userId="1da6dde4-7cd4-47d1-b037-d62d00b7d62c" providerId="ADAL" clId="{875B8239-94CC-4726-BB50-2C0794696BDA}" dt="2024-06-21T19:18:35.814" v="20" actId="478"/>
          <ac:spMkLst>
            <pc:docMk/>
            <pc:sldMk cId="4145896196" sldId="2147472059"/>
            <ac:spMk id="53" creationId="{E67BC965-1F2F-02FB-C2B0-FAA62128D107}"/>
          </ac:spMkLst>
        </pc:spChg>
        <pc:spChg chg="del">
          <ac:chgData name="Edgard Morato" userId="1da6dde4-7cd4-47d1-b037-d62d00b7d62c" providerId="ADAL" clId="{875B8239-94CC-4726-BB50-2C0794696BDA}" dt="2024-06-21T19:18:35.814" v="20" actId="478"/>
          <ac:spMkLst>
            <pc:docMk/>
            <pc:sldMk cId="4145896196" sldId="2147472059"/>
            <ac:spMk id="54" creationId="{8B30DFFF-E559-F841-9B3B-BDB58764A166}"/>
          </ac:spMkLst>
        </pc:spChg>
        <pc:spChg chg="del">
          <ac:chgData name="Edgard Morato" userId="1da6dde4-7cd4-47d1-b037-d62d00b7d62c" providerId="ADAL" clId="{875B8239-94CC-4726-BB50-2C0794696BDA}" dt="2024-06-21T19:18:35.814" v="20" actId="478"/>
          <ac:spMkLst>
            <pc:docMk/>
            <pc:sldMk cId="4145896196" sldId="2147472059"/>
            <ac:spMk id="56" creationId="{450176C1-E15B-AD08-C0CB-CF8F02B6D617}"/>
          </ac:spMkLst>
        </pc:spChg>
        <pc:spChg chg="del">
          <ac:chgData name="Edgard Morato" userId="1da6dde4-7cd4-47d1-b037-d62d00b7d62c" providerId="ADAL" clId="{875B8239-94CC-4726-BB50-2C0794696BDA}" dt="2024-06-21T19:18:35.814" v="20" actId="478"/>
          <ac:spMkLst>
            <pc:docMk/>
            <pc:sldMk cId="4145896196" sldId="2147472059"/>
            <ac:spMk id="57" creationId="{A87447BE-2A7A-7687-DF32-D948A2D4AFF0}"/>
          </ac:spMkLst>
        </pc:spChg>
        <pc:spChg chg="del">
          <ac:chgData name="Edgard Morato" userId="1da6dde4-7cd4-47d1-b037-d62d00b7d62c" providerId="ADAL" clId="{875B8239-94CC-4726-BB50-2C0794696BDA}" dt="2024-06-21T19:18:35.814" v="20" actId="478"/>
          <ac:spMkLst>
            <pc:docMk/>
            <pc:sldMk cId="4145896196" sldId="2147472059"/>
            <ac:spMk id="58" creationId="{CDB75F4D-BB8A-2EC0-1BF8-8062B6AEF871}"/>
          </ac:spMkLst>
        </pc:spChg>
        <pc:spChg chg="del">
          <ac:chgData name="Edgard Morato" userId="1da6dde4-7cd4-47d1-b037-d62d00b7d62c" providerId="ADAL" clId="{875B8239-94CC-4726-BB50-2C0794696BDA}" dt="2024-06-21T19:18:35.814" v="20" actId="478"/>
          <ac:spMkLst>
            <pc:docMk/>
            <pc:sldMk cId="4145896196" sldId="2147472059"/>
            <ac:spMk id="59" creationId="{24F769C3-6430-0CC9-CAB1-9C3F8CA53F7A}"/>
          </ac:spMkLst>
        </pc:spChg>
        <pc:spChg chg="del">
          <ac:chgData name="Edgard Morato" userId="1da6dde4-7cd4-47d1-b037-d62d00b7d62c" providerId="ADAL" clId="{875B8239-94CC-4726-BB50-2C0794696BDA}" dt="2024-06-21T19:18:35.814" v="20" actId="478"/>
          <ac:spMkLst>
            <pc:docMk/>
            <pc:sldMk cId="4145896196" sldId="2147472059"/>
            <ac:spMk id="60" creationId="{B9EB8891-B050-BAA2-BC44-6B6435E34ACF}"/>
          </ac:spMkLst>
        </pc:spChg>
        <pc:spChg chg="del">
          <ac:chgData name="Edgard Morato" userId="1da6dde4-7cd4-47d1-b037-d62d00b7d62c" providerId="ADAL" clId="{875B8239-94CC-4726-BB50-2C0794696BDA}" dt="2024-06-21T19:18:35.814" v="20" actId="478"/>
          <ac:spMkLst>
            <pc:docMk/>
            <pc:sldMk cId="4145896196" sldId="2147472059"/>
            <ac:spMk id="61" creationId="{368E1EA3-777D-B02B-6FE0-97F33D25AF40}"/>
          </ac:spMkLst>
        </pc:spChg>
        <pc:spChg chg="del">
          <ac:chgData name="Edgard Morato" userId="1da6dde4-7cd4-47d1-b037-d62d00b7d62c" providerId="ADAL" clId="{875B8239-94CC-4726-BB50-2C0794696BDA}" dt="2024-06-21T19:18:35.814" v="20" actId="478"/>
          <ac:spMkLst>
            <pc:docMk/>
            <pc:sldMk cId="4145896196" sldId="2147472059"/>
            <ac:spMk id="62" creationId="{94691A3E-8B34-01BC-0389-DF83D2985C74}"/>
          </ac:spMkLst>
        </pc:spChg>
        <pc:spChg chg="del">
          <ac:chgData name="Edgard Morato" userId="1da6dde4-7cd4-47d1-b037-d62d00b7d62c" providerId="ADAL" clId="{875B8239-94CC-4726-BB50-2C0794696BDA}" dt="2024-06-21T19:18:35.814" v="20" actId="478"/>
          <ac:spMkLst>
            <pc:docMk/>
            <pc:sldMk cId="4145896196" sldId="2147472059"/>
            <ac:spMk id="63" creationId="{1EC3B2D5-6D0E-D757-A8BB-D512E5BAC404}"/>
          </ac:spMkLst>
        </pc:spChg>
        <pc:spChg chg="del">
          <ac:chgData name="Edgard Morato" userId="1da6dde4-7cd4-47d1-b037-d62d00b7d62c" providerId="ADAL" clId="{875B8239-94CC-4726-BB50-2C0794696BDA}" dt="2024-06-21T19:18:35.814" v="20" actId="478"/>
          <ac:spMkLst>
            <pc:docMk/>
            <pc:sldMk cId="4145896196" sldId="2147472059"/>
            <ac:spMk id="64" creationId="{6ADF74AE-EC7D-457B-06CA-252CB3DCED6E}"/>
          </ac:spMkLst>
        </pc:spChg>
        <pc:spChg chg="del">
          <ac:chgData name="Edgard Morato" userId="1da6dde4-7cd4-47d1-b037-d62d00b7d62c" providerId="ADAL" clId="{875B8239-94CC-4726-BB50-2C0794696BDA}" dt="2024-06-21T19:18:35.814" v="20" actId="478"/>
          <ac:spMkLst>
            <pc:docMk/>
            <pc:sldMk cId="4145896196" sldId="2147472059"/>
            <ac:spMk id="66" creationId="{C943FD67-A127-3DCF-3295-8FC15725BBCA}"/>
          </ac:spMkLst>
        </pc:spChg>
        <pc:spChg chg="del">
          <ac:chgData name="Edgard Morato" userId="1da6dde4-7cd4-47d1-b037-d62d00b7d62c" providerId="ADAL" clId="{875B8239-94CC-4726-BB50-2C0794696BDA}" dt="2024-06-21T19:18:35.814" v="20" actId="478"/>
          <ac:spMkLst>
            <pc:docMk/>
            <pc:sldMk cId="4145896196" sldId="2147472059"/>
            <ac:spMk id="67" creationId="{F44DC701-729B-65FE-7865-EC50DC64501E}"/>
          </ac:spMkLst>
        </pc:spChg>
        <pc:grpChg chg="del">
          <ac:chgData name="Edgard Morato" userId="1da6dde4-7cd4-47d1-b037-d62d00b7d62c" providerId="ADAL" clId="{875B8239-94CC-4726-BB50-2C0794696BDA}" dt="2024-06-21T19:18:35.814" v="20" actId="478"/>
          <ac:grpSpMkLst>
            <pc:docMk/>
            <pc:sldMk cId="4145896196" sldId="2147472059"/>
            <ac:grpSpMk id="25" creationId="{08FC185C-E2D0-01A2-A054-10B4912387AD}"/>
          </ac:grpSpMkLst>
        </pc:grpChg>
        <pc:grpChg chg="del">
          <ac:chgData name="Edgard Morato" userId="1da6dde4-7cd4-47d1-b037-d62d00b7d62c" providerId="ADAL" clId="{875B8239-94CC-4726-BB50-2C0794696BDA}" dt="2024-06-21T19:18:35.814" v="20" actId="478"/>
          <ac:grpSpMkLst>
            <pc:docMk/>
            <pc:sldMk cId="4145896196" sldId="2147472059"/>
            <ac:grpSpMk id="68" creationId="{9F6C0768-87CB-DCEB-7793-1886B8A9CCB8}"/>
          </ac:grpSpMkLst>
        </pc:grpChg>
        <pc:picChg chg="add mod">
          <ac:chgData name="Edgard Morato" userId="1da6dde4-7cd4-47d1-b037-d62d00b7d62c" providerId="ADAL" clId="{875B8239-94CC-4726-BB50-2C0794696BDA}" dt="2024-06-24T20:37:06.673" v="155" actId="931"/>
          <ac:picMkLst>
            <pc:docMk/>
            <pc:sldMk cId="4145896196" sldId="2147472059"/>
            <ac:picMk id="3" creationId="{D6515647-7496-2191-84F1-020D2BCE1729}"/>
          </ac:picMkLst>
        </pc:picChg>
        <pc:picChg chg="del">
          <ac:chgData name="Edgard Morato" userId="1da6dde4-7cd4-47d1-b037-d62d00b7d62c" providerId="ADAL" clId="{875B8239-94CC-4726-BB50-2C0794696BDA}" dt="2024-06-21T19:18:35.814" v="20" actId="478"/>
          <ac:picMkLst>
            <pc:docMk/>
            <pc:sldMk cId="4145896196" sldId="2147472059"/>
            <ac:picMk id="26" creationId="{0DB1B562-CAC0-D73B-4BA8-E812CBBE0A22}"/>
          </ac:picMkLst>
        </pc:picChg>
        <pc:picChg chg="add del mod">
          <ac:chgData name="Edgard Morato" userId="1da6dde4-7cd4-47d1-b037-d62d00b7d62c" providerId="ADAL" clId="{875B8239-94CC-4726-BB50-2C0794696BDA}" dt="2024-06-24T20:36:27.240" v="154" actId="478"/>
          <ac:picMkLst>
            <pc:docMk/>
            <pc:sldMk cId="4145896196" sldId="2147472059"/>
            <ac:picMk id="29" creationId="{89DF6637-1B1A-4143-988C-3C4C95C26066}"/>
          </ac:picMkLst>
        </pc:picChg>
        <pc:cxnChg chg="del">
          <ac:chgData name="Edgard Morato" userId="1da6dde4-7cd4-47d1-b037-d62d00b7d62c" providerId="ADAL" clId="{875B8239-94CC-4726-BB50-2C0794696BDA}" dt="2024-06-21T19:18:35.814" v="20" actId="478"/>
          <ac:cxnSpMkLst>
            <pc:docMk/>
            <pc:sldMk cId="4145896196" sldId="2147472059"/>
            <ac:cxnSpMk id="65" creationId="{4C26F9F3-031F-1AD2-3522-51A30CB85729}"/>
          </ac:cxnSpMkLst>
        </pc:cxnChg>
        <pc:cxnChg chg="del">
          <ac:chgData name="Edgard Morato" userId="1da6dde4-7cd4-47d1-b037-d62d00b7d62c" providerId="ADAL" clId="{875B8239-94CC-4726-BB50-2C0794696BDA}" dt="2024-06-21T19:18:35.814" v="20" actId="478"/>
          <ac:cxnSpMkLst>
            <pc:docMk/>
            <pc:sldMk cId="4145896196" sldId="2147472059"/>
            <ac:cxnSpMk id="72" creationId="{0437CCEF-F5DF-3F11-63D5-D872BD37CE34}"/>
          </ac:cxnSpMkLst>
        </pc:cxnChg>
      </pc:sldChg>
      <pc:sldChg chg="addSp delSp modSp mod">
        <pc:chgData name="Edgard Morato" userId="1da6dde4-7cd4-47d1-b037-d62d00b7d62c" providerId="ADAL" clId="{875B8239-94CC-4726-BB50-2C0794696BDA}" dt="2024-06-21T19:37:23.879" v="141" actId="34135"/>
        <pc:sldMkLst>
          <pc:docMk/>
          <pc:sldMk cId="1349627462" sldId="2147472060"/>
        </pc:sldMkLst>
        <pc:spChg chg="del">
          <ac:chgData name="Edgard Morato" userId="1da6dde4-7cd4-47d1-b037-d62d00b7d62c" providerId="ADAL" clId="{875B8239-94CC-4726-BB50-2C0794696BDA}" dt="2024-06-21T19:21:39.474" v="50" actId="478"/>
          <ac:spMkLst>
            <pc:docMk/>
            <pc:sldMk cId="1349627462" sldId="2147472060"/>
            <ac:spMk id="2" creationId="{D142DBBB-9E4E-C156-5F3B-7D62D74A4D32}"/>
          </ac:spMkLst>
        </pc:spChg>
        <pc:spChg chg="del">
          <ac:chgData name="Edgard Morato" userId="1da6dde4-7cd4-47d1-b037-d62d00b7d62c" providerId="ADAL" clId="{875B8239-94CC-4726-BB50-2C0794696BDA}" dt="2024-06-21T19:21:39.474" v="50" actId="478"/>
          <ac:spMkLst>
            <pc:docMk/>
            <pc:sldMk cId="1349627462" sldId="2147472060"/>
            <ac:spMk id="3" creationId="{7B4513B7-EF59-663F-B1E9-DA6886B84309}"/>
          </ac:spMkLst>
        </pc:spChg>
        <pc:spChg chg="del">
          <ac:chgData name="Edgard Morato" userId="1da6dde4-7cd4-47d1-b037-d62d00b7d62c" providerId="ADAL" clId="{875B8239-94CC-4726-BB50-2C0794696BDA}" dt="2024-06-21T19:21:39.474" v="50" actId="478"/>
          <ac:spMkLst>
            <pc:docMk/>
            <pc:sldMk cId="1349627462" sldId="2147472060"/>
            <ac:spMk id="4" creationId="{42BA9003-9A51-8424-F8E2-E753E3C6FF14}"/>
          </ac:spMkLst>
        </pc:spChg>
        <pc:spChg chg="del">
          <ac:chgData name="Edgard Morato" userId="1da6dde4-7cd4-47d1-b037-d62d00b7d62c" providerId="ADAL" clId="{875B8239-94CC-4726-BB50-2C0794696BDA}" dt="2024-06-21T19:21:39.474" v="50" actId="478"/>
          <ac:spMkLst>
            <pc:docMk/>
            <pc:sldMk cId="1349627462" sldId="2147472060"/>
            <ac:spMk id="5" creationId="{4D28B1CF-5C3E-4CB8-8651-09EE390DB841}"/>
          </ac:spMkLst>
        </pc:spChg>
        <pc:spChg chg="del">
          <ac:chgData name="Edgard Morato" userId="1da6dde4-7cd4-47d1-b037-d62d00b7d62c" providerId="ADAL" clId="{875B8239-94CC-4726-BB50-2C0794696BDA}" dt="2024-06-21T19:21:39.474" v="50" actId="478"/>
          <ac:spMkLst>
            <pc:docMk/>
            <pc:sldMk cId="1349627462" sldId="2147472060"/>
            <ac:spMk id="6" creationId="{6C82013C-DCC3-C25D-48E0-61F4688244C8}"/>
          </ac:spMkLst>
        </pc:spChg>
        <pc:spChg chg="del">
          <ac:chgData name="Edgard Morato" userId="1da6dde4-7cd4-47d1-b037-d62d00b7d62c" providerId="ADAL" clId="{875B8239-94CC-4726-BB50-2C0794696BDA}" dt="2024-06-21T19:14:05.175" v="2" actId="478"/>
          <ac:spMkLst>
            <pc:docMk/>
            <pc:sldMk cId="1349627462" sldId="2147472060"/>
            <ac:spMk id="7" creationId="{AAA2B261-E93D-B74F-9E6A-F1610EF8141A}"/>
          </ac:spMkLst>
        </pc:spChg>
        <pc:spChg chg="del">
          <ac:chgData name="Edgard Morato" userId="1da6dde4-7cd4-47d1-b037-d62d00b7d62c" providerId="ADAL" clId="{875B8239-94CC-4726-BB50-2C0794696BDA}" dt="2024-06-21T19:21:39.474" v="50" actId="478"/>
          <ac:spMkLst>
            <pc:docMk/>
            <pc:sldMk cId="1349627462" sldId="2147472060"/>
            <ac:spMk id="8" creationId="{F33224ED-ADB1-5A67-36B7-F545880818B9}"/>
          </ac:spMkLst>
        </pc:spChg>
        <pc:spChg chg="del">
          <ac:chgData name="Edgard Morato" userId="1da6dde4-7cd4-47d1-b037-d62d00b7d62c" providerId="ADAL" clId="{875B8239-94CC-4726-BB50-2C0794696BDA}" dt="2024-06-21T19:21:39.474" v="50" actId="478"/>
          <ac:spMkLst>
            <pc:docMk/>
            <pc:sldMk cId="1349627462" sldId="2147472060"/>
            <ac:spMk id="9" creationId="{88E71C01-3B92-F2C5-1A6E-64BC4A3D96E1}"/>
          </ac:spMkLst>
        </pc:spChg>
        <pc:spChg chg="del">
          <ac:chgData name="Edgard Morato" userId="1da6dde4-7cd4-47d1-b037-d62d00b7d62c" providerId="ADAL" clId="{875B8239-94CC-4726-BB50-2C0794696BDA}" dt="2024-06-21T19:21:39.474" v="50" actId="478"/>
          <ac:spMkLst>
            <pc:docMk/>
            <pc:sldMk cId="1349627462" sldId="2147472060"/>
            <ac:spMk id="10" creationId="{17D421C8-715F-134C-0040-F35012E25D26}"/>
          </ac:spMkLst>
        </pc:spChg>
        <pc:spChg chg="del">
          <ac:chgData name="Edgard Morato" userId="1da6dde4-7cd4-47d1-b037-d62d00b7d62c" providerId="ADAL" clId="{875B8239-94CC-4726-BB50-2C0794696BDA}" dt="2024-06-21T19:14:05.175" v="2" actId="478"/>
          <ac:spMkLst>
            <pc:docMk/>
            <pc:sldMk cId="1349627462" sldId="2147472060"/>
            <ac:spMk id="11" creationId="{500A4CE1-BB16-F375-EEB8-CCB198AFA844}"/>
          </ac:spMkLst>
        </pc:spChg>
        <pc:spChg chg="del">
          <ac:chgData name="Edgard Morato" userId="1da6dde4-7cd4-47d1-b037-d62d00b7d62c" providerId="ADAL" clId="{875B8239-94CC-4726-BB50-2C0794696BDA}" dt="2024-06-21T19:14:05.175" v="2" actId="478"/>
          <ac:spMkLst>
            <pc:docMk/>
            <pc:sldMk cId="1349627462" sldId="2147472060"/>
            <ac:spMk id="12" creationId="{2C0DBD4B-74A3-1FD5-BDC7-9A13884B25F5}"/>
          </ac:spMkLst>
        </pc:spChg>
        <pc:spChg chg="del">
          <ac:chgData name="Edgard Morato" userId="1da6dde4-7cd4-47d1-b037-d62d00b7d62c" providerId="ADAL" clId="{875B8239-94CC-4726-BB50-2C0794696BDA}" dt="2024-06-21T19:21:39.474" v="50" actId="478"/>
          <ac:spMkLst>
            <pc:docMk/>
            <pc:sldMk cId="1349627462" sldId="2147472060"/>
            <ac:spMk id="14" creationId="{18B2F2B2-4540-B938-075B-A892D8F539CF}"/>
          </ac:spMkLst>
        </pc:spChg>
        <pc:spChg chg="del">
          <ac:chgData name="Edgard Morato" userId="1da6dde4-7cd4-47d1-b037-d62d00b7d62c" providerId="ADAL" clId="{875B8239-94CC-4726-BB50-2C0794696BDA}" dt="2024-06-21T19:21:39.474" v="50" actId="478"/>
          <ac:spMkLst>
            <pc:docMk/>
            <pc:sldMk cId="1349627462" sldId="2147472060"/>
            <ac:spMk id="15" creationId="{DC8D748E-07B5-CAF3-120B-69656A498978}"/>
          </ac:spMkLst>
        </pc:spChg>
        <pc:spChg chg="del">
          <ac:chgData name="Edgard Morato" userId="1da6dde4-7cd4-47d1-b037-d62d00b7d62c" providerId="ADAL" clId="{875B8239-94CC-4726-BB50-2C0794696BDA}" dt="2024-06-21T19:21:39.474" v="50" actId="478"/>
          <ac:spMkLst>
            <pc:docMk/>
            <pc:sldMk cId="1349627462" sldId="2147472060"/>
            <ac:spMk id="16" creationId="{4E61EE48-7F13-EF58-53D9-89941026D506}"/>
          </ac:spMkLst>
        </pc:spChg>
        <pc:spChg chg="del">
          <ac:chgData name="Edgard Morato" userId="1da6dde4-7cd4-47d1-b037-d62d00b7d62c" providerId="ADAL" clId="{875B8239-94CC-4726-BB50-2C0794696BDA}" dt="2024-06-21T19:21:39.474" v="50" actId="478"/>
          <ac:spMkLst>
            <pc:docMk/>
            <pc:sldMk cId="1349627462" sldId="2147472060"/>
            <ac:spMk id="17" creationId="{0365FCBB-64D3-BB25-F7A6-4CB568DDA1AF}"/>
          </ac:spMkLst>
        </pc:spChg>
        <pc:spChg chg="del">
          <ac:chgData name="Edgard Morato" userId="1da6dde4-7cd4-47d1-b037-d62d00b7d62c" providerId="ADAL" clId="{875B8239-94CC-4726-BB50-2C0794696BDA}" dt="2024-06-21T19:21:39.474" v="50" actId="478"/>
          <ac:spMkLst>
            <pc:docMk/>
            <pc:sldMk cId="1349627462" sldId="2147472060"/>
            <ac:spMk id="19" creationId="{CB2778AA-8028-EBFE-AF57-4926513460E8}"/>
          </ac:spMkLst>
        </pc:spChg>
        <pc:spChg chg="del">
          <ac:chgData name="Edgard Morato" userId="1da6dde4-7cd4-47d1-b037-d62d00b7d62c" providerId="ADAL" clId="{875B8239-94CC-4726-BB50-2C0794696BDA}" dt="2024-06-21T19:21:39.474" v="50" actId="478"/>
          <ac:spMkLst>
            <pc:docMk/>
            <pc:sldMk cId="1349627462" sldId="2147472060"/>
            <ac:spMk id="20" creationId="{69C98A66-CECD-FB7E-B5B8-D3A2E99BB62F}"/>
          </ac:spMkLst>
        </pc:spChg>
        <pc:spChg chg="add del mod">
          <ac:chgData name="Edgard Morato" userId="1da6dde4-7cd4-47d1-b037-d62d00b7d62c" providerId="ADAL" clId="{875B8239-94CC-4726-BB50-2C0794696BDA}" dt="2024-06-21T19:21:42.168" v="51" actId="478"/>
          <ac:spMkLst>
            <pc:docMk/>
            <pc:sldMk cId="1349627462" sldId="2147472060"/>
            <ac:spMk id="22" creationId="{47B7D0BE-1CFE-6D20-A831-7B2DF324A92B}"/>
          </ac:spMkLst>
        </pc:spChg>
        <pc:spChg chg="add mod">
          <ac:chgData name="Edgard Morato" userId="1da6dde4-7cd4-47d1-b037-d62d00b7d62c" providerId="ADAL" clId="{875B8239-94CC-4726-BB50-2C0794696BDA}" dt="2024-06-21T19:32:41.347" v="100"/>
          <ac:spMkLst>
            <pc:docMk/>
            <pc:sldMk cId="1349627462" sldId="2147472060"/>
            <ac:spMk id="26" creationId="{F823B998-5099-60C2-2F45-683D443F0F6F}"/>
          </ac:spMkLst>
        </pc:spChg>
        <pc:spChg chg="del">
          <ac:chgData name="Edgard Morato" userId="1da6dde4-7cd4-47d1-b037-d62d00b7d62c" providerId="ADAL" clId="{875B8239-94CC-4726-BB50-2C0794696BDA}" dt="2024-06-21T19:21:39.474" v="50" actId="478"/>
          <ac:spMkLst>
            <pc:docMk/>
            <pc:sldMk cId="1349627462" sldId="2147472060"/>
            <ac:spMk id="27" creationId="{8F376679-1F08-DC58-FC97-8F0C94D3A045}"/>
          </ac:spMkLst>
        </pc:spChg>
        <pc:spChg chg="del">
          <ac:chgData name="Edgard Morato" userId="1da6dde4-7cd4-47d1-b037-d62d00b7d62c" providerId="ADAL" clId="{875B8239-94CC-4726-BB50-2C0794696BDA}" dt="2024-06-21T19:21:39.474" v="50" actId="478"/>
          <ac:spMkLst>
            <pc:docMk/>
            <pc:sldMk cId="1349627462" sldId="2147472060"/>
            <ac:spMk id="28" creationId="{CB7A3897-CABC-6E80-40D2-70741BEE5288}"/>
          </ac:spMkLst>
        </pc:spChg>
        <pc:spChg chg="add mod">
          <ac:chgData name="Edgard Morato" userId="1da6dde4-7cd4-47d1-b037-d62d00b7d62c" providerId="ADAL" clId="{875B8239-94CC-4726-BB50-2C0794696BDA}" dt="2024-06-21T19:32:41.347" v="100"/>
          <ac:spMkLst>
            <pc:docMk/>
            <pc:sldMk cId="1349627462" sldId="2147472060"/>
            <ac:spMk id="29" creationId="{F968E914-8C61-B518-6CB1-42501493FA46}"/>
          </ac:spMkLst>
        </pc:spChg>
        <pc:spChg chg="del">
          <ac:chgData name="Edgard Morato" userId="1da6dde4-7cd4-47d1-b037-d62d00b7d62c" providerId="ADAL" clId="{875B8239-94CC-4726-BB50-2C0794696BDA}" dt="2024-06-21T19:21:39.474" v="50" actId="478"/>
          <ac:spMkLst>
            <pc:docMk/>
            <pc:sldMk cId="1349627462" sldId="2147472060"/>
            <ac:spMk id="30" creationId="{D19029D4-CDCE-D551-03BB-5C5D24F29B8D}"/>
          </ac:spMkLst>
        </pc:spChg>
        <pc:spChg chg="del">
          <ac:chgData name="Edgard Morato" userId="1da6dde4-7cd4-47d1-b037-d62d00b7d62c" providerId="ADAL" clId="{875B8239-94CC-4726-BB50-2C0794696BDA}" dt="2024-06-21T19:21:39.474" v="50" actId="478"/>
          <ac:spMkLst>
            <pc:docMk/>
            <pc:sldMk cId="1349627462" sldId="2147472060"/>
            <ac:spMk id="31" creationId="{D6BA53BD-5275-28F4-2C61-7FDCA0F77689}"/>
          </ac:spMkLst>
        </pc:spChg>
        <pc:spChg chg="del">
          <ac:chgData name="Edgard Morato" userId="1da6dde4-7cd4-47d1-b037-d62d00b7d62c" providerId="ADAL" clId="{875B8239-94CC-4726-BB50-2C0794696BDA}" dt="2024-06-21T19:21:39.474" v="50" actId="478"/>
          <ac:spMkLst>
            <pc:docMk/>
            <pc:sldMk cId="1349627462" sldId="2147472060"/>
            <ac:spMk id="32" creationId="{BCE91FB7-98D3-E73C-6E0D-83F74E0A1581}"/>
          </ac:spMkLst>
        </pc:spChg>
        <pc:spChg chg="add mod">
          <ac:chgData name="Edgard Morato" userId="1da6dde4-7cd4-47d1-b037-d62d00b7d62c" providerId="ADAL" clId="{875B8239-94CC-4726-BB50-2C0794696BDA}" dt="2024-06-21T19:32:41.347" v="100"/>
          <ac:spMkLst>
            <pc:docMk/>
            <pc:sldMk cId="1349627462" sldId="2147472060"/>
            <ac:spMk id="33" creationId="{60117C46-1A67-9589-A0DE-1FF7A19D78A0}"/>
          </ac:spMkLst>
        </pc:spChg>
        <pc:spChg chg="del">
          <ac:chgData name="Edgard Morato" userId="1da6dde4-7cd4-47d1-b037-d62d00b7d62c" providerId="ADAL" clId="{875B8239-94CC-4726-BB50-2C0794696BDA}" dt="2024-06-21T19:21:39.474" v="50" actId="478"/>
          <ac:spMkLst>
            <pc:docMk/>
            <pc:sldMk cId="1349627462" sldId="2147472060"/>
            <ac:spMk id="34" creationId="{B06557A4-327B-F3DC-CA25-709C3AEF1B91}"/>
          </ac:spMkLst>
        </pc:spChg>
        <pc:spChg chg="del">
          <ac:chgData name="Edgard Morato" userId="1da6dde4-7cd4-47d1-b037-d62d00b7d62c" providerId="ADAL" clId="{875B8239-94CC-4726-BB50-2C0794696BDA}" dt="2024-06-21T19:21:39.474" v="50" actId="478"/>
          <ac:spMkLst>
            <pc:docMk/>
            <pc:sldMk cId="1349627462" sldId="2147472060"/>
            <ac:spMk id="35" creationId="{25A2A68E-BE8D-3A0C-BB0F-FEA0089867E8}"/>
          </ac:spMkLst>
        </pc:spChg>
        <pc:spChg chg="del">
          <ac:chgData name="Edgard Morato" userId="1da6dde4-7cd4-47d1-b037-d62d00b7d62c" providerId="ADAL" clId="{875B8239-94CC-4726-BB50-2C0794696BDA}" dt="2024-06-21T19:21:39.474" v="50" actId="478"/>
          <ac:spMkLst>
            <pc:docMk/>
            <pc:sldMk cId="1349627462" sldId="2147472060"/>
            <ac:spMk id="37" creationId="{55F2035B-AAF6-75B1-47E5-28DACB7846A7}"/>
          </ac:spMkLst>
        </pc:spChg>
        <pc:spChg chg="del">
          <ac:chgData name="Edgard Morato" userId="1da6dde4-7cd4-47d1-b037-d62d00b7d62c" providerId="ADAL" clId="{875B8239-94CC-4726-BB50-2C0794696BDA}" dt="2024-06-21T19:21:39.474" v="50" actId="478"/>
          <ac:spMkLst>
            <pc:docMk/>
            <pc:sldMk cId="1349627462" sldId="2147472060"/>
            <ac:spMk id="39" creationId="{32535F0D-B4B7-DACE-A8A6-E36F1BA06BE6}"/>
          </ac:spMkLst>
        </pc:spChg>
        <pc:spChg chg="del">
          <ac:chgData name="Edgard Morato" userId="1da6dde4-7cd4-47d1-b037-d62d00b7d62c" providerId="ADAL" clId="{875B8239-94CC-4726-BB50-2C0794696BDA}" dt="2024-06-21T19:21:39.474" v="50" actId="478"/>
          <ac:spMkLst>
            <pc:docMk/>
            <pc:sldMk cId="1349627462" sldId="2147472060"/>
            <ac:spMk id="41" creationId="{74670F64-88B2-C0BC-2529-BB3836C7BEA6}"/>
          </ac:spMkLst>
        </pc:spChg>
        <pc:spChg chg="del">
          <ac:chgData name="Edgard Morato" userId="1da6dde4-7cd4-47d1-b037-d62d00b7d62c" providerId="ADAL" clId="{875B8239-94CC-4726-BB50-2C0794696BDA}" dt="2024-06-21T19:21:39.474" v="50" actId="478"/>
          <ac:spMkLst>
            <pc:docMk/>
            <pc:sldMk cId="1349627462" sldId="2147472060"/>
            <ac:spMk id="45" creationId="{05B5F6DC-055D-9E05-E2C8-7CD1EDF1B20B}"/>
          </ac:spMkLst>
        </pc:spChg>
        <pc:spChg chg="del">
          <ac:chgData name="Edgard Morato" userId="1da6dde4-7cd4-47d1-b037-d62d00b7d62c" providerId="ADAL" clId="{875B8239-94CC-4726-BB50-2C0794696BDA}" dt="2024-06-21T19:21:39.474" v="50" actId="478"/>
          <ac:spMkLst>
            <pc:docMk/>
            <pc:sldMk cId="1349627462" sldId="2147472060"/>
            <ac:spMk id="46" creationId="{46000C6B-FC5B-03A3-992D-2EC3F7BEDDC1}"/>
          </ac:spMkLst>
        </pc:spChg>
        <pc:spChg chg="del">
          <ac:chgData name="Edgard Morato" userId="1da6dde4-7cd4-47d1-b037-d62d00b7d62c" providerId="ADAL" clId="{875B8239-94CC-4726-BB50-2C0794696BDA}" dt="2024-06-21T19:21:39.474" v="50" actId="478"/>
          <ac:spMkLst>
            <pc:docMk/>
            <pc:sldMk cId="1349627462" sldId="2147472060"/>
            <ac:spMk id="111" creationId="{4518AA99-DBF3-B0C5-4B99-B2A55B2C952D}"/>
          </ac:spMkLst>
        </pc:spChg>
        <pc:spChg chg="del">
          <ac:chgData name="Edgard Morato" userId="1da6dde4-7cd4-47d1-b037-d62d00b7d62c" providerId="ADAL" clId="{875B8239-94CC-4726-BB50-2C0794696BDA}" dt="2024-06-21T19:21:39.474" v="50" actId="478"/>
          <ac:spMkLst>
            <pc:docMk/>
            <pc:sldMk cId="1349627462" sldId="2147472060"/>
            <ac:spMk id="122" creationId="{0E187C8D-6539-7DFB-5DA9-F33A1DA9F539}"/>
          </ac:spMkLst>
        </pc:spChg>
        <pc:picChg chg="del">
          <ac:chgData name="Edgard Morato" userId="1da6dde4-7cd4-47d1-b037-d62d00b7d62c" providerId="ADAL" clId="{875B8239-94CC-4726-BB50-2C0794696BDA}" dt="2024-06-21T19:21:39.474" v="50" actId="478"/>
          <ac:picMkLst>
            <pc:docMk/>
            <pc:sldMk cId="1349627462" sldId="2147472060"/>
            <ac:picMk id="18" creationId="{78E2AD82-370B-B770-F84C-013A6D625B91}"/>
          </ac:picMkLst>
        </pc:picChg>
        <pc:picChg chg="del">
          <ac:chgData name="Edgard Morato" userId="1da6dde4-7cd4-47d1-b037-d62d00b7d62c" providerId="ADAL" clId="{875B8239-94CC-4726-BB50-2C0794696BDA}" dt="2024-06-21T19:21:39.474" v="50" actId="478"/>
          <ac:picMkLst>
            <pc:docMk/>
            <pc:sldMk cId="1349627462" sldId="2147472060"/>
            <ac:picMk id="24" creationId="{E700A173-6F0C-FB6D-3DFF-107306B4ABAA}"/>
          </ac:picMkLst>
        </pc:picChg>
        <pc:picChg chg="add mod">
          <ac:chgData name="Edgard Morato" userId="1da6dde4-7cd4-47d1-b037-d62d00b7d62c" providerId="ADAL" clId="{875B8239-94CC-4726-BB50-2C0794696BDA}" dt="2024-06-21T19:37:23.879" v="141" actId="34135"/>
          <ac:picMkLst>
            <pc:docMk/>
            <pc:sldMk cId="1349627462" sldId="2147472060"/>
            <ac:picMk id="25" creationId="{C2032494-7064-C36C-CD85-0E5BD96AC721}"/>
          </ac:picMkLst>
        </pc:picChg>
        <pc:picChg chg="del">
          <ac:chgData name="Edgard Morato" userId="1da6dde4-7cd4-47d1-b037-d62d00b7d62c" providerId="ADAL" clId="{875B8239-94CC-4726-BB50-2C0794696BDA}" dt="2024-06-21T19:21:39.474" v="50" actId="478"/>
          <ac:picMkLst>
            <pc:docMk/>
            <pc:sldMk cId="1349627462" sldId="2147472060"/>
            <ac:picMk id="43" creationId="{3C976EF1-72F4-128F-C305-DDD7099C2692}"/>
          </ac:picMkLst>
        </pc:picChg>
        <pc:cxnChg chg="del">
          <ac:chgData name="Edgard Morato" userId="1da6dde4-7cd4-47d1-b037-d62d00b7d62c" providerId="ADAL" clId="{875B8239-94CC-4726-BB50-2C0794696BDA}" dt="2024-06-21T19:21:39.474" v="50" actId="478"/>
          <ac:cxnSpMkLst>
            <pc:docMk/>
            <pc:sldMk cId="1349627462" sldId="2147472060"/>
            <ac:cxnSpMk id="21" creationId="{53338634-54A6-B94D-24E6-A4CA8D04AC51}"/>
          </ac:cxnSpMkLst>
        </pc:cxnChg>
        <pc:cxnChg chg="del">
          <ac:chgData name="Edgard Morato" userId="1da6dde4-7cd4-47d1-b037-d62d00b7d62c" providerId="ADAL" clId="{875B8239-94CC-4726-BB50-2C0794696BDA}" dt="2024-06-21T19:21:39.474" v="50" actId="478"/>
          <ac:cxnSpMkLst>
            <pc:docMk/>
            <pc:sldMk cId="1349627462" sldId="2147472060"/>
            <ac:cxnSpMk id="36" creationId="{F030DA89-7367-9463-8BFB-DD2DA086C4E4}"/>
          </ac:cxnSpMkLst>
        </pc:cxnChg>
        <pc:cxnChg chg="del">
          <ac:chgData name="Edgard Morato" userId="1da6dde4-7cd4-47d1-b037-d62d00b7d62c" providerId="ADAL" clId="{875B8239-94CC-4726-BB50-2C0794696BDA}" dt="2024-06-21T19:21:39.474" v="50" actId="478"/>
          <ac:cxnSpMkLst>
            <pc:docMk/>
            <pc:sldMk cId="1349627462" sldId="2147472060"/>
            <ac:cxnSpMk id="42" creationId="{2B1EEB96-A96A-D455-EC86-213F766F5D78}"/>
          </ac:cxnSpMkLst>
        </pc:cxnChg>
      </pc:sldChg>
      <pc:sldChg chg="addSp delSp modSp mod">
        <pc:chgData name="Edgard Morato" userId="1da6dde4-7cd4-47d1-b037-d62d00b7d62c" providerId="ADAL" clId="{875B8239-94CC-4726-BB50-2C0794696BDA}" dt="2024-06-21T19:36:57.191" v="133" actId="34135"/>
        <pc:sldMkLst>
          <pc:docMk/>
          <pc:sldMk cId="3518962201" sldId="2147472061"/>
        </pc:sldMkLst>
        <pc:spChg chg="del">
          <ac:chgData name="Edgard Morato" userId="1da6dde4-7cd4-47d1-b037-d62d00b7d62c" providerId="ADAL" clId="{875B8239-94CC-4726-BB50-2C0794696BDA}" dt="2024-06-21T19:19:26.382" v="30" actId="478"/>
          <ac:spMkLst>
            <pc:docMk/>
            <pc:sldMk cId="3518962201" sldId="2147472061"/>
            <ac:spMk id="2" creationId="{5DF76F4A-53F6-00C3-FB52-BC422A88ED5E}"/>
          </ac:spMkLst>
        </pc:spChg>
        <pc:spChg chg="del">
          <ac:chgData name="Edgard Morato" userId="1da6dde4-7cd4-47d1-b037-d62d00b7d62c" providerId="ADAL" clId="{875B8239-94CC-4726-BB50-2C0794696BDA}" dt="2024-06-21T19:19:26.382" v="30" actId="478"/>
          <ac:spMkLst>
            <pc:docMk/>
            <pc:sldMk cId="3518962201" sldId="2147472061"/>
            <ac:spMk id="3" creationId="{2B0431ED-5DEE-68D1-C2E6-77F751909285}"/>
          </ac:spMkLst>
        </pc:spChg>
        <pc:spChg chg="del">
          <ac:chgData name="Edgard Morato" userId="1da6dde4-7cd4-47d1-b037-d62d00b7d62c" providerId="ADAL" clId="{875B8239-94CC-4726-BB50-2C0794696BDA}" dt="2024-06-21T19:19:26.382" v="30" actId="478"/>
          <ac:spMkLst>
            <pc:docMk/>
            <pc:sldMk cId="3518962201" sldId="2147472061"/>
            <ac:spMk id="5" creationId="{640670D0-45B4-2F73-4902-B83C8EB564F1}"/>
          </ac:spMkLst>
        </pc:spChg>
        <pc:spChg chg="del">
          <ac:chgData name="Edgard Morato" userId="1da6dde4-7cd4-47d1-b037-d62d00b7d62c" providerId="ADAL" clId="{875B8239-94CC-4726-BB50-2C0794696BDA}" dt="2024-06-21T19:19:26.382" v="30" actId="478"/>
          <ac:spMkLst>
            <pc:docMk/>
            <pc:sldMk cId="3518962201" sldId="2147472061"/>
            <ac:spMk id="6" creationId="{FDBF5A6D-B750-D856-21D6-214C28FAC634}"/>
          </ac:spMkLst>
        </pc:spChg>
        <pc:spChg chg="del">
          <ac:chgData name="Edgard Morato" userId="1da6dde4-7cd4-47d1-b037-d62d00b7d62c" providerId="ADAL" clId="{875B8239-94CC-4726-BB50-2C0794696BDA}" dt="2024-06-21T19:19:26.382" v="30" actId="478"/>
          <ac:spMkLst>
            <pc:docMk/>
            <pc:sldMk cId="3518962201" sldId="2147472061"/>
            <ac:spMk id="8" creationId="{BF60E3CB-A418-2B90-4B35-43280BC1E45B}"/>
          </ac:spMkLst>
        </pc:spChg>
        <pc:spChg chg="del">
          <ac:chgData name="Edgard Morato" userId="1da6dde4-7cd4-47d1-b037-d62d00b7d62c" providerId="ADAL" clId="{875B8239-94CC-4726-BB50-2C0794696BDA}" dt="2024-06-21T19:19:26.382" v="30" actId="478"/>
          <ac:spMkLst>
            <pc:docMk/>
            <pc:sldMk cId="3518962201" sldId="2147472061"/>
            <ac:spMk id="10" creationId="{6D59D6D3-6A1C-A14E-23FF-167A9D6D13B0}"/>
          </ac:spMkLst>
        </pc:spChg>
        <pc:spChg chg="del">
          <ac:chgData name="Edgard Morato" userId="1da6dde4-7cd4-47d1-b037-d62d00b7d62c" providerId="ADAL" clId="{875B8239-94CC-4726-BB50-2C0794696BDA}" dt="2024-06-21T19:19:26.382" v="30" actId="478"/>
          <ac:spMkLst>
            <pc:docMk/>
            <pc:sldMk cId="3518962201" sldId="2147472061"/>
            <ac:spMk id="11" creationId="{C2D3BEE7-1FE3-2FBC-ADF6-995C978B343D}"/>
          </ac:spMkLst>
        </pc:spChg>
        <pc:spChg chg="del">
          <ac:chgData name="Edgard Morato" userId="1da6dde4-7cd4-47d1-b037-d62d00b7d62c" providerId="ADAL" clId="{875B8239-94CC-4726-BB50-2C0794696BDA}" dt="2024-06-21T19:19:26.382" v="30" actId="478"/>
          <ac:spMkLst>
            <pc:docMk/>
            <pc:sldMk cId="3518962201" sldId="2147472061"/>
            <ac:spMk id="16" creationId="{D6B697FE-A0A7-45BF-0107-C09C5AF05842}"/>
          </ac:spMkLst>
        </pc:spChg>
        <pc:spChg chg="del">
          <ac:chgData name="Edgard Morato" userId="1da6dde4-7cd4-47d1-b037-d62d00b7d62c" providerId="ADAL" clId="{875B8239-94CC-4726-BB50-2C0794696BDA}" dt="2024-06-21T19:19:26.382" v="30" actId="478"/>
          <ac:spMkLst>
            <pc:docMk/>
            <pc:sldMk cId="3518962201" sldId="2147472061"/>
            <ac:spMk id="18" creationId="{37E57DAD-7256-A2F0-9A69-4077C123F653}"/>
          </ac:spMkLst>
        </pc:spChg>
        <pc:spChg chg="del">
          <ac:chgData name="Edgard Morato" userId="1da6dde4-7cd4-47d1-b037-d62d00b7d62c" providerId="ADAL" clId="{875B8239-94CC-4726-BB50-2C0794696BDA}" dt="2024-06-21T19:19:26.382" v="30" actId="478"/>
          <ac:spMkLst>
            <pc:docMk/>
            <pc:sldMk cId="3518962201" sldId="2147472061"/>
            <ac:spMk id="21" creationId="{17C4AB8E-3E8F-30CD-755F-4D71302DF4A9}"/>
          </ac:spMkLst>
        </pc:spChg>
        <pc:spChg chg="del">
          <ac:chgData name="Edgard Morato" userId="1da6dde4-7cd4-47d1-b037-d62d00b7d62c" providerId="ADAL" clId="{875B8239-94CC-4726-BB50-2C0794696BDA}" dt="2024-06-21T19:19:26.382" v="30" actId="478"/>
          <ac:spMkLst>
            <pc:docMk/>
            <pc:sldMk cId="3518962201" sldId="2147472061"/>
            <ac:spMk id="31" creationId="{1F08AB36-AE9F-2CAA-E5B9-DA0A211F30E0}"/>
          </ac:spMkLst>
        </pc:spChg>
        <pc:spChg chg="del">
          <ac:chgData name="Edgard Morato" userId="1da6dde4-7cd4-47d1-b037-d62d00b7d62c" providerId="ADAL" clId="{875B8239-94CC-4726-BB50-2C0794696BDA}" dt="2024-06-21T19:19:26.382" v="30" actId="478"/>
          <ac:spMkLst>
            <pc:docMk/>
            <pc:sldMk cId="3518962201" sldId="2147472061"/>
            <ac:spMk id="34" creationId="{AE949E8C-A033-0071-3A07-B6304B208354}"/>
          </ac:spMkLst>
        </pc:spChg>
        <pc:spChg chg="del">
          <ac:chgData name="Edgard Morato" userId="1da6dde4-7cd4-47d1-b037-d62d00b7d62c" providerId="ADAL" clId="{875B8239-94CC-4726-BB50-2C0794696BDA}" dt="2024-06-21T19:19:26.382" v="30" actId="478"/>
          <ac:spMkLst>
            <pc:docMk/>
            <pc:sldMk cId="3518962201" sldId="2147472061"/>
            <ac:spMk id="37" creationId="{9ACC5AB2-CFFB-8124-ED15-65E75BF52D8D}"/>
          </ac:spMkLst>
        </pc:spChg>
        <pc:spChg chg="del">
          <ac:chgData name="Edgard Morato" userId="1da6dde4-7cd4-47d1-b037-d62d00b7d62c" providerId="ADAL" clId="{875B8239-94CC-4726-BB50-2C0794696BDA}" dt="2024-06-21T19:19:26.382" v="30" actId="478"/>
          <ac:spMkLst>
            <pc:docMk/>
            <pc:sldMk cId="3518962201" sldId="2147472061"/>
            <ac:spMk id="47" creationId="{E40C7CC3-C5CE-FB7E-1527-71C73D442C06}"/>
          </ac:spMkLst>
        </pc:spChg>
        <pc:spChg chg="del">
          <ac:chgData name="Edgard Morato" userId="1da6dde4-7cd4-47d1-b037-d62d00b7d62c" providerId="ADAL" clId="{875B8239-94CC-4726-BB50-2C0794696BDA}" dt="2024-06-21T19:19:26.382" v="30" actId="478"/>
          <ac:spMkLst>
            <pc:docMk/>
            <pc:sldMk cId="3518962201" sldId="2147472061"/>
            <ac:spMk id="48" creationId="{F73F03C0-88BF-3695-49CF-7A019E6E0470}"/>
          </ac:spMkLst>
        </pc:spChg>
        <pc:spChg chg="del">
          <ac:chgData name="Edgard Morato" userId="1da6dde4-7cd4-47d1-b037-d62d00b7d62c" providerId="ADAL" clId="{875B8239-94CC-4726-BB50-2C0794696BDA}" dt="2024-06-21T19:19:26.382" v="30" actId="478"/>
          <ac:spMkLst>
            <pc:docMk/>
            <pc:sldMk cId="3518962201" sldId="2147472061"/>
            <ac:spMk id="49" creationId="{38301F5E-6338-6C04-7EA3-3D9A1A76CB43}"/>
          </ac:spMkLst>
        </pc:spChg>
        <pc:spChg chg="del">
          <ac:chgData name="Edgard Morato" userId="1da6dde4-7cd4-47d1-b037-d62d00b7d62c" providerId="ADAL" clId="{875B8239-94CC-4726-BB50-2C0794696BDA}" dt="2024-06-21T19:19:26.382" v="30" actId="478"/>
          <ac:spMkLst>
            <pc:docMk/>
            <pc:sldMk cId="3518962201" sldId="2147472061"/>
            <ac:spMk id="50" creationId="{645996C2-BE05-EAAC-9CBB-A13E0ECC2A6D}"/>
          </ac:spMkLst>
        </pc:spChg>
        <pc:spChg chg="del">
          <ac:chgData name="Edgard Morato" userId="1da6dde4-7cd4-47d1-b037-d62d00b7d62c" providerId="ADAL" clId="{875B8239-94CC-4726-BB50-2C0794696BDA}" dt="2024-06-21T19:19:26.382" v="30" actId="478"/>
          <ac:spMkLst>
            <pc:docMk/>
            <pc:sldMk cId="3518962201" sldId="2147472061"/>
            <ac:spMk id="104" creationId="{4C0634CC-685F-424F-6F04-1DD6AA0320B6}"/>
          </ac:spMkLst>
        </pc:spChg>
        <pc:spChg chg="del">
          <ac:chgData name="Edgard Morato" userId="1da6dde4-7cd4-47d1-b037-d62d00b7d62c" providerId="ADAL" clId="{875B8239-94CC-4726-BB50-2C0794696BDA}" dt="2024-06-21T19:19:26.382" v="30" actId="478"/>
          <ac:spMkLst>
            <pc:docMk/>
            <pc:sldMk cId="3518962201" sldId="2147472061"/>
            <ac:spMk id="105" creationId="{2397618F-565E-569C-8F80-A1FBEEBEF958}"/>
          </ac:spMkLst>
        </pc:spChg>
        <pc:spChg chg="del">
          <ac:chgData name="Edgard Morato" userId="1da6dde4-7cd4-47d1-b037-d62d00b7d62c" providerId="ADAL" clId="{875B8239-94CC-4726-BB50-2C0794696BDA}" dt="2024-06-21T19:19:26.382" v="30" actId="478"/>
          <ac:spMkLst>
            <pc:docMk/>
            <pc:sldMk cId="3518962201" sldId="2147472061"/>
            <ac:spMk id="106" creationId="{E96B2D5A-34B2-EFC8-CC8D-C05EFB56F8AE}"/>
          </ac:spMkLst>
        </pc:spChg>
        <pc:spChg chg="del">
          <ac:chgData name="Edgard Morato" userId="1da6dde4-7cd4-47d1-b037-d62d00b7d62c" providerId="ADAL" clId="{875B8239-94CC-4726-BB50-2C0794696BDA}" dt="2024-06-21T19:19:26.382" v="30" actId="478"/>
          <ac:spMkLst>
            <pc:docMk/>
            <pc:sldMk cId="3518962201" sldId="2147472061"/>
            <ac:spMk id="107" creationId="{6B0C6BEC-7AE8-660D-FAEA-B729A6407A71}"/>
          </ac:spMkLst>
        </pc:spChg>
        <pc:spChg chg="del">
          <ac:chgData name="Edgard Morato" userId="1da6dde4-7cd4-47d1-b037-d62d00b7d62c" providerId="ADAL" clId="{875B8239-94CC-4726-BB50-2C0794696BDA}" dt="2024-06-21T19:19:26.382" v="30" actId="478"/>
          <ac:spMkLst>
            <pc:docMk/>
            <pc:sldMk cId="3518962201" sldId="2147472061"/>
            <ac:spMk id="109" creationId="{1420068D-D265-7AFD-73D5-CA2E8633DE57}"/>
          </ac:spMkLst>
        </pc:spChg>
        <pc:spChg chg="del">
          <ac:chgData name="Edgard Morato" userId="1da6dde4-7cd4-47d1-b037-d62d00b7d62c" providerId="ADAL" clId="{875B8239-94CC-4726-BB50-2C0794696BDA}" dt="2024-06-21T19:19:26.382" v="30" actId="478"/>
          <ac:spMkLst>
            <pc:docMk/>
            <pc:sldMk cId="3518962201" sldId="2147472061"/>
            <ac:spMk id="110" creationId="{7BE62B47-EBAB-CD7B-5DAD-27569E367602}"/>
          </ac:spMkLst>
        </pc:spChg>
        <pc:spChg chg="del">
          <ac:chgData name="Edgard Morato" userId="1da6dde4-7cd4-47d1-b037-d62d00b7d62c" providerId="ADAL" clId="{875B8239-94CC-4726-BB50-2C0794696BDA}" dt="2024-06-21T19:19:26.382" v="30" actId="478"/>
          <ac:spMkLst>
            <pc:docMk/>
            <pc:sldMk cId="3518962201" sldId="2147472061"/>
            <ac:spMk id="111" creationId="{5417A009-4317-5F4E-91DF-6081E7D82B12}"/>
          </ac:spMkLst>
        </pc:spChg>
        <pc:spChg chg="del">
          <ac:chgData name="Edgard Morato" userId="1da6dde4-7cd4-47d1-b037-d62d00b7d62c" providerId="ADAL" clId="{875B8239-94CC-4726-BB50-2C0794696BDA}" dt="2024-06-21T19:19:26.382" v="30" actId="478"/>
          <ac:spMkLst>
            <pc:docMk/>
            <pc:sldMk cId="3518962201" sldId="2147472061"/>
            <ac:spMk id="113" creationId="{AAD83EC4-56F9-1FD4-8B30-8E1918D1CC85}"/>
          </ac:spMkLst>
        </pc:spChg>
        <pc:spChg chg="del">
          <ac:chgData name="Edgard Morato" userId="1da6dde4-7cd4-47d1-b037-d62d00b7d62c" providerId="ADAL" clId="{875B8239-94CC-4726-BB50-2C0794696BDA}" dt="2024-06-21T19:19:26.382" v="30" actId="478"/>
          <ac:spMkLst>
            <pc:docMk/>
            <pc:sldMk cId="3518962201" sldId="2147472061"/>
            <ac:spMk id="114" creationId="{D74F83FC-2C61-044B-DC52-516E99BE1F09}"/>
          </ac:spMkLst>
        </pc:spChg>
        <pc:spChg chg="del">
          <ac:chgData name="Edgard Morato" userId="1da6dde4-7cd4-47d1-b037-d62d00b7d62c" providerId="ADAL" clId="{875B8239-94CC-4726-BB50-2C0794696BDA}" dt="2024-06-21T19:19:26.382" v="30" actId="478"/>
          <ac:spMkLst>
            <pc:docMk/>
            <pc:sldMk cId="3518962201" sldId="2147472061"/>
            <ac:spMk id="115" creationId="{7992075A-F075-7D91-8322-DCB5BCCCAEC7}"/>
          </ac:spMkLst>
        </pc:spChg>
        <pc:spChg chg="del">
          <ac:chgData name="Edgard Morato" userId="1da6dde4-7cd4-47d1-b037-d62d00b7d62c" providerId="ADAL" clId="{875B8239-94CC-4726-BB50-2C0794696BDA}" dt="2024-06-21T19:19:26.382" v="30" actId="478"/>
          <ac:spMkLst>
            <pc:docMk/>
            <pc:sldMk cId="3518962201" sldId="2147472061"/>
            <ac:spMk id="116" creationId="{01D186C0-598E-63DA-1EB1-D460419CCC6B}"/>
          </ac:spMkLst>
        </pc:spChg>
        <pc:spChg chg="del">
          <ac:chgData name="Edgard Morato" userId="1da6dde4-7cd4-47d1-b037-d62d00b7d62c" providerId="ADAL" clId="{875B8239-94CC-4726-BB50-2C0794696BDA}" dt="2024-06-21T19:19:26.382" v="30" actId="478"/>
          <ac:spMkLst>
            <pc:docMk/>
            <pc:sldMk cId="3518962201" sldId="2147472061"/>
            <ac:spMk id="117" creationId="{ED7F3704-ACE7-D7D3-0BE5-4D54DC4AA6E4}"/>
          </ac:spMkLst>
        </pc:spChg>
        <pc:spChg chg="del">
          <ac:chgData name="Edgard Morato" userId="1da6dde4-7cd4-47d1-b037-d62d00b7d62c" providerId="ADAL" clId="{875B8239-94CC-4726-BB50-2C0794696BDA}" dt="2024-06-21T19:19:26.382" v="30" actId="478"/>
          <ac:spMkLst>
            <pc:docMk/>
            <pc:sldMk cId="3518962201" sldId="2147472061"/>
            <ac:spMk id="118" creationId="{BE23AF47-B888-B544-5AD3-A3256AF02BD5}"/>
          </ac:spMkLst>
        </pc:spChg>
        <pc:spChg chg="del">
          <ac:chgData name="Edgard Morato" userId="1da6dde4-7cd4-47d1-b037-d62d00b7d62c" providerId="ADAL" clId="{875B8239-94CC-4726-BB50-2C0794696BDA}" dt="2024-06-21T19:19:26.382" v="30" actId="478"/>
          <ac:spMkLst>
            <pc:docMk/>
            <pc:sldMk cId="3518962201" sldId="2147472061"/>
            <ac:spMk id="119" creationId="{728DAFB5-D56E-7199-2F10-AC6EA42A13A6}"/>
          </ac:spMkLst>
        </pc:spChg>
        <pc:spChg chg="del">
          <ac:chgData name="Edgard Morato" userId="1da6dde4-7cd4-47d1-b037-d62d00b7d62c" providerId="ADAL" clId="{875B8239-94CC-4726-BB50-2C0794696BDA}" dt="2024-06-21T19:19:26.382" v="30" actId="478"/>
          <ac:spMkLst>
            <pc:docMk/>
            <pc:sldMk cId="3518962201" sldId="2147472061"/>
            <ac:spMk id="120" creationId="{270A83EB-EE93-84EA-65A5-85284D4A4417}"/>
          </ac:spMkLst>
        </pc:spChg>
        <pc:spChg chg="del">
          <ac:chgData name="Edgard Morato" userId="1da6dde4-7cd4-47d1-b037-d62d00b7d62c" providerId="ADAL" clId="{875B8239-94CC-4726-BB50-2C0794696BDA}" dt="2024-06-21T19:19:26.382" v="30" actId="478"/>
          <ac:spMkLst>
            <pc:docMk/>
            <pc:sldMk cId="3518962201" sldId="2147472061"/>
            <ac:spMk id="121" creationId="{CD638667-93DA-90E2-7CF1-E3C584F9F8AE}"/>
          </ac:spMkLst>
        </pc:spChg>
        <pc:spChg chg="del">
          <ac:chgData name="Edgard Morato" userId="1da6dde4-7cd4-47d1-b037-d62d00b7d62c" providerId="ADAL" clId="{875B8239-94CC-4726-BB50-2C0794696BDA}" dt="2024-06-21T19:19:26.382" v="30" actId="478"/>
          <ac:spMkLst>
            <pc:docMk/>
            <pc:sldMk cId="3518962201" sldId="2147472061"/>
            <ac:spMk id="128" creationId="{C08742B9-019B-1A9B-0EAF-28B755FD3A71}"/>
          </ac:spMkLst>
        </pc:spChg>
        <pc:spChg chg="del">
          <ac:chgData name="Edgard Morato" userId="1da6dde4-7cd4-47d1-b037-d62d00b7d62c" providerId="ADAL" clId="{875B8239-94CC-4726-BB50-2C0794696BDA}" dt="2024-06-21T19:19:26.382" v="30" actId="478"/>
          <ac:spMkLst>
            <pc:docMk/>
            <pc:sldMk cId="3518962201" sldId="2147472061"/>
            <ac:spMk id="135" creationId="{B1E40EAC-D203-D837-593E-2BC5B1AB8141}"/>
          </ac:spMkLst>
        </pc:spChg>
        <pc:spChg chg="del">
          <ac:chgData name="Edgard Morato" userId="1da6dde4-7cd4-47d1-b037-d62d00b7d62c" providerId="ADAL" clId="{875B8239-94CC-4726-BB50-2C0794696BDA}" dt="2024-06-21T19:19:26.382" v="30" actId="478"/>
          <ac:spMkLst>
            <pc:docMk/>
            <pc:sldMk cId="3518962201" sldId="2147472061"/>
            <ac:spMk id="139" creationId="{9C4852D6-303D-E1EA-55DA-1A56794CB894}"/>
          </ac:spMkLst>
        </pc:spChg>
        <pc:spChg chg="del">
          <ac:chgData name="Edgard Morato" userId="1da6dde4-7cd4-47d1-b037-d62d00b7d62c" providerId="ADAL" clId="{875B8239-94CC-4726-BB50-2C0794696BDA}" dt="2024-06-21T19:19:26.382" v="30" actId="478"/>
          <ac:spMkLst>
            <pc:docMk/>
            <pc:sldMk cId="3518962201" sldId="2147472061"/>
            <ac:spMk id="143" creationId="{5573FD8D-C299-7852-7CB3-15BF7CF9069D}"/>
          </ac:spMkLst>
        </pc:spChg>
        <pc:spChg chg="del">
          <ac:chgData name="Edgard Morato" userId="1da6dde4-7cd4-47d1-b037-d62d00b7d62c" providerId="ADAL" clId="{875B8239-94CC-4726-BB50-2C0794696BDA}" dt="2024-06-21T19:19:26.382" v="30" actId="478"/>
          <ac:spMkLst>
            <pc:docMk/>
            <pc:sldMk cId="3518962201" sldId="2147472061"/>
            <ac:spMk id="147" creationId="{B531F2BB-AE13-3CF5-F800-BE7AE20D6D29}"/>
          </ac:spMkLst>
        </pc:spChg>
        <pc:spChg chg="del">
          <ac:chgData name="Edgard Morato" userId="1da6dde4-7cd4-47d1-b037-d62d00b7d62c" providerId="ADAL" clId="{875B8239-94CC-4726-BB50-2C0794696BDA}" dt="2024-06-21T19:19:26.382" v="30" actId="478"/>
          <ac:spMkLst>
            <pc:docMk/>
            <pc:sldMk cId="3518962201" sldId="2147472061"/>
            <ac:spMk id="191" creationId="{297EE90C-2E88-006E-BF78-9950E4F1E8ED}"/>
          </ac:spMkLst>
        </pc:spChg>
        <pc:spChg chg="del">
          <ac:chgData name="Edgard Morato" userId="1da6dde4-7cd4-47d1-b037-d62d00b7d62c" providerId="ADAL" clId="{875B8239-94CC-4726-BB50-2C0794696BDA}" dt="2024-06-21T19:19:26.382" v="30" actId="478"/>
          <ac:spMkLst>
            <pc:docMk/>
            <pc:sldMk cId="3518962201" sldId="2147472061"/>
            <ac:spMk id="195" creationId="{72F4B13B-6B41-EE5A-1DBF-1A3BF9E9BDB0}"/>
          </ac:spMkLst>
        </pc:spChg>
        <pc:spChg chg="del">
          <ac:chgData name="Edgard Morato" userId="1da6dde4-7cd4-47d1-b037-d62d00b7d62c" providerId="ADAL" clId="{875B8239-94CC-4726-BB50-2C0794696BDA}" dt="2024-06-21T19:19:26.382" v="30" actId="478"/>
          <ac:spMkLst>
            <pc:docMk/>
            <pc:sldMk cId="3518962201" sldId="2147472061"/>
            <ac:spMk id="196" creationId="{8CD8142D-5504-D393-BF5D-0CDE95DF2FC4}"/>
          </ac:spMkLst>
        </pc:spChg>
        <pc:spChg chg="del">
          <ac:chgData name="Edgard Morato" userId="1da6dde4-7cd4-47d1-b037-d62d00b7d62c" providerId="ADAL" clId="{875B8239-94CC-4726-BB50-2C0794696BDA}" dt="2024-06-21T19:19:26.382" v="30" actId="478"/>
          <ac:spMkLst>
            <pc:docMk/>
            <pc:sldMk cId="3518962201" sldId="2147472061"/>
            <ac:spMk id="197" creationId="{83214A32-3A84-B2F4-A4FC-0DE2A85011B2}"/>
          </ac:spMkLst>
        </pc:spChg>
        <pc:grpChg chg="del">
          <ac:chgData name="Edgard Morato" userId="1da6dde4-7cd4-47d1-b037-d62d00b7d62c" providerId="ADAL" clId="{875B8239-94CC-4726-BB50-2C0794696BDA}" dt="2024-06-21T19:19:26.382" v="30" actId="478"/>
          <ac:grpSpMkLst>
            <pc:docMk/>
            <pc:sldMk cId="3518962201" sldId="2147472061"/>
            <ac:grpSpMk id="29" creationId="{5CAD2CB3-7997-78E9-D340-F9CE809837A7}"/>
          </ac:grpSpMkLst>
        </pc:grpChg>
        <pc:grpChg chg="del">
          <ac:chgData name="Edgard Morato" userId="1da6dde4-7cd4-47d1-b037-d62d00b7d62c" providerId="ADAL" clId="{875B8239-94CC-4726-BB50-2C0794696BDA}" dt="2024-06-21T19:19:26.382" v="30" actId="478"/>
          <ac:grpSpMkLst>
            <pc:docMk/>
            <pc:sldMk cId="3518962201" sldId="2147472061"/>
            <ac:grpSpMk id="122" creationId="{82B8A31E-88DD-15F5-9387-F6B2DA06A06C}"/>
          </ac:grpSpMkLst>
        </pc:grpChg>
        <pc:grpChg chg="del">
          <ac:chgData name="Edgard Morato" userId="1da6dde4-7cd4-47d1-b037-d62d00b7d62c" providerId="ADAL" clId="{875B8239-94CC-4726-BB50-2C0794696BDA}" dt="2024-06-21T19:19:26.382" v="30" actId="478"/>
          <ac:grpSpMkLst>
            <pc:docMk/>
            <pc:sldMk cId="3518962201" sldId="2147472061"/>
            <ac:grpSpMk id="125" creationId="{60FC9A57-B68D-FB79-0E94-643982CEDA1C}"/>
          </ac:grpSpMkLst>
        </pc:grpChg>
        <pc:grpChg chg="del">
          <ac:chgData name="Edgard Morato" userId="1da6dde4-7cd4-47d1-b037-d62d00b7d62c" providerId="ADAL" clId="{875B8239-94CC-4726-BB50-2C0794696BDA}" dt="2024-06-21T19:19:26.382" v="30" actId="478"/>
          <ac:grpSpMkLst>
            <pc:docMk/>
            <pc:sldMk cId="3518962201" sldId="2147472061"/>
            <ac:grpSpMk id="129" creationId="{C66C61FE-42A1-3D6F-9EF6-2825B8329F22}"/>
          </ac:grpSpMkLst>
        </pc:grpChg>
        <pc:grpChg chg="del">
          <ac:chgData name="Edgard Morato" userId="1da6dde4-7cd4-47d1-b037-d62d00b7d62c" providerId="ADAL" clId="{875B8239-94CC-4726-BB50-2C0794696BDA}" dt="2024-06-21T19:19:26.382" v="30" actId="478"/>
          <ac:grpSpMkLst>
            <pc:docMk/>
            <pc:sldMk cId="3518962201" sldId="2147472061"/>
            <ac:grpSpMk id="136" creationId="{3D82E7A9-B68B-EC62-08C7-9791E639F0CB}"/>
          </ac:grpSpMkLst>
        </pc:grpChg>
        <pc:grpChg chg="del">
          <ac:chgData name="Edgard Morato" userId="1da6dde4-7cd4-47d1-b037-d62d00b7d62c" providerId="ADAL" clId="{875B8239-94CC-4726-BB50-2C0794696BDA}" dt="2024-06-21T19:19:26.382" v="30" actId="478"/>
          <ac:grpSpMkLst>
            <pc:docMk/>
            <pc:sldMk cId="3518962201" sldId="2147472061"/>
            <ac:grpSpMk id="140" creationId="{8456CB08-BF70-A8AF-E9C7-D76421F73565}"/>
          </ac:grpSpMkLst>
        </pc:grpChg>
        <pc:grpChg chg="del">
          <ac:chgData name="Edgard Morato" userId="1da6dde4-7cd4-47d1-b037-d62d00b7d62c" providerId="ADAL" clId="{875B8239-94CC-4726-BB50-2C0794696BDA}" dt="2024-06-21T19:19:26.382" v="30" actId="478"/>
          <ac:grpSpMkLst>
            <pc:docMk/>
            <pc:sldMk cId="3518962201" sldId="2147472061"/>
            <ac:grpSpMk id="144" creationId="{75650475-7FD8-82CB-E967-316EC90D1B94}"/>
          </ac:grpSpMkLst>
        </pc:grpChg>
        <pc:grpChg chg="del">
          <ac:chgData name="Edgard Morato" userId="1da6dde4-7cd4-47d1-b037-d62d00b7d62c" providerId="ADAL" clId="{875B8239-94CC-4726-BB50-2C0794696BDA}" dt="2024-06-21T19:19:26.382" v="30" actId="478"/>
          <ac:grpSpMkLst>
            <pc:docMk/>
            <pc:sldMk cId="3518962201" sldId="2147472061"/>
            <ac:grpSpMk id="192" creationId="{6114404B-C23E-6E01-2191-95381EF3204E}"/>
          </ac:grpSpMkLst>
        </pc:grpChg>
        <pc:graphicFrameChg chg="del">
          <ac:chgData name="Edgard Morato" userId="1da6dde4-7cd4-47d1-b037-d62d00b7d62c" providerId="ADAL" clId="{875B8239-94CC-4726-BB50-2C0794696BDA}" dt="2024-06-21T19:19:26.382" v="30" actId="478"/>
          <ac:graphicFrameMkLst>
            <pc:docMk/>
            <pc:sldMk cId="3518962201" sldId="2147472061"/>
            <ac:graphicFrameMk id="108" creationId="{7318625C-0CD6-2959-E97E-5EC22503329C}"/>
          </ac:graphicFrameMkLst>
        </pc:graphicFrameChg>
        <pc:graphicFrameChg chg="del">
          <ac:chgData name="Edgard Morato" userId="1da6dde4-7cd4-47d1-b037-d62d00b7d62c" providerId="ADAL" clId="{875B8239-94CC-4726-BB50-2C0794696BDA}" dt="2024-06-21T19:19:26.382" v="30" actId="478"/>
          <ac:graphicFrameMkLst>
            <pc:docMk/>
            <pc:sldMk cId="3518962201" sldId="2147472061"/>
            <ac:graphicFrameMk id="112" creationId="{56D34C7F-F887-3AE7-01E8-AD0CC4E501EA}"/>
          </ac:graphicFrameMkLst>
        </pc:graphicFrameChg>
        <pc:picChg chg="del">
          <ac:chgData name="Edgard Morato" userId="1da6dde4-7cd4-47d1-b037-d62d00b7d62c" providerId="ADAL" clId="{875B8239-94CC-4726-BB50-2C0794696BDA}" dt="2024-06-21T19:19:26.382" v="30" actId="478"/>
          <ac:picMkLst>
            <pc:docMk/>
            <pc:sldMk cId="3518962201" sldId="2147472061"/>
            <ac:picMk id="4" creationId="{E0102FEE-E1E5-A75D-584C-CFDC4BEC1DAD}"/>
          </ac:picMkLst>
        </pc:picChg>
        <pc:picChg chg="del">
          <ac:chgData name="Edgard Morato" userId="1da6dde4-7cd4-47d1-b037-d62d00b7d62c" providerId="ADAL" clId="{875B8239-94CC-4726-BB50-2C0794696BDA}" dt="2024-06-21T19:19:26.382" v="30" actId="478"/>
          <ac:picMkLst>
            <pc:docMk/>
            <pc:sldMk cId="3518962201" sldId="2147472061"/>
            <ac:picMk id="9" creationId="{8C3E3F14-C2B9-F786-3E24-F5D1E9AD3BF9}"/>
          </ac:picMkLst>
        </pc:picChg>
        <pc:picChg chg="add mod">
          <ac:chgData name="Edgard Morato" userId="1da6dde4-7cd4-47d1-b037-d62d00b7d62c" providerId="ADAL" clId="{875B8239-94CC-4726-BB50-2C0794696BDA}" dt="2024-06-21T19:36:57.191" v="133" actId="34135"/>
          <ac:picMkLst>
            <pc:docMk/>
            <pc:sldMk cId="3518962201" sldId="2147472061"/>
            <ac:picMk id="12" creationId="{F20DA9F8-D283-B188-2B23-5F5C5B4502F7}"/>
          </ac:picMkLst>
        </pc:picChg>
        <pc:picChg chg="del">
          <ac:chgData name="Edgard Morato" userId="1da6dde4-7cd4-47d1-b037-d62d00b7d62c" providerId="ADAL" clId="{875B8239-94CC-4726-BB50-2C0794696BDA}" dt="2024-06-21T19:19:26.382" v="30" actId="478"/>
          <ac:picMkLst>
            <pc:docMk/>
            <pc:sldMk cId="3518962201" sldId="2147472061"/>
            <ac:picMk id="15" creationId="{523762E3-3093-86D3-9979-EC19113A1D8D}"/>
          </ac:picMkLst>
        </pc:picChg>
        <pc:picChg chg="del">
          <ac:chgData name="Edgard Morato" userId="1da6dde4-7cd4-47d1-b037-d62d00b7d62c" providerId="ADAL" clId="{875B8239-94CC-4726-BB50-2C0794696BDA}" dt="2024-06-21T19:19:26.382" v="30" actId="478"/>
          <ac:picMkLst>
            <pc:docMk/>
            <pc:sldMk cId="3518962201" sldId="2147472061"/>
            <ac:picMk id="19" creationId="{7439D31E-1920-CDC1-A5C8-C5C8CD69899B}"/>
          </ac:picMkLst>
        </pc:picChg>
        <pc:picChg chg="del">
          <ac:chgData name="Edgard Morato" userId="1da6dde4-7cd4-47d1-b037-d62d00b7d62c" providerId="ADAL" clId="{875B8239-94CC-4726-BB50-2C0794696BDA}" dt="2024-06-21T19:19:26.382" v="30" actId="478"/>
          <ac:picMkLst>
            <pc:docMk/>
            <pc:sldMk cId="3518962201" sldId="2147472061"/>
            <ac:picMk id="58" creationId="{C562CA7F-CA7D-7A38-9C7A-6C79A0550C9E}"/>
          </ac:picMkLst>
        </pc:picChg>
      </pc:sldChg>
      <pc:sldChg chg="addSp delSp modSp mod">
        <pc:chgData name="Edgard Morato" userId="1da6dde4-7cd4-47d1-b037-d62d00b7d62c" providerId="ADAL" clId="{875B8239-94CC-4726-BB50-2C0794696BDA}" dt="2024-06-21T19:37:00.038" v="134" actId="34135"/>
        <pc:sldMkLst>
          <pc:docMk/>
          <pc:sldMk cId="4096935101" sldId="2147472063"/>
        </pc:sldMkLst>
        <pc:spChg chg="del">
          <ac:chgData name="Edgard Morato" userId="1da6dde4-7cd4-47d1-b037-d62d00b7d62c" providerId="ADAL" clId="{875B8239-94CC-4726-BB50-2C0794696BDA}" dt="2024-06-21T19:19:40.536" v="32" actId="478"/>
          <ac:spMkLst>
            <pc:docMk/>
            <pc:sldMk cId="4096935101" sldId="2147472063"/>
            <ac:spMk id="3" creationId="{4C104698-B1F4-4DA7-82BE-0599464B2AF1}"/>
          </ac:spMkLst>
        </pc:spChg>
        <pc:spChg chg="del">
          <ac:chgData name="Edgard Morato" userId="1da6dde4-7cd4-47d1-b037-d62d00b7d62c" providerId="ADAL" clId="{875B8239-94CC-4726-BB50-2C0794696BDA}" dt="2024-06-21T19:19:40.536" v="32" actId="478"/>
          <ac:spMkLst>
            <pc:docMk/>
            <pc:sldMk cId="4096935101" sldId="2147472063"/>
            <ac:spMk id="6" creationId="{FD890E01-8982-21A4-03CD-7F1D6336483D}"/>
          </ac:spMkLst>
        </pc:spChg>
        <pc:spChg chg="del">
          <ac:chgData name="Edgard Morato" userId="1da6dde4-7cd4-47d1-b037-d62d00b7d62c" providerId="ADAL" clId="{875B8239-94CC-4726-BB50-2C0794696BDA}" dt="2024-06-21T19:19:40.536" v="32" actId="478"/>
          <ac:spMkLst>
            <pc:docMk/>
            <pc:sldMk cId="4096935101" sldId="2147472063"/>
            <ac:spMk id="7" creationId="{8B41A820-22AB-8313-7B44-E66033EFC130}"/>
          </ac:spMkLst>
        </pc:spChg>
        <pc:spChg chg="add del mod">
          <ac:chgData name="Edgard Morato" userId="1da6dde4-7cd4-47d1-b037-d62d00b7d62c" providerId="ADAL" clId="{875B8239-94CC-4726-BB50-2C0794696BDA}" dt="2024-06-21T19:19:42.325" v="33" actId="478"/>
          <ac:spMkLst>
            <pc:docMk/>
            <pc:sldMk cId="4096935101" sldId="2147472063"/>
            <ac:spMk id="8" creationId="{C53D794D-2842-5E68-A407-5757B8472D7C}"/>
          </ac:spMkLst>
        </pc:spChg>
        <pc:spChg chg="del">
          <ac:chgData name="Edgard Morato" userId="1da6dde4-7cd4-47d1-b037-d62d00b7d62c" providerId="ADAL" clId="{875B8239-94CC-4726-BB50-2C0794696BDA}" dt="2024-06-21T19:19:40.536" v="32" actId="478"/>
          <ac:spMkLst>
            <pc:docMk/>
            <pc:sldMk cId="4096935101" sldId="2147472063"/>
            <ac:spMk id="122" creationId="{296B10A4-8B71-4263-8CDB-23D5AC3FA51E}"/>
          </ac:spMkLst>
        </pc:spChg>
        <pc:graphicFrameChg chg="del">
          <ac:chgData name="Edgard Morato" userId="1da6dde4-7cd4-47d1-b037-d62d00b7d62c" providerId="ADAL" clId="{875B8239-94CC-4726-BB50-2C0794696BDA}" dt="2024-06-21T19:19:40.536" v="32" actId="478"/>
          <ac:graphicFrameMkLst>
            <pc:docMk/>
            <pc:sldMk cId="4096935101" sldId="2147472063"/>
            <ac:graphicFrameMk id="71" creationId="{CFB1623C-3EAA-402A-A3B5-6E1B1F8C72C5}"/>
          </ac:graphicFrameMkLst>
        </pc:graphicFrameChg>
        <pc:picChg chg="del">
          <ac:chgData name="Edgard Morato" userId="1da6dde4-7cd4-47d1-b037-d62d00b7d62c" providerId="ADAL" clId="{875B8239-94CC-4726-BB50-2C0794696BDA}" dt="2024-06-21T19:19:40.536" v="32" actId="478"/>
          <ac:picMkLst>
            <pc:docMk/>
            <pc:sldMk cId="4096935101" sldId="2147472063"/>
            <ac:picMk id="2" creationId="{24E75EBA-4372-FCD3-CD9C-A43A4B081693}"/>
          </ac:picMkLst>
        </pc:picChg>
        <pc:picChg chg="del">
          <ac:chgData name="Edgard Morato" userId="1da6dde4-7cd4-47d1-b037-d62d00b7d62c" providerId="ADAL" clId="{875B8239-94CC-4726-BB50-2C0794696BDA}" dt="2024-06-21T19:19:40.536" v="32" actId="478"/>
          <ac:picMkLst>
            <pc:docMk/>
            <pc:sldMk cId="4096935101" sldId="2147472063"/>
            <ac:picMk id="4" creationId="{AAF0B3A7-FEAA-BB8E-F6EC-3EFB989BA9DC}"/>
          </ac:picMkLst>
        </pc:picChg>
        <pc:picChg chg="del">
          <ac:chgData name="Edgard Morato" userId="1da6dde4-7cd4-47d1-b037-d62d00b7d62c" providerId="ADAL" clId="{875B8239-94CC-4726-BB50-2C0794696BDA}" dt="2024-06-21T19:19:40.536" v="32" actId="478"/>
          <ac:picMkLst>
            <pc:docMk/>
            <pc:sldMk cId="4096935101" sldId="2147472063"/>
            <ac:picMk id="10" creationId="{A4F82C01-2548-447F-818B-F1F0CCEAEB73}"/>
          </ac:picMkLst>
        </pc:picChg>
        <pc:picChg chg="del">
          <ac:chgData name="Edgard Morato" userId="1da6dde4-7cd4-47d1-b037-d62d00b7d62c" providerId="ADAL" clId="{875B8239-94CC-4726-BB50-2C0794696BDA}" dt="2024-06-21T19:19:40.536" v="32" actId="478"/>
          <ac:picMkLst>
            <pc:docMk/>
            <pc:sldMk cId="4096935101" sldId="2147472063"/>
            <ac:picMk id="11" creationId="{EFB9842E-4BE9-EF34-4E0E-D4A2E4E2F864}"/>
          </ac:picMkLst>
        </pc:picChg>
        <pc:picChg chg="add mod">
          <ac:chgData name="Edgard Morato" userId="1da6dde4-7cd4-47d1-b037-d62d00b7d62c" providerId="ADAL" clId="{875B8239-94CC-4726-BB50-2C0794696BDA}" dt="2024-06-21T19:37:00.038" v="134" actId="34135"/>
          <ac:picMkLst>
            <pc:docMk/>
            <pc:sldMk cId="4096935101" sldId="2147472063"/>
            <ac:picMk id="12" creationId="{0A0267B6-6FED-83D9-5E1B-FCB7B985260F}"/>
          </ac:picMkLst>
        </pc:picChg>
        <pc:picChg chg="del">
          <ac:chgData name="Edgard Morato" userId="1da6dde4-7cd4-47d1-b037-d62d00b7d62c" providerId="ADAL" clId="{875B8239-94CC-4726-BB50-2C0794696BDA}" dt="2024-06-21T19:19:40.536" v="32" actId="478"/>
          <ac:picMkLst>
            <pc:docMk/>
            <pc:sldMk cId="4096935101" sldId="2147472063"/>
            <ac:picMk id="27" creationId="{40034842-318D-633C-1EB2-1B1B12CFFECF}"/>
          </ac:picMkLst>
        </pc:picChg>
      </pc:sldChg>
    </pc:docChg>
  </pc:docChgLst>
  <pc:docChgLst>
    <pc:chgData name="Edgard Morato" userId="1da6dde4-7cd4-47d1-b037-d62d00b7d62c" providerId="ADAL" clId="{01B31837-6762-46A3-BCFF-D802B6ED9469}"/>
    <pc:docChg chg="undo custSel modSld sldOrd">
      <pc:chgData name="Edgard Morato" userId="1da6dde4-7cd4-47d1-b037-d62d00b7d62c" providerId="ADAL" clId="{01B31837-6762-46A3-BCFF-D802B6ED9469}" dt="2024-06-17T19:47:37.828" v="64" actId="1076"/>
      <pc:docMkLst>
        <pc:docMk/>
      </pc:docMkLst>
      <pc:sldChg chg="modSp mod modTransition">
        <pc:chgData name="Edgard Morato" userId="1da6dde4-7cd4-47d1-b037-d62d00b7d62c" providerId="ADAL" clId="{01B31837-6762-46A3-BCFF-D802B6ED9469}" dt="2024-06-17T19:47:37.828" v="64" actId="1076"/>
        <pc:sldMkLst>
          <pc:docMk/>
          <pc:sldMk cId="4023122470" sldId="2147471831"/>
        </pc:sldMkLst>
        <pc:spChg chg="mod">
          <ac:chgData name="Edgard Morato" userId="1da6dde4-7cd4-47d1-b037-d62d00b7d62c" providerId="ADAL" clId="{01B31837-6762-46A3-BCFF-D802B6ED9469}" dt="2024-06-17T19:47:37.828" v="64" actId="1076"/>
          <ac:spMkLst>
            <pc:docMk/>
            <pc:sldMk cId="4023122470" sldId="2147471831"/>
            <ac:spMk id="115" creationId="{33477D69-5CBE-0450-53F5-F0277781E361}"/>
          </ac:spMkLst>
        </pc:spChg>
      </pc:sldChg>
      <pc:sldChg chg="modTransition">
        <pc:chgData name="Edgard Morato" userId="1da6dde4-7cd4-47d1-b037-d62d00b7d62c" providerId="ADAL" clId="{01B31837-6762-46A3-BCFF-D802B6ED9469}" dt="2024-06-12T20:50:54.538" v="53"/>
        <pc:sldMkLst>
          <pc:docMk/>
          <pc:sldMk cId="3538987370" sldId="2147471841"/>
        </pc:sldMkLst>
      </pc:sldChg>
      <pc:sldChg chg="modTransition">
        <pc:chgData name="Edgard Morato" userId="1da6dde4-7cd4-47d1-b037-d62d00b7d62c" providerId="ADAL" clId="{01B31837-6762-46A3-BCFF-D802B6ED9469}" dt="2024-06-12T20:50:54.538" v="53"/>
        <pc:sldMkLst>
          <pc:docMk/>
          <pc:sldMk cId="1377452179" sldId="2147471843"/>
        </pc:sldMkLst>
      </pc:sldChg>
      <pc:sldChg chg="modTransition">
        <pc:chgData name="Edgard Morato" userId="1da6dde4-7cd4-47d1-b037-d62d00b7d62c" providerId="ADAL" clId="{01B31837-6762-46A3-BCFF-D802B6ED9469}" dt="2024-06-12T20:50:54.538" v="53"/>
        <pc:sldMkLst>
          <pc:docMk/>
          <pc:sldMk cId="2671093986" sldId="2147471883"/>
        </pc:sldMkLst>
      </pc:sldChg>
      <pc:sldChg chg="modTransition">
        <pc:chgData name="Edgard Morato" userId="1da6dde4-7cd4-47d1-b037-d62d00b7d62c" providerId="ADAL" clId="{01B31837-6762-46A3-BCFF-D802B6ED9469}" dt="2024-06-12T20:50:54.538" v="53"/>
        <pc:sldMkLst>
          <pc:docMk/>
          <pc:sldMk cId="432261805" sldId="2147471908"/>
        </pc:sldMkLst>
      </pc:sldChg>
      <pc:sldChg chg="modTransition">
        <pc:chgData name="Edgard Morato" userId="1da6dde4-7cd4-47d1-b037-d62d00b7d62c" providerId="ADAL" clId="{01B31837-6762-46A3-BCFF-D802B6ED9469}" dt="2024-06-12T20:50:54.538" v="53"/>
        <pc:sldMkLst>
          <pc:docMk/>
          <pc:sldMk cId="60920140" sldId="2147472007"/>
        </pc:sldMkLst>
      </pc:sldChg>
      <pc:sldChg chg="modTransition">
        <pc:chgData name="Edgard Morato" userId="1da6dde4-7cd4-47d1-b037-d62d00b7d62c" providerId="ADAL" clId="{01B31837-6762-46A3-BCFF-D802B6ED9469}" dt="2024-06-12T20:50:54.538" v="53"/>
        <pc:sldMkLst>
          <pc:docMk/>
          <pc:sldMk cId="887918165" sldId="2147472010"/>
        </pc:sldMkLst>
      </pc:sldChg>
      <pc:sldChg chg="modTransition">
        <pc:chgData name="Edgard Morato" userId="1da6dde4-7cd4-47d1-b037-d62d00b7d62c" providerId="ADAL" clId="{01B31837-6762-46A3-BCFF-D802B6ED9469}" dt="2024-06-12T20:50:54.538" v="53"/>
        <pc:sldMkLst>
          <pc:docMk/>
          <pc:sldMk cId="434140393" sldId="2147472015"/>
        </pc:sldMkLst>
      </pc:sldChg>
      <pc:sldChg chg="modSp mod modTransition">
        <pc:chgData name="Edgard Morato" userId="1da6dde4-7cd4-47d1-b037-d62d00b7d62c" providerId="ADAL" clId="{01B31837-6762-46A3-BCFF-D802B6ED9469}" dt="2024-06-12T20:50:54.538" v="53"/>
        <pc:sldMkLst>
          <pc:docMk/>
          <pc:sldMk cId="2681122682" sldId="2147472019"/>
        </pc:sldMkLst>
        <pc:spChg chg="mod">
          <ac:chgData name="Edgard Morato" userId="1da6dde4-7cd4-47d1-b037-d62d00b7d62c" providerId="ADAL" clId="{01B31837-6762-46A3-BCFF-D802B6ED9469}" dt="2024-06-12T18:09:49.160" v="48" actId="20577"/>
          <ac:spMkLst>
            <pc:docMk/>
            <pc:sldMk cId="2681122682" sldId="2147472019"/>
            <ac:spMk id="131" creationId="{41A8BF7D-8909-7E29-06ED-E6971274171D}"/>
          </ac:spMkLst>
        </pc:spChg>
      </pc:sldChg>
      <pc:sldChg chg="modTransition">
        <pc:chgData name="Edgard Morato" userId="1da6dde4-7cd4-47d1-b037-d62d00b7d62c" providerId="ADAL" clId="{01B31837-6762-46A3-BCFF-D802B6ED9469}" dt="2024-06-12T20:50:54.538" v="53"/>
        <pc:sldMkLst>
          <pc:docMk/>
          <pc:sldMk cId="1613986099" sldId="2147472025"/>
        </pc:sldMkLst>
      </pc:sldChg>
      <pc:sldChg chg="modTransition">
        <pc:chgData name="Edgard Morato" userId="1da6dde4-7cd4-47d1-b037-d62d00b7d62c" providerId="ADAL" clId="{01B31837-6762-46A3-BCFF-D802B6ED9469}" dt="2024-06-12T20:50:54.538" v="53"/>
        <pc:sldMkLst>
          <pc:docMk/>
          <pc:sldMk cId="1888475743" sldId="2147472028"/>
        </pc:sldMkLst>
      </pc:sldChg>
      <pc:sldChg chg="modTransition">
        <pc:chgData name="Edgard Morato" userId="1da6dde4-7cd4-47d1-b037-d62d00b7d62c" providerId="ADAL" clId="{01B31837-6762-46A3-BCFF-D802B6ED9469}" dt="2024-06-12T20:50:54.538" v="53"/>
        <pc:sldMkLst>
          <pc:docMk/>
          <pc:sldMk cId="242079711" sldId="2147472029"/>
        </pc:sldMkLst>
      </pc:sldChg>
      <pc:sldChg chg="modTransition">
        <pc:chgData name="Edgard Morato" userId="1da6dde4-7cd4-47d1-b037-d62d00b7d62c" providerId="ADAL" clId="{01B31837-6762-46A3-BCFF-D802B6ED9469}" dt="2024-06-12T20:50:54.538" v="53"/>
        <pc:sldMkLst>
          <pc:docMk/>
          <pc:sldMk cId="1437185283" sldId="2147472030"/>
        </pc:sldMkLst>
      </pc:sldChg>
      <pc:sldChg chg="modTransition">
        <pc:chgData name="Edgard Morato" userId="1da6dde4-7cd4-47d1-b037-d62d00b7d62c" providerId="ADAL" clId="{01B31837-6762-46A3-BCFF-D802B6ED9469}" dt="2024-06-12T20:50:54.538" v="53"/>
        <pc:sldMkLst>
          <pc:docMk/>
          <pc:sldMk cId="2796178238" sldId="2147472031"/>
        </pc:sldMkLst>
      </pc:sldChg>
      <pc:sldChg chg="modTransition">
        <pc:chgData name="Edgard Morato" userId="1da6dde4-7cd4-47d1-b037-d62d00b7d62c" providerId="ADAL" clId="{01B31837-6762-46A3-BCFF-D802B6ED9469}" dt="2024-06-12T20:50:54.538" v="53"/>
        <pc:sldMkLst>
          <pc:docMk/>
          <pc:sldMk cId="2435323701" sldId="2147472032"/>
        </pc:sldMkLst>
      </pc:sldChg>
      <pc:sldChg chg="addSp delSp modSp mod modTransition">
        <pc:chgData name="Edgard Morato" userId="1da6dde4-7cd4-47d1-b037-d62d00b7d62c" providerId="ADAL" clId="{01B31837-6762-46A3-BCFF-D802B6ED9469}" dt="2024-06-17T13:44:24.683" v="63" actId="478"/>
        <pc:sldMkLst>
          <pc:docMk/>
          <pc:sldMk cId="826301543" sldId="2147472033"/>
        </pc:sldMkLst>
        <pc:spChg chg="add del mod">
          <ac:chgData name="Edgard Morato" userId="1da6dde4-7cd4-47d1-b037-d62d00b7d62c" providerId="ADAL" clId="{01B31837-6762-46A3-BCFF-D802B6ED9469}" dt="2024-06-17T13:44:23.792" v="61" actId="478"/>
          <ac:spMkLst>
            <pc:docMk/>
            <pc:sldMk cId="826301543" sldId="2147472033"/>
            <ac:spMk id="15" creationId="{EE4E5EB4-33BA-636D-D352-722E49199033}"/>
          </ac:spMkLst>
        </pc:spChg>
        <pc:spChg chg="mod">
          <ac:chgData name="Edgard Morato" userId="1da6dde4-7cd4-47d1-b037-d62d00b7d62c" providerId="ADAL" clId="{01B31837-6762-46A3-BCFF-D802B6ED9469}" dt="2024-06-17T13:36:28.580" v="56" actId="20577"/>
          <ac:spMkLst>
            <pc:docMk/>
            <pc:sldMk cId="826301543" sldId="2147472033"/>
            <ac:spMk id="20" creationId="{7C9513C1-7AB3-151E-2CA3-24B70A991F32}"/>
          </ac:spMkLst>
        </pc:spChg>
        <pc:spChg chg="add del">
          <ac:chgData name="Edgard Morato" userId="1da6dde4-7cd4-47d1-b037-d62d00b7d62c" providerId="ADAL" clId="{01B31837-6762-46A3-BCFF-D802B6ED9469}" dt="2024-06-17T13:44:24.683" v="63" actId="478"/>
          <ac:spMkLst>
            <pc:docMk/>
            <pc:sldMk cId="826301543" sldId="2147472033"/>
            <ac:spMk id="21" creationId="{05D7DE80-A0F4-C2CD-C7DC-C98842C71493}"/>
          </ac:spMkLst>
        </pc:spChg>
        <pc:spChg chg="add del">
          <ac:chgData name="Edgard Morato" userId="1da6dde4-7cd4-47d1-b037-d62d00b7d62c" providerId="ADAL" clId="{01B31837-6762-46A3-BCFF-D802B6ED9469}" dt="2024-06-17T13:44:24.251" v="62" actId="478"/>
          <ac:spMkLst>
            <pc:docMk/>
            <pc:sldMk cId="826301543" sldId="2147472033"/>
            <ac:spMk id="24" creationId="{6A89F999-E03E-34CE-5D0C-BE82B6E12DD8}"/>
          </ac:spMkLst>
        </pc:spChg>
      </pc:sldChg>
      <pc:sldChg chg="modTransition">
        <pc:chgData name="Edgard Morato" userId="1da6dde4-7cd4-47d1-b037-d62d00b7d62c" providerId="ADAL" clId="{01B31837-6762-46A3-BCFF-D802B6ED9469}" dt="2024-06-12T20:50:54.538" v="53"/>
        <pc:sldMkLst>
          <pc:docMk/>
          <pc:sldMk cId="169107594" sldId="2147472034"/>
        </pc:sldMkLst>
      </pc:sldChg>
      <pc:sldChg chg="modTransition">
        <pc:chgData name="Edgard Morato" userId="1da6dde4-7cd4-47d1-b037-d62d00b7d62c" providerId="ADAL" clId="{01B31837-6762-46A3-BCFF-D802B6ED9469}" dt="2024-06-12T20:50:54.538" v="53"/>
        <pc:sldMkLst>
          <pc:docMk/>
          <pc:sldMk cId="2125224683" sldId="2147472042"/>
        </pc:sldMkLst>
      </pc:sldChg>
      <pc:sldChg chg="modSp mod modTransition">
        <pc:chgData name="Edgard Morato" userId="1da6dde4-7cd4-47d1-b037-d62d00b7d62c" providerId="ADAL" clId="{01B31837-6762-46A3-BCFF-D802B6ED9469}" dt="2024-06-12T20:50:54.538" v="53"/>
        <pc:sldMkLst>
          <pc:docMk/>
          <pc:sldMk cId="3302029058" sldId="2147472043"/>
        </pc:sldMkLst>
        <pc:spChg chg="mod">
          <ac:chgData name="Edgard Morato" userId="1da6dde4-7cd4-47d1-b037-d62d00b7d62c" providerId="ADAL" clId="{01B31837-6762-46A3-BCFF-D802B6ED9469}" dt="2024-06-12T17:53:09.910" v="47" actId="20577"/>
          <ac:spMkLst>
            <pc:docMk/>
            <pc:sldMk cId="3302029058" sldId="2147472043"/>
            <ac:spMk id="5" creationId="{4AE9062A-F68B-F8E2-CF2E-4B22AA1188E5}"/>
          </ac:spMkLst>
        </pc:spChg>
      </pc:sldChg>
      <pc:sldChg chg="modTransition">
        <pc:chgData name="Edgard Morato" userId="1da6dde4-7cd4-47d1-b037-d62d00b7d62c" providerId="ADAL" clId="{01B31837-6762-46A3-BCFF-D802B6ED9469}" dt="2024-06-12T20:50:54.538" v="53"/>
        <pc:sldMkLst>
          <pc:docMk/>
          <pc:sldMk cId="1957849560" sldId="2147472045"/>
        </pc:sldMkLst>
      </pc:sldChg>
      <pc:sldChg chg="modTransition">
        <pc:chgData name="Edgard Morato" userId="1da6dde4-7cd4-47d1-b037-d62d00b7d62c" providerId="ADAL" clId="{01B31837-6762-46A3-BCFF-D802B6ED9469}" dt="2024-06-12T20:50:54.538" v="53"/>
        <pc:sldMkLst>
          <pc:docMk/>
          <pc:sldMk cId="2960699405" sldId="2147472046"/>
        </pc:sldMkLst>
      </pc:sldChg>
      <pc:sldChg chg="modTransition">
        <pc:chgData name="Edgard Morato" userId="1da6dde4-7cd4-47d1-b037-d62d00b7d62c" providerId="ADAL" clId="{01B31837-6762-46A3-BCFF-D802B6ED9469}" dt="2024-06-12T20:50:54.538" v="53"/>
        <pc:sldMkLst>
          <pc:docMk/>
          <pc:sldMk cId="3314595641" sldId="2147472047"/>
        </pc:sldMkLst>
      </pc:sldChg>
      <pc:sldChg chg="modTransition">
        <pc:chgData name="Edgard Morato" userId="1da6dde4-7cd4-47d1-b037-d62d00b7d62c" providerId="ADAL" clId="{01B31837-6762-46A3-BCFF-D802B6ED9469}" dt="2024-06-12T20:50:54.538" v="53"/>
        <pc:sldMkLst>
          <pc:docMk/>
          <pc:sldMk cId="2638550086" sldId="2147472049"/>
        </pc:sldMkLst>
      </pc:sldChg>
      <pc:sldChg chg="modTransition">
        <pc:chgData name="Edgard Morato" userId="1da6dde4-7cd4-47d1-b037-d62d00b7d62c" providerId="ADAL" clId="{01B31837-6762-46A3-BCFF-D802B6ED9469}" dt="2024-06-12T20:50:54.538" v="53"/>
        <pc:sldMkLst>
          <pc:docMk/>
          <pc:sldMk cId="799769995" sldId="2147472052"/>
        </pc:sldMkLst>
      </pc:sldChg>
      <pc:sldChg chg="modTransition">
        <pc:chgData name="Edgard Morato" userId="1da6dde4-7cd4-47d1-b037-d62d00b7d62c" providerId="ADAL" clId="{01B31837-6762-46A3-BCFF-D802B6ED9469}" dt="2024-06-12T20:50:54.538" v="53"/>
        <pc:sldMkLst>
          <pc:docMk/>
          <pc:sldMk cId="2599649264" sldId="2147472056"/>
        </pc:sldMkLst>
      </pc:sldChg>
      <pc:sldChg chg="ord modTransition">
        <pc:chgData name="Edgard Morato" userId="1da6dde4-7cd4-47d1-b037-d62d00b7d62c" providerId="ADAL" clId="{01B31837-6762-46A3-BCFF-D802B6ED9469}" dt="2024-06-17T13:22:21.878" v="55"/>
        <pc:sldMkLst>
          <pc:docMk/>
          <pc:sldMk cId="4145896196" sldId="2147472059"/>
        </pc:sldMkLst>
      </pc:sldChg>
      <pc:sldChg chg="modTransition">
        <pc:chgData name="Edgard Morato" userId="1da6dde4-7cd4-47d1-b037-d62d00b7d62c" providerId="ADAL" clId="{01B31837-6762-46A3-BCFF-D802B6ED9469}" dt="2024-06-12T20:50:54.538" v="53"/>
        <pc:sldMkLst>
          <pc:docMk/>
          <pc:sldMk cId="1349627462" sldId="2147472060"/>
        </pc:sldMkLst>
      </pc:sldChg>
      <pc:sldChg chg="addSp delSp modSp mod modTransition">
        <pc:chgData name="Edgard Morato" userId="1da6dde4-7cd4-47d1-b037-d62d00b7d62c" providerId="ADAL" clId="{01B31837-6762-46A3-BCFF-D802B6ED9469}" dt="2024-06-12T20:50:54.538" v="53"/>
        <pc:sldMkLst>
          <pc:docMk/>
          <pc:sldMk cId="3518962201" sldId="2147472061"/>
        </pc:sldMkLst>
        <pc:picChg chg="add del mod">
          <ac:chgData name="Edgard Morato" userId="1da6dde4-7cd4-47d1-b037-d62d00b7d62c" providerId="ADAL" clId="{01B31837-6762-46A3-BCFF-D802B6ED9469}" dt="2024-06-12T17:28:07.548" v="33" actId="21"/>
          <ac:picMkLst>
            <pc:docMk/>
            <pc:sldMk cId="3518962201" sldId="2147472061"/>
            <ac:picMk id="7" creationId="{6E9072F5-6511-352B-430E-6B86F222C6B9}"/>
          </ac:picMkLst>
        </pc:picChg>
      </pc:sldChg>
      <pc:sldChg chg="modTransition">
        <pc:chgData name="Edgard Morato" userId="1da6dde4-7cd4-47d1-b037-d62d00b7d62c" providerId="ADAL" clId="{01B31837-6762-46A3-BCFF-D802B6ED9469}" dt="2024-06-12T20:50:54.538" v="53"/>
        <pc:sldMkLst>
          <pc:docMk/>
          <pc:sldMk cId="4096935101" sldId="2147472063"/>
        </pc:sldMkLst>
      </pc:sldChg>
    </pc:docChg>
  </pc:docChgLst>
  <pc:docChgLst>
    <pc:chgData name="Julia Fonseca" userId="846938e5-ae47-4fd6-96e8-d7870e81472b" providerId="ADAL" clId="{6828D64D-4F39-414B-9FC5-6B0BA1529FB0}"/>
    <pc:docChg chg="undo custSel addSld delSld modSld modSection">
      <pc:chgData name="Julia Fonseca" userId="846938e5-ae47-4fd6-96e8-d7870e81472b" providerId="ADAL" clId="{6828D64D-4F39-414B-9FC5-6B0BA1529FB0}" dt="2024-06-10T16:55:44.237" v="1379" actId="20577"/>
      <pc:docMkLst>
        <pc:docMk/>
      </pc:docMkLst>
      <pc:sldChg chg="modSp del mod">
        <pc:chgData name="Julia Fonseca" userId="846938e5-ae47-4fd6-96e8-d7870e81472b" providerId="ADAL" clId="{6828D64D-4F39-414B-9FC5-6B0BA1529FB0}" dt="2024-06-10T16:47:01.319" v="1158" actId="47"/>
        <pc:sldMkLst>
          <pc:docMk/>
          <pc:sldMk cId="3319366197" sldId="397"/>
        </pc:sldMkLst>
        <pc:spChg chg="mod">
          <ac:chgData name="Julia Fonseca" userId="846938e5-ae47-4fd6-96e8-d7870e81472b" providerId="ADAL" clId="{6828D64D-4F39-414B-9FC5-6B0BA1529FB0}" dt="2024-06-10T16:34:48.920" v="971" actId="20577"/>
          <ac:spMkLst>
            <pc:docMk/>
            <pc:sldMk cId="3319366197" sldId="397"/>
            <ac:spMk id="122" creationId="{296B10A4-8B71-4263-8CDB-23D5AC3FA51E}"/>
          </ac:spMkLst>
        </pc:spChg>
      </pc:sldChg>
      <pc:sldChg chg="modSp mod">
        <pc:chgData name="Julia Fonseca" userId="846938e5-ae47-4fd6-96e8-d7870e81472b" providerId="ADAL" clId="{6828D64D-4F39-414B-9FC5-6B0BA1529FB0}" dt="2024-06-10T13:36:34.728" v="969" actId="14100"/>
        <pc:sldMkLst>
          <pc:docMk/>
          <pc:sldMk cId="242079711" sldId="2147472029"/>
        </pc:sldMkLst>
        <pc:spChg chg="mod">
          <ac:chgData name="Julia Fonseca" userId="846938e5-ae47-4fd6-96e8-d7870e81472b" providerId="ADAL" clId="{6828D64D-4F39-414B-9FC5-6B0BA1529FB0}" dt="2024-06-10T13:36:34.728" v="969" actId="14100"/>
          <ac:spMkLst>
            <pc:docMk/>
            <pc:sldMk cId="242079711" sldId="2147472029"/>
            <ac:spMk id="72" creationId="{879A8DB3-CBB2-F2FE-C1E8-594733AEB9FA}"/>
          </ac:spMkLst>
        </pc:spChg>
      </pc:sldChg>
      <pc:sldChg chg="addSp delSp modSp mod">
        <pc:chgData name="Julia Fonseca" userId="846938e5-ae47-4fd6-96e8-d7870e81472b" providerId="ADAL" clId="{6828D64D-4F39-414B-9FC5-6B0BA1529FB0}" dt="2024-06-10T16:55:44.237" v="1379" actId="20577"/>
        <pc:sldMkLst>
          <pc:docMk/>
          <pc:sldMk cId="1957849560" sldId="2147472045"/>
        </pc:sldMkLst>
        <pc:spChg chg="add del mod">
          <ac:chgData name="Julia Fonseca" userId="846938e5-ae47-4fd6-96e8-d7870e81472b" providerId="ADAL" clId="{6828D64D-4F39-414B-9FC5-6B0BA1529FB0}" dt="2024-06-10T12:32:02.167" v="4" actId="478"/>
          <ac:spMkLst>
            <pc:docMk/>
            <pc:sldMk cId="1957849560" sldId="2147472045"/>
            <ac:spMk id="2" creationId="{878168F4-B019-0BFC-84A1-50851ACE2700}"/>
          </ac:spMkLst>
        </pc:spChg>
        <pc:spChg chg="mod">
          <ac:chgData name="Julia Fonseca" userId="846938e5-ae47-4fd6-96e8-d7870e81472b" providerId="ADAL" clId="{6828D64D-4F39-414B-9FC5-6B0BA1529FB0}" dt="2024-06-10T16:55:44.237" v="1379" actId="20577"/>
          <ac:spMkLst>
            <pc:docMk/>
            <pc:sldMk cId="1957849560" sldId="2147472045"/>
            <ac:spMk id="16" creationId="{B791F247-86F8-E487-54A9-486C385D3B24}"/>
          </ac:spMkLst>
        </pc:spChg>
        <pc:spChg chg="mod">
          <ac:chgData name="Julia Fonseca" userId="846938e5-ae47-4fd6-96e8-d7870e81472b" providerId="ADAL" clId="{6828D64D-4F39-414B-9FC5-6B0BA1529FB0}" dt="2024-06-10T13:13:35.297" v="554" actId="1076"/>
          <ac:spMkLst>
            <pc:docMk/>
            <pc:sldMk cId="1957849560" sldId="2147472045"/>
            <ac:spMk id="45" creationId="{51D421E4-F5CE-7443-ED67-AA3E31266994}"/>
          </ac:spMkLst>
        </pc:spChg>
        <pc:picChg chg="mod">
          <ac:chgData name="Julia Fonseca" userId="846938e5-ae47-4fd6-96e8-d7870e81472b" providerId="ADAL" clId="{6828D64D-4F39-414B-9FC5-6B0BA1529FB0}" dt="2024-06-10T13:13:35.297" v="554" actId="1076"/>
          <ac:picMkLst>
            <pc:docMk/>
            <pc:sldMk cId="1957849560" sldId="2147472045"/>
            <ac:picMk id="44" creationId="{BBE34D92-BE23-6E7D-55E3-86FF6A81BA1C}"/>
          </ac:picMkLst>
        </pc:picChg>
      </pc:sldChg>
      <pc:sldChg chg="addSp modSp mod">
        <pc:chgData name="Julia Fonseca" userId="846938e5-ae47-4fd6-96e8-d7870e81472b" providerId="ADAL" clId="{6828D64D-4F39-414B-9FC5-6B0BA1529FB0}" dt="2024-06-10T16:51:42.358" v="1280" actId="20577"/>
        <pc:sldMkLst>
          <pc:docMk/>
          <pc:sldMk cId="2960699405" sldId="2147472046"/>
        </pc:sldMkLst>
        <pc:spChg chg="add mod">
          <ac:chgData name="Julia Fonseca" userId="846938e5-ae47-4fd6-96e8-d7870e81472b" providerId="ADAL" clId="{6828D64D-4F39-414B-9FC5-6B0BA1529FB0}" dt="2024-06-10T16:51:42.358" v="1280" actId="20577"/>
          <ac:spMkLst>
            <pc:docMk/>
            <pc:sldMk cId="2960699405" sldId="2147472046"/>
            <ac:spMk id="4" creationId="{BC0ADB3E-52F2-241E-48EC-F904632239C6}"/>
          </ac:spMkLst>
        </pc:spChg>
        <pc:spChg chg="mod">
          <ac:chgData name="Julia Fonseca" userId="846938e5-ae47-4fd6-96e8-d7870e81472b" providerId="ADAL" clId="{6828D64D-4F39-414B-9FC5-6B0BA1529FB0}" dt="2024-06-10T13:27:32.459" v="621" actId="1035"/>
          <ac:spMkLst>
            <pc:docMk/>
            <pc:sldMk cId="2960699405" sldId="2147472046"/>
            <ac:spMk id="225" creationId="{110E70DB-AD09-A1C2-9661-72E07412755A}"/>
          </ac:spMkLst>
        </pc:spChg>
      </pc:sldChg>
      <pc:sldChg chg="addSp delSp modSp add mod">
        <pc:chgData name="Julia Fonseca" userId="846938e5-ae47-4fd6-96e8-d7870e81472b" providerId="ADAL" clId="{6828D64D-4F39-414B-9FC5-6B0BA1529FB0}" dt="2024-06-10T16:46:52.223" v="1157"/>
        <pc:sldMkLst>
          <pc:docMk/>
          <pc:sldMk cId="2764198082" sldId="2147472062"/>
        </pc:sldMkLst>
        <pc:spChg chg="del">
          <ac:chgData name="Julia Fonseca" userId="846938e5-ae47-4fd6-96e8-d7870e81472b" providerId="ADAL" clId="{6828D64D-4F39-414B-9FC5-6B0BA1529FB0}" dt="2024-06-10T16:34:57.043" v="973" actId="478"/>
          <ac:spMkLst>
            <pc:docMk/>
            <pc:sldMk cId="2764198082" sldId="2147472062"/>
            <ac:spMk id="2" creationId="{FBD0C147-AC2E-383D-480C-3AB34D08279A}"/>
          </ac:spMkLst>
        </pc:spChg>
        <pc:spChg chg="del">
          <ac:chgData name="Julia Fonseca" userId="846938e5-ae47-4fd6-96e8-d7870e81472b" providerId="ADAL" clId="{6828D64D-4F39-414B-9FC5-6B0BA1529FB0}" dt="2024-06-10T16:35:00.160" v="974" actId="478"/>
          <ac:spMkLst>
            <pc:docMk/>
            <pc:sldMk cId="2764198082" sldId="2147472062"/>
            <ac:spMk id="8" creationId="{AB1596D1-EE51-4B72-88AC-C64490F5CD22}"/>
          </ac:spMkLst>
        </pc:spChg>
        <pc:graphicFrameChg chg="mod modGraphic">
          <ac:chgData name="Julia Fonseca" userId="846938e5-ae47-4fd6-96e8-d7870e81472b" providerId="ADAL" clId="{6828D64D-4F39-414B-9FC5-6B0BA1529FB0}" dt="2024-06-10T16:46:52.223" v="1157"/>
          <ac:graphicFrameMkLst>
            <pc:docMk/>
            <pc:sldMk cId="2764198082" sldId="2147472062"/>
            <ac:graphicFrameMk id="71" creationId="{CFB1623C-3EAA-402A-A3B5-6E1B1F8C72C5}"/>
          </ac:graphicFrameMkLst>
        </pc:graphicFrameChg>
        <pc:picChg chg="add mod">
          <ac:chgData name="Julia Fonseca" userId="846938e5-ae47-4fd6-96e8-d7870e81472b" providerId="ADAL" clId="{6828D64D-4F39-414B-9FC5-6B0BA1529FB0}" dt="2024-06-10T16:46:25.943" v="1150" actId="1076"/>
          <ac:picMkLst>
            <pc:docMk/>
            <pc:sldMk cId="2764198082" sldId="2147472062"/>
            <ac:picMk id="4" creationId="{AAF0B3A7-FEAA-BB8E-F6EC-3EFB989BA9DC}"/>
          </ac:picMkLst>
        </pc:picChg>
        <pc:picChg chg="del">
          <ac:chgData name="Julia Fonseca" userId="846938e5-ae47-4fd6-96e8-d7870e81472b" providerId="ADAL" clId="{6828D64D-4F39-414B-9FC5-6B0BA1529FB0}" dt="2024-06-10T16:35:53.805" v="976" actId="478"/>
          <ac:picMkLst>
            <pc:docMk/>
            <pc:sldMk cId="2764198082" sldId="2147472062"/>
            <ac:picMk id="14" creationId="{F57D929C-7B2B-4556-C6A0-7E9DE33C9EC8}"/>
          </ac:picMkLst>
        </pc:picChg>
        <pc:picChg chg="del">
          <ac:chgData name="Julia Fonseca" userId="846938e5-ae47-4fd6-96e8-d7870e81472b" providerId="ADAL" clId="{6828D64D-4F39-414B-9FC5-6B0BA1529FB0}" dt="2024-06-10T16:35:53.805" v="976" actId="478"/>
          <ac:picMkLst>
            <pc:docMk/>
            <pc:sldMk cId="2764198082" sldId="2147472062"/>
            <ac:picMk id="15" creationId="{6E1FEE78-27E5-5B05-2A27-8EAF82F350DE}"/>
          </ac:picMkLst>
        </pc:picChg>
        <pc:picChg chg="del">
          <ac:chgData name="Julia Fonseca" userId="846938e5-ae47-4fd6-96e8-d7870e81472b" providerId="ADAL" clId="{6828D64D-4F39-414B-9FC5-6B0BA1529FB0}" dt="2024-06-10T16:35:53.805" v="976" actId="478"/>
          <ac:picMkLst>
            <pc:docMk/>
            <pc:sldMk cId="2764198082" sldId="2147472062"/>
            <ac:picMk id="16" creationId="{D6AE758F-0B25-E36A-ECF5-B47DAC774E2C}"/>
          </ac:picMkLst>
        </pc:picChg>
        <pc:picChg chg="del">
          <ac:chgData name="Julia Fonseca" userId="846938e5-ae47-4fd6-96e8-d7870e81472b" providerId="ADAL" clId="{6828D64D-4F39-414B-9FC5-6B0BA1529FB0}" dt="2024-06-10T16:35:53.805" v="976" actId="478"/>
          <ac:picMkLst>
            <pc:docMk/>
            <pc:sldMk cId="2764198082" sldId="2147472062"/>
            <ac:picMk id="19" creationId="{408FEA88-9369-2F92-A803-E2FF172E32A9}"/>
          </ac:picMkLst>
        </pc:picChg>
        <pc:picChg chg="mod">
          <ac:chgData name="Julia Fonseca" userId="846938e5-ae47-4fd6-96e8-d7870e81472b" providerId="ADAL" clId="{6828D64D-4F39-414B-9FC5-6B0BA1529FB0}" dt="2024-06-10T16:46:20.967" v="1148" actId="14100"/>
          <ac:picMkLst>
            <pc:docMk/>
            <pc:sldMk cId="2764198082" sldId="2147472062"/>
            <ac:picMk id="22" creationId="{9FBA0F63-090C-815B-6EF9-799FAB3874AC}"/>
          </ac:picMkLst>
        </pc:picChg>
        <pc:picChg chg="mod">
          <ac:chgData name="Julia Fonseca" userId="846938e5-ae47-4fd6-96e8-d7870e81472b" providerId="ADAL" clId="{6828D64D-4F39-414B-9FC5-6B0BA1529FB0}" dt="2024-06-10T16:46:23.597" v="1149" actId="1076"/>
          <ac:picMkLst>
            <pc:docMk/>
            <pc:sldMk cId="2764198082" sldId="2147472062"/>
            <ac:picMk id="27" creationId="{40034842-318D-633C-1EB2-1B1B12CFFECF}"/>
          </ac:picMkLst>
        </pc:picChg>
        <pc:picChg chg="del">
          <ac:chgData name="Julia Fonseca" userId="846938e5-ae47-4fd6-96e8-d7870e81472b" providerId="ADAL" clId="{6828D64D-4F39-414B-9FC5-6B0BA1529FB0}" dt="2024-06-10T16:35:53.805" v="976" actId="478"/>
          <ac:picMkLst>
            <pc:docMk/>
            <pc:sldMk cId="2764198082" sldId="2147472062"/>
            <ac:picMk id="30" creationId="{1A304BF7-E248-37E3-BCCC-0EE1A8448968}"/>
          </ac:picMkLst>
        </pc:picChg>
        <pc:picChg chg="del">
          <ac:chgData name="Julia Fonseca" userId="846938e5-ae47-4fd6-96e8-d7870e81472b" providerId="ADAL" clId="{6828D64D-4F39-414B-9FC5-6B0BA1529FB0}" dt="2024-06-10T16:35:53.805" v="976" actId="478"/>
          <ac:picMkLst>
            <pc:docMk/>
            <pc:sldMk cId="2764198082" sldId="2147472062"/>
            <ac:picMk id="31" creationId="{8E71541A-E2DE-BE53-F3B8-C9ACC7C81E10}"/>
          </ac:picMkLst>
        </pc:picChg>
        <pc:picChg chg="del">
          <ac:chgData name="Julia Fonseca" userId="846938e5-ae47-4fd6-96e8-d7870e81472b" providerId="ADAL" clId="{6828D64D-4F39-414B-9FC5-6B0BA1529FB0}" dt="2024-06-10T16:35:53.805" v="976" actId="478"/>
          <ac:picMkLst>
            <pc:docMk/>
            <pc:sldMk cId="2764198082" sldId="2147472062"/>
            <ac:picMk id="32" creationId="{E056B814-E70E-F4D0-9B86-618474D14251}"/>
          </ac:picMkLst>
        </pc:picChg>
        <pc:picChg chg="del">
          <ac:chgData name="Julia Fonseca" userId="846938e5-ae47-4fd6-96e8-d7870e81472b" providerId="ADAL" clId="{6828D64D-4F39-414B-9FC5-6B0BA1529FB0}" dt="2024-06-10T16:35:53.805" v="976" actId="478"/>
          <ac:picMkLst>
            <pc:docMk/>
            <pc:sldMk cId="2764198082" sldId="2147472062"/>
            <ac:picMk id="33" creationId="{EC156903-2E25-8A65-35EA-2B12F6386237}"/>
          </ac:picMkLst>
        </pc:picChg>
        <pc:picChg chg="del">
          <ac:chgData name="Julia Fonseca" userId="846938e5-ae47-4fd6-96e8-d7870e81472b" providerId="ADAL" clId="{6828D64D-4F39-414B-9FC5-6B0BA1529FB0}" dt="2024-06-10T16:35:53.805" v="976" actId="478"/>
          <ac:picMkLst>
            <pc:docMk/>
            <pc:sldMk cId="2764198082" sldId="2147472062"/>
            <ac:picMk id="34" creationId="{F2397F7C-6C96-21B5-0D38-2E36670FAB8F}"/>
          </ac:picMkLst>
        </pc:picChg>
      </pc:sldChg>
    </pc:docChg>
  </pc:docChgLst>
  <pc:docChgLst>
    <pc:chgData name="Edgard" userId="1da6dde4-7cd4-47d1-b037-d62d00b7d62c" providerId="ADAL" clId="{F1B29925-097B-4953-A318-AA965D5B4B60}"/>
    <pc:docChg chg="undo custSel addSld delSld modSld modSection">
      <pc:chgData name="Edgard" userId="1da6dde4-7cd4-47d1-b037-d62d00b7d62c" providerId="ADAL" clId="{F1B29925-097B-4953-A318-AA965D5B4B60}" dt="2024-05-31T20:26:03.362" v="512" actId="47"/>
      <pc:docMkLst>
        <pc:docMk/>
      </pc:docMkLst>
      <pc:sldChg chg="modSp mod">
        <pc:chgData name="Edgard" userId="1da6dde4-7cd4-47d1-b037-d62d00b7d62c" providerId="ADAL" clId="{F1B29925-097B-4953-A318-AA965D5B4B60}" dt="2024-05-31T20:10:30.872" v="155" actId="1036"/>
        <pc:sldMkLst>
          <pc:docMk/>
          <pc:sldMk cId="2681122682" sldId="2147472019"/>
        </pc:sldMkLst>
        <pc:spChg chg="mod">
          <ac:chgData name="Edgard" userId="1da6dde4-7cd4-47d1-b037-d62d00b7d62c" providerId="ADAL" clId="{F1B29925-097B-4953-A318-AA965D5B4B60}" dt="2024-05-31T20:08:53.771" v="96" actId="1035"/>
          <ac:spMkLst>
            <pc:docMk/>
            <pc:sldMk cId="2681122682" sldId="2147472019"/>
            <ac:spMk id="2" creationId="{EC3D8530-DBD5-BD0F-69DD-FF646F6C8895}"/>
          </ac:spMkLst>
        </pc:spChg>
        <pc:spChg chg="mod">
          <ac:chgData name="Edgard" userId="1da6dde4-7cd4-47d1-b037-d62d00b7d62c" providerId="ADAL" clId="{F1B29925-097B-4953-A318-AA965D5B4B60}" dt="2024-05-31T20:07:14.962" v="76" actId="404"/>
          <ac:spMkLst>
            <pc:docMk/>
            <pc:sldMk cId="2681122682" sldId="2147472019"/>
            <ac:spMk id="125" creationId="{6DB33F53-E7F7-6C89-C676-DA8091315EBD}"/>
          </ac:spMkLst>
        </pc:spChg>
        <pc:spChg chg="mod">
          <ac:chgData name="Edgard" userId="1da6dde4-7cd4-47d1-b037-d62d00b7d62c" providerId="ADAL" clId="{F1B29925-097B-4953-A318-AA965D5B4B60}" dt="2024-05-31T20:07:43.630" v="86" actId="207"/>
          <ac:spMkLst>
            <pc:docMk/>
            <pc:sldMk cId="2681122682" sldId="2147472019"/>
            <ac:spMk id="126" creationId="{0E43F9E5-4C7F-E196-ED35-5ABBB4F73D7A}"/>
          </ac:spMkLst>
        </pc:spChg>
        <pc:spChg chg="mod">
          <ac:chgData name="Edgard" userId="1da6dde4-7cd4-47d1-b037-d62d00b7d62c" providerId="ADAL" clId="{F1B29925-097B-4953-A318-AA965D5B4B60}" dt="2024-05-31T20:09:43.584" v="133" actId="1036"/>
          <ac:spMkLst>
            <pc:docMk/>
            <pc:sldMk cId="2681122682" sldId="2147472019"/>
            <ac:spMk id="127" creationId="{C96492A0-F120-40E9-B00B-DD47377EA788}"/>
          </ac:spMkLst>
        </pc:spChg>
        <pc:spChg chg="mod">
          <ac:chgData name="Edgard" userId="1da6dde4-7cd4-47d1-b037-d62d00b7d62c" providerId="ADAL" clId="{F1B29925-097B-4953-A318-AA965D5B4B60}" dt="2024-05-31T20:10:30.872" v="155" actId="1036"/>
          <ac:spMkLst>
            <pc:docMk/>
            <pc:sldMk cId="2681122682" sldId="2147472019"/>
            <ac:spMk id="131" creationId="{41A8BF7D-8909-7E29-06ED-E6971274171D}"/>
          </ac:spMkLst>
        </pc:spChg>
        <pc:spChg chg="mod">
          <ac:chgData name="Edgard" userId="1da6dde4-7cd4-47d1-b037-d62d00b7d62c" providerId="ADAL" clId="{F1B29925-097B-4953-A318-AA965D5B4B60}" dt="2024-05-31T20:09:32.616" v="129" actId="207"/>
          <ac:spMkLst>
            <pc:docMk/>
            <pc:sldMk cId="2681122682" sldId="2147472019"/>
            <ac:spMk id="133" creationId="{A1646633-F300-D238-D802-2C1CE92D5B0A}"/>
          </ac:spMkLst>
        </pc:spChg>
        <pc:spChg chg="mod">
          <ac:chgData name="Edgard" userId="1da6dde4-7cd4-47d1-b037-d62d00b7d62c" providerId="ADAL" clId="{F1B29925-097B-4953-A318-AA965D5B4B60}" dt="2024-05-31T20:09:38.277" v="130" actId="1076"/>
          <ac:spMkLst>
            <pc:docMk/>
            <pc:sldMk cId="2681122682" sldId="2147472019"/>
            <ac:spMk id="134" creationId="{2F12D8BF-1913-9686-1EFA-F964DCBF681A}"/>
          </ac:spMkLst>
        </pc:spChg>
        <pc:grpChg chg="mod">
          <ac:chgData name="Edgard" userId="1da6dde4-7cd4-47d1-b037-d62d00b7d62c" providerId="ADAL" clId="{F1B29925-097B-4953-A318-AA965D5B4B60}" dt="2024-05-31T20:08:53.771" v="96" actId="1035"/>
          <ac:grpSpMkLst>
            <pc:docMk/>
            <pc:sldMk cId="2681122682" sldId="2147472019"/>
            <ac:grpSpMk id="16" creationId="{507BE721-0262-E161-091B-24298605A362}"/>
          </ac:grpSpMkLst>
        </pc:grpChg>
        <pc:cxnChg chg="mod">
          <ac:chgData name="Edgard" userId="1da6dde4-7cd4-47d1-b037-d62d00b7d62c" providerId="ADAL" clId="{F1B29925-097B-4953-A318-AA965D5B4B60}" dt="2024-05-31T20:09:06.743" v="122" actId="208"/>
          <ac:cxnSpMkLst>
            <pc:docMk/>
            <pc:sldMk cId="2681122682" sldId="2147472019"/>
            <ac:cxnSpMk id="18" creationId="{C3E74291-5670-3089-C728-D5A9537617C6}"/>
          </ac:cxnSpMkLst>
        </pc:cxnChg>
      </pc:sldChg>
      <pc:sldChg chg="addSp delSp modSp mod">
        <pc:chgData name="Edgard" userId="1da6dde4-7cd4-47d1-b037-d62d00b7d62c" providerId="ADAL" clId="{F1B29925-097B-4953-A318-AA965D5B4B60}" dt="2024-05-31T20:25:54.844" v="511" actId="207"/>
        <pc:sldMkLst>
          <pc:docMk/>
          <pc:sldMk cId="578931800" sldId="2147472039"/>
        </pc:sldMkLst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2" creationId="{AB0AC4D1-9144-362D-BD64-84522C633E50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3" creationId="{EDF55BDD-6D48-2F9C-4EB1-7505DFD59E18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4" creationId="{CA233289-AE80-55E2-285B-83721BB1D4B5}"/>
          </ac:spMkLst>
        </pc:spChg>
        <pc:spChg chg="add del mod">
          <ac:chgData name="Edgard" userId="1da6dde4-7cd4-47d1-b037-d62d00b7d62c" providerId="ADAL" clId="{F1B29925-097B-4953-A318-AA965D5B4B60}" dt="2024-05-31T20:17:36.626" v="300" actId="478"/>
          <ac:spMkLst>
            <pc:docMk/>
            <pc:sldMk cId="578931800" sldId="2147472039"/>
            <ac:spMk id="6" creationId="{BF2E66C4-4A62-D2A4-DB19-48C074B77424}"/>
          </ac:spMkLst>
        </pc:spChg>
        <pc:spChg chg="add del mod">
          <ac:chgData name="Edgard" userId="1da6dde4-7cd4-47d1-b037-d62d00b7d62c" providerId="ADAL" clId="{F1B29925-097B-4953-A318-AA965D5B4B60}" dt="2024-05-31T20:20:45.039" v="430" actId="1038"/>
          <ac:spMkLst>
            <pc:docMk/>
            <pc:sldMk cId="578931800" sldId="2147472039"/>
            <ac:spMk id="7" creationId="{42DE19C8-562C-D4B3-1D00-BAB75E6495B4}"/>
          </ac:spMkLst>
        </pc:spChg>
        <pc:spChg chg="add mod">
          <ac:chgData name="Edgard" userId="1da6dde4-7cd4-47d1-b037-d62d00b7d62c" providerId="ADAL" clId="{F1B29925-097B-4953-A318-AA965D5B4B60}" dt="2024-05-31T20:17:37.388" v="301"/>
          <ac:spMkLst>
            <pc:docMk/>
            <pc:sldMk cId="578931800" sldId="2147472039"/>
            <ac:spMk id="8" creationId="{F45E8B5F-0AE0-E5AD-8EEB-DCE1E8A1DA4E}"/>
          </ac:spMkLst>
        </pc:spChg>
        <pc:spChg chg="add mod">
          <ac:chgData name="Edgard" userId="1da6dde4-7cd4-47d1-b037-d62d00b7d62c" providerId="ADAL" clId="{F1B29925-097B-4953-A318-AA965D5B4B60}" dt="2024-05-31T20:20:06.653" v="310" actId="207"/>
          <ac:spMkLst>
            <pc:docMk/>
            <pc:sldMk cId="578931800" sldId="2147472039"/>
            <ac:spMk id="9" creationId="{21EF3D54-2777-902D-6C09-E5EECD58C027}"/>
          </ac:spMkLst>
        </pc:spChg>
        <pc:spChg chg="add mod">
          <ac:chgData name="Edgard" userId="1da6dde4-7cd4-47d1-b037-d62d00b7d62c" providerId="ADAL" clId="{F1B29925-097B-4953-A318-AA965D5B4B60}" dt="2024-05-31T20:17:37.388" v="301"/>
          <ac:spMkLst>
            <pc:docMk/>
            <pc:sldMk cId="578931800" sldId="2147472039"/>
            <ac:spMk id="10" creationId="{76E2C820-B946-A706-52EE-33EF8813DE5D}"/>
          </ac:spMkLst>
        </pc:spChg>
        <pc:spChg chg="add mod">
          <ac:chgData name="Edgard" userId="1da6dde4-7cd4-47d1-b037-d62d00b7d62c" providerId="ADAL" clId="{F1B29925-097B-4953-A318-AA965D5B4B60}" dt="2024-05-31T20:17:37.388" v="301"/>
          <ac:spMkLst>
            <pc:docMk/>
            <pc:sldMk cId="578931800" sldId="2147472039"/>
            <ac:spMk id="11" creationId="{C2D3BEE7-1FE3-2FBC-ADF6-995C978B343D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12" creationId="{3BFB3279-1AE4-A961-CB19-E34BDBA784AF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16" creationId="{EB3AAB2F-1DEB-93E1-0886-57E144D97A81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17" creationId="{6F421D91-E707-1152-7B4E-3194AA7F834A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18" creationId="{FCDAD8E1-8537-DC3B-0665-C24F55568744}"/>
          </ac:spMkLst>
        </pc:spChg>
        <pc:spChg chg="add mod">
          <ac:chgData name="Edgard" userId="1da6dde4-7cd4-47d1-b037-d62d00b7d62c" providerId="ADAL" clId="{F1B29925-097B-4953-A318-AA965D5B4B60}" dt="2024-05-31T20:20:06.653" v="310" actId="207"/>
          <ac:spMkLst>
            <pc:docMk/>
            <pc:sldMk cId="578931800" sldId="2147472039"/>
            <ac:spMk id="19" creationId="{A4A5B67E-8750-BE3D-C315-E85CC8601D8F}"/>
          </ac:spMkLst>
        </pc:spChg>
        <pc:spChg chg="add mod">
          <ac:chgData name="Edgard" userId="1da6dde4-7cd4-47d1-b037-d62d00b7d62c" providerId="ADAL" clId="{F1B29925-097B-4953-A318-AA965D5B4B60}" dt="2024-05-31T20:17:37.388" v="301"/>
          <ac:spMkLst>
            <pc:docMk/>
            <pc:sldMk cId="578931800" sldId="2147472039"/>
            <ac:spMk id="20" creationId="{B8626789-5EE9-A2FE-7FE3-82D6C1FA480B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21" creationId="{AF1DF4F8-B092-5146-655D-63E4DC37A4FD}"/>
          </ac:spMkLst>
        </pc:spChg>
        <pc:spChg chg="add mod">
          <ac:chgData name="Edgard" userId="1da6dde4-7cd4-47d1-b037-d62d00b7d62c" providerId="ADAL" clId="{F1B29925-097B-4953-A318-AA965D5B4B60}" dt="2024-05-31T20:20:06.653" v="310" actId="207"/>
          <ac:spMkLst>
            <pc:docMk/>
            <pc:sldMk cId="578931800" sldId="2147472039"/>
            <ac:spMk id="22" creationId="{2D4DACCF-756E-A8E4-F3E7-034191BEDC49}"/>
          </ac:spMkLst>
        </pc:spChg>
        <pc:spChg chg="add mod">
          <ac:chgData name="Edgard" userId="1da6dde4-7cd4-47d1-b037-d62d00b7d62c" providerId="ADAL" clId="{F1B29925-097B-4953-A318-AA965D5B4B60}" dt="2024-05-31T20:17:37.388" v="301"/>
          <ac:spMkLst>
            <pc:docMk/>
            <pc:sldMk cId="578931800" sldId="2147472039"/>
            <ac:spMk id="23" creationId="{7FE15298-0495-FE80-D060-6E7B0A768036}"/>
          </ac:spMkLst>
        </pc:spChg>
        <pc:spChg chg="add mod">
          <ac:chgData name="Edgard" userId="1da6dde4-7cd4-47d1-b037-d62d00b7d62c" providerId="ADAL" clId="{F1B29925-097B-4953-A318-AA965D5B4B60}" dt="2024-05-31T20:17:37.388" v="301"/>
          <ac:spMkLst>
            <pc:docMk/>
            <pc:sldMk cId="578931800" sldId="2147472039"/>
            <ac:spMk id="24" creationId="{CEF03937-0531-5657-FAA7-FB73BA0D8C8E}"/>
          </ac:spMkLst>
        </pc:spChg>
        <pc:spChg chg="add mod">
          <ac:chgData name="Edgard" userId="1da6dde4-7cd4-47d1-b037-d62d00b7d62c" providerId="ADAL" clId="{F1B29925-097B-4953-A318-AA965D5B4B60}" dt="2024-05-31T20:17:37.388" v="301"/>
          <ac:spMkLst>
            <pc:docMk/>
            <pc:sldMk cId="578931800" sldId="2147472039"/>
            <ac:spMk id="25" creationId="{B6B8A11A-F462-2A6A-D0BE-61C6ADA6EB45}"/>
          </ac:spMkLst>
        </pc:spChg>
        <pc:spChg chg="add mod">
          <ac:chgData name="Edgard" userId="1da6dde4-7cd4-47d1-b037-d62d00b7d62c" providerId="ADAL" clId="{F1B29925-097B-4953-A318-AA965D5B4B60}" dt="2024-05-31T20:20:06.653" v="310" actId="207"/>
          <ac:spMkLst>
            <pc:docMk/>
            <pc:sldMk cId="578931800" sldId="2147472039"/>
            <ac:spMk id="26" creationId="{0F8AECA5-CF23-8B71-D4E1-AE1940B673E1}"/>
          </ac:spMkLst>
        </pc:spChg>
        <pc:spChg chg="add mod">
          <ac:chgData name="Edgard" userId="1da6dde4-7cd4-47d1-b037-d62d00b7d62c" providerId="ADAL" clId="{F1B29925-097B-4953-A318-AA965D5B4B60}" dt="2024-05-31T20:20:06.653" v="310" actId="207"/>
          <ac:spMkLst>
            <pc:docMk/>
            <pc:sldMk cId="578931800" sldId="2147472039"/>
            <ac:spMk id="27" creationId="{EF17B05E-85BC-82F4-B306-37381D2ADC9F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28" creationId="{AD1E6705-B079-7D79-9894-AC3D2883AA17}"/>
          </ac:spMkLst>
        </pc:spChg>
        <pc:spChg chg="add mod">
          <ac:chgData name="Edgard" userId="1da6dde4-7cd4-47d1-b037-d62d00b7d62c" providerId="ADAL" clId="{F1B29925-097B-4953-A318-AA965D5B4B60}" dt="2024-05-31T20:20:06.653" v="310" actId="207"/>
          <ac:spMkLst>
            <pc:docMk/>
            <pc:sldMk cId="578931800" sldId="2147472039"/>
            <ac:spMk id="29" creationId="{DABC10CF-0BE1-AE6E-35D3-265D6F018A0E}"/>
          </ac:spMkLst>
        </pc:spChg>
        <pc:spChg chg="add mod">
          <ac:chgData name="Edgard" userId="1da6dde4-7cd4-47d1-b037-d62d00b7d62c" providerId="ADAL" clId="{F1B29925-097B-4953-A318-AA965D5B4B60}" dt="2024-05-31T20:20:06.653" v="310" actId="207"/>
          <ac:spMkLst>
            <pc:docMk/>
            <pc:sldMk cId="578931800" sldId="2147472039"/>
            <ac:spMk id="30" creationId="{66A85B65-B8B1-91EC-9AC9-A7D8E565E071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31" creationId="{3B97D0F0-FCC1-97C9-DE91-43BDE6B8303C}"/>
          </ac:spMkLst>
        </pc:spChg>
        <pc:spChg chg="add mod">
          <ac:chgData name="Edgard" userId="1da6dde4-7cd4-47d1-b037-d62d00b7d62c" providerId="ADAL" clId="{F1B29925-097B-4953-A318-AA965D5B4B60}" dt="2024-05-31T20:20:06.653" v="310" actId="207"/>
          <ac:spMkLst>
            <pc:docMk/>
            <pc:sldMk cId="578931800" sldId="2147472039"/>
            <ac:spMk id="32" creationId="{A2B06CC1-1A2E-166F-44A4-E633D92247AA}"/>
          </ac:spMkLst>
        </pc:spChg>
        <pc:spChg chg="add mod">
          <ac:chgData name="Edgard" userId="1da6dde4-7cd4-47d1-b037-d62d00b7d62c" providerId="ADAL" clId="{F1B29925-097B-4953-A318-AA965D5B4B60}" dt="2024-05-31T20:20:06.653" v="310" actId="207"/>
          <ac:spMkLst>
            <pc:docMk/>
            <pc:sldMk cId="578931800" sldId="2147472039"/>
            <ac:spMk id="33" creationId="{2D9703A8-68B3-D3B8-7F22-39AF168777F2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34" creationId="{F02549ED-E56D-584B-B7EC-D8656F576DB6}"/>
          </ac:spMkLst>
        </pc:spChg>
        <pc:spChg chg="add mod">
          <ac:chgData name="Edgard" userId="1da6dde4-7cd4-47d1-b037-d62d00b7d62c" providerId="ADAL" clId="{F1B29925-097B-4953-A318-AA965D5B4B60}" dt="2024-05-31T20:20:06.653" v="310" actId="207"/>
          <ac:spMkLst>
            <pc:docMk/>
            <pc:sldMk cId="578931800" sldId="2147472039"/>
            <ac:spMk id="35" creationId="{75AF0242-D041-2241-A6AE-4E7FEC1C3FE1}"/>
          </ac:spMkLst>
        </pc:spChg>
        <pc:spChg chg="add mod">
          <ac:chgData name="Edgard" userId="1da6dde4-7cd4-47d1-b037-d62d00b7d62c" providerId="ADAL" clId="{F1B29925-097B-4953-A318-AA965D5B4B60}" dt="2024-05-31T20:20:06.653" v="310" actId="207"/>
          <ac:spMkLst>
            <pc:docMk/>
            <pc:sldMk cId="578931800" sldId="2147472039"/>
            <ac:spMk id="36" creationId="{CBF377D5-EA03-AA6E-D171-82D3B1FF52DD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37" creationId="{B32FCFF9-EC28-98F1-B56E-F137FC739FAB}"/>
          </ac:spMkLst>
        </pc:spChg>
        <pc:spChg chg="add mod">
          <ac:chgData name="Edgard" userId="1da6dde4-7cd4-47d1-b037-d62d00b7d62c" providerId="ADAL" clId="{F1B29925-097B-4953-A318-AA965D5B4B60}" dt="2024-05-31T20:20:06.653" v="310" actId="207"/>
          <ac:spMkLst>
            <pc:docMk/>
            <pc:sldMk cId="578931800" sldId="2147472039"/>
            <ac:spMk id="38" creationId="{52194BE5-CA95-2C75-257C-6A6AF1C5ED7D}"/>
          </ac:spMkLst>
        </pc:spChg>
        <pc:spChg chg="add mod">
          <ac:chgData name="Edgard" userId="1da6dde4-7cd4-47d1-b037-d62d00b7d62c" providerId="ADAL" clId="{F1B29925-097B-4953-A318-AA965D5B4B60}" dt="2024-05-31T20:20:06.653" v="310" actId="207"/>
          <ac:spMkLst>
            <pc:docMk/>
            <pc:sldMk cId="578931800" sldId="2147472039"/>
            <ac:spMk id="39" creationId="{84AC84FC-F0FF-D5E5-1ECE-73E634D09B2E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40" creationId="{18F22145-E0A8-4EF1-BB0F-C4DF676F0AA6}"/>
          </ac:spMkLst>
        </pc:spChg>
        <pc:spChg chg="add mod">
          <ac:chgData name="Edgard" userId="1da6dde4-7cd4-47d1-b037-d62d00b7d62c" providerId="ADAL" clId="{F1B29925-097B-4953-A318-AA965D5B4B60}" dt="2024-05-31T20:20:06.653" v="310" actId="207"/>
          <ac:spMkLst>
            <pc:docMk/>
            <pc:sldMk cId="578931800" sldId="2147472039"/>
            <ac:spMk id="41" creationId="{AF013C8A-91D0-EE33-32B2-92FE8C483FDC}"/>
          </ac:spMkLst>
        </pc:spChg>
        <pc:spChg chg="add mod">
          <ac:chgData name="Edgard" userId="1da6dde4-7cd4-47d1-b037-d62d00b7d62c" providerId="ADAL" clId="{F1B29925-097B-4953-A318-AA965D5B4B60}" dt="2024-05-31T20:20:06.653" v="310" actId="207"/>
          <ac:spMkLst>
            <pc:docMk/>
            <pc:sldMk cId="578931800" sldId="2147472039"/>
            <ac:spMk id="42" creationId="{2B59C838-DF7E-EED2-F304-85A40779D1A2}"/>
          </ac:spMkLst>
        </pc:spChg>
        <pc:spChg chg="add mod">
          <ac:chgData name="Edgard" userId="1da6dde4-7cd4-47d1-b037-d62d00b7d62c" providerId="ADAL" clId="{F1B29925-097B-4953-A318-AA965D5B4B60}" dt="2024-05-31T20:20:06.653" v="310" actId="207"/>
          <ac:spMkLst>
            <pc:docMk/>
            <pc:sldMk cId="578931800" sldId="2147472039"/>
            <ac:spMk id="43" creationId="{AD01B092-C180-9C15-98A1-795E9633AE6A}"/>
          </ac:spMkLst>
        </pc:spChg>
        <pc:spChg chg="add mod">
          <ac:chgData name="Edgard" userId="1da6dde4-7cd4-47d1-b037-d62d00b7d62c" providerId="ADAL" clId="{F1B29925-097B-4953-A318-AA965D5B4B60}" dt="2024-05-31T20:20:06.653" v="310" actId="207"/>
          <ac:spMkLst>
            <pc:docMk/>
            <pc:sldMk cId="578931800" sldId="2147472039"/>
            <ac:spMk id="44" creationId="{907DDAAC-08BD-B7EA-349E-8F6BBC12B1E5}"/>
          </ac:spMkLst>
        </pc:spChg>
        <pc:spChg chg="add mod">
          <ac:chgData name="Edgard" userId="1da6dde4-7cd4-47d1-b037-d62d00b7d62c" providerId="ADAL" clId="{F1B29925-097B-4953-A318-AA965D5B4B60}" dt="2024-05-31T20:17:37.388" v="301"/>
          <ac:spMkLst>
            <pc:docMk/>
            <pc:sldMk cId="578931800" sldId="2147472039"/>
            <ac:spMk id="45" creationId="{0052074C-4DDE-089E-50D0-134EF59CDB02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46" creationId="{B5A52EFB-7544-B6F9-D7D0-47E27AED7EA4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47" creationId="{4B249985-BD39-0864-1968-02597981F431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48" creationId="{81D13319-FED9-93D4-163C-BF10F1862003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49" creationId="{2F32E156-F32E-EE0A-2510-67175EB307E2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50" creationId="{B3E56205-A273-D2CA-9618-F11428F8F694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51" creationId="{909A3D68-1C73-2286-1C63-EDD120BEEC98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52" creationId="{03C9E450-46B9-51B2-493A-BC247BAD3987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53" creationId="{BC746508-AA9F-665A-5696-123560E0FFE2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54" creationId="{4DBB19A7-D75A-4E33-4D97-48A6B6A6CA6F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55" creationId="{F167227E-02B8-9CBD-57C2-1FE2CC1C0577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56" creationId="{77E2E9ED-B4F1-CCDD-16A8-98BE63859007}"/>
          </ac:spMkLst>
        </pc:spChg>
        <pc:spChg chg="add mod">
          <ac:chgData name="Edgard" userId="1da6dde4-7cd4-47d1-b037-d62d00b7d62c" providerId="ADAL" clId="{F1B29925-097B-4953-A318-AA965D5B4B60}" dt="2024-05-31T20:17:37.388" v="301"/>
          <ac:spMkLst>
            <pc:docMk/>
            <pc:sldMk cId="578931800" sldId="2147472039"/>
            <ac:spMk id="57" creationId="{FD1F6219-BDB0-1561-04C0-76BF55EDB3C3}"/>
          </ac:spMkLst>
        </pc:spChg>
        <pc:spChg chg="add mod">
          <ac:chgData name="Edgard" userId="1da6dde4-7cd4-47d1-b037-d62d00b7d62c" providerId="ADAL" clId="{F1B29925-097B-4953-A318-AA965D5B4B60}" dt="2024-05-31T20:17:37.388" v="301"/>
          <ac:spMkLst>
            <pc:docMk/>
            <pc:sldMk cId="578931800" sldId="2147472039"/>
            <ac:spMk id="58" creationId="{08AF53B1-AA1E-7AE4-791E-87A340A8E4B7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59" creationId="{8CB59FB8-95FC-32D4-7B57-A9303073D33A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60" creationId="{431CF5DE-66E6-0394-6DC4-C06CF924219A}"/>
          </ac:spMkLst>
        </pc:spChg>
        <pc:spChg chg="add mod">
          <ac:chgData name="Edgard" userId="1da6dde4-7cd4-47d1-b037-d62d00b7d62c" providerId="ADAL" clId="{F1B29925-097B-4953-A318-AA965D5B4B60}" dt="2024-05-31T20:17:37.388" v="301"/>
          <ac:spMkLst>
            <pc:docMk/>
            <pc:sldMk cId="578931800" sldId="2147472039"/>
            <ac:spMk id="61" creationId="{CCEBC4C8-0DEC-AD41-C414-70818B83D528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62" creationId="{E25F0B73-6FF2-4301-A30B-EA1EAA69E1C3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63" creationId="{0762FD5E-20BD-11C6-0B2C-C81C8E19BCAA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64" creationId="{CB0AAC68-6605-0BD6-E68D-425CF48C7204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65" creationId="{2718B131-0C18-561A-B762-93D6F7D7E1C9}"/>
          </ac:spMkLst>
        </pc:spChg>
        <pc:spChg chg="add mod">
          <ac:chgData name="Edgard" userId="1da6dde4-7cd4-47d1-b037-d62d00b7d62c" providerId="ADAL" clId="{F1B29925-097B-4953-A318-AA965D5B4B60}" dt="2024-05-31T20:17:37.388" v="301"/>
          <ac:spMkLst>
            <pc:docMk/>
            <pc:sldMk cId="578931800" sldId="2147472039"/>
            <ac:spMk id="66" creationId="{44861239-5FCB-4B62-427B-F43A743C49B2}"/>
          </ac:spMkLst>
        </pc:spChg>
        <pc:spChg chg="add mod">
          <ac:chgData name="Edgard" userId="1da6dde4-7cd4-47d1-b037-d62d00b7d62c" providerId="ADAL" clId="{F1B29925-097B-4953-A318-AA965D5B4B60}" dt="2024-05-31T20:17:37.388" v="301"/>
          <ac:spMkLst>
            <pc:docMk/>
            <pc:sldMk cId="578931800" sldId="2147472039"/>
            <ac:spMk id="67" creationId="{195942A1-318D-3681-C2F6-3B9D4BFFD430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68" creationId="{669C2935-CA0C-2413-E965-76C812B34C2F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69" creationId="{89CA05F8-93BA-43C0-2ED4-91C2E7ADA41B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70" creationId="{4787C56A-FBA4-7271-1B4F-F41E5F756101}"/>
          </ac:spMkLst>
        </pc:spChg>
        <pc:spChg chg="add mod">
          <ac:chgData name="Edgard" userId="1da6dde4-7cd4-47d1-b037-d62d00b7d62c" providerId="ADAL" clId="{F1B29925-097B-4953-A318-AA965D5B4B60}" dt="2024-05-31T20:17:37.388" v="301"/>
          <ac:spMkLst>
            <pc:docMk/>
            <pc:sldMk cId="578931800" sldId="2147472039"/>
            <ac:spMk id="71" creationId="{89BC47F1-FC06-922A-79C9-C1F81FA14D12}"/>
          </ac:spMkLst>
        </pc:spChg>
        <pc:spChg chg="add mod">
          <ac:chgData name="Edgard" userId="1da6dde4-7cd4-47d1-b037-d62d00b7d62c" providerId="ADAL" clId="{F1B29925-097B-4953-A318-AA965D5B4B60}" dt="2024-05-31T20:17:37.388" v="301"/>
          <ac:spMkLst>
            <pc:docMk/>
            <pc:sldMk cId="578931800" sldId="2147472039"/>
            <ac:spMk id="72" creationId="{4DC009D9-DF07-8E38-7F36-F04CB4226757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73" creationId="{EE5D7A36-ABA5-BE60-2F10-250CC2CEA07E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74" creationId="{9798CCB9-63E9-2372-FE97-43B7E575CA71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75" creationId="{CC42A226-FED1-3A41-1E96-3741CD86DECD}"/>
          </ac:spMkLst>
        </pc:spChg>
        <pc:spChg chg="add mod">
          <ac:chgData name="Edgard" userId="1da6dde4-7cd4-47d1-b037-d62d00b7d62c" providerId="ADAL" clId="{F1B29925-097B-4953-A318-AA965D5B4B60}" dt="2024-05-31T20:17:37.388" v="301"/>
          <ac:spMkLst>
            <pc:docMk/>
            <pc:sldMk cId="578931800" sldId="2147472039"/>
            <ac:spMk id="76" creationId="{88C8C6F6-4261-5A61-C2E2-D83C52B9AEA8}"/>
          </ac:spMkLst>
        </pc:spChg>
        <pc:spChg chg="add mod">
          <ac:chgData name="Edgard" userId="1da6dde4-7cd4-47d1-b037-d62d00b7d62c" providerId="ADAL" clId="{F1B29925-097B-4953-A318-AA965D5B4B60}" dt="2024-05-31T20:17:37.388" v="301"/>
          <ac:spMkLst>
            <pc:docMk/>
            <pc:sldMk cId="578931800" sldId="2147472039"/>
            <ac:spMk id="77" creationId="{6A7360F7-A55F-A4A7-972A-37D8FF68127A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78" creationId="{384F6FB2-8686-B8D0-ADCE-BA680F9464E9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79" creationId="{2731F8D9-0B70-869F-4071-446CD44F7C59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80" creationId="{56723895-45D0-8354-2689-2C1996308EEB}"/>
          </ac:spMkLst>
        </pc:spChg>
        <pc:spChg chg="add mod">
          <ac:chgData name="Edgard" userId="1da6dde4-7cd4-47d1-b037-d62d00b7d62c" providerId="ADAL" clId="{F1B29925-097B-4953-A318-AA965D5B4B60}" dt="2024-05-31T20:17:37.388" v="301"/>
          <ac:spMkLst>
            <pc:docMk/>
            <pc:sldMk cId="578931800" sldId="2147472039"/>
            <ac:spMk id="81" creationId="{FA8AC7CF-7EFD-937F-166A-29E0350068F7}"/>
          </ac:spMkLst>
        </pc:spChg>
        <pc:spChg chg="add mod">
          <ac:chgData name="Edgard" userId="1da6dde4-7cd4-47d1-b037-d62d00b7d62c" providerId="ADAL" clId="{F1B29925-097B-4953-A318-AA965D5B4B60}" dt="2024-05-31T20:17:37.388" v="301"/>
          <ac:spMkLst>
            <pc:docMk/>
            <pc:sldMk cId="578931800" sldId="2147472039"/>
            <ac:spMk id="82" creationId="{CBD55363-AF7C-3142-8B45-FD4498D031E7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83" creationId="{CFB12D5C-F44F-2762-F59E-54993E42FAF2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84" creationId="{6FF4EE45-FFE3-E386-0F5B-626C036EDA25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85" creationId="{08C86D45-8C5A-4E52-7401-5DA7845D4709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86" creationId="{4E28B15B-DAC4-2176-173F-07E67506687B}"/>
          </ac:spMkLst>
        </pc:spChg>
        <pc:spChg chg="add mod">
          <ac:chgData name="Edgard" userId="1da6dde4-7cd4-47d1-b037-d62d00b7d62c" providerId="ADAL" clId="{F1B29925-097B-4953-A318-AA965D5B4B60}" dt="2024-05-31T20:20:06.653" v="310" actId="207"/>
          <ac:spMkLst>
            <pc:docMk/>
            <pc:sldMk cId="578931800" sldId="2147472039"/>
            <ac:spMk id="87" creationId="{F635DCAD-F7DA-8A11-455D-013EF4BEAF41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88" creationId="{E4BA4378-CEAC-FBA2-D8EB-F52FC387E55C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89" creationId="{2C956729-2D09-52F5-E81C-02B2ABD1723B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90" creationId="{346D163F-D486-BA30-30A0-B485D6ACB218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91" creationId="{8FA35503-D881-D049-841B-983A54D6494F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92" creationId="{CCAF06A8-BC63-CB80-B46A-8618046AFB4A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93" creationId="{76843DD3-03E6-6F55-94D2-0F400A22A58B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94" creationId="{1A7123AD-A610-3C76-6095-ACBFD7D22D07}"/>
          </ac:spMkLst>
        </pc:spChg>
        <pc:spChg chg="add mod">
          <ac:chgData name="Edgard" userId="1da6dde4-7cd4-47d1-b037-d62d00b7d62c" providerId="ADAL" clId="{F1B29925-097B-4953-A318-AA965D5B4B60}" dt="2024-05-31T20:17:37.388" v="301"/>
          <ac:spMkLst>
            <pc:docMk/>
            <pc:sldMk cId="578931800" sldId="2147472039"/>
            <ac:spMk id="95" creationId="{20E46EC3-95A7-1D7C-6090-7898EEE0F1C1}"/>
          </ac:spMkLst>
        </pc:spChg>
        <pc:spChg chg="add mod">
          <ac:chgData name="Edgard" userId="1da6dde4-7cd4-47d1-b037-d62d00b7d62c" providerId="ADAL" clId="{F1B29925-097B-4953-A318-AA965D5B4B60}" dt="2024-05-31T20:17:37.388" v="301"/>
          <ac:spMkLst>
            <pc:docMk/>
            <pc:sldMk cId="578931800" sldId="2147472039"/>
            <ac:spMk id="96" creationId="{8D32BB05-BC44-6B0F-FBFC-A274B0C6EC06}"/>
          </ac:spMkLst>
        </pc:spChg>
        <pc:spChg chg="add mod">
          <ac:chgData name="Edgard" userId="1da6dde4-7cd4-47d1-b037-d62d00b7d62c" providerId="ADAL" clId="{F1B29925-097B-4953-A318-AA965D5B4B60}" dt="2024-05-31T20:17:37.388" v="301"/>
          <ac:spMkLst>
            <pc:docMk/>
            <pc:sldMk cId="578931800" sldId="2147472039"/>
            <ac:spMk id="97" creationId="{05115A9E-F3A1-379F-DDBD-3E85045F73B9}"/>
          </ac:spMkLst>
        </pc:spChg>
        <pc:spChg chg="add mod">
          <ac:chgData name="Edgard" userId="1da6dde4-7cd4-47d1-b037-d62d00b7d62c" providerId="ADAL" clId="{F1B29925-097B-4953-A318-AA965D5B4B60}" dt="2024-05-31T20:17:37.388" v="301"/>
          <ac:spMkLst>
            <pc:docMk/>
            <pc:sldMk cId="578931800" sldId="2147472039"/>
            <ac:spMk id="98" creationId="{F7518C7E-8E61-D529-9BE7-4F24BBDD4528}"/>
          </ac:spMkLst>
        </pc:spChg>
        <pc:spChg chg="add mod">
          <ac:chgData name="Edgard" userId="1da6dde4-7cd4-47d1-b037-d62d00b7d62c" providerId="ADAL" clId="{F1B29925-097B-4953-A318-AA965D5B4B60}" dt="2024-05-31T20:17:37.388" v="301"/>
          <ac:spMkLst>
            <pc:docMk/>
            <pc:sldMk cId="578931800" sldId="2147472039"/>
            <ac:spMk id="99" creationId="{D01B000B-45A7-814E-AE74-9613E667A2B3}"/>
          </ac:spMkLst>
        </pc:spChg>
        <pc:spChg chg="add mod">
          <ac:chgData name="Edgard" userId="1da6dde4-7cd4-47d1-b037-d62d00b7d62c" providerId="ADAL" clId="{F1B29925-097B-4953-A318-AA965D5B4B60}" dt="2024-05-31T20:17:37.388" v="301"/>
          <ac:spMkLst>
            <pc:docMk/>
            <pc:sldMk cId="578931800" sldId="2147472039"/>
            <ac:spMk id="100" creationId="{7933ED88-E105-D61E-5483-5E77854886C2}"/>
          </ac:spMkLst>
        </pc:spChg>
        <pc:spChg chg="add mod">
          <ac:chgData name="Edgard" userId="1da6dde4-7cd4-47d1-b037-d62d00b7d62c" providerId="ADAL" clId="{F1B29925-097B-4953-A318-AA965D5B4B60}" dt="2024-05-31T20:17:37.388" v="301"/>
          <ac:spMkLst>
            <pc:docMk/>
            <pc:sldMk cId="578931800" sldId="2147472039"/>
            <ac:spMk id="101" creationId="{979BB141-767B-FC99-8853-F8CD353CF387}"/>
          </ac:spMkLst>
        </pc:spChg>
        <pc:spChg chg="add mod">
          <ac:chgData name="Edgard" userId="1da6dde4-7cd4-47d1-b037-d62d00b7d62c" providerId="ADAL" clId="{F1B29925-097B-4953-A318-AA965D5B4B60}" dt="2024-05-31T20:17:37.388" v="301"/>
          <ac:spMkLst>
            <pc:docMk/>
            <pc:sldMk cId="578931800" sldId="2147472039"/>
            <ac:spMk id="102" creationId="{FFA901F3-F917-7932-5A95-4BC11CAF6FD1}"/>
          </ac:spMkLst>
        </pc:spChg>
        <pc:spChg chg="add mod">
          <ac:chgData name="Edgard" userId="1da6dde4-7cd4-47d1-b037-d62d00b7d62c" providerId="ADAL" clId="{F1B29925-097B-4953-A318-AA965D5B4B60}" dt="2024-05-31T20:17:37.388" v="301"/>
          <ac:spMkLst>
            <pc:docMk/>
            <pc:sldMk cId="578931800" sldId="2147472039"/>
            <ac:spMk id="103" creationId="{4BDBC7AE-0FDD-945E-D068-D5273C6A0FC5}"/>
          </ac:spMkLst>
        </pc:spChg>
        <pc:spChg chg="add mod">
          <ac:chgData name="Edgard" userId="1da6dde4-7cd4-47d1-b037-d62d00b7d62c" providerId="ADAL" clId="{F1B29925-097B-4953-A318-AA965D5B4B60}" dt="2024-05-31T20:19:36.771" v="308" actId="207"/>
          <ac:spMkLst>
            <pc:docMk/>
            <pc:sldMk cId="578931800" sldId="2147472039"/>
            <ac:spMk id="104" creationId="{4C0634CC-685F-424F-6F04-1DD6AA0320B6}"/>
          </ac:spMkLst>
        </pc:spChg>
        <pc:spChg chg="add mod">
          <ac:chgData name="Edgard" userId="1da6dde4-7cd4-47d1-b037-d62d00b7d62c" providerId="ADAL" clId="{F1B29925-097B-4953-A318-AA965D5B4B60}" dt="2024-05-31T20:19:36.771" v="308" actId="207"/>
          <ac:spMkLst>
            <pc:docMk/>
            <pc:sldMk cId="578931800" sldId="2147472039"/>
            <ac:spMk id="105" creationId="{2397618F-565E-569C-8F80-A1FBEEBEF958}"/>
          </ac:spMkLst>
        </pc:spChg>
        <pc:spChg chg="add mod">
          <ac:chgData name="Edgard" userId="1da6dde4-7cd4-47d1-b037-d62d00b7d62c" providerId="ADAL" clId="{F1B29925-097B-4953-A318-AA965D5B4B60}" dt="2024-05-31T20:17:37.388" v="301"/>
          <ac:spMkLst>
            <pc:docMk/>
            <pc:sldMk cId="578931800" sldId="2147472039"/>
            <ac:spMk id="106" creationId="{E96B2D5A-34B2-EFC8-CC8D-C05EFB56F8AE}"/>
          </ac:spMkLst>
        </pc:spChg>
        <pc:spChg chg="add mod">
          <ac:chgData name="Edgard" userId="1da6dde4-7cd4-47d1-b037-d62d00b7d62c" providerId="ADAL" clId="{F1B29925-097B-4953-A318-AA965D5B4B60}" dt="2024-05-31T20:19:36.771" v="308" actId="207"/>
          <ac:spMkLst>
            <pc:docMk/>
            <pc:sldMk cId="578931800" sldId="2147472039"/>
            <ac:spMk id="107" creationId="{6B0C6BEC-7AE8-660D-FAEA-B729A6407A71}"/>
          </ac:spMkLst>
        </pc:spChg>
        <pc:spChg chg="add mod">
          <ac:chgData name="Edgard" userId="1da6dde4-7cd4-47d1-b037-d62d00b7d62c" providerId="ADAL" clId="{F1B29925-097B-4953-A318-AA965D5B4B60}" dt="2024-05-31T20:17:37.388" v="301"/>
          <ac:spMkLst>
            <pc:docMk/>
            <pc:sldMk cId="578931800" sldId="2147472039"/>
            <ac:spMk id="109" creationId="{1420068D-D265-7AFD-73D5-CA2E8633DE57}"/>
          </ac:spMkLst>
        </pc:spChg>
        <pc:spChg chg="add mod">
          <ac:chgData name="Edgard" userId="1da6dde4-7cd4-47d1-b037-d62d00b7d62c" providerId="ADAL" clId="{F1B29925-097B-4953-A318-AA965D5B4B60}" dt="2024-05-31T20:19:41.964" v="309" actId="207"/>
          <ac:spMkLst>
            <pc:docMk/>
            <pc:sldMk cId="578931800" sldId="2147472039"/>
            <ac:spMk id="110" creationId="{7BE62B47-EBAB-CD7B-5DAD-27569E367602}"/>
          </ac:spMkLst>
        </pc:spChg>
        <pc:spChg chg="add mod">
          <ac:chgData name="Edgard" userId="1da6dde4-7cd4-47d1-b037-d62d00b7d62c" providerId="ADAL" clId="{F1B29925-097B-4953-A318-AA965D5B4B60}" dt="2024-05-31T20:19:36.771" v="308" actId="207"/>
          <ac:spMkLst>
            <pc:docMk/>
            <pc:sldMk cId="578931800" sldId="2147472039"/>
            <ac:spMk id="111" creationId="{5417A009-4317-5F4E-91DF-6081E7D82B12}"/>
          </ac:spMkLst>
        </pc:spChg>
        <pc:spChg chg="add mod">
          <ac:chgData name="Edgard" userId="1da6dde4-7cd4-47d1-b037-d62d00b7d62c" providerId="ADAL" clId="{F1B29925-097B-4953-A318-AA965D5B4B60}" dt="2024-05-31T20:19:36.771" v="308" actId="207"/>
          <ac:spMkLst>
            <pc:docMk/>
            <pc:sldMk cId="578931800" sldId="2147472039"/>
            <ac:spMk id="113" creationId="{AAD83EC4-56F9-1FD4-8B30-8E1918D1CC85}"/>
          </ac:spMkLst>
        </pc:spChg>
        <pc:spChg chg="add mod">
          <ac:chgData name="Edgard" userId="1da6dde4-7cd4-47d1-b037-d62d00b7d62c" providerId="ADAL" clId="{F1B29925-097B-4953-A318-AA965D5B4B60}" dt="2024-05-31T20:19:36.771" v="308" actId="207"/>
          <ac:spMkLst>
            <pc:docMk/>
            <pc:sldMk cId="578931800" sldId="2147472039"/>
            <ac:spMk id="114" creationId="{D74F83FC-2C61-044B-DC52-516E99BE1F09}"/>
          </ac:spMkLst>
        </pc:spChg>
        <pc:spChg chg="add mod">
          <ac:chgData name="Edgard" userId="1da6dde4-7cd4-47d1-b037-d62d00b7d62c" providerId="ADAL" clId="{F1B29925-097B-4953-A318-AA965D5B4B60}" dt="2024-05-31T20:19:36.771" v="308" actId="207"/>
          <ac:spMkLst>
            <pc:docMk/>
            <pc:sldMk cId="578931800" sldId="2147472039"/>
            <ac:spMk id="115" creationId="{7992075A-F075-7D91-8322-DCB5BCCCAEC7}"/>
          </ac:spMkLst>
        </pc:spChg>
        <pc:spChg chg="add mod">
          <ac:chgData name="Edgard" userId="1da6dde4-7cd4-47d1-b037-d62d00b7d62c" providerId="ADAL" clId="{F1B29925-097B-4953-A318-AA965D5B4B60}" dt="2024-05-31T20:19:36.771" v="308" actId="207"/>
          <ac:spMkLst>
            <pc:docMk/>
            <pc:sldMk cId="578931800" sldId="2147472039"/>
            <ac:spMk id="116" creationId="{01D186C0-598E-63DA-1EB1-D460419CCC6B}"/>
          </ac:spMkLst>
        </pc:spChg>
        <pc:spChg chg="add mod">
          <ac:chgData name="Edgard" userId="1da6dde4-7cd4-47d1-b037-d62d00b7d62c" providerId="ADAL" clId="{F1B29925-097B-4953-A318-AA965D5B4B60}" dt="2024-05-31T20:19:36.771" v="308" actId="207"/>
          <ac:spMkLst>
            <pc:docMk/>
            <pc:sldMk cId="578931800" sldId="2147472039"/>
            <ac:spMk id="117" creationId="{ED7F3704-ACE7-D7D3-0BE5-4D54DC4AA6E4}"/>
          </ac:spMkLst>
        </pc:spChg>
        <pc:spChg chg="add mod">
          <ac:chgData name="Edgard" userId="1da6dde4-7cd4-47d1-b037-d62d00b7d62c" providerId="ADAL" clId="{F1B29925-097B-4953-A318-AA965D5B4B60}" dt="2024-05-31T20:19:36.771" v="308" actId="207"/>
          <ac:spMkLst>
            <pc:docMk/>
            <pc:sldMk cId="578931800" sldId="2147472039"/>
            <ac:spMk id="118" creationId="{BE23AF47-B888-B544-5AD3-A3256AF02BD5}"/>
          </ac:spMkLst>
        </pc:spChg>
        <pc:spChg chg="add mod">
          <ac:chgData name="Edgard" userId="1da6dde4-7cd4-47d1-b037-d62d00b7d62c" providerId="ADAL" clId="{F1B29925-097B-4953-A318-AA965D5B4B60}" dt="2024-05-31T20:19:36.771" v="308" actId="207"/>
          <ac:spMkLst>
            <pc:docMk/>
            <pc:sldMk cId="578931800" sldId="2147472039"/>
            <ac:spMk id="119" creationId="{728DAFB5-D56E-7199-2F10-AC6EA42A13A6}"/>
          </ac:spMkLst>
        </pc:spChg>
        <pc:spChg chg="add mod">
          <ac:chgData name="Edgard" userId="1da6dde4-7cd4-47d1-b037-d62d00b7d62c" providerId="ADAL" clId="{F1B29925-097B-4953-A318-AA965D5B4B60}" dt="2024-05-31T20:17:37.388" v="301"/>
          <ac:spMkLst>
            <pc:docMk/>
            <pc:sldMk cId="578931800" sldId="2147472039"/>
            <ac:spMk id="120" creationId="{270A83EB-EE93-84EA-65A5-85284D4A4417}"/>
          </ac:spMkLst>
        </pc:spChg>
        <pc:spChg chg="add mod">
          <ac:chgData name="Edgard" userId="1da6dde4-7cd4-47d1-b037-d62d00b7d62c" providerId="ADAL" clId="{F1B29925-097B-4953-A318-AA965D5B4B60}" dt="2024-05-31T20:17:37.388" v="301"/>
          <ac:spMkLst>
            <pc:docMk/>
            <pc:sldMk cId="578931800" sldId="2147472039"/>
            <ac:spMk id="121" creationId="{CD638667-93DA-90E2-7CF1-E3C584F9F8AE}"/>
          </ac:spMkLst>
        </pc:spChg>
        <pc:spChg chg="mod">
          <ac:chgData name="Edgard" userId="1da6dde4-7cd4-47d1-b037-d62d00b7d62c" providerId="ADAL" clId="{F1B29925-097B-4953-A318-AA965D5B4B60}" dt="2024-05-31T20:25:07.377" v="478" actId="207"/>
          <ac:spMkLst>
            <pc:docMk/>
            <pc:sldMk cId="578931800" sldId="2147472039"/>
            <ac:spMk id="123" creationId="{1F9BB275-3E53-87D9-FB75-F808D5E67ECF}"/>
          </ac:spMkLst>
        </pc:spChg>
        <pc:spChg chg="mod">
          <ac:chgData name="Edgard" userId="1da6dde4-7cd4-47d1-b037-d62d00b7d62c" providerId="ADAL" clId="{F1B29925-097B-4953-A318-AA965D5B4B60}" dt="2024-05-31T20:17:37.388" v="301"/>
          <ac:spMkLst>
            <pc:docMk/>
            <pc:sldMk cId="578931800" sldId="2147472039"/>
            <ac:spMk id="124" creationId="{2B9E9779-48C2-6DBD-91B3-108EA0368999}"/>
          </ac:spMkLst>
        </pc:spChg>
        <pc:spChg chg="mod">
          <ac:chgData name="Edgard" userId="1da6dde4-7cd4-47d1-b037-d62d00b7d62c" providerId="ADAL" clId="{F1B29925-097B-4953-A318-AA965D5B4B60}" dt="2024-05-31T20:25:19.716" v="485" actId="207"/>
          <ac:spMkLst>
            <pc:docMk/>
            <pc:sldMk cId="578931800" sldId="2147472039"/>
            <ac:spMk id="126" creationId="{A1C112C4-8FAC-0868-9EA7-C1927D7A1F82}"/>
          </ac:spMkLst>
        </pc:spChg>
        <pc:spChg chg="mod">
          <ac:chgData name="Edgard" userId="1da6dde4-7cd4-47d1-b037-d62d00b7d62c" providerId="ADAL" clId="{F1B29925-097B-4953-A318-AA965D5B4B60}" dt="2024-05-31T20:17:37.388" v="301"/>
          <ac:spMkLst>
            <pc:docMk/>
            <pc:sldMk cId="578931800" sldId="2147472039"/>
            <ac:spMk id="127" creationId="{4D0FE2D6-741D-FF9C-B03B-11EF62D8500B}"/>
          </ac:spMkLst>
        </pc:spChg>
        <pc:spChg chg="add mod">
          <ac:chgData name="Edgard" userId="1da6dde4-7cd4-47d1-b037-d62d00b7d62c" providerId="ADAL" clId="{F1B29925-097B-4953-A318-AA965D5B4B60}" dt="2024-05-31T20:17:37.388" v="301"/>
          <ac:spMkLst>
            <pc:docMk/>
            <pc:sldMk cId="578931800" sldId="2147472039"/>
            <ac:spMk id="128" creationId="{C08742B9-019B-1A9B-0EAF-28B755FD3A71}"/>
          </ac:spMkLst>
        </pc:spChg>
        <pc:spChg chg="mod">
          <ac:chgData name="Edgard" userId="1da6dde4-7cd4-47d1-b037-d62d00b7d62c" providerId="ADAL" clId="{F1B29925-097B-4953-A318-AA965D5B4B60}" dt="2024-05-31T20:25:30.043" v="494" actId="207"/>
          <ac:spMkLst>
            <pc:docMk/>
            <pc:sldMk cId="578931800" sldId="2147472039"/>
            <ac:spMk id="130" creationId="{924D29E9-A704-567D-5678-39E51C9A00CD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131" creationId="{2A4A35E6-674A-803B-F44A-D781B28EC707}"/>
          </ac:spMkLst>
        </pc:spChg>
        <pc:spChg chg="mod">
          <ac:chgData name="Edgard" userId="1da6dde4-7cd4-47d1-b037-d62d00b7d62c" providerId="ADAL" clId="{F1B29925-097B-4953-A318-AA965D5B4B60}" dt="2024-05-31T20:17:37.388" v="301"/>
          <ac:spMkLst>
            <pc:docMk/>
            <pc:sldMk cId="578931800" sldId="2147472039"/>
            <ac:spMk id="133" creationId="{17932265-2BF6-417A-02B0-D429663F2ABB}"/>
          </ac:spMkLst>
        </pc:spChg>
        <pc:spChg chg="add mod">
          <ac:chgData name="Edgard" userId="1da6dde4-7cd4-47d1-b037-d62d00b7d62c" providerId="ADAL" clId="{F1B29925-097B-4953-A318-AA965D5B4B60}" dt="2024-05-31T20:17:37.388" v="301"/>
          <ac:spMkLst>
            <pc:docMk/>
            <pc:sldMk cId="578931800" sldId="2147472039"/>
            <ac:spMk id="135" creationId="{B1E40EAC-D203-D837-593E-2BC5B1AB8141}"/>
          </ac:spMkLst>
        </pc:spChg>
        <pc:spChg chg="mod">
          <ac:chgData name="Edgard" userId="1da6dde4-7cd4-47d1-b037-d62d00b7d62c" providerId="ADAL" clId="{F1B29925-097B-4953-A318-AA965D5B4B60}" dt="2024-05-31T20:25:38.717" v="501" actId="207"/>
          <ac:spMkLst>
            <pc:docMk/>
            <pc:sldMk cId="578931800" sldId="2147472039"/>
            <ac:spMk id="137" creationId="{E6A31E34-1B15-7431-B05C-560C24F701B9}"/>
          </ac:spMkLst>
        </pc:spChg>
        <pc:spChg chg="mod">
          <ac:chgData name="Edgard" userId="1da6dde4-7cd4-47d1-b037-d62d00b7d62c" providerId="ADAL" clId="{F1B29925-097B-4953-A318-AA965D5B4B60}" dt="2024-05-31T20:17:37.388" v="301"/>
          <ac:spMkLst>
            <pc:docMk/>
            <pc:sldMk cId="578931800" sldId="2147472039"/>
            <ac:spMk id="138" creationId="{2AE8AB13-8352-BA77-6412-8AD461B11991}"/>
          </ac:spMkLst>
        </pc:spChg>
        <pc:spChg chg="add mod">
          <ac:chgData name="Edgard" userId="1da6dde4-7cd4-47d1-b037-d62d00b7d62c" providerId="ADAL" clId="{F1B29925-097B-4953-A318-AA965D5B4B60}" dt="2024-05-31T20:17:37.388" v="301"/>
          <ac:spMkLst>
            <pc:docMk/>
            <pc:sldMk cId="578931800" sldId="2147472039"/>
            <ac:spMk id="139" creationId="{9C4852D6-303D-E1EA-55DA-1A56794CB894}"/>
          </ac:spMkLst>
        </pc:spChg>
        <pc:spChg chg="mod">
          <ac:chgData name="Edgard" userId="1da6dde4-7cd4-47d1-b037-d62d00b7d62c" providerId="ADAL" clId="{F1B29925-097B-4953-A318-AA965D5B4B60}" dt="2024-05-31T20:25:47.582" v="508" actId="207"/>
          <ac:spMkLst>
            <pc:docMk/>
            <pc:sldMk cId="578931800" sldId="2147472039"/>
            <ac:spMk id="141" creationId="{8B361743-A09D-3523-E7FA-403034E1C4AC}"/>
          </ac:spMkLst>
        </pc:spChg>
        <pc:spChg chg="mod">
          <ac:chgData name="Edgard" userId="1da6dde4-7cd4-47d1-b037-d62d00b7d62c" providerId="ADAL" clId="{F1B29925-097B-4953-A318-AA965D5B4B60}" dt="2024-05-31T20:17:37.388" v="301"/>
          <ac:spMkLst>
            <pc:docMk/>
            <pc:sldMk cId="578931800" sldId="2147472039"/>
            <ac:spMk id="142" creationId="{38D7700C-0AB6-34ED-7603-29A3373B68C3}"/>
          </ac:spMkLst>
        </pc:spChg>
        <pc:spChg chg="add mod">
          <ac:chgData name="Edgard" userId="1da6dde4-7cd4-47d1-b037-d62d00b7d62c" providerId="ADAL" clId="{F1B29925-097B-4953-A318-AA965D5B4B60}" dt="2024-05-31T20:17:37.388" v="301"/>
          <ac:spMkLst>
            <pc:docMk/>
            <pc:sldMk cId="578931800" sldId="2147472039"/>
            <ac:spMk id="143" creationId="{5573FD8D-C299-7852-7CB3-15BF7CF9069D}"/>
          </ac:spMkLst>
        </pc:spChg>
        <pc:spChg chg="mod">
          <ac:chgData name="Edgard" userId="1da6dde4-7cd4-47d1-b037-d62d00b7d62c" providerId="ADAL" clId="{F1B29925-097B-4953-A318-AA965D5B4B60}" dt="2024-05-31T20:25:54.844" v="511" actId="207"/>
          <ac:spMkLst>
            <pc:docMk/>
            <pc:sldMk cId="578931800" sldId="2147472039"/>
            <ac:spMk id="145" creationId="{49D1FC0A-4C61-1DE2-9BE1-3BF926895D17}"/>
          </ac:spMkLst>
        </pc:spChg>
        <pc:spChg chg="mod">
          <ac:chgData name="Edgard" userId="1da6dde4-7cd4-47d1-b037-d62d00b7d62c" providerId="ADAL" clId="{F1B29925-097B-4953-A318-AA965D5B4B60}" dt="2024-05-31T20:17:37.388" v="301"/>
          <ac:spMkLst>
            <pc:docMk/>
            <pc:sldMk cId="578931800" sldId="2147472039"/>
            <ac:spMk id="146" creationId="{64D40F4E-ADC9-E2EB-7FC9-078A22D82426}"/>
          </ac:spMkLst>
        </pc:spChg>
        <pc:spChg chg="add mod">
          <ac:chgData name="Edgard" userId="1da6dde4-7cd4-47d1-b037-d62d00b7d62c" providerId="ADAL" clId="{F1B29925-097B-4953-A318-AA965D5B4B60}" dt="2024-05-31T20:17:37.388" v="301"/>
          <ac:spMkLst>
            <pc:docMk/>
            <pc:sldMk cId="578931800" sldId="2147472039"/>
            <ac:spMk id="147" creationId="{B531F2BB-AE13-3CF5-F800-BE7AE20D6D29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148" creationId="{CCDD3AA1-E1A3-F64B-9FD0-3E8CCA147FC1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149" creationId="{94C62421-1B65-5A3D-E467-FF01F3CBDD04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150" creationId="{7CDF1259-CCF9-F7A6-2485-831E9D934104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152" creationId="{8453AAF7-7D39-F0EB-4C39-B78F8FE4BB59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153" creationId="{59686A7E-1859-33C4-6AD9-64C7F0D31E42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154" creationId="{B3CB9B25-7807-8A4C-2493-F015F6842E0B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155" creationId="{1E268273-478B-7F24-47A3-F6A1F16A9005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156" creationId="{59E8C92A-ED93-BD85-5813-2FCDA40CFEC9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157" creationId="{9AC09B42-D6CD-5C2C-48A8-A24C00FC75CF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158" creationId="{C263C286-3881-A380-FDB6-004B2213DD8D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159" creationId="{00AA612B-035A-CC10-0C88-8BEBD9CDABB0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160" creationId="{F8330E77-1E4A-C415-EFA5-36D68CC2A472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167" creationId="{353D501C-89BF-9329-5763-B31D294AE1CB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171" creationId="{54B963E3-BEDB-45DF-4BEC-E9FF9D116410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175" creationId="{4268571E-3C1D-1509-E6D1-054A2DC0E880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179" creationId="{69B11B19-3960-906A-0D2D-CCF174C36C6D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183" creationId="{B3EEE3D0-75AF-C598-A2C3-3AE15B740FCE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184" creationId="{FD59AF4D-E0BB-5F18-D9D8-2FFE28CDE1D2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188" creationId="{011C45D6-8524-69BF-5880-8D008F46213E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189" creationId="{6EF86189-C2D3-775C-58DD-7B24FE62F779}"/>
          </ac:spMkLst>
        </pc:spChg>
        <pc:spChg chg="del">
          <ac:chgData name="Edgard" userId="1da6dde4-7cd4-47d1-b037-d62d00b7d62c" providerId="ADAL" clId="{F1B29925-097B-4953-A318-AA965D5B4B60}" dt="2024-05-31T20:17:32.851" v="299" actId="478"/>
          <ac:spMkLst>
            <pc:docMk/>
            <pc:sldMk cId="578931800" sldId="2147472039"/>
            <ac:spMk id="190" creationId="{A097B97C-1B18-F224-8E44-165AECDB8220}"/>
          </ac:spMkLst>
        </pc:spChg>
        <pc:spChg chg="add mod">
          <ac:chgData name="Edgard" userId="1da6dde4-7cd4-47d1-b037-d62d00b7d62c" providerId="ADAL" clId="{F1B29925-097B-4953-A318-AA965D5B4B60}" dt="2024-05-31T20:19:36.771" v="308" actId="207"/>
          <ac:spMkLst>
            <pc:docMk/>
            <pc:sldMk cId="578931800" sldId="2147472039"/>
            <ac:spMk id="191" creationId="{297EE90C-2E88-006E-BF78-9950E4F1E8ED}"/>
          </ac:spMkLst>
        </pc:spChg>
        <pc:spChg chg="mod">
          <ac:chgData name="Edgard" userId="1da6dde4-7cd4-47d1-b037-d62d00b7d62c" providerId="ADAL" clId="{F1B29925-097B-4953-A318-AA965D5B4B60}" dt="2024-05-31T20:24:56.725" v="471" actId="207"/>
          <ac:spMkLst>
            <pc:docMk/>
            <pc:sldMk cId="578931800" sldId="2147472039"/>
            <ac:spMk id="193" creationId="{81C807BB-6ADB-0C80-D30A-55893473F591}"/>
          </ac:spMkLst>
        </pc:spChg>
        <pc:spChg chg="mod">
          <ac:chgData name="Edgard" userId="1da6dde4-7cd4-47d1-b037-d62d00b7d62c" providerId="ADAL" clId="{F1B29925-097B-4953-A318-AA965D5B4B60}" dt="2024-05-31T20:17:37.388" v="301"/>
          <ac:spMkLst>
            <pc:docMk/>
            <pc:sldMk cId="578931800" sldId="2147472039"/>
            <ac:spMk id="194" creationId="{4D7EECAA-0B31-2894-9152-16D1EFA6A285}"/>
          </ac:spMkLst>
        </pc:spChg>
        <pc:spChg chg="add mod">
          <ac:chgData name="Edgard" userId="1da6dde4-7cd4-47d1-b037-d62d00b7d62c" providerId="ADAL" clId="{F1B29925-097B-4953-A318-AA965D5B4B60}" dt="2024-05-31T20:19:36.771" v="308" actId="207"/>
          <ac:spMkLst>
            <pc:docMk/>
            <pc:sldMk cId="578931800" sldId="2147472039"/>
            <ac:spMk id="195" creationId="{72F4B13B-6B41-EE5A-1DBF-1A3BF9E9BDB0}"/>
          </ac:spMkLst>
        </pc:spChg>
        <pc:spChg chg="add mod">
          <ac:chgData name="Edgard" userId="1da6dde4-7cd4-47d1-b037-d62d00b7d62c" providerId="ADAL" clId="{F1B29925-097B-4953-A318-AA965D5B4B60}" dt="2024-05-31T20:17:37.388" v="301"/>
          <ac:spMkLst>
            <pc:docMk/>
            <pc:sldMk cId="578931800" sldId="2147472039"/>
            <ac:spMk id="196" creationId="{8CD8142D-5504-D393-BF5D-0CDE95DF2FC4}"/>
          </ac:spMkLst>
        </pc:spChg>
        <pc:spChg chg="add mod">
          <ac:chgData name="Edgard" userId="1da6dde4-7cd4-47d1-b037-d62d00b7d62c" providerId="ADAL" clId="{F1B29925-097B-4953-A318-AA965D5B4B60}" dt="2024-05-31T20:19:36.771" v="308" actId="207"/>
          <ac:spMkLst>
            <pc:docMk/>
            <pc:sldMk cId="578931800" sldId="2147472039"/>
            <ac:spMk id="197" creationId="{83214A32-3A84-B2F4-A4FC-0DE2A85011B2}"/>
          </ac:spMkLst>
        </pc:spChg>
        <pc:grpChg chg="add mod">
          <ac:chgData name="Edgard" userId="1da6dde4-7cd4-47d1-b037-d62d00b7d62c" providerId="ADAL" clId="{F1B29925-097B-4953-A318-AA965D5B4B60}" dt="2024-05-31T20:17:37.388" v="301"/>
          <ac:grpSpMkLst>
            <pc:docMk/>
            <pc:sldMk cId="578931800" sldId="2147472039"/>
            <ac:grpSpMk id="122" creationId="{82B8A31E-88DD-15F5-9387-F6B2DA06A06C}"/>
          </ac:grpSpMkLst>
        </pc:grpChg>
        <pc:grpChg chg="add mod">
          <ac:chgData name="Edgard" userId="1da6dde4-7cd4-47d1-b037-d62d00b7d62c" providerId="ADAL" clId="{F1B29925-097B-4953-A318-AA965D5B4B60}" dt="2024-05-31T20:17:37.388" v="301"/>
          <ac:grpSpMkLst>
            <pc:docMk/>
            <pc:sldMk cId="578931800" sldId="2147472039"/>
            <ac:grpSpMk id="125" creationId="{60FC9A57-B68D-FB79-0E94-643982CEDA1C}"/>
          </ac:grpSpMkLst>
        </pc:grpChg>
        <pc:grpChg chg="add mod">
          <ac:chgData name="Edgard" userId="1da6dde4-7cd4-47d1-b037-d62d00b7d62c" providerId="ADAL" clId="{F1B29925-097B-4953-A318-AA965D5B4B60}" dt="2024-05-31T20:17:37.388" v="301"/>
          <ac:grpSpMkLst>
            <pc:docMk/>
            <pc:sldMk cId="578931800" sldId="2147472039"/>
            <ac:grpSpMk id="129" creationId="{C66C61FE-42A1-3D6F-9EF6-2825B8329F22}"/>
          </ac:grpSpMkLst>
        </pc:grpChg>
        <pc:grpChg chg="add mod">
          <ac:chgData name="Edgard" userId="1da6dde4-7cd4-47d1-b037-d62d00b7d62c" providerId="ADAL" clId="{F1B29925-097B-4953-A318-AA965D5B4B60}" dt="2024-05-31T20:17:37.388" v="301"/>
          <ac:grpSpMkLst>
            <pc:docMk/>
            <pc:sldMk cId="578931800" sldId="2147472039"/>
            <ac:grpSpMk id="136" creationId="{3D82E7A9-B68B-EC62-08C7-9791E639F0CB}"/>
          </ac:grpSpMkLst>
        </pc:grpChg>
        <pc:grpChg chg="add mod">
          <ac:chgData name="Edgard" userId="1da6dde4-7cd4-47d1-b037-d62d00b7d62c" providerId="ADAL" clId="{F1B29925-097B-4953-A318-AA965D5B4B60}" dt="2024-05-31T20:17:37.388" v="301"/>
          <ac:grpSpMkLst>
            <pc:docMk/>
            <pc:sldMk cId="578931800" sldId="2147472039"/>
            <ac:grpSpMk id="140" creationId="{8456CB08-BF70-A8AF-E9C7-D76421F73565}"/>
          </ac:grpSpMkLst>
        </pc:grpChg>
        <pc:grpChg chg="add mod">
          <ac:chgData name="Edgard" userId="1da6dde4-7cd4-47d1-b037-d62d00b7d62c" providerId="ADAL" clId="{F1B29925-097B-4953-A318-AA965D5B4B60}" dt="2024-05-31T20:17:37.388" v="301"/>
          <ac:grpSpMkLst>
            <pc:docMk/>
            <pc:sldMk cId="578931800" sldId="2147472039"/>
            <ac:grpSpMk id="144" creationId="{75650475-7FD8-82CB-E967-316EC90D1B94}"/>
          </ac:grpSpMkLst>
        </pc:grpChg>
        <pc:grpChg chg="del">
          <ac:chgData name="Edgard" userId="1da6dde4-7cd4-47d1-b037-d62d00b7d62c" providerId="ADAL" clId="{F1B29925-097B-4953-A318-AA965D5B4B60}" dt="2024-05-31T20:17:32.851" v="299" actId="478"/>
          <ac:grpSpMkLst>
            <pc:docMk/>
            <pc:sldMk cId="578931800" sldId="2147472039"/>
            <ac:grpSpMk id="161" creationId="{AD39F32A-9040-7ECF-47CC-867A50CF70DC}"/>
          </ac:grpSpMkLst>
        </pc:grpChg>
        <pc:grpChg chg="del">
          <ac:chgData name="Edgard" userId="1da6dde4-7cd4-47d1-b037-d62d00b7d62c" providerId="ADAL" clId="{F1B29925-097B-4953-A318-AA965D5B4B60}" dt="2024-05-31T20:17:32.851" v="299" actId="478"/>
          <ac:grpSpMkLst>
            <pc:docMk/>
            <pc:sldMk cId="578931800" sldId="2147472039"/>
            <ac:grpSpMk id="164" creationId="{454DA480-5EE8-A0FE-601B-B9E2B7FAAF02}"/>
          </ac:grpSpMkLst>
        </pc:grpChg>
        <pc:grpChg chg="del">
          <ac:chgData name="Edgard" userId="1da6dde4-7cd4-47d1-b037-d62d00b7d62c" providerId="ADAL" clId="{F1B29925-097B-4953-A318-AA965D5B4B60}" dt="2024-05-31T20:17:32.851" v="299" actId="478"/>
          <ac:grpSpMkLst>
            <pc:docMk/>
            <pc:sldMk cId="578931800" sldId="2147472039"/>
            <ac:grpSpMk id="168" creationId="{51D367B4-9494-3662-ECEB-19EA94187C07}"/>
          </ac:grpSpMkLst>
        </pc:grpChg>
        <pc:grpChg chg="del">
          <ac:chgData name="Edgard" userId="1da6dde4-7cd4-47d1-b037-d62d00b7d62c" providerId="ADAL" clId="{F1B29925-097B-4953-A318-AA965D5B4B60}" dt="2024-05-31T20:17:32.851" v="299" actId="478"/>
          <ac:grpSpMkLst>
            <pc:docMk/>
            <pc:sldMk cId="578931800" sldId="2147472039"/>
            <ac:grpSpMk id="172" creationId="{EA991A4F-A896-66C2-07F2-8208B36F19B6}"/>
          </ac:grpSpMkLst>
        </pc:grpChg>
        <pc:grpChg chg="del">
          <ac:chgData name="Edgard" userId="1da6dde4-7cd4-47d1-b037-d62d00b7d62c" providerId="ADAL" clId="{F1B29925-097B-4953-A318-AA965D5B4B60}" dt="2024-05-31T20:17:32.851" v="299" actId="478"/>
          <ac:grpSpMkLst>
            <pc:docMk/>
            <pc:sldMk cId="578931800" sldId="2147472039"/>
            <ac:grpSpMk id="176" creationId="{08D966FB-B4C7-7B9D-933D-5904A2FAC5E7}"/>
          </ac:grpSpMkLst>
        </pc:grpChg>
        <pc:grpChg chg="del">
          <ac:chgData name="Edgard" userId="1da6dde4-7cd4-47d1-b037-d62d00b7d62c" providerId="ADAL" clId="{F1B29925-097B-4953-A318-AA965D5B4B60}" dt="2024-05-31T20:17:32.851" v="299" actId="478"/>
          <ac:grpSpMkLst>
            <pc:docMk/>
            <pc:sldMk cId="578931800" sldId="2147472039"/>
            <ac:grpSpMk id="180" creationId="{FB7691B4-1AE7-C878-1B3E-BF64DAFA8197}"/>
          </ac:grpSpMkLst>
        </pc:grpChg>
        <pc:grpChg chg="del">
          <ac:chgData name="Edgard" userId="1da6dde4-7cd4-47d1-b037-d62d00b7d62c" providerId="ADAL" clId="{F1B29925-097B-4953-A318-AA965D5B4B60}" dt="2024-05-31T20:17:32.851" v="299" actId="478"/>
          <ac:grpSpMkLst>
            <pc:docMk/>
            <pc:sldMk cId="578931800" sldId="2147472039"/>
            <ac:grpSpMk id="185" creationId="{E1E08024-C543-7DAE-1F5F-81A6551B2865}"/>
          </ac:grpSpMkLst>
        </pc:grpChg>
        <pc:grpChg chg="add mod">
          <ac:chgData name="Edgard" userId="1da6dde4-7cd4-47d1-b037-d62d00b7d62c" providerId="ADAL" clId="{F1B29925-097B-4953-A318-AA965D5B4B60}" dt="2024-05-31T20:17:37.388" v="301"/>
          <ac:grpSpMkLst>
            <pc:docMk/>
            <pc:sldMk cId="578931800" sldId="2147472039"/>
            <ac:grpSpMk id="192" creationId="{6114404B-C23E-6E01-2191-95381EF3204E}"/>
          </ac:grpSpMkLst>
        </pc:grpChg>
        <pc:graphicFrameChg chg="add mod">
          <ac:chgData name="Edgard" userId="1da6dde4-7cd4-47d1-b037-d62d00b7d62c" providerId="ADAL" clId="{F1B29925-097B-4953-A318-AA965D5B4B60}" dt="2024-05-31T20:20:28.481" v="312" actId="207"/>
          <ac:graphicFrameMkLst>
            <pc:docMk/>
            <pc:sldMk cId="578931800" sldId="2147472039"/>
            <ac:graphicFrameMk id="14" creationId="{909C4116-6F1E-FAF0-48FC-B9DDB2740F34}"/>
          </ac:graphicFrameMkLst>
        </pc:graphicFrameChg>
        <pc:graphicFrameChg chg="del">
          <ac:chgData name="Edgard" userId="1da6dde4-7cd4-47d1-b037-d62d00b7d62c" providerId="ADAL" clId="{F1B29925-097B-4953-A318-AA965D5B4B60}" dt="2024-05-31T20:17:32.851" v="299" actId="478"/>
          <ac:graphicFrameMkLst>
            <pc:docMk/>
            <pc:sldMk cId="578931800" sldId="2147472039"/>
            <ac:graphicFrameMk id="15" creationId="{D7514494-4889-7604-B986-F6D88643B2FE}"/>
          </ac:graphicFrameMkLst>
        </pc:graphicFrameChg>
        <pc:graphicFrameChg chg="add mod">
          <ac:chgData name="Edgard" userId="1da6dde4-7cd4-47d1-b037-d62d00b7d62c" providerId="ADAL" clId="{F1B29925-097B-4953-A318-AA965D5B4B60}" dt="2024-05-31T20:24:46.247" v="463"/>
          <ac:graphicFrameMkLst>
            <pc:docMk/>
            <pc:sldMk cId="578931800" sldId="2147472039"/>
            <ac:graphicFrameMk id="108" creationId="{7318625C-0CD6-2959-E97E-5EC22503329C}"/>
          </ac:graphicFrameMkLst>
        </pc:graphicFrameChg>
        <pc:graphicFrameChg chg="add mod">
          <ac:chgData name="Edgard" userId="1da6dde4-7cd4-47d1-b037-d62d00b7d62c" providerId="ADAL" clId="{F1B29925-097B-4953-A318-AA965D5B4B60}" dt="2024-05-31T20:20:20.161" v="311" actId="207"/>
          <ac:graphicFrameMkLst>
            <pc:docMk/>
            <pc:sldMk cId="578931800" sldId="2147472039"/>
            <ac:graphicFrameMk id="112" creationId="{56D34C7F-F887-3AE7-01E8-AD0CC4E501EA}"/>
          </ac:graphicFrameMkLst>
        </pc:graphicFrameChg>
        <pc:graphicFrameChg chg="del">
          <ac:chgData name="Edgard" userId="1da6dde4-7cd4-47d1-b037-d62d00b7d62c" providerId="ADAL" clId="{F1B29925-097B-4953-A318-AA965D5B4B60}" dt="2024-05-31T20:17:32.851" v="299" actId="478"/>
          <ac:graphicFrameMkLst>
            <pc:docMk/>
            <pc:sldMk cId="578931800" sldId="2147472039"/>
            <ac:graphicFrameMk id="134" creationId="{D05D09F5-75E6-1EFB-2B8B-1CF266EEF3B4}"/>
          </ac:graphicFrameMkLst>
        </pc:graphicFrameChg>
        <pc:graphicFrameChg chg="del">
          <ac:chgData name="Edgard" userId="1da6dde4-7cd4-47d1-b037-d62d00b7d62c" providerId="ADAL" clId="{F1B29925-097B-4953-A318-AA965D5B4B60}" dt="2024-05-31T20:17:32.851" v="299" actId="478"/>
          <ac:graphicFrameMkLst>
            <pc:docMk/>
            <pc:sldMk cId="578931800" sldId="2147472039"/>
            <ac:graphicFrameMk id="151" creationId="{9B7F6BA2-2191-65CB-810A-A80DD36021E9}"/>
          </ac:graphicFrameMkLst>
        </pc:graphicFrameChg>
        <pc:picChg chg="add mod">
          <ac:chgData name="Edgard" userId="1da6dde4-7cd4-47d1-b037-d62d00b7d62c" providerId="ADAL" clId="{F1B29925-097B-4953-A318-AA965D5B4B60}" dt="2024-05-31T20:17:37.388" v="301"/>
          <ac:picMkLst>
            <pc:docMk/>
            <pc:sldMk cId="578931800" sldId="2147472039"/>
            <ac:picMk id="13" creationId="{71D566C8-1CE8-0EF2-7D42-A327E091630F}"/>
          </ac:picMkLst>
        </pc:picChg>
        <pc:picChg chg="del">
          <ac:chgData name="Edgard" userId="1da6dde4-7cd4-47d1-b037-d62d00b7d62c" providerId="ADAL" clId="{F1B29925-097B-4953-A318-AA965D5B4B60}" dt="2024-05-31T20:17:32.851" v="299" actId="478"/>
          <ac:picMkLst>
            <pc:docMk/>
            <pc:sldMk cId="578931800" sldId="2147472039"/>
            <ac:picMk id="132" creationId="{536F320A-9476-9B9E-D3B9-C5672ADB5054}"/>
          </ac:picMkLst>
        </pc:picChg>
      </pc:sldChg>
      <pc:sldChg chg="modSp add del mod">
        <pc:chgData name="Edgard" userId="1da6dde4-7cd4-47d1-b037-d62d00b7d62c" providerId="ADAL" clId="{F1B29925-097B-4953-A318-AA965D5B4B60}" dt="2024-05-31T20:17:56.358" v="302" actId="47"/>
        <pc:sldMkLst>
          <pc:docMk/>
          <pc:sldMk cId="2289862152" sldId="2147472046"/>
        </pc:sldMkLst>
        <pc:spChg chg="mod">
          <ac:chgData name="Edgard" userId="1da6dde4-7cd4-47d1-b037-d62d00b7d62c" providerId="ADAL" clId="{F1B29925-097B-4953-A318-AA965D5B4B60}" dt="2024-05-31T20:16:18.599" v="291" actId="1076"/>
          <ac:spMkLst>
            <pc:docMk/>
            <pc:sldMk cId="2289862152" sldId="2147472046"/>
            <ac:spMk id="4" creationId="{CA233289-AE80-55E2-285B-83721BB1D4B5}"/>
          </ac:spMkLst>
        </pc:spChg>
        <pc:spChg chg="mod">
          <ac:chgData name="Edgard" userId="1da6dde4-7cd4-47d1-b037-d62d00b7d62c" providerId="ADAL" clId="{F1B29925-097B-4953-A318-AA965D5B4B60}" dt="2024-05-31T20:15:44.651" v="276" actId="1035"/>
          <ac:spMkLst>
            <pc:docMk/>
            <pc:sldMk cId="2289862152" sldId="2147472046"/>
            <ac:spMk id="12" creationId="{3BFB3279-1AE4-A961-CB19-E34BDBA784AF}"/>
          </ac:spMkLst>
        </pc:spChg>
        <pc:spChg chg="mod">
          <ac:chgData name="Edgard" userId="1da6dde4-7cd4-47d1-b037-d62d00b7d62c" providerId="ADAL" clId="{F1B29925-097B-4953-A318-AA965D5B4B60}" dt="2024-05-31T20:15:03.287" v="209" actId="14100"/>
          <ac:spMkLst>
            <pc:docMk/>
            <pc:sldMk cId="2289862152" sldId="2147472046"/>
            <ac:spMk id="16" creationId="{EB3AAB2F-1DEB-93E1-0886-57E144D97A81}"/>
          </ac:spMkLst>
        </pc:spChg>
        <pc:spChg chg="mod">
          <ac:chgData name="Edgard" userId="1da6dde4-7cd4-47d1-b037-d62d00b7d62c" providerId="ADAL" clId="{F1B29925-097B-4953-A318-AA965D5B4B60}" dt="2024-05-31T20:15:30.304" v="258" actId="1035"/>
          <ac:spMkLst>
            <pc:docMk/>
            <pc:sldMk cId="2289862152" sldId="2147472046"/>
            <ac:spMk id="17" creationId="{6F421D91-E707-1152-7B4E-3194AA7F834A}"/>
          </ac:spMkLst>
        </pc:spChg>
        <pc:spChg chg="mod">
          <ac:chgData name="Edgard" userId="1da6dde4-7cd4-47d1-b037-d62d00b7d62c" providerId="ADAL" clId="{F1B29925-097B-4953-A318-AA965D5B4B60}" dt="2024-05-31T20:15:44.651" v="276" actId="1035"/>
          <ac:spMkLst>
            <pc:docMk/>
            <pc:sldMk cId="2289862152" sldId="2147472046"/>
            <ac:spMk id="18" creationId="{FCDAD8E1-8537-DC3B-0665-C24F55568744}"/>
          </ac:spMkLst>
        </pc:spChg>
        <pc:spChg chg="mod">
          <ac:chgData name="Edgard" userId="1da6dde4-7cd4-47d1-b037-d62d00b7d62c" providerId="ADAL" clId="{F1B29925-097B-4953-A318-AA965D5B4B60}" dt="2024-05-31T20:15:30.304" v="258" actId="1035"/>
          <ac:spMkLst>
            <pc:docMk/>
            <pc:sldMk cId="2289862152" sldId="2147472046"/>
            <ac:spMk id="21" creationId="{AF1DF4F8-B092-5146-655D-63E4DC37A4FD}"/>
          </ac:spMkLst>
        </pc:spChg>
        <pc:spChg chg="mod">
          <ac:chgData name="Edgard" userId="1da6dde4-7cd4-47d1-b037-d62d00b7d62c" providerId="ADAL" clId="{F1B29925-097B-4953-A318-AA965D5B4B60}" dt="2024-05-31T20:15:30.304" v="258" actId="1035"/>
          <ac:spMkLst>
            <pc:docMk/>
            <pc:sldMk cId="2289862152" sldId="2147472046"/>
            <ac:spMk id="28" creationId="{AD1E6705-B079-7D79-9894-AC3D2883AA17}"/>
          </ac:spMkLst>
        </pc:spChg>
        <pc:spChg chg="mod">
          <ac:chgData name="Edgard" userId="1da6dde4-7cd4-47d1-b037-d62d00b7d62c" providerId="ADAL" clId="{F1B29925-097B-4953-A318-AA965D5B4B60}" dt="2024-05-31T20:15:30.304" v="258" actId="1035"/>
          <ac:spMkLst>
            <pc:docMk/>
            <pc:sldMk cId="2289862152" sldId="2147472046"/>
            <ac:spMk id="31" creationId="{3B97D0F0-FCC1-97C9-DE91-43BDE6B8303C}"/>
          </ac:spMkLst>
        </pc:spChg>
        <pc:spChg chg="mod">
          <ac:chgData name="Edgard" userId="1da6dde4-7cd4-47d1-b037-d62d00b7d62c" providerId="ADAL" clId="{F1B29925-097B-4953-A318-AA965D5B4B60}" dt="2024-05-31T20:15:44.651" v="276" actId="1035"/>
          <ac:spMkLst>
            <pc:docMk/>
            <pc:sldMk cId="2289862152" sldId="2147472046"/>
            <ac:spMk id="34" creationId="{F02549ED-E56D-584B-B7EC-D8656F576DB6}"/>
          </ac:spMkLst>
        </pc:spChg>
        <pc:spChg chg="mod">
          <ac:chgData name="Edgard" userId="1da6dde4-7cd4-47d1-b037-d62d00b7d62c" providerId="ADAL" clId="{F1B29925-097B-4953-A318-AA965D5B4B60}" dt="2024-05-31T20:15:55.220" v="286" actId="1036"/>
          <ac:spMkLst>
            <pc:docMk/>
            <pc:sldMk cId="2289862152" sldId="2147472046"/>
            <ac:spMk id="37" creationId="{B32FCFF9-EC28-98F1-B56E-F137FC739FAB}"/>
          </ac:spMkLst>
        </pc:spChg>
        <pc:spChg chg="mod">
          <ac:chgData name="Edgard" userId="1da6dde4-7cd4-47d1-b037-d62d00b7d62c" providerId="ADAL" clId="{F1B29925-097B-4953-A318-AA965D5B4B60}" dt="2024-05-31T20:15:30.304" v="258" actId="1035"/>
          <ac:spMkLst>
            <pc:docMk/>
            <pc:sldMk cId="2289862152" sldId="2147472046"/>
            <ac:spMk id="40" creationId="{18F22145-E0A8-4EF1-BB0F-C4DF676F0AA6}"/>
          </ac:spMkLst>
        </pc:spChg>
        <pc:spChg chg="mod">
          <ac:chgData name="Edgard" userId="1da6dde4-7cd4-47d1-b037-d62d00b7d62c" providerId="ADAL" clId="{F1B29925-097B-4953-A318-AA965D5B4B60}" dt="2024-05-31T20:15:30.304" v="258" actId="1035"/>
          <ac:spMkLst>
            <pc:docMk/>
            <pc:sldMk cId="2289862152" sldId="2147472046"/>
            <ac:spMk id="46" creationId="{B5A52EFB-7544-B6F9-D7D0-47E27AED7EA4}"/>
          </ac:spMkLst>
        </pc:spChg>
        <pc:spChg chg="mod">
          <ac:chgData name="Edgard" userId="1da6dde4-7cd4-47d1-b037-d62d00b7d62c" providerId="ADAL" clId="{F1B29925-097B-4953-A318-AA965D5B4B60}" dt="2024-05-31T20:15:30.304" v="258" actId="1035"/>
          <ac:spMkLst>
            <pc:docMk/>
            <pc:sldMk cId="2289862152" sldId="2147472046"/>
            <ac:spMk id="47" creationId="{4B249985-BD39-0864-1968-02597981F431}"/>
          </ac:spMkLst>
        </pc:spChg>
        <pc:spChg chg="mod">
          <ac:chgData name="Edgard" userId="1da6dde4-7cd4-47d1-b037-d62d00b7d62c" providerId="ADAL" clId="{F1B29925-097B-4953-A318-AA965D5B4B60}" dt="2024-05-31T20:15:30.304" v="258" actId="1035"/>
          <ac:spMkLst>
            <pc:docMk/>
            <pc:sldMk cId="2289862152" sldId="2147472046"/>
            <ac:spMk id="48" creationId="{81D13319-FED9-93D4-163C-BF10F1862003}"/>
          </ac:spMkLst>
        </pc:spChg>
        <pc:spChg chg="mod">
          <ac:chgData name="Edgard" userId="1da6dde4-7cd4-47d1-b037-d62d00b7d62c" providerId="ADAL" clId="{F1B29925-097B-4953-A318-AA965D5B4B60}" dt="2024-05-31T20:16:47.301" v="298" actId="948"/>
          <ac:spMkLst>
            <pc:docMk/>
            <pc:sldMk cId="2289862152" sldId="2147472046"/>
            <ac:spMk id="49" creationId="{2F32E156-F32E-EE0A-2510-67175EB307E2}"/>
          </ac:spMkLst>
        </pc:spChg>
        <pc:spChg chg="mod">
          <ac:chgData name="Edgard" userId="1da6dde4-7cd4-47d1-b037-d62d00b7d62c" providerId="ADAL" clId="{F1B29925-097B-4953-A318-AA965D5B4B60}" dt="2024-05-31T20:16:47.301" v="298" actId="948"/>
          <ac:spMkLst>
            <pc:docMk/>
            <pc:sldMk cId="2289862152" sldId="2147472046"/>
            <ac:spMk id="50" creationId="{B3E56205-A273-D2CA-9618-F11428F8F694}"/>
          </ac:spMkLst>
        </pc:spChg>
        <pc:spChg chg="mod">
          <ac:chgData name="Edgard" userId="1da6dde4-7cd4-47d1-b037-d62d00b7d62c" providerId="ADAL" clId="{F1B29925-097B-4953-A318-AA965D5B4B60}" dt="2024-05-31T20:16:12.081" v="288" actId="403"/>
          <ac:spMkLst>
            <pc:docMk/>
            <pc:sldMk cId="2289862152" sldId="2147472046"/>
            <ac:spMk id="51" creationId="{909A3D68-1C73-2286-1C63-EDD120BEEC98}"/>
          </ac:spMkLst>
        </pc:spChg>
        <pc:spChg chg="mod">
          <ac:chgData name="Edgard" userId="1da6dde4-7cd4-47d1-b037-d62d00b7d62c" providerId="ADAL" clId="{F1B29925-097B-4953-A318-AA965D5B4B60}" dt="2024-05-31T20:16:12.081" v="288" actId="403"/>
          <ac:spMkLst>
            <pc:docMk/>
            <pc:sldMk cId="2289862152" sldId="2147472046"/>
            <ac:spMk id="52" creationId="{03C9E450-46B9-51B2-493A-BC247BAD3987}"/>
          </ac:spMkLst>
        </pc:spChg>
        <pc:spChg chg="mod">
          <ac:chgData name="Edgard" userId="1da6dde4-7cd4-47d1-b037-d62d00b7d62c" providerId="ADAL" clId="{F1B29925-097B-4953-A318-AA965D5B4B60}" dt="2024-05-31T20:16:12.081" v="288" actId="403"/>
          <ac:spMkLst>
            <pc:docMk/>
            <pc:sldMk cId="2289862152" sldId="2147472046"/>
            <ac:spMk id="53" creationId="{BC746508-AA9F-665A-5696-123560E0FFE2}"/>
          </ac:spMkLst>
        </pc:spChg>
        <pc:spChg chg="mod">
          <ac:chgData name="Edgard" userId="1da6dde4-7cd4-47d1-b037-d62d00b7d62c" providerId="ADAL" clId="{F1B29925-097B-4953-A318-AA965D5B4B60}" dt="2024-05-31T20:16:12.081" v="288" actId="403"/>
          <ac:spMkLst>
            <pc:docMk/>
            <pc:sldMk cId="2289862152" sldId="2147472046"/>
            <ac:spMk id="54" creationId="{4DBB19A7-D75A-4E33-4D97-48A6B6A6CA6F}"/>
          </ac:spMkLst>
        </pc:spChg>
        <pc:spChg chg="mod">
          <ac:chgData name="Edgard" userId="1da6dde4-7cd4-47d1-b037-d62d00b7d62c" providerId="ADAL" clId="{F1B29925-097B-4953-A318-AA965D5B4B60}" dt="2024-05-31T20:16:18.159" v="290" actId="14100"/>
          <ac:spMkLst>
            <pc:docMk/>
            <pc:sldMk cId="2289862152" sldId="2147472046"/>
            <ac:spMk id="55" creationId="{F167227E-02B8-9CBD-57C2-1FE2CC1C0577}"/>
          </ac:spMkLst>
        </pc:spChg>
        <pc:spChg chg="mod">
          <ac:chgData name="Edgard" userId="1da6dde4-7cd4-47d1-b037-d62d00b7d62c" providerId="ADAL" clId="{F1B29925-097B-4953-A318-AA965D5B4B60}" dt="2024-05-31T20:16:15.421" v="289" actId="14100"/>
          <ac:spMkLst>
            <pc:docMk/>
            <pc:sldMk cId="2289862152" sldId="2147472046"/>
            <ac:spMk id="56" creationId="{77E2E9ED-B4F1-CCDD-16A8-98BE63859007}"/>
          </ac:spMkLst>
        </pc:spChg>
        <pc:spChg chg="mod">
          <ac:chgData name="Edgard" userId="1da6dde4-7cd4-47d1-b037-d62d00b7d62c" providerId="ADAL" clId="{F1B29925-097B-4953-A318-AA965D5B4B60}" dt="2024-05-31T20:15:44.651" v="276" actId="1035"/>
          <ac:spMkLst>
            <pc:docMk/>
            <pc:sldMk cId="2289862152" sldId="2147472046"/>
            <ac:spMk id="59" creationId="{8CB59FB8-95FC-32D4-7B57-A9303073D33A}"/>
          </ac:spMkLst>
        </pc:spChg>
        <pc:spChg chg="mod">
          <ac:chgData name="Edgard" userId="1da6dde4-7cd4-47d1-b037-d62d00b7d62c" providerId="ADAL" clId="{F1B29925-097B-4953-A318-AA965D5B4B60}" dt="2024-05-31T20:15:44.651" v="276" actId="1035"/>
          <ac:spMkLst>
            <pc:docMk/>
            <pc:sldMk cId="2289862152" sldId="2147472046"/>
            <ac:spMk id="60" creationId="{431CF5DE-66E6-0394-6DC4-C06CF924219A}"/>
          </ac:spMkLst>
        </pc:spChg>
        <pc:spChg chg="mod">
          <ac:chgData name="Edgard" userId="1da6dde4-7cd4-47d1-b037-d62d00b7d62c" providerId="ADAL" clId="{F1B29925-097B-4953-A318-AA965D5B4B60}" dt="2024-05-31T20:15:44.651" v="276" actId="1035"/>
          <ac:spMkLst>
            <pc:docMk/>
            <pc:sldMk cId="2289862152" sldId="2147472046"/>
            <ac:spMk id="62" creationId="{E25F0B73-6FF2-4301-A30B-EA1EAA69E1C3}"/>
          </ac:spMkLst>
        </pc:spChg>
        <pc:spChg chg="mod">
          <ac:chgData name="Edgard" userId="1da6dde4-7cd4-47d1-b037-d62d00b7d62c" providerId="ADAL" clId="{F1B29925-097B-4953-A318-AA965D5B4B60}" dt="2024-05-31T20:15:44.651" v="276" actId="1035"/>
          <ac:spMkLst>
            <pc:docMk/>
            <pc:sldMk cId="2289862152" sldId="2147472046"/>
            <ac:spMk id="63" creationId="{0762FD5E-20BD-11C6-0B2C-C81C8E19BCAA}"/>
          </ac:spMkLst>
        </pc:spChg>
        <pc:spChg chg="mod">
          <ac:chgData name="Edgard" userId="1da6dde4-7cd4-47d1-b037-d62d00b7d62c" providerId="ADAL" clId="{F1B29925-097B-4953-A318-AA965D5B4B60}" dt="2024-05-31T20:15:44.651" v="276" actId="1035"/>
          <ac:spMkLst>
            <pc:docMk/>
            <pc:sldMk cId="2289862152" sldId="2147472046"/>
            <ac:spMk id="64" creationId="{CB0AAC68-6605-0BD6-E68D-425CF48C7204}"/>
          </ac:spMkLst>
        </pc:spChg>
        <pc:spChg chg="mod">
          <ac:chgData name="Edgard" userId="1da6dde4-7cd4-47d1-b037-d62d00b7d62c" providerId="ADAL" clId="{F1B29925-097B-4953-A318-AA965D5B4B60}" dt="2024-05-31T20:15:44.651" v="276" actId="1035"/>
          <ac:spMkLst>
            <pc:docMk/>
            <pc:sldMk cId="2289862152" sldId="2147472046"/>
            <ac:spMk id="65" creationId="{2718B131-0C18-561A-B762-93D6F7D7E1C9}"/>
          </ac:spMkLst>
        </pc:spChg>
        <pc:spChg chg="mod">
          <ac:chgData name="Edgard" userId="1da6dde4-7cd4-47d1-b037-d62d00b7d62c" providerId="ADAL" clId="{F1B29925-097B-4953-A318-AA965D5B4B60}" dt="2024-05-31T20:15:44.651" v="276" actId="1035"/>
          <ac:spMkLst>
            <pc:docMk/>
            <pc:sldMk cId="2289862152" sldId="2147472046"/>
            <ac:spMk id="68" creationId="{669C2935-CA0C-2413-E965-76C812B34C2F}"/>
          </ac:spMkLst>
        </pc:spChg>
        <pc:spChg chg="mod">
          <ac:chgData name="Edgard" userId="1da6dde4-7cd4-47d1-b037-d62d00b7d62c" providerId="ADAL" clId="{F1B29925-097B-4953-A318-AA965D5B4B60}" dt="2024-05-31T20:15:44.651" v="276" actId="1035"/>
          <ac:spMkLst>
            <pc:docMk/>
            <pc:sldMk cId="2289862152" sldId="2147472046"/>
            <ac:spMk id="69" creationId="{89CA05F8-93BA-43C0-2ED4-91C2E7ADA41B}"/>
          </ac:spMkLst>
        </pc:spChg>
        <pc:spChg chg="mod">
          <ac:chgData name="Edgard" userId="1da6dde4-7cd4-47d1-b037-d62d00b7d62c" providerId="ADAL" clId="{F1B29925-097B-4953-A318-AA965D5B4B60}" dt="2024-05-31T20:15:44.651" v="276" actId="1035"/>
          <ac:spMkLst>
            <pc:docMk/>
            <pc:sldMk cId="2289862152" sldId="2147472046"/>
            <ac:spMk id="70" creationId="{4787C56A-FBA4-7271-1B4F-F41E5F756101}"/>
          </ac:spMkLst>
        </pc:spChg>
        <pc:spChg chg="mod">
          <ac:chgData name="Edgard" userId="1da6dde4-7cd4-47d1-b037-d62d00b7d62c" providerId="ADAL" clId="{F1B29925-097B-4953-A318-AA965D5B4B60}" dt="2024-05-31T20:15:44.651" v="276" actId="1035"/>
          <ac:spMkLst>
            <pc:docMk/>
            <pc:sldMk cId="2289862152" sldId="2147472046"/>
            <ac:spMk id="73" creationId="{EE5D7A36-ABA5-BE60-2F10-250CC2CEA07E}"/>
          </ac:spMkLst>
        </pc:spChg>
        <pc:spChg chg="mod">
          <ac:chgData name="Edgard" userId="1da6dde4-7cd4-47d1-b037-d62d00b7d62c" providerId="ADAL" clId="{F1B29925-097B-4953-A318-AA965D5B4B60}" dt="2024-05-31T20:15:44.651" v="276" actId="1035"/>
          <ac:spMkLst>
            <pc:docMk/>
            <pc:sldMk cId="2289862152" sldId="2147472046"/>
            <ac:spMk id="74" creationId="{9798CCB9-63E9-2372-FE97-43B7E575CA71}"/>
          </ac:spMkLst>
        </pc:spChg>
        <pc:spChg chg="mod">
          <ac:chgData name="Edgard" userId="1da6dde4-7cd4-47d1-b037-d62d00b7d62c" providerId="ADAL" clId="{F1B29925-097B-4953-A318-AA965D5B4B60}" dt="2024-05-31T20:15:44.651" v="276" actId="1035"/>
          <ac:spMkLst>
            <pc:docMk/>
            <pc:sldMk cId="2289862152" sldId="2147472046"/>
            <ac:spMk id="75" creationId="{CC42A226-FED1-3A41-1E96-3741CD86DECD}"/>
          </ac:spMkLst>
        </pc:spChg>
        <pc:spChg chg="mod">
          <ac:chgData name="Edgard" userId="1da6dde4-7cd4-47d1-b037-d62d00b7d62c" providerId="ADAL" clId="{F1B29925-097B-4953-A318-AA965D5B4B60}" dt="2024-05-31T20:16:12.081" v="288" actId="403"/>
          <ac:spMkLst>
            <pc:docMk/>
            <pc:sldMk cId="2289862152" sldId="2147472046"/>
            <ac:spMk id="78" creationId="{384F6FB2-8686-B8D0-ADCE-BA680F9464E9}"/>
          </ac:spMkLst>
        </pc:spChg>
        <pc:spChg chg="mod">
          <ac:chgData name="Edgard" userId="1da6dde4-7cd4-47d1-b037-d62d00b7d62c" providerId="ADAL" clId="{F1B29925-097B-4953-A318-AA965D5B4B60}" dt="2024-05-31T20:15:44.651" v="276" actId="1035"/>
          <ac:spMkLst>
            <pc:docMk/>
            <pc:sldMk cId="2289862152" sldId="2147472046"/>
            <ac:spMk id="79" creationId="{2731F8D9-0B70-869F-4071-446CD44F7C59}"/>
          </ac:spMkLst>
        </pc:spChg>
        <pc:spChg chg="mod">
          <ac:chgData name="Edgard" userId="1da6dde4-7cd4-47d1-b037-d62d00b7d62c" providerId="ADAL" clId="{F1B29925-097B-4953-A318-AA965D5B4B60}" dt="2024-05-31T20:15:44.651" v="276" actId="1035"/>
          <ac:spMkLst>
            <pc:docMk/>
            <pc:sldMk cId="2289862152" sldId="2147472046"/>
            <ac:spMk id="80" creationId="{56723895-45D0-8354-2689-2C1996308EEB}"/>
          </ac:spMkLst>
        </pc:spChg>
        <pc:spChg chg="mod">
          <ac:chgData name="Edgard" userId="1da6dde4-7cd4-47d1-b037-d62d00b7d62c" providerId="ADAL" clId="{F1B29925-097B-4953-A318-AA965D5B4B60}" dt="2024-05-31T20:15:44.651" v="276" actId="1035"/>
          <ac:spMkLst>
            <pc:docMk/>
            <pc:sldMk cId="2289862152" sldId="2147472046"/>
            <ac:spMk id="83" creationId="{CFB12D5C-F44F-2762-F59E-54993E42FAF2}"/>
          </ac:spMkLst>
        </pc:spChg>
        <pc:spChg chg="mod">
          <ac:chgData name="Edgard" userId="1da6dde4-7cd4-47d1-b037-d62d00b7d62c" providerId="ADAL" clId="{F1B29925-097B-4953-A318-AA965D5B4B60}" dt="2024-05-31T20:15:44.651" v="276" actId="1035"/>
          <ac:spMkLst>
            <pc:docMk/>
            <pc:sldMk cId="2289862152" sldId="2147472046"/>
            <ac:spMk id="84" creationId="{6FF4EE45-FFE3-E386-0F5B-626C036EDA25}"/>
          </ac:spMkLst>
        </pc:spChg>
        <pc:spChg chg="mod">
          <ac:chgData name="Edgard" userId="1da6dde4-7cd4-47d1-b037-d62d00b7d62c" providerId="ADAL" clId="{F1B29925-097B-4953-A318-AA965D5B4B60}" dt="2024-05-31T20:15:44.651" v="276" actId="1035"/>
          <ac:spMkLst>
            <pc:docMk/>
            <pc:sldMk cId="2289862152" sldId="2147472046"/>
            <ac:spMk id="85" creationId="{08C86D45-8C5A-4E52-7401-5DA7845D4709}"/>
          </ac:spMkLst>
        </pc:spChg>
        <pc:spChg chg="mod">
          <ac:chgData name="Edgard" userId="1da6dde4-7cd4-47d1-b037-d62d00b7d62c" providerId="ADAL" clId="{F1B29925-097B-4953-A318-AA965D5B4B60}" dt="2024-05-31T20:15:44.651" v="276" actId="1035"/>
          <ac:spMkLst>
            <pc:docMk/>
            <pc:sldMk cId="2289862152" sldId="2147472046"/>
            <ac:spMk id="86" creationId="{4E28B15B-DAC4-2176-173F-07E67506687B}"/>
          </ac:spMkLst>
        </pc:spChg>
        <pc:spChg chg="mod">
          <ac:chgData name="Edgard" userId="1da6dde4-7cd4-47d1-b037-d62d00b7d62c" providerId="ADAL" clId="{F1B29925-097B-4953-A318-AA965D5B4B60}" dt="2024-05-31T20:15:44.651" v="276" actId="1035"/>
          <ac:spMkLst>
            <pc:docMk/>
            <pc:sldMk cId="2289862152" sldId="2147472046"/>
            <ac:spMk id="88" creationId="{E4BA4378-CEAC-FBA2-D8EB-F52FC387E55C}"/>
          </ac:spMkLst>
        </pc:spChg>
        <pc:spChg chg="mod">
          <ac:chgData name="Edgard" userId="1da6dde4-7cd4-47d1-b037-d62d00b7d62c" providerId="ADAL" clId="{F1B29925-097B-4953-A318-AA965D5B4B60}" dt="2024-05-31T20:15:44.651" v="276" actId="1035"/>
          <ac:spMkLst>
            <pc:docMk/>
            <pc:sldMk cId="2289862152" sldId="2147472046"/>
            <ac:spMk id="89" creationId="{2C956729-2D09-52F5-E81C-02B2ABD1723B}"/>
          </ac:spMkLst>
        </pc:spChg>
        <pc:spChg chg="mod">
          <ac:chgData name="Edgard" userId="1da6dde4-7cd4-47d1-b037-d62d00b7d62c" providerId="ADAL" clId="{F1B29925-097B-4953-A318-AA965D5B4B60}" dt="2024-05-31T20:15:44.651" v="276" actId="1035"/>
          <ac:spMkLst>
            <pc:docMk/>
            <pc:sldMk cId="2289862152" sldId="2147472046"/>
            <ac:spMk id="90" creationId="{346D163F-D486-BA30-30A0-B485D6ACB218}"/>
          </ac:spMkLst>
        </pc:spChg>
        <pc:spChg chg="mod">
          <ac:chgData name="Edgard" userId="1da6dde4-7cd4-47d1-b037-d62d00b7d62c" providerId="ADAL" clId="{F1B29925-097B-4953-A318-AA965D5B4B60}" dt="2024-05-31T20:12:13.211" v="158" actId="14100"/>
          <ac:spMkLst>
            <pc:docMk/>
            <pc:sldMk cId="2289862152" sldId="2147472046"/>
            <ac:spMk id="92" creationId="{CCAF06A8-BC63-CB80-B46A-8618046AFB4A}"/>
          </ac:spMkLst>
        </pc:spChg>
        <pc:spChg chg="mod">
          <ac:chgData name="Edgard" userId="1da6dde4-7cd4-47d1-b037-d62d00b7d62c" providerId="ADAL" clId="{F1B29925-097B-4953-A318-AA965D5B4B60}" dt="2024-05-31T20:15:44.651" v="276" actId="1035"/>
          <ac:spMkLst>
            <pc:docMk/>
            <pc:sldMk cId="2289862152" sldId="2147472046"/>
            <ac:spMk id="149" creationId="{94C62421-1B65-5A3D-E467-FF01F3CBDD04}"/>
          </ac:spMkLst>
        </pc:spChg>
        <pc:spChg chg="mod">
          <ac:chgData name="Edgard" userId="1da6dde4-7cd4-47d1-b037-d62d00b7d62c" providerId="ADAL" clId="{F1B29925-097B-4953-A318-AA965D5B4B60}" dt="2024-05-31T20:15:44.651" v="276" actId="1035"/>
          <ac:spMkLst>
            <pc:docMk/>
            <pc:sldMk cId="2289862152" sldId="2147472046"/>
            <ac:spMk id="150" creationId="{7CDF1259-CCF9-F7A6-2485-831E9D934104}"/>
          </ac:spMkLst>
        </pc:spChg>
        <pc:spChg chg="mod">
          <ac:chgData name="Edgard" userId="1da6dde4-7cd4-47d1-b037-d62d00b7d62c" providerId="ADAL" clId="{F1B29925-097B-4953-A318-AA965D5B4B60}" dt="2024-05-31T20:15:55.220" v="286" actId="1036"/>
          <ac:spMkLst>
            <pc:docMk/>
            <pc:sldMk cId="2289862152" sldId="2147472046"/>
            <ac:spMk id="152" creationId="{8453AAF7-7D39-F0EB-4C39-B78F8FE4BB59}"/>
          </ac:spMkLst>
        </pc:spChg>
        <pc:spChg chg="mod">
          <ac:chgData name="Edgard" userId="1da6dde4-7cd4-47d1-b037-d62d00b7d62c" providerId="ADAL" clId="{F1B29925-097B-4953-A318-AA965D5B4B60}" dt="2024-05-31T20:15:44.651" v="276" actId="1035"/>
          <ac:spMkLst>
            <pc:docMk/>
            <pc:sldMk cId="2289862152" sldId="2147472046"/>
            <ac:spMk id="153" creationId="{59686A7E-1859-33C4-6AD9-64C7F0D31E42}"/>
          </ac:spMkLst>
        </pc:spChg>
        <pc:spChg chg="mod">
          <ac:chgData name="Edgard" userId="1da6dde4-7cd4-47d1-b037-d62d00b7d62c" providerId="ADAL" clId="{F1B29925-097B-4953-A318-AA965D5B4B60}" dt="2024-05-31T20:15:44.651" v="276" actId="1035"/>
          <ac:spMkLst>
            <pc:docMk/>
            <pc:sldMk cId="2289862152" sldId="2147472046"/>
            <ac:spMk id="154" creationId="{B3CB9B25-7807-8A4C-2493-F015F6842E0B}"/>
          </ac:spMkLst>
        </pc:spChg>
        <pc:spChg chg="mod">
          <ac:chgData name="Edgard" userId="1da6dde4-7cd4-47d1-b037-d62d00b7d62c" providerId="ADAL" clId="{F1B29925-097B-4953-A318-AA965D5B4B60}" dt="2024-05-31T20:15:44.651" v="276" actId="1035"/>
          <ac:spMkLst>
            <pc:docMk/>
            <pc:sldMk cId="2289862152" sldId="2147472046"/>
            <ac:spMk id="155" creationId="{1E268273-478B-7F24-47A3-F6A1F16A9005}"/>
          </ac:spMkLst>
        </pc:spChg>
        <pc:spChg chg="mod">
          <ac:chgData name="Edgard" userId="1da6dde4-7cd4-47d1-b037-d62d00b7d62c" providerId="ADAL" clId="{F1B29925-097B-4953-A318-AA965D5B4B60}" dt="2024-05-31T20:15:44.651" v="276" actId="1035"/>
          <ac:spMkLst>
            <pc:docMk/>
            <pc:sldMk cId="2289862152" sldId="2147472046"/>
            <ac:spMk id="156" creationId="{59E8C92A-ED93-BD85-5813-2FCDA40CFEC9}"/>
          </ac:spMkLst>
        </pc:spChg>
        <pc:spChg chg="mod">
          <ac:chgData name="Edgard" userId="1da6dde4-7cd4-47d1-b037-d62d00b7d62c" providerId="ADAL" clId="{F1B29925-097B-4953-A318-AA965D5B4B60}" dt="2024-05-31T20:15:44.651" v="276" actId="1035"/>
          <ac:spMkLst>
            <pc:docMk/>
            <pc:sldMk cId="2289862152" sldId="2147472046"/>
            <ac:spMk id="157" creationId="{9AC09B42-D6CD-5C2C-48A8-A24C00FC75CF}"/>
          </ac:spMkLst>
        </pc:spChg>
        <pc:spChg chg="mod">
          <ac:chgData name="Edgard" userId="1da6dde4-7cd4-47d1-b037-d62d00b7d62c" providerId="ADAL" clId="{F1B29925-097B-4953-A318-AA965D5B4B60}" dt="2024-05-31T20:15:44.651" v="276" actId="1035"/>
          <ac:spMkLst>
            <pc:docMk/>
            <pc:sldMk cId="2289862152" sldId="2147472046"/>
            <ac:spMk id="158" creationId="{C263C286-3881-A380-FDB6-004B2213DD8D}"/>
          </ac:spMkLst>
        </pc:spChg>
        <pc:spChg chg="mod">
          <ac:chgData name="Edgard" userId="1da6dde4-7cd4-47d1-b037-d62d00b7d62c" providerId="ADAL" clId="{F1B29925-097B-4953-A318-AA965D5B4B60}" dt="2024-05-31T20:15:44.651" v="276" actId="1035"/>
          <ac:spMkLst>
            <pc:docMk/>
            <pc:sldMk cId="2289862152" sldId="2147472046"/>
            <ac:spMk id="159" creationId="{00AA612B-035A-CC10-0C88-8BEBD9CDABB0}"/>
          </ac:spMkLst>
        </pc:spChg>
        <pc:spChg chg="mod">
          <ac:chgData name="Edgard" userId="1da6dde4-7cd4-47d1-b037-d62d00b7d62c" providerId="ADAL" clId="{F1B29925-097B-4953-A318-AA965D5B4B60}" dt="2024-05-31T20:15:44.651" v="276" actId="1035"/>
          <ac:spMkLst>
            <pc:docMk/>
            <pc:sldMk cId="2289862152" sldId="2147472046"/>
            <ac:spMk id="160" creationId="{F8330E77-1E4A-C415-EFA5-36D68CC2A472}"/>
          </ac:spMkLst>
        </pc:spChg>
        <pc:spChg chg="mod">
          <ac:chgData name="Edgard" userId="1da6dde4-7cd4-47d1-b037-d62d00b7d62c" providerId="ADAL" clId="{F1B29925-097B-4953-A318-AA965D5B4B60}" dt="2024-05-31T20:15:44.651" v="276" actId="1035"/>
          <ac:spMkLst>
            <pc:docMk/>
            <pc:sldMk cId="2289862152" sldId="2147472046"/>
            <ac:spMk id="167" creationId="{353D501C-89BF-9329-5763-B31D294AE1CB}"/>
          </ac:spMkLst>
        </pc:spChg>
        <pc:spChg chg="mod">
          <ac:chgData name="Edgard" userId="1da6dde4-7cd4-47d1-b037-d62d00b7d62c" providerId="ADAL" clId="{F1B29925-097B-4953-A318-AA965D5B4B60}" dt="2024-05-31T20:15:44.651" v="276" actId="1035"/>
          <ac:spMkLst>
            <pc:docMk/>
            <pc:sldMk cId="2289862152" sldId="2147472046"/>
            <ac:spMk id="171" creationId="{54B963E3-BEDB-45DF-4BEC-E9FF9D116410}"/>
          </ac:spMkLst>
        </pc:spChg>
        <pc:spChg chg="mod">
          <ac:chgData name="Edgard" userId="1da6dde4-7cd4-47d1-b037-d62d00b7d62c" providerId="ADAL" clId="{F1B29925-097B-4953-A318-AA965D5B4B60}" dt="2024-05-31T20:15:44.651" v="276" actId="1035"/>
          <ac:spMkLst>
            <pc:docMk/>
            <pc:sldMk cId="2289862152" sldId="2147472046"/>
            <ac:spMk id="175" creationId="{4268571E-3C1D-1509-E6D1-054A2DC0E880}"/>
          </ac:spMkLst>
        </pc:spChg>
        <pc:spChg chg="mod">
          <ac:chgData name="Edgard" userId="1da6dde4-7cd4-47d1-b037-d62d00b7d62c" providerId="ADAL" clId="{F1B29925-097B-4953-A318-AA965D5B4B60}" dt="2024-05-31T20:15:44.651" v="276" actId="1035"/>
          <ac:spMkLst>
            <pc:docMk/>
            <pc:sldMk cId="2289862152" sldId="2147472046"/>
            <ac:spMk id="179" creationId="{69B11B19-3960-906A-0D2D-CCF174C36C6D}"/>
          </ac:spMkLst>
        </pc:spChg>
        <pc:spChg chg="mod">
          <ac:chgData name="Edgard" userId="1da6dde4-7cd4-47d1-b037-d62d00b7d62c" providerId="ADAL" clId="{F1B29925-097B-4953-A318-AA965D5B4B60}" dt="2024-05-31T20:15:44.651" v="276" actId="1035"/>
          <ac:spMkLst>
            <pc:docMk/>
            <pc:sldMk cId="2289862152" sldId="2147472046"/>
            <ac:spMk id="183" creationId="{B3EEE3D0-75AF-C598-A2C3-3AE15B740FCE}"/>
          </ac:spMkLst>
        </pc:spChg>
        <pc:spChg chg="mod">
          <ac:chgData name="Edgard" userId="1da6dde4-7cd4-47d1-b037-d62d00b7d62c" providerId="ADAL" clId="{F1B29925-097B-4953-A318-AA965D5B4B60}" dt="2024-05-31T20:15:44.651" v="276" actId="1035"/>
          <ac:spMkLst>
            <pc:docMk/>
            <pc:sldMk cId="2289862152" sldId="2147472046"/>
            <ac:spMk id="184" creationId="{FD59AF4D-E0BB-5F18-D9D8-2FFE28CDE1D2}"/>
          </ac:spMkLst>
        </pc:spChg>
        <pc:spChg chg="mod">
          <ac:chgData name="Edgard" userId="1da6dde4-7cd4-47d1-b037-d62d00b7d62c" providerId="ADAL" clId="{F1B29925-097B-4953-A318-AA965D5B4B60}" dt="2024-05-31T20:15:44.651" v="276" actId="1035"/>
          <ac:spMkLst>
            <pc:docMk/>
            <pc:sldMk cId="2289862152" sldId="2147472046"/>
            <ac:spMk id="188" creationId="{011C45D6-8524-69BF-5880-8D008F46213E}"/>
          </ac:spMkLst>
        </pc:spChg>
        <pc:spChg chg="mod">
          <ac:chgData name="Edgard" userId="1da6dde4-7cd4-47d1-b037-d62d00b7d62c" providerId="ADAL" clId="{F1B29925-097B-4953-A318-AA965D5B4B60}" dt="2024-05-31T20:15:44.651" v="276" actId="1035"/>
          <ac:spMkLst>
            <pc:docMk/>
            <pc:sldMk cId="2289862152" sldId="2147472046"/>
            <ac:spMk id="189" creationId="{6EF86189-C2D3-775C-58DD-7B24FE62F779}"/>
          </ac:spMkLst>
        </pc:spChg>
        <pc:spChg chg="mod">
          <ac:chgData name="Edgard" userId="1da6dde4-7cd4-47d1-b037-d62d00b7d62c" providerId="ADAL" clId="{F1B29925-097B-4953-A318-AA965D5B4B60}" dt="2024-05-31T20:12:18.321" v="159" actId="403"/>
          <ac:spMkLst>
            <pc:docMk/>
            <pc:sldMk cId="2289862152" sldId="2147472046"/>
            <ac:spMk id="190" creationId="{A097B97C-1B18-F224-8E44-165AECDB8220}"/>
          </ac:spMkLst>
        </pc:spChg>
        <pc:grpChg chg="mod">
          <ac:chgData name="Edgard" userId="1da6dde4-7cd4-47d1-b037-d62d00b7d62c" providerId="ADAL" clId="{F1B29925-097B-4953-A318-AA965D5B4B60}" dt="2024-05-31T20:15:44.651" v="276" actId="1035"/>
          <ac:grpSpMkLst>
            <pc:docMk/>
            <pc:sldMk cId="2289862152" sldId="2147472046"/>
            <ac:grpSpMk id="161" creationId="{AD39F32A-9040-7ECF-47CC-867A50CF70DC}"/>
          </ac:grpSpMkLst>
        </pc:grpChg>
        <pc:grpChg chg="mod">
          <ac:chgData name="Edgard" userId="1da6dde4-7cd4-47d1-b037-d62d00b7d62c" providerId="ADAL" clId="{F1B29925-097B-4953-A318-AA965D5B4B60}" dt="2024-05-31T20:15:44.651" v="276" actId="1035"/>
          <ac:grpSpMkLst>
            <pc:docMk/>
            <pc:sldMk cId="2289862152" sldId="2147472046"/>
            <ac:grpSpMk id="164" creationId="{454DA480-5EE8-A0FE-601B-B9E2B7FAAF02}"/>
          </ac:grpSpMkLst>
        </pc:grpChg>
        <pc:grpChg chg="mod">
          <ac:chgData name="Edgard" userId="1da6dde4-7cd4-47d1-b037-d62d00b7d62c" providerId="ADAL" clId="{F1B29925-097B-4953-A318-AA965D5B4B60}" dt="2024-05-31T20:15:44.651" v="276" actId="1035"/>
          <ac:grpSpMkLst>
            <pc:docMk/>
            <pc:sldMk cId="2289862152" sldId="2147472046"/>
            <ac:grpSpMk id="168" creationId="{51D367B4-9494-3662-ECEB-19EA94187C07}"/>
          </ac:grpSpMkLst>
        </pc:grpChg>
        <pc:grpChg chg="mod">
          <ac:chgData name="Edgard" userId="1da6dde4-7cd4-47d1-b037-d62d00b7d62c" providerId="ADAL" clId="{F1B29925-097B-4953-A318-AA965D5B4B60}" dt="2024-05-31T20:15:44.651" v="276" actId="1035"/>
          <ac:grpSpMkLst>
            <pc:docMk/>
            <pc:sldMk cId="2289862152" sldId="2147472046"/>
            <ac:grpSpMk id="172" creationId="{EA991A4F-A896-66C2-07F2-8208B36F19B6}"/>
          </ac:grpSpMkLst>
        </pc:grpChg>
        <pc:grpChg chg="mod">
          <ac:chgData name="Edgard" userId="1da6dde4-7cd4-47d1-b037-d62d00b7d62c" providerId="ADAL" clId="{F1B29925-097B-4953-A318-AA965D5B4B60}" dt="2024-05-31T20:15:44.651" v="276" actId="1035"/>
          <ac:grpSpMkLst>
            <pc:docMk/>
            <pc:sldMk cId="2289862152" sldId="2147472046"/>
            <ac:grpSpMk id="176" creationId="{08D966FB-B4C7-7B9D-933D-5904A2FAC5E7}"/>
          </ac:grpSpMkLst>
        </pc:grpChg>
        <pc:grpChg chg="mod">
          <ac:chgData name="Edgard" userId="1da6dde4-7cd4-47d1-b037-d62d00b7d62c" providerId="ADAL" clId="{F1B29925-097B-4953-A318-AA965D5B4B60}" dt="2024-05-31T20:15:44.651" v="276" actId="1035"/>
          <ac:grpSpMkLst>
            <pc:docMk/>
            <pc:sldMk cId="2289862152" sldId="2147472046"/>
            <ac:grpSpMk id="180" creationId="{FB7691B4-1AE7-C878-1B3E-BF64DAFA8197}"/>
          </ac:grpSpMkLst>
        </pc:grpChg>
        <pc:grpChg chg="mod">
          <ac:chgData name="Edgard" userId="1da6dde4-7cd4-47d1-b037-d62d00b7d62c" providerId="ADAL" clId="{F1B29925-097B-4953-A318-AA965D5B4B60}" dt="2024-05-31T20:15:44.651" v="276" actId="1035"/>
          <ac:grpSpMkLst>
            <pc:docMk/>
            <pc:sldMk cId="2289862152" sldId="2147472046"/>
            <ac:grpSpMk id="185" creationId="{E1E08024-C543-7DAE-1F5F-81A6551B2865}"/>
          </ac:grpSpMkLst>
        </pc:grpChg>
        <pc:graphicFrameChg chg="mod">
          <ac:chgData name="Edgard" userId="1da6dde4-7cd4-47d1-b037-d62d00b7d62c" providerId="ADAL" clId="{F1B29925-097B-4953-A318-AA965D5B4B60}" dt="2024-05-31T20:16:24.646" v="294" actId="403"/>
          <ac:graphicFrameMkLst>
            <pc:docMk/>
            <pc:sldMk cId="2289862152" sldId="2147472046"/>
            <ac:graphicFrameMk id="15" creationId="{D7514494-4889-7604-B986-F6D88643B2FE}"/>
          </ac:graphicFrameMkLst>
        </pc:graphicFrameChg>
        <pc:graphicFrameChg chg="mod">
          <ac:chgData name="Edgard" userId="1da6dde4-7cd4-47d1-b037-d62d00b7d62c" providerId="ADAL" clId="{F1B29925-097B-4953-A318-AA965D5B4B60}" dt="2024-05-31T20:15:55.220" v="286" actId="1036"/>
          <ac:graphicFrameMkLst>
            <pc:docMk/>
            <pc:sldMk cId="2289862152" sldId="2147472046"/>
            <ac:graphicFrameMk id="151" creationId="{9B7F6BA2-2191-65CB-810A-A80DD36021E9}"/>
          </ac:graphicFrameMkLst>
        </pc:graphicFrameChg>
        <pc:picChg chg="mod">
          <ac:chgData name="Edgard" userId="1da6dde4-7cd4-47d1-b037-d62d00b7d62c" providerId="ADAL" clId="{F1B29925-097B-4953-A318-AA965D5B4B60}" dt="2024-05-31T20:15:25.148" v="235" actId="1036"/>
          <ac:picMkLst>
            <pc:docMk/>
            <pc:sldMk cId="2289862152" sldId="2147472046"/>
            <ac:picMk id="132" creationId="{536F320A-9476-9B9E-D3B9-C5672ADB5054}"/>
          </ac:picMkLst>
        </pc:picChg>
      </pc:sldChg>
      <pc:sldChg chg="add del">
        <pc:chgData name="Edgard" userId="1da6dde4-7cd4-47d1-b037-d62d00b7d62c" providerId="ADAL" clId="{F1B29925-097B-4953-A318-AA965D5B4B60}" dt="2024-05-31T20:26:03.362" v="512" actId="47"/>
        <pc:sldMkLst>
          <pc:docMk/>
          <pc:sldMk cId="3126876722" sldId="2147472046"/>
        </pc:sldMkLst>
      </pc:sldChg>
    </pc:docChg>
  </pc:docChgLst>
  <pc:docChgLst>
    <pc:chgData name="Edgard Morato" userId="1da6dde4-7cd4-47d1-b037-d62d00b7d62c" providerId="ADAL" clId="{F1B29925-097B-4953-A318-AA965D5B4B60}"/>
    <pc:docChg chg="undo custSel addSld delSld modSld sldOrd addSection delSection modSection">
      <pc:chgData name="Edgard Morato" userId="1da6dde4-7cd4-47d1-b037-d62d00b7d62c" providerId="ADAL" clId="{F1B29925-097B-4953-A318-AA965D5B4B60}" dt="2024-06-07T18:53:41.421" v="16813" actId="14100"/>
      <pc:docMkLst>
        <pc:docMk/>
      </pc:docMkLst>
      <pc:sldChg chg="addSp delSp modSp mod modNotesTx">
        <pc:chgData name="Edgard Morato" userId="1da6dde4-7cd4-47d1-b037-d62d00b7d62c" providerId="ADAL" clId="{F1B29925-097B-4953-A318-AA965D5B4B60}" dt="2024-06-06T21:22:47.575" v="13707" actId="20577"/>
        <pc:sldMkLst>
          <pc:docMk/>
          <pc:sldMk cId="3319366197" sldId="397"/>
        </pc:sldMkLst>
        <pc:spChg chg="add del mod">
          <ac:chgData name="Edgard Morato" userId="1da6dde4-7cd4-47d1-b037-d62d00b7d62c" providerId="ADAL" clId="{F1B29925-097B-4953-A318-AA965D5B4B60}" dt="2024-06-06T17:48:56.061" v="12552"/>
          <ac:spMkLst>
            <pc:docMk/>
            <pc:sldMk cId="3319366197" sldId="397"/>
            <ac:spMk id="2" creationId="{0E9085A8-B126-0EBA-6E1A-40BFF9E4517E}"/>
          </ac:spMkLst>
        </pc:spChg>
        <pc:spChg chg="add del mod">
          <ac:chgData name="Edgard Morato" userId="1da6dde4-7cd4-47d1-b037-d62d00b7d62c" providerId="ADAL" clId="{F1B29925-097B-4953-A318-AA965D5B4B60}" dt="2024-06-04T13:30:56.703" v="7" actId="478"/>
          <ac:spMkLst>
            <pc:docMk/>
            <pc:sldMk cId="3319366197" sldId="397"/>
            <ac:spMk id="2" creationId="{C90243A1-31B4-B69D-4D36-E105522D1F64}"/>
          </ac:spMkLst>
        </pc:spChg>
        <pc:spChg chg="mod">
          <ac:chgData name="Edgard Morato" userId="1da6dde4-7cd4-47d1-b037-d62d00b7d62c" providerId="ADAL" clId="{F1B29925-097B-4953-A318-AA965D5B4B60}" dt="2024-06-06T21:22:47.575" v="13707" actId="20577"/>
          <ac:spMkLst>
            <pc:docMk/>
            <pc:sldMk cId="3319366197" sldId="397"/>
            <ac:spMk id="6" creationId="{FD890E01-8982-21A4-03CD-7F1D6336483D}"/>
          </ac:spMkLst>
        </pc:spChg>
        <pc:spChg chg="mod">
          <ac:chgData name="Edgard Morato" userId="1da6dde4-7cd4-47d1-b037-d62d00b7d62c" providerId="ADAL" clId="{F1B29925-097B-4953-A318-AA965D5B4B60}" dt="2024-06-05T19:04:08.909" v="8483" actId="20577"/>
          <ac:spMkLst>
            <pc:docMk/>
            <pc:sldMk cId="3319366197" sldId="397"/>
            <ac:spMk id="122" creationId="{296B10A4-8B71-4263-8CDB-23D5AC3FA51E}"/>
          </ac:spMkLst>
        </pc:spChg>
        <pc:graphicFrameChg chg="mod modGraphic">
          <ac:chgData name="Edgard Morato" userId="1da6dde4-7cd4-47d1-b037-d62d00b7d62c" providerId="ADAL" clId="{F1B29925-097B-4953-A318-AA965D5B4B60}" dt="2024-06-05T20:33:53.081" v="9466" actId="207"/>
          <ac:graphicFrameMkLst>
            <pc:docMk/>
            <pc:sldMk cId="3319366197" sldId="397"/>
            <ac:graphicFrameMk id="71" creationId="{CFB1623C-3EAA-402A-A3B5-6E1B1F8C72C5}"/>
          </ac:graphicFrameMkLst>
        </pc:graphicFrameChg>
        <pc:picChg chg="mod modCrop">
          <ac:chgData name="Edgard Morato" userId="1da6dde4-7cd4-47d1-b037-d62d00b7d62c" providerId="ADAL" clId="{F1B29925-097B-4953-A318-AA965D5B4B60}" dt="2024-06-04T17:37:38.064" v="1327" actId="1036"/>
          <ac:picMkLst>
            <pc:docMk/>
            <pc:sldMk cId="3319366197" sldId="397"/>
            <ac:picMk id="10" creationId="{A4F82C01-2548-447F-818B-F1F0CCEAEB73}"/>
          </ac:picMkLst>
        </pc:picChg>
        <pc:picChg chg="mod">
          <ac:chgData name="Edgard Morato" userId="1da6dde4-7cd4-47d1-b037-d62d00b7d62c" providerId="ADAL" clId="{F1B29925-097B-4953-A318-AA965D5B4B60}" dt="2024-06-04T17:38:32.988" v="1375" actId="1037"/>
          <ac:picMkLst>
            <pc:docMk/>
            <pc:sldMk cId="3319366197" sldId="397"/>
            <ac:picMk id="14" creationId="{F57D929C-7B2B-4556-C6A0-7E9DE33C9EC8}"/>
          </ac:picMkLst>
        </pc:picChg>
        <pc:picChg chg="mod">
          <ac:chgData name="Edgard Morato" userId="1da6dde4-7cd4-47d1-b037-d62d00b7d62c" providerId="ADAL" clId="{F1B29925-097B-4953-A318-AA965D5B4B60}" dt="2024-06-04T17:38:32.988" v="1375" actId="1037"/>
          <ac:picMkLst>
            <pc:docMk/>
            <pc:sldMk cId="3319366197" sldId="397"/>
            <ac:picMk id="15" creationId="{6E1FEE78-27E5-5B05-2A27-8EAF82F350DE}"/>
          </ac:picMkLst>
        </pc:picChg>
        <pc:picChg chg="mod">
          <ac:chgData name="Edgard Morato" userId="1da6dde4-7cd4-47d1-b037-d62d00b7d62c" providerId="ADAL" clId="{F1B29925-097B-4953-A318-AA965D5B4B60}" dt="2024-06-05T16:34:52.227" v="6668" actId="1035"/>
          <ac:picMkLst>
            <pc:docMk/>
            <pc:sldMk cId="3319366197" sldId="397"/>
            <ac:picMk id="16" creationId="{D6AE758F-0B25-E36A-ECF5-B47DAC774E2C}"/>
          </ac:picMkLst>
        </pc:picChg>
        <pc:picChg chg="mod">
          <ac:chgData name="Edgard Morato" userId="1da6dde4-7cd4-47d1-b037-d62d00b7d62c" providerId="ADAL" clId="{F1B29925-097B-4953-A318-AA965D5B4B60}" dt="2024-06-05T16:34:22.927" v="6565" actId="1036"/>
          <ac:picMkLst>
            <pc:docMk/>
            <pc:sldMk cId="3319366197" sldId="397"/>
            <ac:picMk id="19" creationId="{408FEA88-9369-2F92-A803-E2FF172E32A9}"/>
          </ac:picMkLst>
        </pc:picChg>
        <pc:picChg chg="mod">
          <ac:chgData name="Edgard Morato" userId="1da6dde4-7cd4-47d1-b037-d62d00b7d62c" providerId="ADAL" clId="{F1B29925-097B-4953-A318-AA965D5B4B60}" dt="2024-06-05T16:34:49.824" v="6667" actId="1035"/>
          <ac:picMkLst>
            <pc:docMk/>
            <pc:sldMk cId="3319366197" sldId="397"/>
            <ac:picMk id="22" creationId="{9FBA0F63-090C-815B-6EF9-799FAB3874AC}"/>
          </ac:picMkLst>
        </pc:picChg>
        <pc:picChg chg="mod">
          <ac:chgData name="Edgard Morato" userId="1da6dde4-7cd4-47d1-b037-d62d00b7d62c" providerId="ADAL" clId="{F1B29925-097B-4953-A318-AA965D5B4B60}" dt="2024-06-05T16:34:46.524" v="6656" actId="1035"/>
          <ac:picMkLst>
            <pc:docMk/>
            <pc:sldMk cId="3319366197" sldId="397"/>
            <ac:picMk id="27" creationId="{40034842-318D-633C-1EB2-1B1B12CFFECF}"/>
          </ac:picMkLst>
        </pc:picChg>
        <pc:picChg chg="mod">
          <ac:chgData name="Edgard Morato" userId="1da6dde4-7cd4-47d1-b037-d62d00b7d62c" providerId="ADAL" clId="{F1B29925-097B-4953-A318-AA965D5B4B60}" dt="2024-06-05T16:34:38.335" v="6630" actId="1036"/>
          <ac:picMkLst>
            <pc:docMk/>
            <pc:sldMk cId="3319366197" sldId="397"/>
            <ac:picMk id="30" creationId="{1A304BF7-E248-37E3-BCCC-0EE1A8448968}"/>
          </ac:picMkLst>
        </pc:picChg>
        <pc:picChg chg="mod">
          <ac:chgData name="Edgard Morato" userId="1da6dde4-7cd4-47d1-b037-d62d00b7d62c" providerId="ADAL" clId="{F1B29925-097B-4953-A318-AA965D5B4B60}" dt="2024-06-05T16:34:40.133" v="6631" actId="1036"/>
          <ac:picMkLst>
            <pc:docMk/>
            <pc:sldMk cId="3319366197" sldId="397"/>
            <ac:picMk id="31" creationId="{8E71541A-E2DE-BE53-F3B8-C9ACC7C81E10}"/>
          </ac:picMkLst>
        </pc:picChg>
        <pc:picChg chg="mod">
          <ac:chgData name="Edgard Morato" userId="1da6dde4-7cd4-47d1-b037-d62d00b7d62c" providerId="ADAL" clId="{F1B29925-097B-4953-A318-AA965D5B4B60}" dt="2024-06-05T16:34:18.516" v="6545" actId="1035"/>
          <ac:picMkLst>
            <pc:docMk/>
            <pc:sldMk cId="3319366197" sldId="397"/>
            <ac:picMk id="32" creationId="{E056B814-E70E-F4D0-9B86-618474D14251}"/>
          </ac:picMkLst>
        </pc:picChg>
        <pc:picChg chg="mod">
          <ac:chgData name="Edgard Morato" userId="1da6dde4-7cd4-47d1-b037-d62d00b7d62c" providerId="ADAL" clId="{F1B29925-097B-4953-A318-AA965D5B4B60}" dt="2024-06-05T16:34:14.583" v="6518" actId="1036"/>
          <ac:picMkLst>
            <pc:docMk/>
            <pc:sldMk cId="3319366197" sldId="397"/>
            <ac:picMk id="33" creationId="{EC156903-2E25-8A65-35EA-2B12F6386237}"/>
          </ac:picMkLst>
        </pc:picChg>
        <pc:picChg chg="mod">
          <ac:chgData name="Edgard Morato" userId="1da6dde4-7cd4-47d1-b037-d62d00b7d62c" providerId="ADAL" clId="{F1B29925-097B-4953-A318-AA965D5B4B60}" dt="2024-06-05T16:34:26.593" v="6580" actId="1036"/>
          <ac:picMkLst>
            <pc:docMk/>
            <pc:sldMk cId="3319366197" sldId="397"/>
            <ac:picMk id="34" creationId="{F2397F7C-6C96-21B5-0D38-2E36670FAB8F}"/>
          </ac:picMkLst>
        </pc:picChg>
      </pc:sldChg>
      <pc:sldChg chg="addSp delSp modSp add mod">
        <pc:chgData name="Edgard Morato" userId="1da6dde4-7cd4-47d1-b037-d62d00b7d62c" providerId="ADAL" clId="{F1B29925-097B-4953-A318-AA965D5B4B60}" dt="2024-06-07T17:45:49.279" v="16635" actId="1037"/>
        <pc:sldMkLst>
          <pc:docMk/>
          <pc:sldMk cId="1778856863" sldId="2147471826"/>
        </pc:sldMkLst>
        <pc:spChg chg="add mod">
          <ac:chgData name="Edgard Morato" userId="1da6dde4-7cd4-47d1-b037-d62d00b7d62c" providerId="ADAL" clId="{F1B29925-097B-4953-A318-AA965D5B4B60}" dt="2024-06-07T17:33:33.349" v="16124" actId="1076"/>
          <ac:spMkLst>
            <pc:docMk/>
            <pc:sldMk cId="1778856863" sldId="2147471826"/>
            <ac:spMk id="2" creationId="{5AC01BCA-3E73-E67B-306E-8521D962F9D3}"/>
          </ac:spMkLst>
        </pc:spChg>
        <pc:spChg chg="add mod">
          <ac:chgData name="Edgard Morato" userId="1da6dde4-7cd4-47d1-b037-d62d00b7d62c" providerId="ADAL" clId="{F1B29925-097B-4953-A318-AA965D5B4B60}" dt="2024-06-07T17:34:29.147" v="16205" actId="207"/>
          <ac:spMkLst>
            <pc:docMk/>
            <pc:sldMk cId="1778856863" sldId="2147471826"/>
            <ac:spMk id="3" creationId="{B9E9B87D-8E99-2C46-964C-69A4D7ADB1D8}"/>
          </ac:spMkLst>
        </pc:spChg>
        <pc:spChg chg="add mod ord">
          <ac:chgData name="Edgard Morato" userId="1da6dde4-7cd4-47d1-b037-d62d00b7d62c" providerId="ADAL" clId="{F1B29925-097B-4953-A318-AA965D5B4B60}" dt="2024-06-07T17:34:23.889" v="16198" actId="1035"/>
          <ac:spMkLst>
            <pc:docMk/>
            <pc:sldMk cId="1778856863" sldId="2147471826"/>
            <ac:spMk id="4" creationId="{2CA9D0A9-8F24-A135-44B0-9BC9D00DEA5D}"/>
          </ac:spMkLst>
        </pc:spChg>
        <pc:spChg chg="add mod ord">
          <ac:chgData name="Edgard Morato" userId="1da6dde4-7cd4-47d1-b037-d62d00b7d62c" providerId="ADAL" clId="{F1B29925-097B-4953-A318-AA965D5B4B60}" dt="2024-06-07T17:42:23.222" v="16492" actId="1076"/>
          <ac:spMkLst>
            <pc:docMk/>
            <pc:sldMk cId="1778856863" sldId="2147471826"/>
            <ac:spMk id="5" creationId="{4386F1DF-6B1F-6887-D543-6168905524A8}"/>
          </ac:spMkLst>
        </pc:spChg>
        <pc:spChg chg="add mod">
          <ac:chgData name="Edgard Morato" userId="1da6dde4-7cd4-47d1-b037-d62d00b7d62c" providerId="ADAL" clId="{F1B29925-097B-4953-A318-AA965D5B4B60}" dt="2024-06-07T17:41:49.853" v="16488" actId="20577"/>
          <ac:spMkLst>
            <pc:docMk/>
            <pc:sldMk cId="1778856863" sldId="2147471826"/>
            <ac:spMk id="6" creationId="{1F6299CA-285D-7D78-8560-3B49E3DDD4BA}"/>
          </ac:spMkLst>
        </pc:spChg>
        <pc:spChg chg="add mod">
          <ac:chgData name="Edgard Morato" userId="1da6dde4-7cd4-47d1-b037-d62d00b7d62c" providerId="ADAL" clId="{F1B29925-097B-4953-A318-AA965D5B4B60}" dt="2024-06-07T17:41:47.626" v="16479" actId="1035"/>
          <ac:spMkLst>
            <pc:docMk/>
            <pc:sldMk cId="1778856863" sldId="2147471826"/>
            <ac:spMk id="7" creationId="{A5B38725-1BF6-C311-3694-E9E2CF3B2026}"/>
          </ac:spMkLst>
        </pc:spChg>
        <pc:spChg chg="add mod">
          <ac:chgData name="Edgard Morato" userId="1da6dde4-7cd4-47d1-b037-d62d00b7d62c" providerId="ADAL" clId="{F1B29925-097B-4953-A318-AA965D5B4B60}" dt="2024-06-07T17:42:21.003" v="16490" actId="5793"/>
          <ac:spMkLst>
            <pc:docMk/>
            <pc:sldMk cId="1778856863" sldId="2147471826"/>
            <ac:spMk id="8" creationId="{3020F346-0F69-B58D-3B7F-315F59D983C4}"/>
          </ac:spMkLst>
        </pc:spChg>
        <pc:spChg chg="add mod">
          <ac:chgData name="Edgard Morato" userId="1da6dde4-7cd4-47d1-b037-d62d00b7d62c" providerId="ADAL" clId="{F1B29925-097B-4953-A318-AA965D5B4B60}" dt="2024-06-07T17:43:27.294" v="16521" actId="1038"/>
          <ac:spMkLst>
            <pc:docMk/>
            <pc:sldMk cId="1778856863" sldId="2147471826"/>
            <ac:spMk id="9" creationId="{341FDF0A-D763-9AE3-8637-80E5B58AA802}"/>
          </ac:spMkLst>
        </pc:spChg>
        <pc:spChg chg="add mod">
          <ac:chgData name="Edgard Morato" userId="1da6dde4-7cd4-47d1-b037-d62d00b7d62c" providerId="ADAL" clId="{F1B29925-097B-4953-A318-AA965D5B4B60}" dt="2024-06-07T17:43:27.294" v="16521" actId="1038"/>
          <ac:spMkLst>
            <pc:docMk/>
            <pc:sldMk cId="1778856863" sldId="2147471826"/>
            <ac:spMk id="10" creationId="{4ED0E92E-3205-04AE-9014-C6B12B2C57EC}"/>
          </ac:spMkLst>
        </pc:spChg>
        <pc:spChg chg="add mod">
          <ac:chgData name="Edgard Morato" userId="1da6dde4-7cd4-47d1-b037-d62d00b7d62c" providerId="ADAL" clId="{F1B29925-097B-4953-A318-AA965D5B4B60}" dt="2024-06-07T17:45:49.279" v="16635" actId="1037"/>
          <ac:spMkLst>
            <pc:docMk/>
            <pc:sldMk cId="1778856863" sldId="2147471826"/>
            <ac:spMk id="11" creationId="{2FEFD80B-DB85-04FE-FBF7-9536AED1DDA5}"/>
          </ac:spMkLst>
        </pc:spChg>
        <pc:spChg chg="add mod">
          <ac:chgData name="Edgard Morato" userId="1da6dde4-7cd4-47d1-b037-d62d00b7d62c" providerId="ADAL" clId="{F1B29925-097B-4953-A318-AA965D5B4B60}" dt="2024-06-07T17:45:10.563" v="16551" actId="1076"/>
          <ac:spMkLst>
            <pc:docMk/>
            <pc:sldMk cId="1778856863" sldId="2147471826"/>
            <ac:spMk id="12" creationId="{45EE9141-5EB1-E0F7-7FFC-0E36334D654B}"/>
          </ac:spMkLst>
        </pc:spChg>
        <pc:spChg chg="del mod">
          <ac:chgData name="Edgard Morato" userId="1da6dde4-7cd4-47d1-b037-d62d00b7d62c" providerId="ADAL" clId="{F1B29925-097B-4953-A318-AA965D5B4B60}" dt="2024-06-07T17:30:33.626" v="15966" actId="478"/>
          <ac:spMkLst>
            <pc:docMk/>
            <pc:sldMk cId="1778856863" sldId="2147471826"/>
            <ac:spMk id="21" creationId="{C1878BA3-75FF-DAD2-ABB9-80DFF6204B3F}"/>
          </ac:spMkLst>
        </pc:spChg>
        <pc:spChg chg="mod">
          <ac:chgData name="Edgard Morato" userId="1da6dde4-7cd4-47d1-b037-d62d00b7d62c" providerId="ADAL" clId="{F1B29925-097B-4953-A318-AA965D5B4B60}" dt="2024-06-07T17:45:35.654" v="16576" actId="1035"/>
          <ac:spMkLst>
            <pc:docMk/>
            <pc:sldMk cId="1778856863" sldId="2147471826"/>
            <ac:spMk id="23" creationId="{4F01B7AE-9A71-25BC-08B8-EF2B7765C66F}"/>
          </ac:spMkLst>
        </pc:spChg>
        <pc:spChg chg="mod">
          <ac:chgData name="Edgard Morato" userId="1da6dde4-7cd4-47d1-b037-d62d00b7d62c" providerId="ADAL" clId="{F1B29925-097B-4953-A318-AA965D5B4B60}" dt="2024-06-07T17:45:45.191" v="16621" actId="1036"/>
          <ac:spMkLst>
            <pc:docMk/>
            <pc:sldMk cId="1778856863" sldId="2147471826"/>
            <ac:spMk id="24" creationId="{55DC66E2-1981-8662-87DB-B9067048F580}"/>
          </ac:spMkLst>
        </pc:spChg>
        <pc:spChg chg="mod">
          <ac:chgData name="Edgard Morato" userId="1da6dde4-7cd4-47d1-b037-d62d00b7d62c" providerId="ADAL" clId="{F1B29925-097B-4953-A318-AA965D5B4B60}" dt="2024-06-07T17:45:30.859" v="16566" actId="14100"/>
          <ac:spMkLst>
            <pc:docMk/>
            <pc:sldMk cId="1778856863" sldId="2147471826"/>
            <ac:spMk id="25" creationId="{49D473F1-BC86-EED0-1008-824281173CA7}"/>
          </ac:spMkLst>
        </pc:spChg>
        <pc:picChg chg="mod">
          <ac:chgData name="Edgard Morato" userId="1da6dde4-7cd4-47d1-b037-d62d00b7d62c" providerId="ADAL" clId="{F1B29925-097B-4953-A318-AA965D5B4B60}" dt="2024-06-07T17:33:21.635" v="16122" actId="1037"/>
          <ac:picMkLst>
            <pc:docMk/>
            <pc:sldMk cId="1778856863" sldId="2147471826"/>
            <ac:picMk id="20" creationId="{76B4B9F7-92E2-B798-5D55-564B36358AC3}"/>
          </ac:picMkLst>
        </pc:picChg>
        <pc:picChg chg="mod">
          <ac:chgData name="Edgard Morato" userId="1da6dde4-7cd4-47d1-b037-d62d00b7d62c" providerId="ADAL" clId="{F1B29925-097B-4953-A318-AA965D5B4B60}" dt="2024-06-07T17:34:13.303" v="16191" actId="1035"/>
          <ac:picMkLst>
            <pc:docMk/>
            <pc:sldMk cId="1778856863" sldId="2147471826"/>
            <ac:picMk id="26" creationId="{4ED8614C-00A6-2E23-6FCE-E8F90EE00065}"/>
          </ac:picMkLst>
        </pc:picChg>
        <pc:picChg chg="mod">
          <ac:chgData name="Edgard Morato" userId="1da6dde4-7cd4-47d1-b037-d62d00b7d62c" providerId="ADAL" clId="{F1B29925-097B-4953-A318-AA965D5B4B60}" dt="2024-06-07T17:45:38.285" v="16586" actId="1036"/>
          <ac:picMkLst>
            <pc:docMk/>
            <pc:sldMk cId="1778856863" sldId="2147471826"/>
            <ac:picMk id="27" creationId="{DD819329-A69F-0B4E-E2DC-C92C3A1E46D4}"/>
          </ac:picMkLst>
        </pc:picChg>
        <pc:picChg chg="mod">
          <ac:chgData name="Edgard Morato" userId="1da6dde4-7cd4-47d1-b037-d62d00b7d62c" providerId="ADAL" clId="{F1B29925-097B-4953-A318-AA965D5B4B60}" dt="2024-06-07T17:45:42.789" v="16609" actId="1035"/>
          <ac:picMkLst>
            <pc:docMk/>
            <pc:sldMk cId="1778856863" sldId="2147471826"/>
            <ac:picMk id="28" creationId="{EC59389F-1C77-7E7E-51D1-1FF16C61A52D}"/>
          </ac:picMkLst>
        </pc:picChg>
        <pc:picChg chg="mod">
          <ac:chgData name="Edgard Morato" userId="1da6dde4-7cd4-47d1-b037-d62d00b7d62c" providerId="ADAL" clId="{F1B29925-097B-4953-A318-AA965D5B4B60}" dt="2024-06-07T17:41:47.626" v="16479" actId="1035"/>
          <ac:picMkLst>
            <pc:docMk/>
            <pc:sldMk cId="1778856863" sldId="2147471826"/>
            <ac:picMk id="29" creationId="{85745403-BAD3-ED62-CA45-84D081B001E3}"/>
          </ac:picMkLst>
        </pc:picChg>
      </pc:sldChg>
      <pc:sldChg chg="del">
        <pc:chgData name="Edgard Morato" userId="1da6dde4-7cd4-47d1-b037-d62d00b7d62c" providerId="ADAL" clId="{F1B29925-097B-4953-A318-AA965D5B4B60}" dt="2024-06-06T19:48:17.536" v="13036" actId="2696"/>
        <pc:sldMkLst>
          <pc:docMk/>
          <pc:sldMk cId="3950321292" sldId="2147471826"/>
        </pc:sldMkLst>
      </pc:sldChg>
      <pc:sldChg chg="modSp mod">
        <pc:chgData name="Edgard Morato" userId="1da6dde4-7cd4-47d1-b037-d62d00b7d62c" providerId="ADAL" clId="{F1B29925-097B-4953-A318-AA965D5B4B60}" dt="2024-06-07T18:53:41.421" v="16813" actId="14100"/>
        <pc:sldMkLst>
          <pc:docMk/>
          <pc:sldMk cId="4023122470" sldId="2147471831"/>
        </pc:sldMkLst>
        <pc:spChg chg="mod">
          <ac:chgData name="Edgard Morato" userId="1da6dde4-7cd4-47d1-b037-d62d00b7d62c" providerId="ADAL" clId="{F1B29925-097B-4953-A318-AA965D5B4B60}" dt="2024-06-07T18:53:41.421" v="16813" actId="14100"/>
          <ac:spMkLst>
            <pc:docMk/>
            <pc:sldMk cId="4023122470" sldId="2147471831"/>
            <ac:spMk id="74" creationId="{07329991-21F4-84A3-029D-4FB7D8F01E1E}"/>
          </ac:spMkLst>
        </pc:spChg>
        <pc:spChg chg="mod">
          <ac:chgData name="Edgard Morato" userId="1da6dde4-7cd4-47d1-b037-d62d00b7d62c" providerId="ADAL" clId="{F1B29925-097B-4953-A318-AA965D5B4B60}" dt="2024-06-07T17:58:57.405" v="16638" actId="20577"/>
          <ac:spMkLst>
            <pc:docMk/>
            <pc:sldMk cId="4023122470" sldId="2147471831"/>
            <ac:spMk id="117" creationId="{109255B5-F025-24BF-A7AE-F7D9C774CD22}"/>
          </ac:spMkLst>
        </pc:spChg>
      </pc:sldChg>
      <pc:sldChg chg="addSp delSp modSp mod">
        <pc:chgData name="Edgard Morato" userId="1da6dde4-7cd4-47d1-b037-d62d00b7d62c" providerId="ADAL" clId="{F1B29925-097B-4953-A318-AA965D5B4B60}" dt="2024-06-06T17:50:00.758" v="12570" actId="1037"/>
        <pc:sldMkLst>
          <pc:docMk/>
          <pc:sldMk cId="3538987370" sldId="2147471841"/>
        </pc:sldMkLst>
        <pc:spChg chg="mod">
          <ac:chgData name="Edgard Morato" userId="1da6dde4-7cd4-47d1-b037-d62d00b7d62c" providerId="ADAL" clId="{F1B29925-097B-4953-A318-AA965D5B4B60}" dt="2024-06-06T17:49:34.625" v="12562" actId="1076"/>
          <ac:spMkLst>
            <pc:docMk/>
            <pc:sldMk cId="3538987370" sldId="2147471841"/>
            <ac:spMk id="2" creationId="{F384FA32-81DA-93CE-3832-69B79DDA7BBC}"/>
          </ac:spMkLst>
        </pc:spChg>
        <pc:spChg chg="mod">
          <ac:chgData name="Edgard Morato" userId="1da6dde4-7cd4-47d1-b037-d62d00b7d62c" providerId="ADAL" clId="{F1B29925-097B-4953-A318-AA965D5B4B60}" dt="2024-06-06T17:50:00.758" v="12570" actId="1037"/>
          <ac:spMkLst>
            <pc:docMk/>
            <pc:sldMk cId="3538987370" sldId="2147471841"/>
            <ac:spMk id="10" creationId="{AB8F3379-A158-C5F6-EA0F-5224ECD953D0}"/>
          </ac:spMkLst>
        </pc:spChg>
        <pc:spChg chg="add del mod">
          <ac:chgData name="Edgard Morato" userId="1da6dde4-7cd4-47d1-b037-d62d00b7d62c" providerId="ADAL" clId="{F1B29925-097B-4953-A318-AA965D5B4B60}" dt="2024-06-06T17:49:30.537" v="12560" actId="478"/>
          <ac:spMkLst>
            <pc:docMk/>
            <pc:sldMk cId="3538987370" sldId="2147471841"/>
            <ac:spMk id="11" creationId="{18756CDF-35A0-EEE1-5A11-A00CC6A012F6}"/>
          </ac:spMkLst>
        </pc:spChg>
      </pc:sldChg>
      <pc:sldChg chg="delSp modSp mod">
        <pc:chgData name="Edgard Morato" userId="1da6dde4-7cd4-47d1-b037-d62d00b7d62c" providerId="ADAL" clId="{F1B29925-097B-4953-A318-AA965D5B4B60}" dt="2024-06-07T18:38:12.799" v="16790" actId="478"/>
        <pc:sldMkLst>
          <pc:docMk/>
          <pc:sldMk cId="3950006071" sldId="2147471871"/>
        </pc:sldMkLst>
        <pc:spChg chg="del mod">
          <ac:chgData name="Edgard Morato" userId="1da6dde4-7cd4-47d1-b037-d62d00b7d62c" providerId="ADAL" clId="{F1B29925-097B-4953-A318-AA965D5B4B60}" dt="2024-06-07T18:38:12.799" v="16790" actId="478"/>
          <ac:spMkLst>
            <pc:docMk/>
            <pc:sldMk cId="3950006071" sldId="2147471871"/>
            <ac:spMk id="10" creationId="{A68D0992-BD50-FCFC-BECA-B42B3E1ABF70}"/>
          </ac:spMkLst>
        </pc:spChg>
        <pc:spChg chg="mod">
          <ac:chgData name="Edgard Morato" userId="1da6dde4-7cd4-47d1-b037-d62d00b7d62c" providerId="ADAL" clId="{F1B29925-097B-4953-A318-AA965D5B4B60}" dt="2024-06-04T20:44:16.633" v="3539" actId="1037"/>
          <ac:spMkLst>
            <pc:docMk/>
            <pc:sldMk cId="3950006071" sldId="2147471871"/>
            <ac:spMk id="11" creationId="{79FA4F7F-56C8-2162-B126-BB57C9E67DC4}"/>
          </ac:spMkLst>
        </pc:spChg>
      </pc:sldChg>
      <pc:sldChg chg="modSp mod">
        <pc:chgData name="Edgard Morato" userId="1da6dde4-7cd4-47d1-b037-d62d00b7d62c" providerId="ADAL" clId="{F1B29925-097B-4953-A318-AA965D5B4B60}" dt="2024-06-07T18:12:47.518" v="16641" actId="20577"/>
        <pc:sldMkLst>
          <pc:docMk/>
          <pc:sldMk cId="2671093986" sldId="2147471883"/>
        </pc:sldMkLst>
        <pc:spChg chg="mod">
          <ac:chgData name="Edgard Morato" userId="1da6dde4-7cd4-47d1-b037-d62d00b7d62c" providerId="ADAL" clId="{F1B29925-097B-4953-A318-AA965D5B4B60}" dt="2024-06-07T18:12:47.518" v="16641" actId="20577"/>
          <ac:spMkLst>
            <pc:docMk/>
            <pc:sldMk cId="2671093986" sldId="2147471883"/>
            <ac:spMk id="15" creationId="{4A060A70-F163-277E-67EA-7A55428C8FBB}"/>
          </ac:spMkLst>
        </pc:spChg>
        <pc:picChg chg="mod">
          <ac:chgData name="Edgard Morato" userId="1da6dde4-7cd4-47d1-b037-d62d00b7d62c" providerId="ADAL" clId="{F1B29925-097B-4953-A318-AA965D5B4B60}" dt="2024-06-06T14:48:55.947" v="12204" actId="1035"/>
          <ac:picMkLst>
            <pc:docMk/>
            <pc:sldMk cId="2671093986" sldId="2147471883"/>
            <ac:picMk id="3" creationId="{8658CAF6-3A4B-6F8A-ED1E-E28BC1798066}"/>
          </ac:picMkLst>
        </pc:picChg>
      </pc:sldChg>
      <pc:sldChg chg="addSp delSp modSp mod">
        <pc:chgData name="Edgard Morato" userId="1da6dde4-7cd4-47d1-b037-d62d00b7d62c" providerId="ADAL" clId="{F1B29925-097B-4953-A318-AA965D5B4B60}" dt="2024-06-07T18:48:21.165" v="16806" actId="478"/>
        <pc:sldMkLst>
          <pc:docMk/>
          <pc:sldMk cId="432261805" sldId="2147471908"/>
        </pc:sldMkLst>
        <pc:spChg chg="mod">
          <ac:chgData name="Edgard Morato" userId="1da6dde4-7cd4-47d1-b037-d62d00b7d62c" providerId="ADAL" clId="{F1B29925-097B-4953-A318-AA965D5B4B60}" dt="2024-06-06T15:00:34.783" v="12341"/>
          <ac:spMkLst>
            <pc:docMk/>
            <pc:sldMk cId="432261805" sldId="2147471908"/>
            <ac:spMk id="18" creationId="{E89DC4CF-980E-BE27-4D60-52D6CF9B71ED}"/>
          </ac:spMkLst>
        </pc:spChg>
        <pc:spChg chg="add del mod">
          <ac:chgData name="Edgard Morato" userId="1da6dde4-7cd4-47d1-b037-d62d00b7d62c" providerId="ADAL" clId="{F1B29925-097B-4953-A318-AA965D5B4B60}" dt="2024-06-06T17:49:20.703" v="12558"/>
          <ac:spMkLst>
            <pc:docMk/>
            <pc:sldMk cId="432261805" sldId="2147471908"/>
            <ac:spMk id="19" creationId="{E193B042-7EF9-1F7A-CC9C-91C772D68EDE}"/>
          </ac:spMkLst>
        </pc:spChg>
        <pc:spChg chg="del mod topLvl">
          <ac:chgData name="Edgard Morato" userId="1da6dde4-7cd4-47d1-b037-d62d00b7d62c" providerId="ADAL" clId="{F1B29925-097B-4953-A318-AA965D5B4B60}" dt="2024-06-07T18:48:21.165" v="16806" actId="478"/>
          <ac:spMkLst>
            <pc:docMk/>
            <pc:sldMk cId="432261805" sldId="2147471908"/>
            <ac:spMk id="20" creationId="{8872B793-A974-14F9-01AA-52B6B065D4A6}"/>
          </ac:spMkLst>
        </pc:spChg>
        <pc:spChg chg="del mod topLvl">
          <ac:chgData name="Edgard Morato" userId="1da6dde4-7cd4-47d1-b037-d62d00b7d62c" providerId="ADAL" clId="{F1B29925-097B-4953-A318-AA965D5B4B60}" dt="2024-06-07T14:20:49.125" v="14966" actId="478"/>
          <ac:spMkLst>
            <pc:docMk/>
            <pc:sldMk cId="432261805" sldId="2147471908"/>
            <ac:spMk id="21" creationId="{CA037877-38DC-29B7-9890-CECD44ECEF25}"/>
          </ac:spMkLst>
        </pc:spChg>
        <pc:spChg chg="add del mod">
          <ac:chgData name="Edgard Morato" userId="1da6dde4-7cd4-47d1-b037-d62d00b7d62c" providerId="ADAL" clId="{F1B29925-097B-4953-A318-AA965D5B4B60}" dt="2024-06-07T18:48:21.165" v="16806" actId="478"/>
          <ac:spMkLst>
            <pc:docMk/>
            <pc:sldMk cId="432261805" sldId="2147471908"/>
            <ac:spMk id="23" creationId="{06D7B4A2-66D1-FF8A-E2B9-2491D287DBE7}"/>
          </ac:spMkLst>
        </pc:spChg>
        <pc:spChg chg="mod">
          <ac:chgData name="Edgard Morato" userId="1da6dde4-7cd4-47d1-b037-d62d00b7d62c" providerId="ADAL" clId="{F1B29925-097B-4953-A318-AA965D5B4B60}" dt="2024-06-07T18:43:17.094" v="16805" actId="20577"/>
          <ac:spMkLst>
            <pc:docMk/>
            <pc:sldMk cId="432261805" sldId="2147471908"/>
            <ac:spMk id="66" creationId="{E3002800-5BF0-8ABF-9FA8-E2BD321E3364}"/>
          </ac:spMkLst>
        </pc:spChg>
        <pc:spChg chg="mod">
          <ac:chgData name="Edgard Morato" userId="1da6dde4-7cd4-47d1-b037-d62d00b7d62c" providerId="ADAL" clId="{F1B29925-097B-4953-A318-AA965D5B4B60}" dt="2024-06-07T18:39:01.504" v="16792" actId="20577"/>
          <ac:spMkLst>
            <pc:docMk/>
            <pc:sldMk cId="432261805" sldId="2147471908"/>
            <ac:spMk id="73" creationId="{5E158702-62E8-D916-F2B9-19E32BF5B2A2}"/>
          </ac:spMkLst>
        </pc:spChg>
        <pc:grpChg chg="add del mod">
          <ac:chgData name="Edgard Morato" userId="1da6dde4-7cd4-47d1-b037-d62d00b7d62c" providerId="ADAL" clId="{F1B29925-097B-4953-A318-AA965D5B4B60}" dt="2024-06-07T14:08:28.864" v="14831" actId="165"/>
          <ac:grpSpMkLst>
            <pc:docMk/>
            <pc:sldMk cId="432261805" sldId="2147471908"/>
            <ac:grpSpMk id="19" creationId="{BF61A239-A9B3-8F53-A905-85AB68C528AC}"/>
          </ac:grpSpMkLst>
        </pc:grpChg>
        <pc:grpChg chg="mod">
          <ac:chgData name="Edgard Morato" userId="1da6dde4-7cd4-47d1-b037-d62d00b7d62c" providerId="ADAL" clId="{F1B29925-097B-4953-A318-AA965D5B4B60}" dt="2024-06-07T14:07:47.179" v="14784" actId="1076"/>
          <ac:grpSpMkLst>
            <pc:docMk/>
            <pc:sldMk cId="432261805" sldId="2147471908"/>
            <ac:grpSpMk id="94" creationId="{852C6838-9E7B-E2E9-F04E-B1373ACDE896}"/>
          </ac:grpSpMkLst>
        </pc:grpChg>
        <pc:picChg chg="del mod topLvl">
          <ac:chgData name="Edgard Morato" userId="1da6dde4-7cd4-47d1-b037-d62d00b7d62c" providerId="ADAL" clId="{F1B29925-097B-4953-A318-AA965D5B4B60}" dt="2024-06-07T14:08:35.261" v="14833" actId="478"/>
          <ac:picMkLst>
            <pc:docMk/>
            <pc:sldMk cId="432261805" sldId="2147471908"/>
            <ac:picMk id="22" creationId="{2118863C-AC0C-307B-19FF-111716615E9A}"/>
          </ac:picMkLst>
        </pc:picChg>
        <pc:picChg chg="add del mod">
          <ac:chgData name="Edgard Morato" userId="1da6dde4-7cd4-47d1-b037-d62d00b7d62c" providerId="ADAL" clId="{F1B29925-097B-4953-A318-AA965D5B4B60}" dt="2024-06-07T18:48:21.165" v="16806" actId="478"/>
          <ac:picMkLst>
            <pc:docMk/>
            <pc:sldMk cId="432261805" sldId="2147471908"/>
            <ac:picMk id="24" creationId="{87C37063-9B01-F4F6-7BA0-8E14D0585425}"/>
          </ac:picMkLst>
        </pc:picChg>
      </pc:sldChg>
      <pc:sldChg chg="modSp del mod ord">
        <pc:chgData name="Edgard Morato" userId="1da6dde4-7cd4-47d1-b037-d62d00b7d62c" providerId="ADAL" clId="{F1B29925-097B-4953-A318-AA965D5B4B60}" dt="2024-06-04T18:42:44.837" v="1740" actId="47"/>
        <pc:sldMkLst>
          <pc:docMk/>
          <pc:sldMk cId="3578510256" sldId="2147471939"/>
        </pc:sldMkLst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2" creationId="{1527A898-4296-FAE7-830B-20A183005EA3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8" creationId="{E2FCC89E-F7CD-0560-13A2-302C2D031B51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11" creationId="{82E6DCC4-07AA-BCED-F382-46D8203779A1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120" creationId="{DB82D21E-C11A-C9B2-5D6C-11EB88A0654C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153" creationId="{BE13BE3E-E6F3-A02B-8460-DEE0EDEE0A5E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155" creationId="{CB0CBFE3-15DD-B006-1BD4-3D140F53E00E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159" creationId="{2729D87A-2BB0-DD20-2A44-B38A0AE1EEB3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160" creationId="{D245F6FD-C485-E34C-7009-FD5641790F2D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161" creationId="{406062B6-037E-E28F-B86C-620E3B7C3B6E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163" creationId="{FA2C76C8-4252-3CB5-64A2-02C3592F5C40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165" creationId="{815AE1D0-5640-AD48-0CC2-445992E04EE7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167" creationId="{7A0BC5E5-C864-ACA1-A14D-86C79A9840F0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172" creationId="{7A1C4208-4D01-0E17-BA27-37DFA1B59006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173" creationId="{0F7DF847-882D-C55B-E7E5-01E7CB13CA67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189" creationId="{070A4226-EDC9-5CB8-12AA-36E3A331EAF6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199" creationId="{A9FD4236-7CB4-7CBC-C407-79C4EB40AA47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200" creationId="{DC8249CB-CA51-8DDA-6ACF-9CD0B5E291F8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201" creationId="{FBB69D21-15AE-8F11-C5EC-5ACE6099D173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202" creationId="{09E14C75-B83D-E67B-2D51-4DA309912C28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203" creationId="{E095A457-EA60-E945-DD15-3C8B812B5895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204" creationId="{91BE06FE-7D1D-517B-B1E5-98FFDD252CCD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205" creationId="{54719863-B101-F6FB-AA07-4FA23D669BDA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206" creationId="{417CB0FF-B846-2010-C68C-508EE864CF29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207" creationId="{8023C7FD-46DE-8D32-A874-8CFC4833DF7F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208" creationId="{A9F1693A-A69D-09F2-988F-CE23D35F9B10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210" creationId="{55674840-45C6-3EFC-B1DD-108175A3F9D8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211" creationId="{B907CC42-7E5B-D7A5-8C5B-DE02CB54C982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212" creationId="{C4F52340-CB1E-4BB8-AB2B-A7075961D66E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213" creationId="{8FD4BEF8-5641-5B31-C148-BA350C4413D8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214" creationId="{AAE84715-4D92-B72D-F1B8-04A2695292D0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215" creationId="{5BDC150A-F4F4-6AB1-3908-56AD7C7EFECF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216" creationId="{BA7975D1-1F22-A3CD-5D9C-8C42822F6FF0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217" creationId="{10856145-5496-6569-8D58-D279DC278881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218" creationId="{B92AA04C-517A-1CB7-2867-4E673E9C5CAE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219" creationId="{5E98AF29-2B2D-C59A-20D6-D6DD0A7E562B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220" creationId="{C1FF2B1B-EDCD-E009-6948-CD50FC4F8E0A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221" creationId="{BFABC4BD-A0E7-E770-94BF-98FB5C2A2F27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222" creationId="{33B1430A-1A3C-76F8-988F-F11388D7CCDE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224" creationId="{5B332065-15DD-34E8-62EA-32E783B25510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225" creationId="{110E70DB-AD09-A1C2-9661-72E07412755A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226" creationId="{BF160D80-027D-3C1C-102F-F9849B60EB05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227" creationId="{6763A9D1-3ACA-D1F7-5F2B-FEE165985A26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228" creationId="{7B265DBD-0622-F933-1C71-5E0611D3760D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229" creationId="{D277344A-A5C8-2F94-1CD9-5D2BF59EBC72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230" creationId="{876D2B85-F117-7485-C796-6003A3C05134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270" creationId="{3555BB7B-3A72-CD57-B217-3B03C25F3A99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271" creationId="{F0381430-B476-6703-5676-71098E24D788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272" creationId="{E38BAF58-B6E9-358E-BFAA-C8CB055FDEA0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274" creationId="{F35A8D3C-43F9-87C7-881C-5FE6DB7BC342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275" creationId="{26F232D8-5C4B-3698-302B-E4303D290C8F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277" creationId="{1B252E3B-A8A0-FDAC-6608-DDB7AD3C145E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278" creationId="{1D9A7593-8DEA-00C3-8791-12620461399A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279" creationId="{7E63FA52-8E6D-9226-6C1E-8C470F7072CB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280" creationId="{D967FC4A-6655-A902-44C6-ACFCCB08967D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281" creationId="{34A3E0E9-B9C7-CDB6-310F-C1A764FF05E2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282" creationId="{52D4151C-8434-0ED6-4D8A-0624A3E6A59B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283" creationId="{9B5138CA-9D03-FD37-9A75-81323489B75E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284" creationId="{2EB47393-E916-9BAC-A5EB-5297B9C06826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286" creationId="{99EC3432-9ABE-76A3-A43B-66CA8731E9D3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287" creationId="{EFD1ABB0-FEB5-5770-AB0B-48107508B1D6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289" creationId="{E9099193-5070-1373-F8C3-8A870ADAD36E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290" creationId="{2B7E7EB4-D6B0-DF7C-195B-73BB37FD9A32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292" creationId="{4669063C-C43C-E278-F6A9-A2A0A6686A3C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293" creationId="{9715FB4D-A72F-CEB2-4448-2A92DC58490B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294" creationId="{3AC6DB38-1D30-6FEA-ED46-D5CFDF34002B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298" creationId="{60498ADE-AFA2-220A-45DE-05AA7B906E59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321" creationId="{C7405595-818A-65A0-2B95-9604A1F99D2C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322" creationId="{A98DC13F-B7DA-0A8D-3AEB-8F50D8FFCD23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323" creationId="{88F54933-60B1-E311-61EE-742F071777D3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324" creationId="{2194052E-C4C0-1E31-CA5B-77986CF18053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325" creationId="{BC324BFF-6719-8A91-1764-01DE9EE33163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326" creationId="{6A2D10CB-29BD-8762-A25A-859B935E5C39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327" creationId="{66908C17-87D3-8F90-0759-3D120B0EE31C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328" creationId="{A354FC93-E8B7-1B92-FDE5-7F37088EF5F7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329" creationId="{92E0F501-03F2-75B7-0C42-5C6C2FBDBEB2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330" creationId="{D8D38170-4C25-13C8-B373-F5108DBC0D12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331" creationId="{3BE2D338-9C7C-1D19-1B4B-2D909EC26F43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332" creationId="{3054971E-337B-CF63-636E-D1820597E0D6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333" creationId="{66F394AE-AAE7-F5BF-7B31-89BB2530CC1D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334" creationId="{4897B370-FFB2-6DB5-A5D4-3F72156DF80E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335" creationId="{ACF03EC7-513A-7156-D807-7CABFF850E26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336" creationId="{5D581CA8-03E3-03CE-EB69-0F187436E734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337" creationId="{95D53676-A1EA-4144-B71D-1B7577884FC4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338" creationId="{9DBF4BD7-49A9-74E5-A0CA-ED17AE30BF2C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339" creationId="{9644D584-B122-5C57-D1D1-110F3FEAD4EB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343" creationId="{08DCBAEC-165C-1EC1-58EC-E4CC5A306DAA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344" creationId="{E019F41C-C96D-97BA-16E2-F8718A941100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345" creationId="{201BDCCA-0CEA-6F14-92F7-991202E80F53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346" creationId="{2CA3A0DF-74F5-3446-6CCE-752400F70039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349" creationId="{69FA2082-6F06-E98B-5FAA-5C2E8EAFD8E5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353" creationId="{7A5F840F-0947-015B-9077-F6A8F51910AE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354" creationId="{0ABD8666-63AC-E0AF-A808-17EC327839A2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355" creationId="{90589760-DB92-4399-94F0-A3ED5CED1BDF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356" creationId="{C31E4B42-1DA9-58FF-8CC5-71D870780BB3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357" creationId="{ECDDB22D-BB71-C3C5-8042-A7297892F6B3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358" creationId="{2CC722A0-C5B0-BBA5-CA48-3C18AF0EF1F7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359" creationId="{FFFAF698-8F94-090D-C21F-867DC44C0882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360" creationId="{B7997256-FBD9-3BC9-9BBE-61D6BE7F5E78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361" creationId="{B6E9402F-80CE-5C7C-A465-88E1FE22A420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362" creationId="{B20DCF6D-5636-C8B6-C3E0-1DA80D4C146D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363" creationId="{260809AB-43E7-7957-E9E9-99C39706BCB6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364" creationId="{7E768584-C2F8-5260-E33D-23093DB8C844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365" creationId="{1807AA58-B6ED-1C31-1962-45D775EBA743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366" creationId="{1BA72DC2-CFA8-CD1E-A6B5-D319CCE09AAF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367" creationId="{ED1A2632-7544-DE14-5274-1990C811FFE8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368" creationId="{585E8541-0BBB-1AAB-62B7-398D4CD2CE77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369" creationId="{A39B1D12-710F-73D4-71E6-2A208DAD43A6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370" creationId="{2C9D66A0-D113-94CF-C0AE-0224415764A0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371" creationId="{90084593-7EF4-9EE6-391D-BAE7DB99014E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372" creationId="{25A857FA-96C7-5C97-1B75-8782B9DB76EA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373" creationId="{13290B90-73D7-47E3-3768-9F9AC41C7BD6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374" creationId="{5D8A16AA-007A-F13F-D300-8D2849641A1E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375" creationId="{BCD47F0F-38FA-8235-81C4-7DCA4C5C0F4D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376" creationId="{A7D657AD-C1B4-48C0-DCD7-70A7B74821A5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377" creationId="{634D6EFA-1758-6F00-3959-0D6E9A4B45A4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378" creationId="{F4E0B602-E447-E71A-17E0-DBD40FC62034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379" creationId="{B84A4E13-4AF8-7D3D-B243-8851F0497D0F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380" creationId="{9090C048-F2E4-00EB-BB01-FA8B0182A95E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381" creationId="{A139D610-00B8-5CD9-3E42-5FE6BF615E55}"/>
          </ac:spMkLst>
        </pc:spChg>
        <pc:spChg chg="mod">
          <ac:chgData name="Edgard Morato" userId="1da6dde4-7cd4-47d1-b037-d62d00b7d62c" providerId="ADAL" clId="{F1B29925-097B-4953-A318-AA965D5B4B60}" dt="2024-06-04T18:42:34.547" v="1739" actId="1076"/>
          <ac:spMkLst>
            <pc:docMk/>
            <pc:sldMk cId="3578510256" sldId="2147471939"/>
            <ac:spMk id="382" creationId="{34CE3368-FF1E-AC72-7BF0-349C99D47109}"/>
          </ac:spMkLst>
        </pc:spChg>
        <pc:cxnChg chg="mod">
          <ac:chgData name="Edgard Morato" userId="1da6dde4-7cd4-47d1-b037-d62d00b7d62c" providerId="ADAL" clId="{F1B29925-097B-4953-A318-AA965D5B4B60}" dt="2024-06-04T18:42:34.547" v="1739" actId="1076"/>
          <ac:cxnSpMkLst>
            <pc:docMk/>
            <pc:sldMk cId="3578510256" sldId="2147471939"/>
            <ac:cxnSpMk id="122" creationId="{66820373-EC66-C421-9348-026887D6DCF4}"/>
          </ac:cxnSpMkLst>
        </pc:cxnChg>
      </pc:sldChg>
      <pc:sldChg chg="modSp mod">
        <pc:chgData name="Edgard Morato" userId="1da6dde4-7cd4-47d1-b037-d62d00b7d62c" providerId="ADAL" clId="{F1B29925-097B-4953-A318-AA965D5B4B60}" dt="2024-06-06T15:02:33.395" v="12349" actId="14100"/>
        <pc:sldMkLst>
          <pc:docMk/>
          <pc:sldMk cId="60920140" sldId="2147472007"/>
        </pc:sldMkLst>
        <pc:spChg chg="mod">
          <ac:chgData name="Edgard Morato" userId="1da6dde4-7cd4-47d1-b037-d62d00b7d62c" providerId="ADAL" clId="{F1B29925-097B-4953-A318-AA965D5B4B60}" dt="2024-06-06T15:02:33.395" v="12349" actId="14100"/>
          <ac:spMkLst>
            <pc:docMk/>
            <pc:sldMk cId="60920140" sldId="2147472007"/>
            <ac:spMk id="7" creationId="{56EB23F0-EF27-1860-79C5-38FB817A3FC8}"/>
          </ac:spMkLst>
        </pc:spChg>
        <pc:spChg chg="mod">
          <ac:chgData name="Edgard Morato" userId="1da6dde4-7cd4-47d1-b037-d62d00b7d62c" providerId="ADAL" clId="{F1B29925-097B-4953-A318-AA965D5B4B60}" dt="2024-06-06T15:02:21.319" v="12346" actId="14100"/>
          <ac:spMkLst>
            <pc:docMk/>
            <pc:sldMk cId="60920140" sldId="2147472007"/>
            <ac:spMk id="8" creationId="{914F95C6-50C9-FAD1-00FD-AEB508207495}"/>
          </ac:spMkLst>
        </pc:spChg>
        <pc:spChg chg="mod">
          <ac:chgData name="Edgard Morato" userId="1da6dde4-7cd4-47d1-b037-d62d00b7d62c" providerId="ADAL" clId="{F1B29925-097B-4953-A318-AA965D5B4B60}" dt="2024-06-05T19:05:33.270" v="8495" actId="20577"/>
          <ac:spMkLst>
            <pc:docMk/>
            <pc:sldMk cId="60920140" sldId="2147472007"/>
            <ac:spMk id="9" creationId="{559F10A4-780F-BDA0-0F0E-10273E337CCC}"/>
          </ac:spMkLst>
        </pc:spChg>
        <pc:picChg chg="mod">
          <ac:chgData name="Edgard Morato" userId="1da6dde4-7cd4-47d1-b037-d62d00b7d62c" providerId="ADAL" clId="{F1B29925-097B-4953-A318-AA965D5B4B60}" dt="2024-06-06T15:02:23.897" v="12347" actId="14100"/>
          <ac:picMkLst>
            <pc:docMk/>
            <pc:sldMk cId="60920140" sldId="2147472007"/>
            <ac:picMk id="6" creationId="{8A54964B-8F79-174D-7B35-C6C69726633A}"/>
          </ac:picMkLst>
        </pc:picChg>
      </pc:sldChg>
      <pc:sldChg chg="modSp mod ord">
        <pc:chgData name="Edgard Morato" userId="1da6dde4-7cd4-47d1-b037-d62d00b7d62c" providerId="ADAL" clId="{F1B29925-097B-4953-A318-AA965D5B4B60}" dt="2024-06-07T18:22:16.273" v="16760"/>
        <pc:sldMkLst>
          <pc:docMk/>
          <pc:sldMk cId="887918165" sldId="2147472010"/>
        </pc:sldMkLst>
        <pc:spChg chg="mod">
          <ac:chgData name="Edgard Morato" userId="1da6dde4-7cd4-47d1-b037-d62d00b7d62c" providerId="ADAL" clId="{F1B29925-097B-4953-A318-AA965D5B4B60}" dt="2024-06-06T20:48:26.872" v="13251" actId="1036"/>
          <ac:spMkLst>
            <pc:docMk/>
            <pc:sldMk cId="887918165" sldId="2147472010"/>
            <ac:spMk id="4" creationId="{A88FEA4B-CAB8-614F-8BCA-0D4463C2DDD7}"/>
          </ac:spMkLst>
        </pc:spChg>
        <pc:spChg chg="mod">
          <ac:chgData name="Edgard Morato" userId="1da6dde4-7cd4-47d1-b037-d62d00b7d62c" providerId="ADAL" clId="{F1B29925-097B-4953-A318-AA965D5B4B60}" dt="2024-06-06T21:22:16.422" v="13706" actId="1036"/>
          <ac:spMkLst>
            <pc:docMk/>
            <pc:sldMk cId="887918165" sldId="2147472010"/>
            <ac:spMk id="7" creationId="{5C82EB49-4EF1-1966-32E9-7F3B0366A027}"/>
          </ac:spMkLst>
        </pc:spChg>
        <pc:spChg chg="mod">
          <ac:chgData name="Edgard Morato" userId="1da6dde4-7cd4-47d1-b037-d62d00b7d62c" providerId="ADAL" clId="{F1B29925-097B-4953-A318-AA965D5B4B60}" dt="2024-06-06T21:22:16.422" v="13706" actId="1036"/>
          <ac:spMkLst>
            <pc:docMk/>
            <pc:sldMk cId="887918165" sldId="2147472010"/>
            <ac:spMk id="12" creationId="{48C43503-D9D3-D332-8C9A-11276BBD6493}"/>
          </ac:spMkLst>
        </pc:spChg>
        <pc:spChg chg="mod">
          <ac:chgData name="Edgard Morato" userId="1da6dde4-7cd4-47d1-b037-d62d00b7d62c" providerId="ADAL" clId="{F1B29925-097B-4953-A318-AA965D5B4B60}" dt="2024-06-06T21:22:16.422" v="13706" actId="1036"/>
          <ac:spMkLst>
            <pc:docMk/>
            <pc:sldMk cId="887918165" sldId="2147472010"/>
            <ac:spMk id="13" creationId="{3DCC546D-6949-4CE4-654F-BC3CEF3B8274}"/>
          </ac:spMkLst>
        </pc:spChg>
        <pc:spChg chg="mod">
          <ac:chgData name="Edgard Morato" userId="1da6dde4-7cd4-47d1-b037-d62d00b7d62c" providerId="ADAL" clId="{F1B29925-097B-4953-A318-AA965D5B4B60}" dt="2024-06-06T21:22:16.422" v="13706" actId="1036"/>
          <ac:spMkLst>
            <pc:docMk/>
            <pc:sldMk cId="887918165" sldId="2147472010"/>
            <ac:spMk id="14" creationId="{42A5DF81-C0C6-3E10-C9E1-AB22394A8395}"/>
          </ac:spMkLst>
        </pc:spChg>
        <pc:spChg chg="mod">
          <ac:chgData name="Edgard Morato" userId="1da6dde4-7cd4-47d1-b037-d62d00b7d62c" providerId="ADAL" clId="{F1B29925-097B-4953-A318-AA965D5B4B60}" dt="2024-06-06T21:22:16.422" v="13706" actId="1036"/>
          <ac:spMkLst>
            <pc:docMk/>
            <pc:sldMk cId="887918165" sldId="2147472010"/>
            <ac:spMk id="15" creationId="{E51BB3CA-D694-E5B9-A3B7-71FA1B2605AC}"/>
          </ac:spMkLst>
        </pc:spChg>
        <pc:spChg chg="mod">
          <ac:chgData name="Edgard Morato" userId="1da6dde4-7cd4-47d1-b037-d62d00b7d62c" providerId="ADAL" clId="{F1B29925-097B-4953-A318-AA965D5B4B60}" dt="2024-06-06T21:22:16.422" v="13706" actId="1036"/>
          <ac:spMkLst>
            <pc:docMk/>
            <pc:sldMk cId="887918165" sldId="2147472010"/>
            <ac:spMk id="16" creationId="{AA93FEBE-EDF6-E163-A97B-F3AA58BBAF61}"/>
          </ac:spMkLst>
        </pc:spChg>
        <pc:spChg chg="mod">
          <ac:chgData name="Edgard Morato" userId="1da6dde4-7cd4-47d1-b037-d62d00b7d62c" providerId="ADAL" clId="{F1B29925-097B-4953-A318-AA965D5B4B60}" dt="2024-06-06T21:21:28.404" v="13699" actId="14100"/>
          <ac:spMkLst>
            <pc:docMk/>
            <pc:sldMk cId="887918165" sldId="2147472010"/>
            <ac:spMk id="21" creationId="{8BFEA45E-82AC-B4B9-3393-2161937996EB}"/>
          </ac:spMkLst>
        </pc:spChg>
        <pc:spChg chg="mod">
          <ac:chgData name="Edgard Morato" userId="1da6dde4-7cd4-47d1-b037-d62d00b7d62c" providerId="ADAL" clId="{F1B29925-097B-4953-A318-AA965D5B4B60}" dt="2024-06-06T21:21:25.574" v="13698" actId="1076"/>
          <ac:spMkLst>
            <pc:docMk/>
            <pc:sldMk cId="887918165" sldId="2147472010"/>
            <ac:spMk id="23" creationId="{1DE808AE-E17C-D94D-35FA-FBDA19A63CC7}"/>
          </ac:spMkLst>
        </pc:spChg>
        <pc:spChg chg="mod">
          <ac:chgData name="Edgard Morato" userId="1da6dde4-7cd4-47d1-b037-d62d00b7d62c" providerId="ADAL" clId="{F1B29925-097B-4953-A318-AA965D5B4B60}" dt="2024-06-06T15:06:44.242" v="12373" actId="20577"/>
          <ac:spMkLst>
            <pc:docMk/>
            <pc:sldMk cId="887918165" sldId="2147472010"/>
            <ac:spMk id="27" creationId="{FFADC27D-93EA-F984-64CA-D540EB5AA7A9}"/>
          </ac:spMkLst>
        </pc:spChg>
        <pc:spChg chg="mod">
          <ac:chgData name="Edgard Morato" userId="1da6dde4-7cd4-47d1-b037-d62d00b7d62c" providerId="ADAL" clId="{F1B29925-097B-4953-A318-AA965D5B4B60}" dt="2024-06-06T15:06:41.124" v="12371" actId="20577"/>
          <ac:spMkLst>
            <pc:docMk/>
            <pc:sldMk cId="887918165" sldId="2147472010"/>
            <ac:spMk id="28" creationId="{16BA2D36-183F-9EC7-2779-926A9966E96F}"/>
          </ac:spMkLst>
        </pc:spChg>
        <pc:picChg chg="mod">
          <ac:chgData name="Edgard Morato" userId="1da6dde4-7cd4-47d1-b037-d62d00b7d62c" providerId="ADAL" clId="{F1B29925-097B-4953-A318-AA965D5B4B60}" dt="2024-06-06T21:22:16.422" v="13706" actId="1036"/>
          <ac:picMkLst>
            <pc:docMk/>
            <pc:sldMk cId="887918165" sldId="2147472010"/>
            <ac:picMk id="17" creationId="{488F046D-2C8B-A73E-1DDC-F3DDB4D708BF}"/>
          </ac:picMkLst>
        </pc:picChg>
        <pc:picChg chg="mod">
          <ac:chgData name="Edgard Morato" userId="1da6dde4-7cd4-47d1-b037-d62d00b7d62c" providerId="ADAL" clId="{F1B29925-097B-4953-A318-AA965D5B4B60}" dt="2024-06-06T21:22:16.422" v="13706" actId="1036"/>
          <ac:picMkLst>
            <pc:docMk/>
            <pc:sldMk cId="887918165" sldId="2147472010"/>
            <ac:picMk id="18" creationId="{82BB3415-5251-201C-B157-88990E38ABF4}"/>
          </ac:picMkLst>
        </pc:picChg>
        <pc:picChg chg="mod">
          <ac:chgData name="Edgard Morato" userId="1da6dde4-7cd4-47d1-b037-d62d00b7d62c" providerId="ADAL" clId="{F1B29925-097B-4953-A318-AA965D5B4B60}" dt="2024-06-06T21:22:16.422" v="13706" actId="1036"/>
          <ac:picMkLst>
            <pc:docMk/>
            <pc:sldMk cId="887918165" sldId="2147472010"/>
            <ac:picMk id="19" creationId="{DD101FF4-BD07-790F-9B6F-E4444103FCDA}"/>
          </ac:picMkLst>
        </pc:picChg>
        <pc:picChg chg="mod">
          <ac:chgData name="Edgard Morato" userId="1da6dde4-7cd4-47d1-b037-d62d00b7d62c" providerId="ADAL" clId="{F1B29925-097B-4953-A318-AA965D5B4B60}" dt="2024-06-04T17:52:16.774" v="1436" actId="1035"/>
          <ac:picMkLst>
            <pc:docMk/>
            <pc:sldMk cId="887918165" sldId="2147472010"/>
            <ac:picMk id="24" creationId="{3FEC6B4F-D959-6951-09D2-54C6059C768F}"/>
          </ac:picMkLst>
        </pc:picChg>
      </pc:sldChg>
      <pc:sldChg chg="addSp delSp modSp del mod">
        <pc:chgData name="Edgard Morato" userId="1da6dde4-7cd4-47d1-b037-d62d00b7d62c" providerId="ADAL" clId="{F1B29925-097B-4953-A318-AA965D5B4B60}" dt="2024-06-05T18:54:27.280" v="8320" actId="47"/>
        <pc:sldMkLst>
          <pc:docMk/>
          <pc:sldMk cId="124008438" sldId="2147472012"/>
        </pc:sldMkLst>
        <pc:spChg chg="del">
          <ac:chgData name="Edgard Morato" userId="1da6dde4-7cd4-47d1-b037-d62d00b7d62c" providerId="ADAL" clId="{F1B29925-097B-4953-A318-AA965D5B4B60}" dt="2024-06-04T14:11:39.917" v="152" actId="478"/>
          <ac:spMkLst>
            <pc:docMk/>
            <pc:sldMk cId="124008438" sldId="2147472012"/>
            <ac:spMk id="4" creationId="{54CD34FD-6A68-A9F1-6138-0962DFC24A0F}"/>
          </ac:spMkLst>
        </pc:spChg>
        <pc:spChg chg="del">
          <ac:chgData name="Edgard Morato" userId="1da6dde4-7cd4-47d1-b037-d62d00b7d62c" providerId="ADAL" clId="{F1B29925-097B-4953-A318-AA965D5B4B60}" dt="2024-06-04T14:11:08.611" v="134" actId="478"/>
          <ac:spMkLst>
            <pc:docMk/>
            <pc:sldMk cId="124008438" sldId="2147472012"/>
            <ac:spMk id="21" creationId="{BFB35AD7-9511-9960-C5B9-B4FA1D21B284}"/>
          </ac:spMkLst>
        </pc:spChg>
        <pc:spChg chg="mod">
          <ac:chgData name="Edgard Morato" userId="1da6dde4-7cd4-47d1-b037-d62d00b7d62c" providerId="ADAL" clId="{F1B29925-097B-4953-A318-AA965D5B4B60}" dt="2024-06-04T13:50:25.269" v="76" actId="1076"/>
          <ac:spMkLst>
            <pc:docMk/>
            <pc:sldMk cId="124008438" sldId="2147472012"/>
            <ac:spMk id="23" creationId="{B39854DB-8E9D-D66F-A27A-466050FE2280}"/>
          </ac:spMkLst>
        </pc:spChg>
        <pc:spChg chg="add del">
          <ac:chgData name="Edgard Morato" userId="1da6dde4-7cd4-47d1-b037-d62d00b7d62c" providerId="ADAL" clId="{F1B29925-097B-4953-A318-AA965D5B4B60}" dt="2024-06-04T16:58:00.609" v="848" actId="478"/>
          <ac:spMkLst>
            <pc:docMk/>
            <pc:sldMk cId="124008438" sldId="2147472012"/>
            <ac:spMk id="24" creationId="{92201FBE-A6AD-6F2E-5B92-E144BF5B866D}"/>
          </ac:spMkLst>
        </pc:spChg>
        <pc:spChg chg="del">
          <ac:chgData name="Edgard Morato" userId="1da6dde4-7cd4-47d1-b037-d62d00b7d62c" providerId="ADAL" clId="{F1B29925-097B-4953-A318-AA965D5B4B60}" dt="2024-06-04T14:11:08.611" v="134" actId="478"/>
          <ac:spMkLst>
            <pc:docMk/>
            <pc:sldMk cId="124008438" sldId="2147472012"/>
            <ac:spMk id="25" creationId="{96F9AF11-E6B1-CC8A-DFD7-3B711F661CF2}"/>
          </ac:spMkLst>
        </pc:spChg>
        <pc:spChg chg="mod">
          <ac:chgData name="Edgard Morato" userId="1da6dde4-7cd4-47d1-b037-d62d00b7d62c" providerId="ADAL" clId="{F1B29925-097B-4953-A318-AA965D5B4B60}" dt="2024-06-04T16:59:57.698" v="865" actId="1038"/>
          <ac:spMkLst>
            <pc:docMk/>
            <pc:sldMk cId="124008438" sldId="2147472012"/>
            <ac:spMk id="27" creationId="{F7F46CF6-07BF-8D15-EFB0-1FAA3E48BCEA}"/>
          </ac:spMkLst>
        </pc:spChg>
        <pc:spChg chg="mod">
          <ac:chgData name="Edgard Morato" userId="1da6dde4-7cd4-47d1-b037-d62d00b7d62c" providerId="ADAL" clId="{F1B29925-097B-4953-A318-AA965D5B4B60}" dt="2024-06-04T17:44:01.225" v="1424" actId="115"/>
          <ac:spMkLst>
            <pc:docMk/>
            <pc:sldMk cId="124008438" sldId="2147472012"/>
            <ac:spMk id="28" creationId="{0BC60D85-6A81-3EE8-8A55-CC7092CBBD43}"/>
          </ac:spMkLst>
        </pc:spChg>
        <pc:spChg chg="del mod">
          <ac:chgData name="Edgard Morato" userId="1da6dde4-7cd4-47d1-b037-d62d00b7d62c" providerId="ADAL" clId="{F1B29925-097B-4953-A318-AA965D5B4B60}" dt="2024-06-04T14:34:03.538" v="162" actId="478"/>
          <ac:spMkLst>
            <pc:docMk/>
            <pc:sldMk cId="124008438" sldId="2147472012"/>
            <ac:spMk id="34" creationId="{ED7498BE-5C71-800E-4C5A-171C30691AD7}"/>
          </ac:spMkLst>
        </pc:spChg>
        <pc:spChg chg="del mod">
          <ac:chgData name="Edgard Morato" userId="1da6dde4-7cd4-47d1-b037-d62d00b7d62c" providerId="ADAL" clId="{F1B29925-097B-4953-A318-AA965D5B4B60}" dt="2024-06-04T14:34:08.954" v="164" actId="478"/>
          <ac:spMkLst>
            <pc:docMk/>
            <pc:sldMk cId="124008438" sldId="2147472012"/>
            <ac:spMk id="35" creationId="{ED534497-6255-0101-CB26-205F544AAA95}"/>
          </ac:spMkLst>
        </pc:spChg>
        <pc:spChg chg="mod topLvl">
          <ac:chgData name="Edgard Morato" userId="1da6dde4-7cd4-47d1-b037-d62d00b7d62c" providerId="ADAL" clId="{F1B29925-097B-4953-A318-AA965D5B4B60}" dt="2024-06-04T14:39:13.156" v="313" actId="12789"/>
          <ac:spMkLst>
            <pc:docMk/>
            <pc:sldMk cId="124008438" sldId="2147472012"/>
            <ac:spMk id="45" creationId="{596A33DE-3609-B3A1-75B8-D4673064CB15}"/>
          </ac:spMkLst>
        </pc:spChg>
        <pc:spChg chg="del mod">
          <ac:chgData name="Edgard Morato" userId="1da6dde4-7cd4-47d1-b037-d62d00b7d62c" providerId="ADAL" clId="{F1B29925-097B-4953-A318-AA965D5B4B60}" dt="2024-06-04T14:34:05.298" v="163" actId="478"/>
          <ac:spMkLst>
            <pc:docMk/>
            <pc:sldMk cId="124008438" sldId="2147472012"/>
            <ac:spMk id="48" creationId="{A2A10F65-BE2F-D590-70AD-7B1BF9357FB6}"/>
          </ac:spMkLst>
        </pc:spChg>
        <pc:spChg chg="del mod">
          <ac:chgData name="Edgard Morato" userId="1da6dde4-7cd4-47d1-b037-d62d00b7d62c" providerId="ADAL" clId="{F1B29925-097B-4953-A318-AA965D5B4B60}" dt="2024-06-04T14:34:01.569" v="161" actId="478"/>
          <ac:spMkLst>
            <pc:docMk/>
            <pc:sldMk cId="124008438" sldId="2147472012"/>
            <ac:spMk id="49" creationId="{ACE92990-67CC-7ED1-A403-95DFB60A9C44}"/>
          </ac:spMkLst>
        </pc:spChg>
        <pc:spChg chg="mod topLvl">
          <ac:chgData name="Edgard Morato" userId="1da6dde4-7cd4-47d1-b037-d62d00b7d62c" providerId="ADAL" clId="{F1B29925-097B-4953-A318-AA965D5B4B60}" dt="2024-06-04T14:44:58.666" v="510" actId="2710"/>
          <ac:spMkLst>
            <pc:docMk/>
            <pc:sldMk cId="124008438" sldId="2147472012"/>
            <ac:spMk id="50" creationId="{9C81FFBE-D387-2986-2482-EBF64F4DF52D}"/>
          </ac:spMkLst>
        </pc:spChg>
        <pc:spChg chg="add mod">
          <ac:chgData name="Edgard Morato" userId="1da6dde4-7cd4-47d1-b037-d62d00b7d62c" providerId="ADAL" clId="{F1B29925-097B-4953-A318-AA965D5B4B60}" dt="2024-06-04T14:39:25.016" v="390" actId="1038"/>
          <ac:spMkLst>
            <pc:docMk/>
            <pc:sldMk cId="124008438" sldId="2147472012"/>
            <ac:spMk id="51" creationId="{F6267EAC-13D0-5CF2-44FD-4BA18BF61D4F}"/>
          </ac:spMkLst>
        </pc:spChg>
        <pc:spChg chg="add mod">
          <ac:chgData name="Edgard Morato" userId="1da6dde4-7cd4-47d1-b037-d62d00b7d62c" providerId="ADAL" clId="{F1B29925-097B-4953-A318-AA965D5B4B60}" dt="2024-06-04T14:44:58.666" v="510" actId="2710"/>
          <ac:spMkLst>
            <pc:docMk/>
            <pc:sldMk cId="124008438" sldId="2147472012"/>
            <ac:spMk id="52" creationId="{F5A93EB0-B002-56B1-7F92-5A84C5022888}"/>
          </ac:spMkLst>
        </pc:spChg>
        <pc:spChg chg="add mod">
          <ac:chgData name="Edgard Morato" userId="1da6dde4-7cd4-47d1-b037-d62d00b7d62c" providerId="ADAL" clId="{F1B29925-097B-4953-A318-AA965D5B4B60}" dt="2024-06-04T14:39:33.415" v="431" actId="1038"/>
          <ac:spMkLst>
            <pc:docMk/>
            <pc:sldMk cId="124008438" sldId="2147472012"/>
            <ac:spMk id="53" creationId="{E67BC965-1F2F-02FB-C2B0-FAA62128D107}"/>
          </ac:spMkLst>
        </pc:spChg>
        <pc:spChg chg="add mod">
          <ac:chgData name="Edgard Morato" userId="1da6dde4-7cd4-47d1-b037-d62d00b7d62c" providerId="ADAL" clId="{F1B29925-097B-4953-A318-AA965D5B4B60}" dt="2024-06-04T14:44:58.666" v="510" actId="2710"/>
          <ac:spMkLst>
            <pc:docMk/>
            <pc:sldMk cId="124008438" sldId="2147472012"/>
            <ac:spMk id="54" creationId="{8B30DFFF-E559-F841-9B3B-BDB58764A166}"/>
          </ac:spMkLst>
        </pc:spChg>
        <pc:grpChg chg="mod">
          <ac:chgData name="Edgard Morato" userId="1da6dde4-7cd4-47d1-b037-d62d00b7d62c" providerId="ADAL" clId="{F1B29925-097B-4953-A318-AA965D5B4B60}" dt="2024-06-04T17:00:01.123" v="874" actId="1036"/>
          <ac:grpSpMkLst>
            <pc:docMk/>
            <pc:sldMk cId="124008438" sldId="2147472012"/>
            <ac:grpSpMk id="6" creationId="{C614B9DC-D8E4-47DE-881E-385DEEC8FA89}"/>
          </ac:grpSpMkLst>
        </pc:grpChg>
        <pc:grpChg chg="add del mod">
          <ac:chgData name="Edgard Morato" userId="1da6dde4-7cd4-47d1-b037-d62d00b7d62c" providerId="ADAL" clId="{F1B29925-097B-4953-A318-AA965D5B4B60}" dt="2024-06-04T14:36:32.351" v="191" actId="165"/>
          <ac:grpSpMkLst>
            <pc:docMk/>
            <pc:sldMk cId="124008438" sldId="2147472012"/>
            <ac:grpSpMk id="33" creationId="{2E5A8268-F79D-8E90-7016-8E6B663E9CA4}"/>
          </ac:grpSpMkLst>
        </pc:grpChg>
        <pc:grpChg chg="del mod">
          <ac:chgData name="Edgard Morato" userId="1da6dde4-7cd4-47d1-b037-d62d00b7d62c" providerId="ADAL" clId="{F1B29925-097B-4953-A318-AA965D5B4B60}" dt="2024-06-04T14:38:41.329" v="302" actId="478"/>
          <ac:grpSpMkLst>
            <pc:docMk/>
            <pc:sldMk cId="124008438" sldId="2147472012"/>
            <ac:grpSpMk id="44" creationId="{5EFF0B17-DBA6-05D2-F041-2FC07660CA61}"/>
          </ac:grpSpMkLst>
        </pc:grpChg>
        <pc:picChg chg="mod">
          <ac:chgData name="Edgard Morato" userId="1da6dde4-7cd4-47d1-b037-d62d00b7d62c" providerId="ADAL" clId="{F1B29925-097B-4953-A318-AA965D5B4B60}" dt="2024-06-04T16:59:57.698" v="865" actId="1038"/>
          <ac:picMkLst>
            <pc:docMk/>
            <pc:sldMk cId="124008438" sldId="2147472012"/>
            <ac:picMk id="26" creationId="{0DB1B562-CAC0-D73B-4BA8-E812CBBE0A22}"/>
          </ac:picMkLst>
        </pc:picChg>
        <pc:cxnChg chg="add mod">
          <ac:chgData name="Edgard Morato" userId="1da6dde4-7cd4-47d1-b037-d62d00b7d62c" providerId="ADAL" clId="{F1B29925-097B-4953-A318-AA965D5B4B60}" dt="2024-06-04T21:18:12.412" v="3851" actId="208"/>
          <ac:cxnSpMkLst>
            <pc:docMk/>
            <pc:sldMk cId="124008438" sldId="2147472012"/>
            <ac:cxnSpMk id="65" creationId="{4C26F9F3-031F-1AD2-3522-51A30CB85729}"/>
          </ac:cxnSpMkLst>
        </pc:cxnChg>
        <pc:cxnChg chg="add mod">
          <ac:chgData name="Edgard Morato" userId="1da6dde4-7cd4-47d1-b037-d62d00b7d62c" providerId="ADAL" clId="{F1B29925-097B-4953-A318-AA965D5B4B60}" dt="2024-06-04T21:18:12.412" v="3851" actId="208"/>
          <ac:cxnSpMkLst>
            <pc:docMk/>
            <pc:sldMk cId="124008438" sldId="2147472012"/>
            <ac:cxnSpMk id="72" creationId="{0437CCEF-F5DF-3F11-63D5-D872BD37CE34}"/>
          </ac:cxnSpMkLst>
        </pc:cxnChg>
      </pc:sldChg>
      <pc:sldChg chg="modSp mod ord">
        <pc:chgData name="Edgard Morato" userId="1da6dde4-7cd4-47d1-b037-d62d00b7d62c" providerId="ADAL" clId="{F1B29925-097B-4953-A318-AA965D5B4B60}" dt="2024-06-06T20:55:35.461" v="13262" actId="20577"/>
        <pc:sldMkLst>
          <pc:docMk/>
          <pc:sldMk cId="434140393" sldId="2147472015"/>
        </pc:sldMkLst>
        <pc:spChg chg="mod">
          <ac:chgData name="Edgard Morato" userId="1da6dde4-7cd4-47d1-b037-d62d00b7d62c" providerId="ADAL" clId="{F1B29925-097B-4953-A318-AA965D5B4B60}" dt="2024-06-05T19:05:15.766" v="8487" actId="403"/>
          <ac:spMkLst>
            <pc:docMk/>
            <pc:sldMk cId="434140393" sldId="2147472015"/>
            <ac:spMk id="6" creationId="{D3F0DD67-B3E7-243F-D7CE-4D59E4008E07}"/>
          </ac:spMkLst>
        </pc:spChg>
        <pc:spChg chg="mod">
          <ac:chgData name="Edgard Morato" userId="1da6dde4-7cd4-47d1-b037-d62d00b7d62c" providerId="ADAL" clId="{F1B29925-097B-4953-A318-AA965D5B4B60}" dt="2024-06-04T19:04:38.889" v="1903"/>
          <ac:spMkLst>
            <pc:docMk/>
            <pc:sldMk cId="434140393" sldId="2147472015"/>
            <ac:spMk id="7" creationId="{AEFEE837-D574-4333-8E10-A63B052E2972}"/>
          </ac:spMkLst>
        </pc:spChg>
        <pc:spChg chg="mod">
          <ac:chgData name="Edgard Morato" userId="1da6dde4-7cd4-47d1-b037-d62d00b7d62c" providerId="ADAL" clId="{F1B29925-097B-4953-A318-AA965D5B4B60}" dt="2024-06-06T17:38:32.487" v="12542" actId="1037"/>
          <ac:spMkLst>
            <pc:docMk/>
            <pc:sldMk cId="434140393" sldId="2147472015"/>
            <ac:spMk id="8" creationId="{7D1168C7-4889-2F06-6198-196FDE2B793C}"/>
          </ac:spMkLst>
        </pc:spChg>
        <pc:spChg chg="mod">
          <ac:chgData name="Edgard Morato" userId="1da6dde4-7cd4-47d1-b037-d62d00b7d62c" providerId="ADAL" clId="{F1B29925-097B-4953-A318-AA965D5B4B60}" dt="2024-06-06T20:55:35.461" v="13262" actId="20577"/>
          <ac:spMkLst>
            <pc:docMk/>
            <pc:sldMk cId="434140393" sldId="2147472015"/>
            <ac:spMk id="10" creationId="{01837661-6018-8D98-3A31-1C44517A28A2}"/>
          </ac:spMkLst>
        </pc:spChg>
        <pc:picChg chg="mod">
          <ac:chgData name="Edgard Morato" userId="1da6dde4-7cd4-47d1-b037-d62d00b7d62c" providerId="ADAL" clId="{F1B29925-097B-4953-A318-AA965D5B4B60}" dt="2024-06-04T19:19:19.327" v="2223" actId="1076"/>
          <ac:picMkLst>
            <pc:docMk/>
            <pc:sldMk cId="434140393" sldId="2147472015"/>
            <ac:picMk id="9" creationId="{794D2ABB-DB8E-952B-48F8-78D895DA99AE}"/>
          </ac:picMkLst>
        </pc:picChg>
      </pc:sldChg>
      <pc:sldChg chg="addSp delSp modSp mod modNotesTx">
        <pc:chgData name="Edgard Morato" userId="1da6dde4-7cd4-47d1-b037-d62d00b7d62c" providerId="ADAL" clId="{F1B29925-097B-4953-A318-AA965D5B4B60}" dt="2024-06-07T18:24:49.326" v="16784" actId="1037"/>
        <pc:sldMkLst>
          <pc:docMk/>
          <pc:sldMk cId="2681122682" sldId="2147472019"/>
        </pc:sldMkLst>
        <pc:spChg chg="mod">
          <ac:chgData name="Edgard Morato" userId="1da6dde4-7cd4-47d1-b037-d62d00b7d62c" providerId="ADAL" clId="{F1B29925-097B-4953-A318-AA965D5B4B60}" dt="2024-06-07T18:24:49.326" v="16784" actId="1037"/>
          <ac:spMkLst>
            <pc:docMk/>
            <pc:sldMk cId="2681122682" sldId="2147472019"/>
            <ac:spMk id="2" creationId="{EC3D8530-DBD5-BD0F-69DD-FF646F6C8895}"/>
          </ac:spMkLst>
        </pc:spChg>
        <pc:spChg chg="add del mod">
          <ac:chgData name="Edgard Morato" userId="1da6dde4-7cd4-47d1-b037-d62d00b7d62c" providerId="ADAL" clId="{F1B29925-097B-4953-A318-AA965D5B4B60}" dt="2024-06-05T17:13:46.165" v="7359" actId="21"/>
          <ac:spMkLst>
            <pc:docMk/>
            <pc:sldMk cId="2681122682" sldId="2147472019"/>
            <ac:spMk id="8" creationId="{833ED1CA-EAF1-B709-1E14-6DEE489BB819}"/>
          </ac:spMkLst>
        </pc:spChg>
        <pc:spChg chg="add mod ord">
          <ac:chgData name="Edgard Morato" userId="1da6dde4-7cd4-47d1-b037-d62d00b7d62c" providerId="ADAL" clId="{F1B29925-097B-4953-A318-AA965D5B4B60}" dt="2024-06-07T13:14:40.545" v="13857" actId="14100"/>
          <ac:spMkLst>
            <pc:docMk/>
            <pc:sldMk cId="2681122682" sldId="2147472019"/>
            <ac:spMk id="8" creationId="{884DE44A-59C6-9E4D-481B-9004579FE6B3}"/>
          </ac:spMkLst>
        </pc:spChg>
        <pc:spChg chg="add mod">
          <ac:chgData name="Edgard Morato" userId="1da6dde4-7cd4-47d1-b037-d62d00b7d62c" providerId="ADAL" clId="{F1B29925-097B-4953-A318-AA965D5B4B60}" dt="2024-06-05T19:07:54.665" v="8578" actId="1037"/>
          <ac:spMkLst>
            <pc:docMk/>
            <pc:sldMk cId="2681122682" sldId="2147472019"/>
            <ac:spMk id="9" creationId="{28AEB3DD-A988-FA73-04F1-7D02DADC00FE}"/>
          </ac:spMkLst>
        </pc:spChg>
        <pc:spChg chg="add mod">
          <ac:chgData name="Edgard Morato" userId="1da6dde4-7cd4-47d1-b037-d62d00b7d62c" providerId="ADAL" clId="{F1B29925-097B-4953-A318-AA965D5B4B60}" dt="2024-06-05T19:07:54.665" v="8578" actId="1037"/>
          <ac:spMkLst>
            <pc:docMk/>
            <pc:sldMk cId="2681122682" sldId="2147472019"/>
            <ac:spMk id="11" creationId="{0827ECAA-D322-4FA9-0EB9-8A16ACAC79ED}"/>
          </ac:spMkLst>
        </pc:spChg>
        <pc:spChg chg="mod">
          <ac:chgData name="Edgard Morato" userId="1da6dde4-7cd4-47d1-b037-d62d00b7d62c" providerId="ADAL" clId="{F1B29925-097B-4953-A318-AA965D5B4B60}" dt="2024-06-06T13:23:44.122" v="10526" actId="1035"/>
          <ac:spMkLst>
            <pc:docMk/>
            <pc:sldMk cId="2681122682" sldId="2147472019"/>
            <ac:spMk id="73" creationId="{602A6F5C-A665-80AF-3E2E-1F86D28B016D}"/>
          </ac:spMkLst>
        </pc:spChg>
        <pc:spChg chg="mod">
          <ac:chgData name="Edgard Morato" userId="1da6dde4-7cd4-47d1-b037-d62d00b7d62c" providerId="ADAL" clId="{F1B29925-097B-4953-A318-AA965D5B4B60}" dt="2024-06-06T13:23:44.122" v="10526" actId="1035"/>
          <ac:spMkLst>
            <pc:docMk/>
            <pc:sldMk cId="2681122682" sldId="2147472019"/>
            <ac:spMk id="122" creationId="{0E187C8D-6539-7DFB-5DA9-F33A1DA9F539}"/>
          </ac:spMkLst>
        </pc:spChg>
        <pc:spChg chg="mod">
          <ac:chgData name="Edgard Morato" userId="1da6dde4-7cd4-47d1-b037-d62d00b7d62c" providerId="ADAL" clId="{F1B29925-097B-4953-A318-AA965D5B4B60}" dt="2024-06-05T17:13:41.890" v="7356" actId="1035"/>
          <ac:spMkLst>
            <pc:docMk/>
            <pc:sldMk cId="2681122682" sldId="2147472019"/>
            <ac:spMk id="125" creationId="{6DB33F53-E7F7-6C89-C676-DA8091315EBD}"/>
          </ac:spMkLst>
        </pc:spChg>
        <pc:spChg chg="mod">
          <ac:chgData name="Edgard Morato" userId="1da6dde4-7cd4-47d1-b037-d62d00b7d62c" providerId="ADAL" clId="{F1B29925-097B-4953-A318-AA965D5B4B60}" dt="2024-06-05T17:13:41.890" v="7356" actId="1035"/>
          <ac:spMkLst>
            <pc:docMk/>
            <pc:sldMk cId="2681122682" sldId="2147472019"/>
            <ac:spMk id="126" creationId="{0E43F9E5-4C7F-E196-ED35-5ABBB4F73D7A}"/>
          </ac:spMkLst>
        </pc:spChg>
        <pc:spChg chg="mod">
          <ac:chgData name="Edgard Morato" userId="1da6dde4-7cd4-47d1-b037-d62d00b7d62c" providerId="ADAL" clId="{F1B29925-097B-4953-A318-AA965D5B4B60}" dt="2024-06-05T19:16:04.971" v="8615" actId="1038"/>
          <ac:spMkLst>
            <pc:docMk/>
            <pc:sldMk cId="2681122682" sldId="2147472019"/>
            <ac:spMk id="127" creationId="{C96492A0-F120-40E9-B00B-DD47377EA788}"/>
          </ac:spMkLst>
        </pc:spChg>
        <pc:spChg chg="mod">
          <ac:chgData name="Edgard Morato" userId="1da6dde4-7cd4-47d1-b037-d62d00b7d62c" providerId="ADAL" clId="{F1B29925-097B-4953-A318-AA965D5B4B60}" dt="2024-06-05T19:16:04.971" v="8615" actId="1038"/>
          <ac:spMkLst>
            <pc:docMk/>
            <pc:sldMk cId="2681122682" sldId="2147472019"/>
            <ac:spMk id="129" creationId="{59EED680-3641-CBA1-2C11-DD9E569653DC}"/>
          </ac:spMkLst>
        </pc:spChg>
        <pc:spChg chg="mod">
          <ac:chgData name="Edgard Morato" userId="1da6dde4-7cd4-47d1-b037-d62d00b7d62c" providerId="ADAL" clId="{F1B29925-097B-4953-A318-AA965D5B4B60}" dt="2024-06-05T19:16:04.971" v="8615" actId="1038"/>
          <ac:spMkLst>
            <pc:docMk/>
            <pc:sldMk cId="2681122682" sldId="2147472019"/>
            <ac:spMk id="131" creationId="{41A8BF7D-8909-7E29-06ED-E6971274171D}"/>
          </ac:spMkLst>
        </pc:spChg>
        <pc:spChg chg="mod">
          <ac:chgData name="Edgard Morato" userId="1da6dde4-7cd4-47d1-b037-d62d00b7d62c" providerId="ADAL" clId="{F1B29925-097B-4953-A318-AA965D5B4B60}" dt="2024-06-05T17:13:41.890" v="7356" actId="1035"/>
          <ac:spMkLst>
            <pc:docMk/>
            <pc:sldMk cId="2681122682" sldId="2147472019"/>
            <ac:spMk id="133" creationId="{A1646633-F300-D238-D802-2C1CE92D5B0A}"/>
          </ac:spMkLst>
        </pc:spChg>
        <pc:spChg chg="add del mod">
          <ac:chgData name="Edgard Morato" userId="1da6dde4-7cd4-47d1-b037-d62d00b7d62c" providerId="ADAL" clId="{F1B29925-097B-4953-A318-AA965D5B4B60}" dt="2024-06-04T19:00:30.960" v="1784" actId="478"/>
          <ac:spMkLst>
            <pc:docMk/>
            <pc:sldMk cId="2681122682" sldId="2147472019"/>
            <ac:spMk id="134" creationId="{2F12D8BF-1913-9686-1EFA-F964DCBF681A}"/>
          </ac:spMkLst>
        </pc:spChg>
        <pc:grpChg chg="mod">
          <ac:chgData name="Edgard Morato" userId="1da6dde4-7cd4-47d1-b037-d62d00b7d62c" providerId="ADAL" clId="{F1B29925-097B-4953-A318-AA965D5B4B60}" dt="2024-06-07T13:14:30.154" v="13834" actId="1036"/>
          <ac:grpSpMkLst>
            <pc:docMk/>
            <pc:sldMk cId="2681122682" sldId="2147472019"/>
            <ac:grpSpMk id="16" creationId="{507BE721-0262-E161-091B-24298605A362}"/>
          </ac:grpSpMkLst>
        </pc:grpChg>
        <pc:graphicFrameChg chg="mod">
          <ac:chgData name="Edgard Morato" userId="1da6dde4-7cd4-47d1-b037-d62d00b7d62c" providerId="ADAL" clId="{F1B29925-097B-4953-A318-AA965D5B4B60}" dt="2024-06-05T19:16:04.971" v="8615" actId="1038"/>
          <ac:graphicFrameMkLst>
            <pc:docMk/>
            <pc:sldMk cId="2681122682" sldId="2147472019"/>
            <ac:graphicFrameMk id="128" creationId="{EB18C7E5-97BE-6552-5434-B1C1CD40266B}"/>
          </ac:graphicFrameMkLst>
        </pc:graphicFrameChg>
        <pc:picChg chg="mod">
          <ac:chgData name="Edgard Morato" userId="1da6dde4-7cd4-47d1-b037-d62d00b7d62c" providerId="ADAL" clId="{F1B29925-097B-4953-A318-AA965D5B4B60}" dt="2024-06-06T14:02:12.366" v="11664" actId="1038"/>
          <ac:picMkLst>
            <pc:docMk/>
            <pc:sldMk cId="2681122682" sldId="2147472019"/>
            <ac:picMk id="124" creationId="{76C16830-962F-C105-E211-B707B8595E3F}"/>
          </ac:picMkLst>
        </pc:picChg>
        <pc:picChg chg="mod">
          <ac:chgData name="Edgard Morato" userId="1da6dde4-7cd4-47d1-b037-d62d00b7d62c" providerId="ADAL" clId="{F1B29925-097B-4953-A318-AA965D5B4B60}" dt="2024-06-05T17:13:41.890" v="7356" actId="1035"/>
          <ac:picMkLst>
            <pc:docMk/>
            <pc:sldMk cId="2681122682" sldId="2147472019"/>
            <ac:picMk id="130" creationId="{A86BF7C0-4133-2EDE-A49B-E8CDEA897D49}"/>
          </ac:picMkLst>
        </pc:picChg>
        <pc:cxnChg chg="add mod">
          <ac:chgData name="Edgard Morato" userId="1da6dde4-7cd4-47d1-b037-d62d00b7d62c" providerId="ADAL" clId="{F1B29925-097B-4953-A318-AA965D5B4B60}" dt="2024-06-06T13:23:02.567" v="10503" actId="14100"/>
          <ac:cxnSpMkLst>
            <pc:docMk/>
            <pc:sldMk cId="2681122682" sldId="2147472019"/>
            <ac:cxnSpMk id="12" creationId="{B08A5754-C24E-7FDC-718A-6BE8389BEACF}"/>
          </ac:cxnSpMkLst>
        </pc:cxnChg>
        <pc:cxnChg chg="add mod">
          <ac:chgData name="Edgard Morato" userId="1da6dde4-7cd4-47d1-b037-d62d00b7d62c" providerId="ADAL" clId="{F1B29925-097B-4953-A318-AA965D5B4B60}" dt="2024-06-06T13:23:30.804" v="10518" actId="1035"/>
          <ac:cxnSpMkLst>
            <pc:docMk/>
            <pc:sldMk cId="2681122682" sldId="2147472019"/>
            <ac:cxnSpMk id="13" creationId="{756F5413-931A-7288-031A-090C1CD5C2FC}"/>
          </ac:cxnSpMkLst>
        </pc:cxnChg>
        <pc:cxnChg chg="mod">
          <ac:chgData name="Edgard Morato" userId="1da6dde4-7cd4-47d1-b037-d62d00b7d62c" providerId="ADAL" clId="{F1B29925-097B-4953-A318-AA965D5B4B60}" dt="2024-06-07T13:14:25.904" v="13826" actId="1037"/>
          <ac:cxnSpMkLst>
            <pc:docMk/>
            <pc:sldMk cId="2681122682" sldId="2147472019"/>
            <ac:cxnSpMk id="18" creationId="{C3E74291-5670-3089-C728-D5A9537617C6}"/>
          </ac:cxnSpMkLst>
        </pc:cxnChg>
        <pc:cxnChg chg="add del mod">
          <ac:chgData name="Edgard Morato" userId="1da6dde4-7cd4-47d1-b037-d62d00b7d62c" providerId="ADAL" clId="{F1B29925-097B-4953-A318-AA965D5B4B60}" dt="2024-06-06T14:22:05.656" v="11881" actId="21"/>
          <ac:cxnSpMkLst>
            <pc:docMk/>
            <pc:sldMk cId="2681122682" sldId="2147472019"/>
            <ac:cxnSpMk id="23" creationId="{426AFE31-E26F-AF49-3E9F-51F10C4E1F83}"/>
          </ac:cxnSpMkLst>
        </pc:cxnChg>
        <pc:cxnChg chg="add">
          <ac:chgData name="Edgard Morato" userId="1da6dde4-7cd4-47d1-b037-d62d00b7d62c" providerId="ADAL" clId="{F1B29925-097B-4953-A318-AA965D5B4B60}" dt="2024-06-06T14:21:13.839" v="11866" actId="11529"/>
          <ac:cxnSpMkLst>
            <pc:docMk/>
            <pc:sldMk cId="2681122682" sldId="2147472019"/>
            <ac:cxnSpMk id="25" creationId="{4AB30587-E0EC-D5E1-7935-9B58AD2FDA8B}"/>
          </ac:cxnSpMkLst>
        </pc:cxnChg>
        <pc:cxnChg chg="add del mod">
          <ac:chgData name="Edgard Morato" userId="1da6dde4-7cd4-47d1-b037-d62d00b7d62c" providerId="ADAL" clId="{F1B29925-097B-4953-A318-AA965D5B4B60}" dt="2024-06-06T14:22:05.656" v="11881" actId="21"/>
          <ac:cxnSpMkLst>
            <pc:docMk/>
            <pc:sldMk cId="2681122682" sldId="2147472019"/>
            <ac:cxnSpMk id="26" creationId="{6155A054-4017-10EE-F34F-5B4786BE2833}"/>
          </ac:cxnSpMkLst>
        </pc:cxnChg>
      </pc:sldChg>
      <pc:sldChg chg="addSp delSp modSp mod">
        <pc:chgData name="Edgard Morato" userId="1da6dde4-7cd4-47d1-b037-d62d00b7d62c" providerId="ADAL" clId="{F1B29925-097B-4953-A318-AA965D5B4B60}" dt="2024-06-07T13:08:28.354" v="13754" actId="1036"/>
        <pc:sldMkLst>
          <pc:docMk/>
          <pc:sldMk cId="1613986099" sldId="2147472025"/>
        </pc:sldMkLst>
        <pc:spChg chg="mod">
          <ac:chgData name="Edgard Morato" userId="1da6dde4-7cd4-47d1-b037-d62d00b7d62c" providerId="ADAL" clId="{F1B29925-097B-4953-A318-AA965D5B4B60}" dt="2024-06-07T13:08:28.354" v="13754" actId="1036"/>
          <ac:spMkLst>
            <pc:docMk/>
            <pc:sldMk cId="1613986099" sldId="2147472025"/>
            <ac:spMk id="2" creationId="{0DCE4993-2D42-A1FC-2F06-467A783CCEA3}"/>
          </ac:spMkLst>
        </pc:spChg>
        <pc:spChg chg="del">
          <ac:chgData name="Edgard Morato" userId="1da6dde4-7cd4-47d1-b037-d62d00b7d62c" providerId="ADAL" clId="{F1B29925-097B-4953-A318-AA965D5B4B60}" dt="2024-06-06T14:02:53.940" v="11669" actId="478"/>
          <ac:spMkLst>
            <pc:docMk/>
            <pc:sldMk cId="1613986099" sldId="2147472025"/>
            <ac:spMk id="5" creationId="{D0525A60-A189-0140-B45A-CB0BDBEEF6E8}"/>
          </ac:spMkLst>
        </pc:spChg>
        <pc:spChg chg="add del mod">
          <ac:chgData name="Edgard Morato" userId="1da6dde4-7cd4-47d1-b037-d62d00b7d62c" providerId="ADAL" clId="{F1B29925-097B-4953-A318-AA965D5B4B60}" dt="2024-06-05T17:14:16.366" v="7384" actId="21"/>
          <ac:spMkLst>
            <pc:docMk/>
            <pc:sldMk cId="1613986099" sldId="2147472025"/>
            <ac:spMk id="6" creationId="{D715D49F-75C5-B9BB-8FF2-FDEECFE33BBA}"/>
          </ac:spMkLst>
        </pc:spChg>
        <pc:spChg chg="mod">
          <ac:chgData name="Edgard Morato" userId="1da6dde4-7cd4-47d1-b037-d62d00b7d62c" providerId="ADAL" clId="{F1B29925-097B-4953-A318-AA965D5B4B60}" dt="2024-06-07T13:08:28.354" v="13754" actId="1036"/>
          <ac:spMkLst>
            <pc:docMk/>
            <pc:sldMk cId="1613986099" sldId="2147472025"/>
            <ac:spMk id="8" creationId="{D914883C-3A68-3E13-3328-86D3ED87DC4C}"/>
          </ac:spMkLst>
        </pc:spChg>
        <pc:spChg chg="mod">
          <ac:chgData name="Edgard Morato" userId="1da6dde4-7cd4-47d1-b037-d62d00b7d62c" providerId="ADAL" clId="{F1B29925-097B-4953-A318-AA965D5B4B60}" dt="2024-06-07T13:08:28.354" v="13754" actId="1036"/>
          <ac:spMkLst>
            <pc:docMk/>
            <pc:sldMk cId="1613986099" sldId="2147472025"/>
            <ac:spMk id="11" creationId="{8CD9C13F-6E64-A404-982F-C1DD55CAC371}"/>
          </ac:spMkLst>
        </pc:spChg>
        <pc:spChg chg="mod">
          <ac:chgData name="Edgard Morato" userId="1da6dde4-7cd4-47d1-b037-d62d00b7d62c" providerId="ADAL" clId="{F1B29925-097B-4953-A318-AA965D5B4B60}" dt="2024-06-07T13:08:28.354" v="13754" actId="1036"/>
          <ac:spMkLst>
            <pc:docMk/>
            <pc:sldMk cId="1613986099" sldId="2147472025"/>
            <ac:spMk id="13" creationId="{333502FA-2C7B-F435-8394-4EF28ACACD5A}"/>
          </ac:spMkLst>
        </pc:spChg>
        <pc:spChg chg="mod">
          <ac:chgData name="Edgard Morato" userId="1da6dde4-7cd4-47d1-b037-d62d00b7d62c" providerId="ADAL" clId="{F1B29925-097B-4953-A318-AA965D5B4B60}" dt="2024-06-05T17:13:58.120" v="7380" actId="1035"/>
          <ac:spMkLst>
            <pc:docMk/>
            <pc:sldMk cId="1613986099" sldId="2147472025"/>
            <ac:spMk id="15" creationId="{93B40BDF-7F4E-3632-ED1D-E95944D23E8E}"/>
          </ac:spMkLst>
        </pc:spChg>
        <pc:spChg chg="mod">
          <ac:chgData name="Edgard Morato" userId="1da6dde4-7cd4-47d1-b037-d62d00b7d62c" providerId="ADAL" clId="{F1B29925-097B-4953-A318-AA965D5B4B60}" dt="2024-06-05T17:13:58.120" v="7380" actId="1035"/>
          <ac:spMkLst>
            <pc:docMk/>
            <pc:sldMk cId="1613986099" sldId="2147472025"/>
            <ac:spMk id="16" creationId="{058A54CF-1AF4-5561-A0C6-9895FF4140E3}"/>
          </ac:spMkLst>
        </pc:spChg>
        <pc:spChg chg="mod">
          <ac:chgData name="Edgard Morato" userId="1da6dde4-7cd4-47d1-b037-d62d00b7d62c" providerId="ADAL" clId="{F1B29925-097B-4953-A318-AA965D5B4B60}" dt="2024-06-05T17:13:58.120" v="7380" actId="1035"/>
          <ac:spMkLst>
            <pc:docMk/>
            <pc:sldMk cId="1613986099" sldId="2147472025"/>
            <ac:spMk id="17" creationId="{5D8BE8BD-B369-667E-671A-E49159AFDDE6}"/>
          </ac:spMkLst>
        </pc:spChg>
        <pc:spChg chg="mod">
          <ac:chgData name="Edgard Morato" userId="1da6dde4-7cd4-47d1-b037-d62d00b7d62c" providerId="ADAL" clId="{F1B29925-097B-4953-A318-AA965D5B4B60}" dt="2024-06-05T17:42:48.521" v="7847" actId="1037"/>
          <ac:spMkLst>
            <pc:docMk/>
            <pc:sldMk cId="1613986099" sldId="2147472025"/>
            <ac:spMk id="18" creationId="{48D53FE0-1803-0FE2-C602-67D1654F4D18}"/>
          </ac:spMkLst>
        </pc:spChg>
        <pc:spChg chg="add mod">
          <ac:chgData name="Edgard Morato" userId="1da6dde4-7cd4-47d1-b037-d62d00b7d62c" providerId="ADAL" clId="{F1B29925-097B-4953-A318-AA965D5B4B60}" dt="2024-06-05T19:16:23.706" v="8616"/>
          <ac:spMkLst>
            <pc:docMk/>
            <pc:sldMk cId="1613986099" sldId="2147472025"/>
            <ac:spMk id="23" creationId="{92F3E92F-ABB3-49D8-A20C-DE0AC8874805}"/>
          </ac:spMkLst>
        </pc:spChg>
        <pc:spChg chg="mod">
          <ac:chgData name="Edgard Morato" userId="1da6dde4-7cd4-47d1-b037-d62d00b7d62c" providerId="ADAL" clId="{F1B29925-097B-4953-A318-AA965D5B4B60}" dt="2024-06-07T13:08:13.132" v="13740" actId="1036"/>
          <ac:spMkLst>
            <pc:docMk/>
            <pc:sldMk cId="1613986099" sldId="2147472025"/>
            <ac:spMk id="26" creationId="{31ABAD89-F702-94CB-E4CE-69E044A3BEE6}"/>
          </ac:spMkLst>
        </pc:spChg>
        <pc:spChg chg="add mod">
          <ac:chgData name="Edgard Morato" userId="1da6dde4-7cd4-47d1-b037-d62d00b7d62c" providerId="ADAL" clId="{F1B29925-097B-4953-A318-AA965D5B4B60}" dt="2024-06-05T19:16:23.706" v="8616"/>
          <ac:spMkLst>
            <pc:docMk/>
            <pc:sldMk cId="1613986099" sldId="2147472025"/>
            <ac:spMk id="30" creationId="{B0882AF7-8145-4694-F1F5-BD96AE73D8C0}"/>
          </ac:spMkLst>
        </pc:spChg>
        <pc:spChg chg="add mod">
          <ac:chgData name="Edgard Morato" userId="1da6dde4-7cd4-47d1-b037-d62d00b7d62c" providerId="ADAL" clId="{F1B29925-097B-4953-A318-AA965D5B4B60}" dt="2024-06-06T14:19:51.766" v="11837" actId="1035"/>
          <ac:spMkLst>
            <pc:docMk/>
            <pc:sldMk cId="1613986099" sldId="2147472025"/>
            <ac:spMk id="32" creationId="{637501F8-B5BF-1171-5E6C-67D3EEDBE57F}"/>
          </ac:spMkLst>
        </pc:spChg>
        <pc:spChg chg="add del mod">
          <ac:chgData name="Edgard Morato" userId="1da6dde4-7cd4-47d1-b037-d62d00b7d62c" providerId="ADAL" clId="{F1B29925-097B-4953-A318-AA965D5B4B60}" dt="2024-06-06T14:02:04.642" v="11658"/>
          <ac:spMkLst>
            <pc:docMk/>
            <pc:sldMk cId="1613986099" sldId="2147472025"/>
            <ac:spMk id="34" creationId="{D4350230-ED4E-E46F-515D-CBB30FDCF574}"/>
          </ac:spMkLst>
        </pc:spChg>
        <pc:spChg chg="add del mod">
          <ac:chgData name="Edgard Morato" userId="1da6dde4-7cd4-47d1-b037-d62d00b7d62c" providerId="ADAL" clId="{F1B29925-097B-4953-A318-AA965D5B4B60}" dt="2024-06-06T14:02:29.825" v="11668" actId="21"/>
          <ac:spMkLst>
            <pc:docMk/>
            <pc:sldMk cId="1613986099" sldId="2147472025"/>
            <ac:spMk id="36" creationId="{D2DB843F-7F41-1F78-B2E1-B7E726AEF18C}"/>
          </ac:spMkLst>
        </pc:spChg>
        <pc:spChg chg="add mod ord">
          <ac:chgData name="Edgard Morato" userId="1da6dde4-7cd4-47d1-b037-d62d00b7d62c" providerId="ADAL" clId="{F1B29925-097B-4953-A318-AA965D5B4B60}" dt="2024-06-06T14:02:59.438" v="11671" actId="167"/>
          <ac:spMkLst>
            <pc:docMk/>
            <pc:sldMk cId="1613986099" sldId="2147472025"/>
            <ac:spMk id="37" creationId="{A8E3A5DE-92F8-8C81-EE51-52382EAD4376}"/>
          </ac:spMkLst>
        </pc:spChg>
        <pc:spChg chg="del mod">
          <ac:chgData name="Edgard Morato" userId="1da6dde4-7cd4-47d1-b037-d62d00b7d62c" providerId="ADAL" clId="{F1B29925-097B-4953-A318-AA965D5B4B60}" dt="2024-06-06T13:59:29.247" v="11655" actId="478"/>
          <ac:spMkLst>
            <pc:docMk/>
            <pc:sldMk cId="1613986099" sldId="2147472025"/>
            <ac:spMk id="73" creationId="{602A6F5C-A665-80AF-3E2E-1F86D28B016D}"/>
          </ac:spMkLst>
        </pc:spChg>
        <pc:spChg chg="mod">
          <ac:chgData name="Edgard Morato" userId="1da6dde4-7cd4-47d1-b037-d62d00b7d62c" providerId="ADAL" clId="{F1B29925-097B-4953-A318-AA965D5B4B60}" dt="2024-06-06T14:02:25.630" v="11667" actId="1036"/>
          <ac:spMkLst>
            <pc:docMk/>
            <pc:sldMk cId="1613986099" sldId="2147472025"/>
            <ac:spMk id="122" creationId="{0E187C8D-6539-7DFB-5DA9-F33A1DA9F539}"/>
          </ac:spMkLst>
        </pc:spChg>
        <pc:spChg chg="mod">
          <ac:chgData name="Edgard Morato" userId="1da6dde4-7cd4-47d1-b037-d62d00b7d62c" providerId="ADAL" clId="{F1B29925-097B-4953-A318-AA965D5B4B60}" dt="2024-06-06T15:09:58.673" v="12429" actId="1036"/>
          <ac:spMkLst>
            <pc:docMk/>
            <pc:sldMk cId="1613986099" sldId="2147472025"/>
            <ac:spMk id="127" creationId="{C96492A0-F120-40E9-B00B-DD47377EA788}"/>
          </ac:spMkLst>
        </pc:spChg>
        <pc:spChg chg="mod">
          <ac:chgData name="Edgard Morato" userId="1da6dde4-7cd4-47d1-b037-d62d00b7d62c" providerId="ADAL" clId="{F1B29925-097B-4953-A318-AA965D5B4B60}" dt="2024-06-06T14:08:16.255" v="11747" actId="1037"/>
          <ac:spMkLst>
            <pc:docMk/>
            <pc:sldMk cId="1613986099" sldId="2147472025"/>
            <ac:spMk id="129" creationId="{59EED680-3641-CBA1-2C11-DD9E569653DC}"/>
          </ac:spMkLst>
        </pc:spChg>
        <pc:graphicFrameChg chg="add del mod">
          <ac:chgData name="Edgard Morato" userId="1da6dde4-7cd4-47d1-b037-d62d00b7d62c" providerId="ADAL" clId="{F1B29925-097B-4953-A318-AA965D5B4B60}" dt="2024-06-06T14:07:30.424" v="11726" actId="21"/>
          <ac:graphicFrameMkLst>
            <pc:docMk/>
            <pc:sldMk cId="1613986099" sldId="2147472025"/>
            <ac:graphicFrameMk id="38" creationId="{B6B0D567-222C-076D-E0C2-75920F87B358}"/>
          </ac:graphicFrameMkLst>
        </pc:graphicFrameChg>
        <pc:graphicFrameChg chg="add del mod">
          <ac:chgData name="Edgard Morato" userId="1da6dde4-7cd4-47d1-b037-d62d00b7d62c" providerId="ADAL" clId="{F1B29925-097B-4953-A318-AA965D5B4B60}" dt="2024-06-06T14:07:41.532" v="11729"/>
          <ac:graphicFrameMkLst>
            <pc:docMk/>
            <pc:sldMk cId="1613986099" sldId="2147472025"/>
            <ac:graphicFrameMk id="39" creationId="{2E67F920-3B9B-ECB0-B1FA-1CE3B16BF7FF}"/>
          </ac:graphicFrameMkLst>
        </pc:graphicFrameChg>
        <pc:graphicFrameChg chg="add del mod">
          <ac:chgData name="Edgard Morato" userId="1da6dde4-7cd4-47d1-b037-d62d00b7d62c" providerId="ADAL" clId="{F1B29925-097B-4953-A318-AA965D5B4B60}" dt="2024-06-06T14:07:51.971" v="11732" actId="21"/>
          <ac:graphicFrameMkLst>
            <pc:docMk/>
            <pc:sldMk cId="1613986099" sldId="2147472025"/>
            <ac:graphicFrameMk id="40" creationId="{78FBAEC5-21C9-A9B8-B8C0-3C1568FD2FB4}"/>
          </ac:graphicFrameMkLst>
        </pc:graphicFrameChg>
        <pc:graphicFrameChg chg="add del mod">
          <ac:chgData name="Edgard Morato" userId="1da6dde4-7cd4-47d1-b037-d62d00b7d62c" providerId="ADAL" clId="{F1B29925-097B-4953-A318-AA965D5B4B60}" dt="2024-06-06T14:08:02.259" v="11735"/>
          <ac:graphicFrameMkLst>
            <pc:docMk/>
            <pc:sldMk cId="1613986099" sldId="2147472025"/>
            <ac:graphicFrameMk id="41" creationId="{8FB54425-844E-A8BE-8420-42A350582E60}"/>
          </ac:graphicFrameMkLst>
        </pc:graphicFrameChg>
        <pc:graphicFrameChg chg="add del mod">
          <ac:chgData name="Edgard Morato" userId="1da6dde4-7cd4-47d1-b037-d62d00b7d62c" providerId="ADAL" clId="{F1B29925-097B-4953-A318-AA965D5B4B60}" dt="2024-06-06T14:08:10.596" v="11739" actId="21"/>
          <ac:graphicFrameMkLst>
            <pc:docMk/>
            <pc:sldMk cId="1613986099" sldId="2147472025"/>
            <ac:graphicFrameMk id="42" creationId="{0AE1F32B-EA58-80F0-4DD5-FB95A74C8D6A}"/>
          </ac:graphicFrameMkLst>
        </pc:graphicFrameChg>
        <pc:graphicFrameChg chg="mod">
          <ac:chgData name="Edgard Morato" userId="1da6dde4-7cd4-47d1-b037-d62d00b7d62c" providerId="ADAL" clId="{F1B29925-097B-4953-A318-AA965D5B4B60}" dt="2024-06-06T14:08:06.854" v="11737" actId="1037"/>
          <ac:graphicFrameMkLst>
            <pc:docMk/>
            <pc:sldMk cId="1613986099" sldId="2147472025"/>
            <ac:graphicFrameMk id="128" creationId="{EB18C7E5-97BE-6552-5434-B1C1CD40266B}"/>
          </ac:graphicFrameMkLst>
        </pc:graphicFrameChg>
        <pc:picChg chg="mod">
          <ac:chgData name="Edgard Morato" userId="1da6dde4-7cd4-47d1-b037-d62d00b7d62c" providerId="ADAL" clId="{F1B29925-097B-4953-A318-AA965D5B4B60}" dt="2024-06-07T13:08:28.354" v="13754" actId="1036"/>
          <ac:picMkLst>
            <pc:docMk/>
            <pc:sldMk cId="1613986099" sldId="2147472025"/>
            <ac:picMk id="12" creationId="{7C7D261E-0FC2-27AB-5AA8-20ABDD04D4DF}"/>
          </ac:picMkLst>
        </pc:picChg>
        <pc:picChg chg="mod">
          <ac:chgData name="Edgard Morato" userId="1da6dde4-7cd4-47d1-b037-d62d00b7d62c" providerId="ADAL" clId="{F1B29925-097B-4953-A318-AA965D5B4B60}" dt="2024-06-07T13:08:28.354" v="13754" actId="1036"/>
          <ac:picMkLst>
            <pc:docMk/>
            <pc:sldMk cId="1613986099" sldId="2147472025"/>
            <ac:picMk id="14" creationId="{40FF8426-BE1B-954C-5224-C756D4DB87C8}"/>
          </ac:picMkLst>
        </pc:picChg>
        <pc:picChg chg="mod">
          <ac:chgData name="Edgard Morato" userId="1da6dde4-7cd4-47d1-b037-d62d00b7d62c" providerId="ADAL" clId="{F1B29925-097B-4953-A318-AA965D5B4B60}" dt="2024-06-07T13:08:28.354" v="13754" actId="1036"/>
          <ac:picMkLst>
            <pc:docMk/>
            <pc:sldMk cId="1613986099" sldId="2147472025"/>
            <ac:picMk id="21" creationId="{AB394216-2F24-C872-7037-45D20AFF9467}"/>
          </ac:picMkLst>
        </pc:picChg>
        <pc:picChg chg="mod">
          <ac:chgData name="Edgard Morato" userId="1da6dde4-7cd4-47d1-b037-d62d00b7d62c" providerId="ADAL" clId="{F1B29925-097B-4953-A318-AA965D5B4B60}" dt="2024-06-07T13:08:28.354" v="13754" actId="1036"/>
          <ac:picMkLst>
            <pc:docMk/>
            <pc:sldMk cId="1613986099" sldId="2147472025"/>
            <ac:picMk id="22" creationId="{144345E8-E00D-2853-4FDE-25D471579B20}"/>
          </ac:picMkLst>
        </pc:picChg>
        <pc:picChg chg="mod">
          <ac:chgData name="Edgard Morato" userId="1da6dde4-7cd4-47d1-b037-d62d00b7d62c" providerId="ADAL" clId="{F1B29925-097B-4953-A318-AA965D5B4B60}" dt="2024-06-05T17:13:58.120" v="7380" actId="1035"/>
          <ac:picMkLst>
            <pc:docMk/>
            <pc:sldMk cId="1613986099" sldId="2147472025"/>
            <ac:picMk id="24" creationId="{D4865DA0-154B-B792-483F-753F96B303EE}"/>
          </ac:picMkLst>
        </pc:picChg>
        <pc:picChg chg="add mod">
          <ac:chgData name="Edgard Morato" userId="1da6dde4-7cd4-47d1-b037-d62d00b7d62c" providerId="ADAL" clId="{F1B29925-097B-4953-A318-AA965D5B4B60}" dt="2024-06-06T14:19:51.766" v="11837" actId="1035"/>
          <ac:picMkLst>
            <pc:docMk/>
            <pc:sldMk cId="1613986099" sldId="2147472025"/>
            <ac:picMk id="33" creationId="{05630F68-FCA1-2C5F-FDF6-69A3FEF7BB01}"/>
          </ac:picMkLst>
        </pc:picChg>
        <pc:picChg chg="add del mod">
          <ac:chgData name="Edgard Morato" userId="1da6dde4-7cd4-47d1-b037-d62d00b7d62c" providerId="ADAL" clId="{F1B29925-097B-4953-A318-AA965D5B4B60}" dt="2024-06-06T14:02:04.642" v="11658"/>
          <ac:picMkLst>
            <pc:docMk/>
            <pc:sldMk cId="1613986099" sldId="2147472025"/>
            <ac:picMk id="35" creationId="{764DC9DA-7CB5-6492-C5D7-8D3B7D3AF4BA}"/>
          </ac:picMkLst>
        </pc:picChg>
        <pc:picChg chg="del mod">
          <ac:chgData name="Edgard Morato" userId="1da6dde4-7cd4-47d1-b037-d62d00b7d62c" providerId="ADAL" clId="{F1B29925-097B-4953-A318-AA965D5B4B60}" dt="2024-06-06T13:59:29.247" v="11655" actId="478"/>
          <ac:picMkLst>
            <pc:docMk/>
            <pc:sldMk cId="1613986099" sldId="2147472025"/>
            <ac:picMk id="130" creationId="{A86BF7C0-4133-2EDE-A49B-E8CDEA897D49}"/>
          </ac:picMkLst>
        </pc:picChg>
        <pc:cxnChg chg="add mod">
          <ac:chgData name="Edgard Morato" userId="1da6dde4-7cd4-47d1-b037-d62d00b7d62c" providerId="ADAL" clId="{F1B29925-097B-4953-A318-AA965D5B4B60}" dt="2024-06-06T13:28:28.883" v="10528"/>
          <ac:cxnSpMkLst>
            <pc:docMk/>
            <pc:sldMk cId="1613986099" sldId="2147472025"/>
            <ac:cxnSpMk id="6" creationId="{9DE48E2F-C46F-13F1-117C-EAEEA83019C7}"/>
          </ac:cxnSpMkLst>
        </pc:cxnChg>
        <pc:cxnChg chg="add mod">
          <ac:chgData name="Edgard Morato" userId="1da6dde4-7cd4-47d1-b037-d62d00b7d62c" providerId="ADAL" clId="{F1B29925-097B-4953-A318-AA965D5B4B60}" dt="2024-06-06T13:28:28.883" v="10528"/>
          <ac:cxnSpMkLst>
            <pc:docMk/>
            <pc:sldMk cId="1613986099" sldId="2147472025"/>
            <ac:cxnSpMk id="31" creationId="{1BDCD54E-C973-E7EF-FBC4-2A652EB6FE91}"/>
          </ac:cxnSpMkLst>
        </pc:cxnChg>
        <pc:cxnChg chg="add del mod">
          <ac:chgData name="Edgard Morato" userId="1da6dde4-7cd4-47d1-b037-d62d00b7d62c" providerId="ADAL" clId="{F1B29925-097B-4953-A318-AA965D5B4B60}" dt="2024-06-06T14:22:10.758" v="11883" actId="21"/>
          <ac:cxnSpMkLst>
            <pc:docMk/>
            <pc:sldMk cId="1613986099" sldId="2147472025"/>
            <ac:cxnSpMk id="43" creationId="{B2ABE4D1-458D-BEF3-7C89-873D9AF163FE}"/>
          </ac:cxnSpMkLst>
        </pc:cxnChg>
        <pc:cxnChg chg="add del mod">
          <ac:chgData name="Edgard Morato" userId="1da6dde4-7cd4-47d1-b037-d62d00b7d62c" providerId="ADAL" clId="{F1B29925-097B-4953-A318-AA965D5B4B60}" dt="2024-06-06T14:22:10.758" v="11883" actId="21"/>
          <ac:cxnSpMkLst>
            <pc:docMk/>
            <pc:sldMk cId="1613986099" sldId="2147472025"/>
            <ac:cxnSpMk id="44" creationId="{E28962EE-1683-55EA-B396-03F51CEA734E}"/>
          </ac:cxnSpMkLst>
        </pc:cxnChg>
      </pc:sldChg>
      <pc:sldChg chg="addSp delSp modSp mod">
        <pc:chgData name="Edgard Morato" userId="1da6dde4-7cd4-47d1-b037-d62d00b7d62c" providerId="ADAL" clId="{F1B29925-097B-4953-A318-AA965D5B4B60}" dt="2024-06-06T20:57:07.528" v="13309" actId="1035"/>
        <pc:sldMkLst>
          <pc:docMk/>
          <pc:sldMk cId="2577907363" sldId="2147472026"/>
        </pc:sldMkLst>
        <pc:spChg chg="del">
          <ac:chgData name="Edgard Morato" userId="1da6dde4-7cd4-47d1-b037-d62d00b7d62c" providerId="ADAL" clId="{F1B29925-097B-4953-A318-AA965D5B4B60}" dt="2024-06-06T14:03:22.836" v="11675" actId="478"/>
          <ac:spMkLst>
            <pc:docMk/>
            <pc:sldMk cId="2577907363" sldId="2147472026"/>
            <ac:spMk id="5" creationId="{D0525A60-A189-0140-B45A-CB0BDBEEF6E8}"/>
          </ac:spMkLst>
        </pc:spChg>
        <pc:spChg chg="add mod">
          <ac:chgData name="Edgard Morato" userId="1da6dde4-7cd4-47d1-b037-d62d00b7d62c" providerId="ADAL" clId="{F1B29925-097B-4953-A318-AA965D5B4B60}" dt="2024-06-05T20:21:29.875" v="9251"/>
          <ac:spMkLst>
            <pc:docMk/>
            <pc:sldMk cId="2577907363" sldId="2147472026"/>
            <ac:spMk id="6" creationId="{253BBE58-6E13-273A-5E3A-49E14AE30DE8}"/>
          </ac:spMkLst>
        </pc:spChg>
        <pc:spChg chg="add del mod">
          <ac:chgData name="Edgard Morato" userId="1da6dde4-7cd4-47d1-b037-d62d00b7d62c" providerId="ADAL" clId="{F1B29925-097B-4953-A318-AA965D5B4B60}" dt="2024-06-05T17:14:41.122" v="7412" actId="21"/>
          <ac:spMkLst>
            <pc:docMk/>
            <pc:sldMk cId="2577907363" sldId="2147472026"/>
            <ac:spMk id="6" creationId="{9C6159C8-615C-50D9-049D-AA0C806C0452}"/>
          </ac:spMkLst>
        </pc:spChg>
        <pc:spChg chg="mod">
          <ac:chgData name="Edgard Morato" userId="1da6dde4-7cd4-47d1-b037-d62d00b7d62c" providerId="ADAL" clId="{F1B29925-097B-4953-A318-AA965D5B4B60}" dt="2024-06-05T17:14:38.732" v="7411" actId="1036"/>
          <ac:spMkLst>
            <pc:docMk/>
            <pc:sldMk cId="2577907363" sldId="2147472026"/>
            <ac:spMk id="8" creationId="{4C5BFAE6-C42D-C195-AFA4-EF7B0E4F7245}"/>
          </ac:spMkLst>
        </pc:spChg>
        <pc:spChg chg="mod">
          <ac:chgData name="Edgard Morato" userId="1da6dde4-7cd4-47d1-b037-d62d00b7d62c" providerId="ADAL" clId="{F1B29925-097B-4953-A318-AA965D5B4B60}" dt="2024-06-06T20:57:07.528" v="13309" actId="1035"/>
          <ac:spMkLst>
            <pc:docMk/>
            <pc:sldMk cId="2577907363" sldId="2147472026"/>
            <ac:spMk id="9" creationId="{2FF45960-910A-97B3-5A4A-B7F93BA6A09D}"/>
          </ac:spMkLst>
        </pc:spChg>
        <pc:spChg chg="mod">
          <ac:chgData name="Edgard Morato" userId="1da6dde4-7cd4-47d1-b037-d62d00b7d62c" providerId="ADAL" clId="{F1B29925-097B-4953-A318-AA965D5B4B60}" dt="2024-06-05T17:14:38.732" v="7411" actId="1036"/>
          <ac:spMkLst>
            <pc:docMk/>
            <pc:sldMk cId="2577907363" sldId="2147472026"/>
            <ac:spMk id="13" creationId="{3CCE4FCA-C749-8798-11C7-769691CD48CC}"/>
          </ac:spMkLst>
        </pc:spChg>
        <pc:spChg chg="mod">
          <ac:chgData name="Edgard Morato" userId="1da6dde4-7cd4-47d1-b037-d62d00b7d62c" providerId="ADAL" clId="{F1B29925-097B-4953-A318-AA965D5B4B60}" dt="2024-06-05T17:14:38.732" v="7411" actId="1036"/>
          <ac:spMkLst>
            <pc:docMk/>
            <pc:sldMk cId="2577907363" sldId="2147472026"/>
            <ac:spMk id="15" creationId="{5CC80E90-8D9C-A0A2-AA12-F9DC6940ECB9}"/>
          </ac:spMkLst>
        </pc:spChg>
        <pc:spChg chg="mod">
          <ac:chgData name="Edgard Morato" userId="1da6dde4-7cd4-47d1-b037-d62d00b7d62c" providerId="ADAL" clId="{F1B29925-097B-4953-A318-AA965D5B4B60}" dt="2024-06-06T20:56:20.568" v="13291" actId="1037"/>
          <ac:spMkLst>
            <pc:docMk/>
            <pc:sldMk cId="2577907363" sldId="2147472026"/>
            <ac:spMk id="16" creationId="{0F106026-AF67-D834-6959-5CF497788EA5}"/>
          </ac:spMkLst>
        </pc:spChg>
        <pc:spChg chg="add mod">
          <ac:chgData name="Edgard Morato" userId="1da6dde4-7cd4-47d1-b037-d62d00b7d62c" providerId="ADAL" clId="{F1B29925-097B-4953-A318-AA965D5B4B60}" dt="2024-06-05T20:21:29.875" v="9251"/>
          <ac:spMkLst>
            <pc:docMk/>
            <pc:sldMk cId="2577907363" sldId="2147472026"/>
            <ac:spMk id="19" creationId="{3CFC44FD-49D2-E4E8-DD38-0D28D276D1D3}"/>
          </ac:spMkLst>
        </pc:spChg>
        <pc:spChg chg="add mod ord">
          <ac:chgData name="Edgard Morato" userId="1da6dde4-7cd4-47d1-b037-d62d00b7d62c" providerId="ADAL" clId="{F1B29925-097B-4953-A318-AA965D5B4B60}" dt="2024-06-06T14:03:26.609" v="11677" actId="167"/>
          <ac:spMkLst>
            <pc:docMk/>
            <pc:sldMk cId="2577907363" sldId="2147472026"/>
            <ac:spMk id="22" creationId="{382CFA0F-D88A-BF90-D28C-545EE0880D4E}"/>
          </ac:spMkLst>
        </pc:spChg>
        <pc:spChg chg="add del mod">
          <ac:chgData name="Edgard Morato" userId="1da6dde4-7cd4-47d1-b037-d62d00b7d62c" providerId="ADAL" clId="{F1B29925-097B-4953-A318-AA965D5B4B60}" dt="2024-06-06T14:20:04.307" v="11838" actId="478"/>
          <ac:spMkLst>
            <pc:docMk/>
            <pc:sldMk cId="2577907363" sldId="2147472026"/>
            <ac:spMk id="25" creationId="{EF626E87-4CEB-7AE1-8CC8-680602875DA1}"/>
          </ac:spMkLst>
        </pc:spChg>
        <pc:spChg chg="add mod">
          <ac:chgData name="Edgard Morato" userId="1da6dde4-7cd4-47d1-b037-d62d00b7d62c" providerId="ADAL" clId="{F1B29925-097B-4953-A318-AA965D5B4B60}" dt="2024-06-06T14:20:05.143" v="11839"/>
          <ac:spMkLst>
            <pc:docMk/>
            <pc:sldMk cId="2577907363" sldId="2147472026"/>
            <ac:spMk id="29" creationId="{66843A82-51C7-48C1-6EA3-9E229988A71E}"/>
          </ac:spMkLst>
        </pc:spChg>
        <pc:spChg chg="add mod ord">
          <ac:chgData name="Edgard Morato" userId="1da6dde4-7cd4-47d1-b037-d62d00b7d62c" providerId="ADAL" clId="{F1B29925-097B-4953-A318-AA965D5B4B60}" dt="2024-06-06T20:56:52.840" v="13293" actId="207"/>
          <ac:spMkLst>
            <pc:docMk/>
            <pc:sldMk cId="2577907363" sldId="2147472026"/>
            <ac:spMk id="33" creationId="{53FAFBEA-74A5-2237-3E26-0307AA024D04}"/>
          </ac:spMkLst>
        </pc:spChg>
        <pc:spChg chg="del mod">
          <ac:chgData name="Edgard Morato" userId="1da6dde4-7cd4-47d1-b037-d62d00b7d62c" providerId="ADAL" clId="{F1B29925-097B-4953-A318-AA965D5B4B60}" dt="2024-06-06T14:07:01.883" v="11723" actId="478"/>
          <ac:spMkLst>
            <pc:docMk/>
            <pc:sldMk cId="2577907363" sldId="2147472026"/>
            <ac:spMk id="73" creationId="{602A6F5C-A665-80AF-3E2E-1F86D28B016D}"/>
          </ac:spMkLst>
        </pc:spChg>
        <pc:spChg chg="mod">
          <ac:chgData name="Edgard Morato" userId="1da6dde4-7cd4-47d1-b037-d62d00b7d62c" providerId="ADAL" clId="{F1B29925-097B-4953-A318-AA965D5B4B60}" dt="2024-06-06T13:42:42.229" v="10619" actId="1036"/>
          <ac:spMkLst>
            <pc:docMk/>
            <pc:sldMk cId="2577907363" sldId="2147472026"/>
            <ac:spMk id="122" creationId="{0E187C8D-6539-7DFB-5DA9-F33A1DA9F539}"/>
          </ac:spMkLst>
        </pc:spChg>
        <pc:spChg chg="mod">
          <ac:chgData name="Edgard Morato" userId="1da6dde4-7cd4-47d1-b037-d62d00b7d62c" providerId="ADAL" clId="{F1B29925-097B-4953-A318-AA965D5B4B60}" dt="2024-06-05T17:14:38.732" v="7411" actId="1036"/>
          <ac:spMkLst>
            <pc:docMk/>
            <pc:sldMk cId="2577907363" sldId="2147472026"/>
            <ac:spMk id="127" creationId="{C96492A0-F120-40E9-B00B-DD47377EA788}"/>
          </ac:spMkLst>
        </pc:spChg>
        <pc:spChg chg="mod">
          <ac:chgData name="Edgard Morato" userId="1da6dde4-7cd4-47d1-b037-d62d00b7d62c" providerId="ADAL" clId="{F1B29925-097B-4953-A318-AA965D5B4B60}" dt="2024-06-06T14:22:32.394" v="11891" actId="1036"/>
          <ac:spMkLst>
            <pc:docMk/>
            <pc:sldMk cId="2577907363" sldId="2147472026"/>
            <ac:spMk id="129" creationId="{59EED680-3641-CBA1-2C11-DD9E569653DC}"/>
          </ac:spMkLst>
        </pc:spChg>
        <pc:graphicFrameChg chg="mod">
          <ac:chgData name="Edgard Morato" userId="1da6dde4-7cd4-47d1-b037-d62d00b7d62c" providerId="ADAL" clId="{F1B29925-097B-4953-A318-AA965D5B4B60}" dt="2024-06-06T14:22:32.394" v="11891" actId="1036"/>
          <ac:graphicFrameMkLst>
            <pc:docMk/>
            <pc:sldMk cId="2577907363" sldId="2147472026"/>
            <ac:graphicFrameMk id="128" creationId="{EB18C7E5-97BE-6552-5434-B1C1CD40266B}"/>
          </ac:graphicFrameMkLst>
        </pc:graphicFrameChg>
        <pc:picChg chg="add del mod">
          <ac:chgData name="Edgard Morato" userId="1da6dde4-7cd4-47d1-b037-d62d00b7d62c" providerId="ADAL" clId="{F1B29925-097B-4953-A318-AA965D5B4B60}" dt="2024-06-06T14:12:40.369" v="11800" actId="478"/>
          <ac:picMkLst>
            <pc:docMk/>
            <pc:sldMk cId="2577907363" sldId="2147472026"/>
            <ac:picMk id="23" creationId="{986E012F-D98B-2182-98BF-679D12781A4D}"/>
          </ac:picMkLst>
        </pc:picChg>
        <pc:picChg chg="del mod">
          <ac:chgData name="Edgard Morato" userId="1da6dde4-7cd4-47d1-b037-d62d00b7d62c" providerId="ADAL" clId="{F1B29925-097B-4953-A318-AA965D5B4B60}" dt="2024-06-06T14:05:45.799" v="11717" actId="478"/>
          <ac:picMkLst>
            <pc:docMk/>
            <pc:sldMk cId="2577907363" sldId="2147472026"/>
            <ac:picMk id="24" creationId="{E700A173-6F0C-FB6D-3DFF-107306B4ABAA}"/>
          </ac:picMkLst>
        </pc:picChg>
        <pc:picChg chg="add del mod">
          <ac:chgData name="Edgard Morato" userId="1da6dde4-7cd4-47d1-b037-d62d00b7d62c" providerId="ADAL" clId="{F1B29925-097B-4953-A318-AA965D5B4B60}" dt="2024-06-06T14:20:04.307" v="11838" actId="478"/>
          <ac:picMkLst>
            <pc:docMk/>
            <pc:sldMk cId="2577907363" sldId="2147472026"/>
            <ac:picMk id="26" creationId="{1F962A30-7F7D-E653-3389-3D67660D876F}"/>
          </ac:picMkLst>
        </pc:picChg>
        <pc:picChg chg="add mod">
          <ac:chgData name="Edgard Morato" userId="1da6dde4-7cd4-47d1-b037-d62d00b7d62c" providerId="ADAL" clId="{F1B29925-097B-4953-A318-AA965D5B4B60}" dt="2024-06-06T14:12:41.152" v="11801"/>
          <ac:picMkLst>
            <pc:docMk/>
            <pc:sldMk cId="2577907363" sldId="2147472026"/>
            <ac:picMk id="28" creationId="{5195E8F4-277F-09F8-7565-3FBC0E1743A9}"/>
          </ac:picMkLst>
        </pc:picChg>
        <pc:picChg chg="add mod">
          <ac:chgData name="Edgard Morato" userId="1da6dde4-7cd4-47d1-b037-d62d00b7d62c" providerId="ADAL" clId="{F1B29925-097B-4953-A318-AA965D5B4B60}" dt="2024-06-06T14:20:05.143" v="11839"/>
          <ac:picMkLst>
            <pc:docMk/>
            <pc:sldMk cId="2577907363" sldId="2147472026"/>
            <ac:picMk id="30" creationId="{D10AA97F-2DC5-8DC2-328B-08D7F5078ACF}"/>
          </ac:picMkLst>
        </pc:picChg>
        <pc:picChg chg="del mod">
          <ac:chgData name="Edgard Morato" userId="1da6dde4-7cd4-47d1-b037-d62d00b7d62c" providerId="ADAL" clId="{F1B29925-097B-4953-A318-AA965D5B4B60}" dt="2024-06-06T14:07:01.883" v="11723" actId="478"/>
          <ac:picMkLst>
            <pc:docMk/>
            <pc:sldMk cId="2577907363" sldId="2147472026"/>
            <ac:picMk id="130" creationId="{A86BF7C0-4133-2EDE-A49B-E8CDEA897D49}"/>
          </ac:picMkLst>
        </pc:picChg>
        <pc:cxnChg chg="add mod">
          <ac:chgData name="Edgard Morato" userId="1da6dde4-7cd4-47d1-b037-d62d00b7d62c" providerId="ADAL" clId="{F1B29925-097B-4953-A318-AA965D5B4B60}" dt="2024-06-06T13:42:33.433" v="10612"/>
          <ac:cxnSpMkLst>
            <pc:docMk/>
            <pc:sldMk cId="2577907363" sldId="2147472026"/>
            <ac:cxnSpMk id="20" creationId="{87BBB76A-804F-DB97-19A1-B724A8C75242}"/>
          </ac:cxnSpMkLst>
        </pc:cxnChg>
        <pc:cxnChg chg="add mod">
          <ac:chgData name="Edgard Morato" userId="1da6dde4-7cd4-47d1-b037-d62d00b7d62c" providerId="ADAL" clId="{F1B29925-097B-4953-A318-AA965D5B4B60}" dt="2024-06-06T13:42:33.433" v="10612"/>
          <ac:cxnSpMkLst>
            <pc:docMk/>
            <pc:sldMk cId="2577907363" sldId="2147472026"/>
            <ac:cxnSpMk id="21" creationId="{976B4EE3-2E4F-6116-4097-9C81BA01139A}"/>
          </ac:cxnSpMkLst>
        </pc:cxnChg>
        <pc:cxnChg chg="add del mod">
          <ac:chgData name="Edgard Morato" userId="1da6dde4-7cd4-47d1-b037-d62d00b7d62c" providerId="ADAL" clId="{F1B29925-097B-4953-A318-AA965D5B4B60}" dt="2024-06-06T14:22:23.390" v="11889" actId="21"/>
          <ac:cxnSpMkLst>
            <pc:docMk/>
            <pc:sldMk cId="2577907363" sldId="2147472026"/>
            <ac:cxnSpMk id="31" creationId="{ACDC08D6-0AC0-338E-26AF-EB8FD29B5A83}"/>
          </ac:cxnSpMkLst>
        </pc:cxnChg>
        <pc:cxnChg chg="add del mod">
          <ac:chgData name="Edgard Morato" userId="1da6dde4-7cd4-47d1-b037-d62d00b7d62c" providerId="ADAL" clId="{F1B29925-097B-4953-A318-AA965D5B4B60}" dt="2024-06-06T14:22:23.390" v="11889" actId="21"/>
          <ac:cxnSpMkLst>
            <pc:docMk/>
            <pc:sldMk cId="2577907363" sldId="2147472026"/>
            <ac:cxnSpMk id="32" creationId="{460DADB0-47D3-D1AA-28C1-F71C731B141D}"/>
          </ac:cxnSpMkLst>
        </pc:cxnChg>
      </pc:sldChg>
      <pc:sldChg chg="addSp delSp modSp mod">
        <pc:chgData name="Edgard Morato" userId="1da6dde4-7cd4-47d1-b037-d62d00b7d62c" providerId="ADAL" clId="{F1B29925-097B-4953-A318-AA965D5B4B60}" dt="2024-06-06T15:10:23.517" v="12451" actId="1035"/>
        <pc:sldMkLst>
          <pc:docMk/>
          <pc:sldMk cId="3189149199" sldId="2147472027"/>
        </pc:sldMkLst>
        <pc:spChg chg="add mod">
          <ac:chgData name="Edgard Morato" userId="1da6dde4-7cd4-47d1-b037-d62d00b7d62c" providerId="ADAL" clId="{F1B29925-097B-4953-A318-AA965D5B4B60}" dt="2024-06-05T20:21:27.226" v="9250"/>
          <ac:spMkLst>
            <pc:docMk/>
            <pc:sldMk cId="3189149199" sldId="2147472027"/>
            <ac:spMk id="4" creationId="{42BA9003-9A51-8424-F8E2-E753E3C6FF14}"/>
          </ac:spMkLst>
        </pc:spChg>
        <pc:spChg chg="add del mod">
          <ac:chgData name="Edgard Morato" userId="1da6dde4-7cd4-47d1-b037-d62d00b7d62c" providerId="ADAL" clId="{F1B29925-097B-4953-A318-AA965D5B4B60}" dt="2024-06-05T17:14:26.983" v="7386" actId="21"/>
          <ac:spMkLst>
            <pc:docMk/>
            <pc:sldMk cId="3189149199" sldId="2147472027"/>
            <ac:spMk id="4" creationId="{A901115C-B47B-C73A-A97C-9B4CCDF593D3}"/>
          </ac:spMkLst>
        </pc:spChg>
        <pc:spChg chg="del">
          <ac:chgData name="Edgard Morato" userId="1da6dde4-7cd4-47d1-b037-d62d00b7d62c" providerId="ADAL" clId="{F1B29925-097B-4953-A318-AA965D5B4B60}" dt="2024-06-06T14:03:08.120" v="11672" actId="478"/>
          <ac:spMkLst>
            <pc:docMk/>
            <pc:sldMk cId="3189149199" sldId="2147472027"/>
            <ac:spMk id="5" creationId="{D0525A60-A189-0140-B45A-CB0BDBEEF6E8}"/>
          </ac:spMkLst>
        </pc:spChg>
        <pc:spChg chg="add mod">
          <ac:chgData name="Edgard Morato" userId="1da6dde4-7cd4-47d1-b037-d62d00b7d62c" providerId="ADAL" clId="{F1B29925-097B-4953-A318-AA965D5B4B60}" dt="2024-06-05T20:21:27.226" v="9250"/>
          <ac:spMkLst>
            <pc:docMk/>
            <pc:sldMk cId="3189149199" sldId="2147472027"/>
            <ac:spMk id="6" creationId="{6C82013C-DCC3-C25D-48E0-61F4688244C8}"/>
          </ac:spMkLst>
        </pc:spChg>
        <pc:spChg chg="mod">
          <ac:chgData name="Edgard Morato" userId="1da6dde4-7cd4-47d1-b037-d62d00b7d62c" providerId="ADAL" clId="{F1B29925-097B-4953-A318-AA965D5B4B60}" dt="2024-06-06T13:29:27.835" v="10611" actId="1035"/>
          <ac:spMkLst>
            <pc:docMk/>
            <pc:sldMk cId="3189149199" sldId="2147472027"/>
            <ac:spMk id="8" creationId="{F33224ED-ADB1-5A67-36B7-F545880818B9}"/>
          </ac:spMkLst>
        </pc:spChg>
        <pc:spChg chg="del mod">
          <ac:chgData name="Edgard Morato" userId="1da6dde4-7cd4-47d1-b037-d62d00b7d62c" providerId="ADAL" clId="{F1B29925-097B-4953-A318-AA965D5B4B60}" dt="2024-06-06T14:10:39.406" v="11789" actId="478"/>
          <ac:spMkLst>
            <pc:docMk/>
            <pc:sldMk cId="3189149199" sldId="2147472027"/>
            <ac:spMk id="9" creationId="{3EAA8459-AAD7-C11D-D06A-12441E8ACF50}"/>
          </ac:spMkLst>
        </pc:spChg>
        <pc:spChg chg="mod">
          <ac:chgData name="Edgard Morato" userId="1da6dde4-7cd4-47d1-b037-d62d00b7d62c" providerId="ADAL" clId="{F1B29925-097B-4953-A318-AA965D5B4B60}" dt="2024-06-06T15:10:23.517" v="12451" actId="1035"/>
          <ac:spMkLst>
            <pc:docMk/>
            <pc:sldMk cId="3189149199" sldId="2147472027"/>
            <ac:spMk id="11" creationId="{6C8DA265-22CE-0685-EDE7-AA1E7FE818F4}"/>
          </ac:spMkLst>
        </pc:spChg>
        <pc:spChg chg="mod">
          <ac:chgData name="Edgard Morato" userId="1da6dde4-7cd4-47d1-b037-d62d00b7d62c" providerId="ADAL" clId="{F1B29925-097B-4953-A318-AA965D5B4B60}" dt="2024-06-06T14:10:06.804" v="11780" actId="1036"/>
          <ac:spMkLst>
            <pc:docMk/>
            <pc:sldMk cId="3189149199" sldId="2147472027"/>
            <ac:spMk id="13" creationId="{A4639F0F-2BBA-09DD-1D80-E2B719203610}"/>
          </ac:spMkLst>
        </pc:spChg>
        <pc:spChg chg="mod">
          <ac:chgData name="Edgard Morato" userId="1da6dde4-7cd4-47d1-b037-d62d00b7d62c" providerId="ADAL" clId="{F1B29925-097B-4953-A318-AA965D5B4B60}" dt="2024-06-05T12:58:01.491" v="4573" actId="403"/>
          <ac:spMkLst>
            <pc:docMk/>
            <pc:sldMk cId="3189149199" sldId="2147472027"/>
            <ac:spMk id="14" creationId="{18B2F2B2-4540-B938-075B-A892D8F539CF}"/>
          </ac:spMkLst>
        </pc:spChg>
        <pc:spChg chg="mod">
          <ac:chgData name="Edgard Morato" userId="1da6dde4-7cd4-47d1-b037-d62d00b7d62c" providerId="ADAL" clId="{F1B29925-097B-4953-A318-AA965D5B4B60}" dt="2024-06-05T12:53:12.538" v="4252" actId="403"/>
          <ac:spMkLst>
            <pc:docMk/>
            <pc:sldMk cId="3189149199" sldId="2147472027"/>
            <ac:spMk id="15" creationId="{DC8D748E-07B5-CAF3-120B-69656A498978}"/>
          </ac:spMkLst>
        </pc:spChg>
        <pc:spChg chg="mod">
          <ac:chgData name="Edgard Morato" userId="1da6dde4-7cd4-47d1-b037-d62d00b7d62c" providerId="ADAL" clId="{F1B29925-097B-4953-A318-AA965D5B4B60}" dt="2024-06-05T12:57:55.362" v="4572" actId="255"/>
          <ac:spMkLst>
            <pc:docMk/>
            <pc:sldMk cId="3189149199" sldId="2147472027"/>
            <ac:spMk id="16" creationId="{4E61EE48-7F13-EF58-53D9-89941026D506}"/>
          </ac:spMkLst>
        </pc:spChg>
        <pc:spChg chg="mod">
          <ac:chgData name="Edgard Morato" userId="1da6dde4-7cd4-47d1-b037-d62d00b7d62c" providerId="ADAL" clId="{F1B29925-097B-4953-A318-AA965D5B4B60}" dt="2024-06-05T12:53:29.580" v="4269" actId="20577"/>
          <ac:spMkLst>
            <pc:docMk/>
            <pc:sldMk cId="3189149199" sldId="2147472027"/>
            <ac:spMk id="17" creationId="{0365FCBB-64D3-BB25-F7A6-4CB568DDA1AF}"/>
          </ac:spMkLst>
        </pc:spChg>
        <pc:spChg chg="mod">
          <ac:chgData name="Edgard Morato" userId="1da6dde4-7cd4-47d1-b037-d62d00b7d62c" providerId="ADAL" clId="{F1B29925-097B-4953-A318-AA965D5B4B60}" dt="2024-06-06T15:10:18.036" v="12449" actId="1036"/>
          <ac:spMkLst>
            <pc:docMk/>
            <pc:sldMk cId="3189149199" sldId="2147472027"/>
            <ac:spMk id="23" creationId="{AB32EDC9-1321-6DB9-0EBA-C555CF812425}"/>
          </ac:spMkLst>
        </pc:spChg>
        <pc:spChg chg="mod">
          <ac:chgData name="Edgard Morato" userId="1da6dde4-7cd4-47d1-b037-d62d00b7d62c" providerId="ADAL" clId="{F1B29925-097B-4953-A318-AA965D5B4B60}" dt="2024-06-06T15:10:13.916" v="12442" actId="1036"/>
          <ac:spMkLst>
            <pc:docMk/>
            <pc:sldMk cId="3189149199" sldId="2147472027"/>
            <ac:spMk id="26" creationId="{9B286F53-4015-27E6-39CC-BC26E3626114}"/>
          </ac:spMkLst>
        </pc:spChg>
        <pc:spChg chg="mod">
          <ac:chgData name="Edgard Morato" userId="1da6dde4-7cd4-47d1-b037-d62d00b7d62c" providerId="ADAL" clId="{F1B29925-097B-4953-A318-AA965D5B4B60}" dt="2024-06-05T12:56:11.692" v="4503" actId="207"/>
          <ac:spMkLst>
            <pc:docMk/>
            <pc:sldMk cId="3189149199" sldId="2147472027"/>
            <ac:spMk id="28" creationId="{CB7A3897-CABC-6E80-40D2-70741BEE5288}"/>
          </ac:spMkLst>
        </pc:spChg>
        <pc:spChg chg="mod">
          <ac:chgData name="Edgard Morato" userId="1da6dde4-7cd4-47d1-b037-d62d00b7d62c" providerId="ADAL" clId="{F1B29925-097B-4953-A318-AA965D5B4B60}" dt="2024-06-05T12:56:44.391" v="4510" actId="1076"/>
          <ac:spMkLst>
            <pc:docMk/>
            <pc:sldMk cId="3189149199" sldId="2147472027"/>
            <ac:spMk id="30" creationId="{D19029D4-CDCE-D551-03BB-5C5D24F29B8D}"/>
          </ac:spMkLst>
        </pc:spChg>
        <pc:spChg chg="mod">
          <ac:chgData name="Edgard Morato" userId="1da6dde4-7cd4-47d1-b037-d62d00b7d62c" providerId="ADAL" clId="{F1B29925-097B-4953-A318-AA965D5B4B60}" dt="2024-06-05T12:57:27.816" v="4566" actId="1036"/>
          <ac:spMkLst>
            <pc:docMk/>
            <pc:sldMk cId="3189149199" sldId="2147472027"/>
            <ac:spMk id="31" creationId="{D6BA53BD-5275-28F4-2C61-7FDCA0F77689}"/>
          </ac:spMkLst>
        </pc:spChg>
        <pc:spChg chg="mod">
          <ac:chgData name="Edgard Morato" userId="1da6dde4-7cd4-47d1-b037-d62d00b7d62c" providerId="ADAL" clId="{F1B29925-097B-4953-A318-AA965D5B4B60}" dt="2024-06-05T12:57:46.344" v="4571" actId="1038"/>
          <ac:spMkLst>
            <pc:docMk/>
            <pc:sldMk cId="3189149199" sldId="2147472027"/>
            <ac:spMk id="32" creationId="{BCE91FB7-98D3-E73C-6E0D-83F74E0A1581}"/>
          </ac:spMkLst>
        </pc:spChg>
        <pc:spChg chg="add mod ord">
          <ac:chgData name="Edgard Morato" userId="1da6dde4-7cd4-47d1-b037-d62d00b7d62c" providerId="ADAL" clId="{F1B29925-097B-4953-A318-AA965D5B4B60}" dt="2024-06-06T14:03:15.911" v="11674" actId="167"/>
          <ac:spMkLst>
            <pc:docMk/>
            <pc:sldMk cId="3189149199" sldId="2147472027"/>
            <ac:spMk id="37" creationId="{55F2035B-AAF6-75B1-47E5-28DACB7846A7}"/>
          </ac:spMkLst>
        </pc:spChg>
        <pc:spChg chg="add mod">
          <ac:chgData name="Edgard Morato" userId="1da6dde4-7cd4-47d1-b037-d62d00b7d62c" providerId="ADAL" clId="{F1B29925-097B-4953-A318-AA965D5B4B60}" dt="2024-06-06T14:10:39.989" v="11790"/>
          <ac:spMkLst>
            <pc:docMk/>
            <pc:sldMk cId="3189149199" sldId="2147472027"/>
            <ac:spMk id="40" creationId="{531CB38E-CF7D-F22F-B3B5-414415ABCB7D}"/>
          </ac:spMkLst>
        </pc:spChg>
        <pc:spChg chg="mod">
          <ac:chgData name="Edgard Morato" userId="1da6dde4-7cd4-47d1-b037-d62d00b7d62c" providerId="ADAL" clId="{F1B29925-097B-4953-A318-AA965D5B4B60}" dt="2024-06-06T13:29:03.566" v="10555" actId="1036"/>
          <ac:spMkLst>
            <pc:docMk/>
            <pc:sldMk cId="3189149199" sldId="2147472027"/>
            <ac:spMk id="122" creationId="{0E187C8D-6539-7DFB-5DA9-F33A1DA9F539}"/>
          </ac:spMkLst>
        </pc:spChg>
        <pc:graphicFrameChg chg="mod">
          <ac:chgData name="Edgard Morato" userId="1da6dde4-7cd4-47d1-b037-d62d00b7d62c" providerId="ADAL" clId="{F1B29925-097B-4953-A318-AA965D5B4B60}" dt="2024-06-06T14:10:23.899" v="11788" actId="1037"/>
          <ac:graphicFrameMkLst>
            <pc:docMk/>
            <pc:sldMk cId="3189149199" sldId="2147472027"/>
            <ac:graphicFrameMk id="12" creationId="{3BD4C4FC-B5AA-CE0E-F5B0-C12C7107F395}"/>
          </ac:graphicFrameMkLst>
        </pc:graphicFrameChg>
        <pc:graphicFrameChg chg="mod">
          <ac:chgData name="Edgard Morato" userId="1da6dde4-7cd4-47d1-b037-d62d00b7d62c" providerId="ADAL" clId="{F1B29925-097B-4953-A318-AA965D5B4B60}" dt="2024-06-06T15:10:13.916" v="12442" actId="1036"/>
          <ac:graphicFrameMkLst>
            <pc:docMk/>
            <pc:sldMk cId="3189149199" sldId="2147472027"/>
            <ac:graphicFrameMk id="25" creationId="{0BC4A26B-02DC-0964-5AC2-82BE94F6D15E}"/>
          </ac:graphicFrameMkLst>
        </pc:graphicFrameChg>
        <pc:graphicFrameChg chg="add del mod">
          <ac:chgData name="Edgard Morato" userId="1da6dde4-7cd4-47d1-b037-d62d00b7d62c" providerId="ADAL" clId="{F1B29925-097B-4953-A318-AA965D5B4B60}" dt="2024-06-06T14:10:01.749" v="11770" actId="21"/>
          <ac:graphicFrameMkLst>
            <pc:docMk/>
            <pc:sldMk cId="3189149199" sldId="2147472027"/>
            <ac:graphicFrameMk id="39" creationId="{33F6E32E-02C1-528C-FD1A-DB40C666513F}"/>
          </ac:graphicFrameMkLst>
        </pc:graphicFrameChg>
        <pc:picChg chg="del mod">
          <ac:chgData name="Edgard Morato" userId="1da6dde4-7cd4-47d1-b037-d62d00b7d62c" providerId="ADAL" clId="{F1B29925-097B-4953-A318-AA965D5B4B60}" dt="2024-06-05T17:44:10.623" v="7856" actId="478"/>
          <ac:picMkLst>
            <pc:docMk/>
            <pc:sldMk cId="3189149199" sldId="2147472027"/>
            <ac:picMk id="21" creationId="{38A04DAD-F352-C66C-6262-46FC950BFE62}"/>
          </ac:picMkLst>
        </pc:picChg>
        <pc:picChg chg="mod">
          <ac:chgData name="Edgard Morato" userId="1da6dde4-7cd4-47d1-b037-d62d00b7d62c" providerId="ADAL" clId="{F1B29925-097B-4953-A318-AA965D5B4B60}" dt="2024-06-06T14:12:22.823" v="11798" actId="1036"/>
          <ac:picMkLst>
            <pc:docMk/>
            <pc:sldMk cId="3189149199" sldId="2147472027"/>
            <ac:picMk id="24" creationId="{E700A173-6F0C-FB6D-3DFF-107306B4ABAA}"/>
          </ac:picMkLst>
        </pc:picChg>
        <pc:picChg chg="add mod">
          <ac:chgData name="Edgard Morato" userId="1da6dde4-7cd4-47d1-b037-d62d00b7d62c" providerId="ADAL" clId="{F1B29925-097B-4953-A318-AA965D5B4B60}" dt="2024-06-06T14:06:38.686" v="11722"/>
          <ac:picMkLst>
            <pc:docMk/>
            <pc:sldMk cId="3189149199" sldId="2147472027"/>
            <ac:picMk id="38" creationId="{F7C2BCC4-5D9B-88C2-3377-E548C50B6EE9}"/>
          </ac:picMkLst>
        </pc:picChg>
        <pc:picChg chg="add del mod">
          <ac:chgData name="Edgard Morato" userId="1da6dde4-7cd4-47d1-b037-d62d00b7d62c" providerId="ADAL" clId="{F1B29925-097B-4953-A318-AA965D5B4B60}" dt="2024-06-06T14:12:26.545" v="11799" actId="478"/>
          <ac:picMkLst>
            <pc:docMk/>
            <pc:sldMk cId="3189149199" sldId="2147472027"/>
            <ac:picMk id="41" creationId="{9AA5DB95-8CCE-F24A-2D3B-995DF2673EA3}"/>
          </ac:picMkLst>
        </pc:picChg>
        <pc:picChg chg="del mod">
          <ac:chgData name="Edgard Morato" userId="1da6dde4-7cd4-47d1-b037-d62d00b7d62c" providerId="ADAL" clId="{F1B29925-097B-4953-A318-AA965D5B4B60}" dt="2024-06-06T14:06:37.845" v="11721" actId="478"/>
          <ac:picMkLst>
            <pc:docMk/>
            <pc:sldMk cId="3189149199" sldId="2147472027"/>
            <ac:picMk id="130" creationId="{A86BF7C0-4133-2EDE-A49B-E8CDEA897D49}"/>
          </ac:picMkLst>
        </pc:picChg>
        <pc:cxnChg chg="add mod">
          <ac:chgData name="Edgard Morato" userId="1da6dde4-7cd4-47d1-b037-d62d00b7d62c" providerId="ADAL" clId="{F1B29925-097B-4953-A318-AA965D5B4B60}" dt="2024-06-06T13:28:53.986" v="10540"/>
          <ac:cxnSpMkLst>
            <pc:docMk/>
            <pc:sldMk cId="3189149199" sldId="2147472027"/>
            <ac:cxnSpMk id="10" creationId="{934B1E04-0254-6698-45F7-4FA64FB317F0}"/>
          </ac:cxnSpMkLst>
        </pc:cxnChg>
        <pc:cxnChg chg="add mod">
          <ac:chgData name="Edgard Morato" userId="1da6dde4-7cd4-47d1-b037-d62d00b7d62c" providerId="ADAL" clId="{F1B29925-097B-4953-A318-AA965D5B4B60}" dt="2024-06-06T13:28:53.986" v="10540"/>
          <ac:cxnSpMkLst>
            <pc:docMk/>
            <pc:sldMk cId="3189149199" sldId="2147472027"/>
            <ac:cxnSpMk id="21" creationId="{53338634-54A6-B94D-24E6-A4CA8D04AC51}"/>
          </ac:cxnSpMkLst>
        </pc:cxnChg>
        <pc:cxnChg chg="add del mod">
          <ac:chgData name="Edgard Morato" userId="1da6dde4-7cd4-47d1-b037-d62d00b7d62c" providerId="ADAL" clId="{F1B29925-097B-4953-A318-AA965D5B4B60}" dt="2024-06-06T13:29:25.349" v="10607" actId="478"/>
          <ac:cxnSpMkLst>
            <pc:docMk/>
            <pc:sldMk cId="3189149199" sldId="2147472027"/>
            <ac:cxnSpMk id="27" creationId="{F59034BA-EF37-33F5-98E1-673D12A977A2}"/>
          </ac:cxnSpMkLst>
        </pc:cxnChg>
        <pc:cxnChg chg="add mod">
          <ac:chgData name="Edgard Morato" userId="1da6dde4-7cd4-47d1-b037-d62d00b7d62c" providerId="ADAL" clId="{F1B29925-097B-4953-A318-AA965D5B4B60}" dt="2024-06-06T13:29:22.276" v="10606" actId="1036"/>
          <ac:cxnSpMkLst>
            <pc:docMk/>
            <pc:sldMk cId="3189149199" sldId="2147472027"/>
            <ac:cxnSpMk id="36" creationId="{F030DA89-7367-9463-8BFB-DD2DA086C4E4}"/>
          </ac:cxnSpMkLst>
        </pc:cxnChg>
        <pc:cxnChg chg="add del mod">
          <ac:chgData name="Edgard Morato" userId="1da6dde4-7cd4-47d1-b037-d62d00b7d62c" providerId="ADAL" clId="{F1B29925-097B-4953-A318-AA965D5B4B60}" dt="2024-06-06T14:22:17.397" v="11885" actId="21"/>
          <ac:cxnSpMkLst>
            <pc:docMk/>
            <pc:sldMk cId="3189149199" sldId="2147472027"/>
            <ac:cxnSpMk id="42" creationId="{74142724-1B15-1AA5-AC48-E42A468C90A2}"/>
          </ac:cxnSpMkLst>
        </pc:cxnChg>
        <pc:cxnChg chg="add del mod">
          <ac:chgData name="Edgard Morato" userId="1da6dde4-7cd4-47d1-b037-d62d00b7d62c" providerId="ADAL" clId="{F1B29925-097B-4953-A318-AA965D5B4B60}" dt="2024-06-06T14:22:17.397" v="11885" actId="21"/>
          <ac:cxnSpMkLst>
            <pc:docMk/>
            <pc:sldMk cId="3189149199" sldId="2147472027"/>
            <ac:cxnSpMk id="43" creationId="{713BF0AF-F304-21A2-888B-34D0CFB82756}"/>
          </ac:cxnSpMkLst>
        </pc:cxnChg>
      </pc:sldChg>
      <pc:sldChg chg="addSp delSp modSp mod">
        <pc:chgData name="Edgard Morato" userId="1da6dde4-7cd4-47d1-b037-d62d00b7d62c" providerId="ADAL" clId="{F1B29925-097B-4953-A318-AA965D5B4B60}" dt="2024-06-06T15:10:43.347" v="12457" actId="1036"/>
        <pc:sldMkLst>
          <pc:docMk/>
          <pc:sldMk cId="1888475743" sldId="2147472028"/>
        </pc:sldMkLst>
        <pc:spChg chg="add mod">
          <ac:chgData name="Edgard Morato" userId="1da6dde4-7cd4-47d1-b037-d62d00b7d62c" providerId="ADAL" clId="{F1B29925-097B-4953-A318-AA965D5B4B60}" dt="2024-06-05T20:21:40.078" v="9252"/>
          <ac:spMkLst>
            <pc:docMk/>
            <pc:sldMk cId="1888475743" sldId="2147472028"/>
            <ac:spMk id="2" creationId="{E1C1A78F-AC78-F432-5C65-0961ED99BA42}"/>
          </ac:spMkLst>
        </pc:spChg>
        <pc:spChg chg="add del mod">
          <ac:chgData name="Edgard Morato" userId="1da6dde4-7cd4-47d1-b037-d62d00b7d62c" providerId="ADAL" clId="{F1B29925-097B-4953-A318-AA965D5B4B60}" dt="2024-06-05T17:14:58.887" v="7427" actId="21"/>
          <ac:spMkLst>
            <pc:docMk/>
            <pc:sldMk cId="1888475743" sldId="2147472028"/>
            <ac:spMk id="2" creationId="{EE77A925-CAF4-5C88-F145-FA44736BA6A5}"/>
          </ac:spMkLst>
        </pc:spChg>
        <pc:spChg chg="del">
          <ac:chgData name="Edgard Morato" userId="1da6dde4-7cd4-47d1-b037-d62d00b7d62c" providerId="ADAL" clId="{F1B29925-097B-4953-A318-AA965D5B4B60}" dt="2024-06-06T14:03:34.610" v="11678" actId="478"/>
          <ac:spMkLst>
            <pc:docMk/>
            <pc:sldMk cId="1888475743" sldId="2147472028"/>
            <ac:spMk id="5" creationId="{D0525A60-A189-0140-B45A-CB0BDBEEF6E8}"/>
          </ac:spMkLst>
        </pc:spChg>
        <pc:spChg chg="add mod">
          <ac:chgData name="Edgard Morato" userId="1da6dde4-7cd4-47d1-b037-d62d00b7d62c" providerId="ADAL" clId="{F1B29925-097B-4953-A318-AA965D5B4B60}" dt="2024-06-05T20:21:40.078" v="9252"/>
          <ac:spMkLst>
            <pc:docMk/>
            <pc:sldMk cId="1888475743" sldId="2147472028"/>
            <ac:spMk id="6" creationId="{AD068C78-DBCF-5C0F-42A0-A30CD645E57C}"/>
          </ac:spMkLst>
        </pc:spChg>
        <pc:spChg chg="mod">
          <ac:chgData name="Edgard Morato" userId="1da6dde4-7cd4-47d1-b037-d62d00b7d62c" providerId="ADAL" clId="{F1B29925-097B-4953-A318-AA965D5B4B60}" dt="2024-06-05T13:09:03.221" v="4849" actId="1036"/>
          <ac:spMkLst>
            <pc:docMk/>
            <pc:sldMk cId="1888475743" sldId="2147472028"/>
            <ac:spMk id="12" creationId="{EB445BCE-DFAC-15B4-7CED-A26EC880D7B2}"/>
          </ac:spMkLst>
        </pc:spChg>
        <pc:spChg chg="mod">
          <ac:chgData name="Edgard Morato" userId="1da6dde4-7cd4-47d1-b037-d62d00b7d62c" providerId="ADAL" clId="{F1B29925-097B-4953-A318-AA965D5B4B60}" dt="2024-06-05T13:09:42.343" v="4873" actId="1035"/>
          <ac:spMkLst>
            <pc:docMk/>
            <pc:sldMk cId="1888475743" sldId="2147472028"/>
            <ac:spMk id="14" creationId="{0081FD56-8242-D5BE-8848-12C5A5C73A5D}"/>
          </ac:spMkLst>
        </pc:spChg>
        <pc:spChg chg="mod">
          <ac:chgData name="Edgard Morato" userId="1da6dde4-7cd4-47d1-b037-d62d00b7d62c" providerId="ADAL" clId="{F1B29925-097B-4953-A318-AA965D5B4B60}" dt="2024-06-05T13:09:45.630" v="4879" actId="1038"/>
          <ac:spMkLst>
            <pc:docMk/>
            <pc:sldMk cId="1888475743" sldId="2147472028"/>
            <ac:spMk id="15" creationId="{96A654D7-9BDB-D01A-82C2-856BA7DD1A5B}"/>
          </ac:spMkLst>
        </pc:spChg>
        <pc:spChg chg="mod">
          <ac:chgData name="Edgard Morato" userId="1da6dde4-7cd4-47d1-b037-d62d00b7d62c" providerId="ADAL" clId="{F1B29925-097B-4953-A318-AA965D5B4B60}" dt="2024-06-05T13:09:49.900" v="4893" actId="1036"/>
          <ac:spMkLst>
            <pc:docMk/>
            <pc:sldMk cId="1888475743" sldId="2147472028"/>
            <ac:spMk id="16" creationId="{BBF87A77-22C8-7FB1-265F-04A3E1743F86}"/>
          </ac:spMkLst>
        </pc:spChg>
        <pc:spChg chg="mod">
          <ac:chgData name="Edgard Morato" userId="1da6dde4-7cd4-47d1-b037-d62d00b7d62c" providerId="ADAL" clId="{F1B29925-097B-4953-A318-AA965D5B4B60}" dt="2024-06-06T13:43:47.879" v="10733" actId="1036"/>
          <ac:spMkLst>
            <pc:docMk/>
            <pc:sldMk cId="1888475743" sldId="2147472028"/>
            <ac:spMk id="17" creationId="{E29B04F8-B6F8-E979-3F37-12DA0F5121CF}"/>
          </ac:spMkLst>
        </pc:spChg>
        <pc:spChg chg="mod">
          <ac:chgData name="Edgard Morato" userId="1da6dde4-7cd4-47d1-b037-d62d00b7d62c" providerId="ADAL" clId="{F1B29925-097B-4953-A318-AA965D5B4B60}" dt="2024-06-05T13:11:36.624" v="4954" actId="554"/>
          <ac:spMkLst>
            <pc:docMk/>
            <pc:sldMk cId="1888475743" sldId="2147472028"/>
            <ac:spMk id="18" creationId="{CD9F3309-46A5-7543-8103-54EB0ACA190F}"/>
          </ac:spMkLst>
        </pc:spChg>
        <pc:spChg chg="mod">
          <ac:chgData name="Edgard Morato" userId="1da6dde4-7cd4-47d1-b037-d62d00b7d62c" providerId="ADAL" clId="{F1B29925-097B-4953-A318-AA965D5B4B60}" dt="2024-06-05T13:11:20.425" v="4938" actId="1038"/>
          <ac:spMkLst>
            <pc:docMk/>
            <pc:sldMk cId="1888475743" sldId="2147472028"/>
            <ac:spMk id="19" creationId="{36BCE7AB-026A-47D3-7B58-1262C056D0B2}"/>
          </ac:spMkLst>
        </pc:spChg>
        <pc:spChg chg="mod">
          <ac:chgData name="Edgard Morato" userId="1da6dde4-7cd4-47d1-b037-d62d00b7d62c" providerId="ADAL" clId="{F1B29925-097B-4953-A318-AA965D5B4B60}" dt="2024-06-05T13:11:36.624" v="4954" actId="554"/>
          <ac:spMkLst>
            <pc:docMk/>
            <pc:sldMk cId="1888475743" sldId="2147472028"/>
            <ac:spMk id="20" creationId="{AAD2EDFE-44E8-1256-F5D5-5E59F292220E}"/>
          </ac:spMkLst>
        </pc:spChg>
        <pc:spChg chg="mod">
          <ac:chgData name="Edgard Morato" userId="1da6dde4-7cd4-47d1-b037-d62d00b7d62c" providerId="ADAL" clId="{F1B29925-097B-4953-A318-AA965D5B4B60}" dt="2024-06-05T13:09:03.221" v="4849" actId="1036"/>
          <ac:spMkLst>
            <pc:docMk/>
            <pc:sldMk cId="1888475743" sldId="2147472028"/>
            <ac:spMk id="22" creationId="{614322C9-2479-70D1-A430-CA64FB9D93C5}"/>
          </ac:spMkLst>
        </pc:spChg>
        <pc:spChg chg="mod">
          <ac:chgData name="Edgard Morato" userId="1da6dde4-7cd4-47d1-b037-d62d00b7d62c" providerId="ADAL" clId="{F1B29925-097B-4953-A318-AA965D5B4B60}" dt="2024-06-05T13:09:03.221" v="4849" actId="1036"/>
          <ac:spMkLst>
            <pc:docMk/>
            <pc:sldMk cId="1888475743" sldId="2147472028"/>
            <ac:spMk id="23" creationId="{E4C1D981-B97B-84D5-CB72-334481E03445}"/>
          </ac:spMkLst>
        </pc:spChg>
        <pc:spChg chg="add mod ord">
          <ac:chgData name="Edgard Morato" userId="1da6dde4-7cd4-47d1-b037-d62d00b7d62c" providerId="ADAL" clId="{F1B29925-097B-4953-A318-AA965D5B4B60}" dt="2024-06-06T14:03:38.954" v="11680" actId="167"/>
          <ac:spMkLst>
            <pc:docMk/>
            <pc:sldMk cId="1888475743" sldId="2147472028"/>
            <ac:spMk id="32" creationId="{48789C09-AB29-1987-87DD-C50745A837BB}"/>
          </ac:spMkLst>
        </pc:spChg>
        <pc:spChg chg="add mod">
          <ac:chgData name="Edgard Morato" userId="1da6dde4-7cd4-47d1-b037-d62d00b7d62c" providerId="ADAL" clId="{F1B29925-097B-4953-A318-AA965D5B4B60}" dt="2024-06-06T14:20:11.400" v="11841"/>
          <ac:spMkLst>
            <pc:docMk/>
            <pc:sldMk cId="1888475743" sldId="2147472028"/>
            <ac:spMk id="36" creationId="{60B2F7A7-26DB-AB43-2CB4-A27C10C4CC8F}"/>
          </ac:spMkLst>
        </pc:spChg>
        <pc:spChg chg="add del mod ord">
          <ac:chgData name="Edgard Morato" userId="1da6dde4-7cd4-47d1-b037-d62d00b7d62c" providerId="ADAL" clId="{F1B29925-097B-4953-A318-AA965D5B4B60}" dt="2024-06-06T14:25:59.545" v="11955" actId="21"/>
          <ac:spMkLst>
            <pc:docMk/>
            <pc:sldMk cId="1888475743" sldId="2147472028"/>
            <ac:spMk id="41" creationId="{D5DCD2DF-3CB9-93C1-E74E-D06553612811}"/>
          </ac:spMkLst>
        </pc:spChg>
        <pc:spChg chg="add mod">
          <ac:chgData name="Edgard Morato" userId="1da6dde4-7cd4-47d1-b037-d62d00b7d62c" providerId="ADAL" clId="{F1B29925-097B-4953-A318-AA965D5B4B60}" dt="2024-06-06T15:10:43.347" v="12457" actId="1036"/>
          <ac:spMkLst>
            <pc:docMk/>
            <pc:sldMk cId="1888475743" sldId="2147472028"/>
            <ac:spMk id="42" creationId="{E4AEC997-4AEB-2F99-4E64-1287DCB45503}"/>
          </ac:spMkLst>
        </pc:spChg>
        <pc:spChg chg="del mod">
          <ac:chgData name="Edgard Morato" userId="1da6dde4-7cd4-47d1-b037-d62d00b7d62c" providerId="ADAL" clId="{F1B29925-097B-4953-A318-AA965D5B4B60}" dt="2024-06-06T14:20:10.129" v="11840" actId="478"/>
          <ac:spMkLst>
            <pc:docMk/>
            <pc:sldMk cId="1888475743" sldId="2147472028"/>
            <ac:spMk id="73" creationId="{602A6F5C-A665-80AF-3E2E-1F86D28B016D}"/>
          </ac:spMkLst>
        </pc:spChg>
        <pc:spChg chg="mod">
          <ac:chgData name="Edgard Morato" userId="1da6dde4-7cd4-47d1-b037-d62d00b7d62c" providerId="ADAL" clId="{F1B29925-097B-4953-A318-AA965D5B4B60}" dt="2024-06-06T13:43:21.977" v="10638" actId="1036"/>
          <ac:spMkLst>
            <pc:docMk/>
            <pc:sldMk cId="1888475743" sldId="2147472028"/>
            <ac:spMk id="122" creationId="{0E187C8D-6539-7DFB-5DA9-F33A1DA9F539}"/>
          </ac:spMkLst>
        </pc:spChg>
        <pc:spChg chg="del mod">
          <ac:chgData name="Edgard Morato" userId="1da6dde4-7cd4-47d1-b037-d62d00b7d62c" providerId="ADAL" clId="{F1B29925-097B-4953-A318-AA965D5B4B60}" dt="2024-06-06T14:32:15.233" v="12087" actId="478"/>
          <ac:spMkLst>
            <pc:docMk/>
            <pc:sldMk cId="1888475743" sldId="2147472028"/>
            <ac:spMk id="127" creationId="{C96492A0-F120-40E9-B00B-DD47377EA788}"/>
          </ac:spMkLst>
        </pc:spChg>
        <pc:spChg chg="mod">
          <ac:chgData name="Edgard Morato" userId="1da6dde4-7cd4-47d1-b037-d62d00b7d62c" providerId="ADAL" clId="{F1B29925-097B-4953-A318-AA965D5B4B60}" dt="2024-06-06T14:14:17.674" v="11808" actId="1035"/>
          <ac:spMkLst>
            <pc:docMk/>
            <pc:sldMk cId="1888475743" sldId="2147472028"/>
            <ac:spMk id="129" creationId="{59EED680-3641-CBA1-2C11-DD9E569653DC}"/>
          </ac:spMkLst>
        </pc:spChg>
        <pc:grpChg chg="add del mod">
          <ac:chgData name="Edgard Morato" userId="1da6dde4-7cd4-47d1-b037-d62d00b7d62c" providerId="ADAL" clId="{F1B29925-097B-4953-A318-AA965D5B4B60}" dt="2024-06-06T14:22:55.781" v="11898" actId="21"/>
          <ac:grpSpMkLst>
            <pc:docMk/>
            <pc:sldMk cId="1888475743" sldId="2147472028"/>
            <ac:grpSpMk id="40" creationId="{6468F078-360C-26FC-7493-742A5E33AD82}"/>
          </ac:grpSpMkLst>
        </pc:grpChg>
        <pc:graphicFrameChg chg="add del mod">
          <ac:chgData name="Edgard Morato" userId="1da6dde4-7cd4-47d1-b037-d62d00b7d62c" providerId="ADAL" clId="{F1B29925-097B-4953-A318-AA965D5B4B60}" dt="2024-06-06T14:14:10.935" v="11803" actId="21"/>
          <ac:graphicFrameMkLst>
            <pc:docMk/>
            <pc:sldMk cId="1888475743" sldId="2147472028"/>
            <ac:graphicFrameMk id="33" creationId="{C3D42F01-B601-8E19-972B-82E9C6641198}"/>
          </ac:graphicFrameMkLst>
        </pc:graphicFrameChg>
        <pc:graphicFrameChg chg="add del mod">
          <ac:chgData name="Edgard Morato" userId="1da6dde4-7cd4-47d1-b037-d62d00b7d62c" providerId="ADAL" clId="{F1B29925-097B-4953-A318-AA965D5B4B60}" dt="2024-06-06T14:14:21.045" v="11810"/>
          <ac:graphicFrameMkLst>
            <pc:docMk/>
            <pc:sldMk cId="1888475743" sldId="2147472028"/>
            <ac:graphicFrameMk id="34" creationId="{01C725D9-BCF0-F2F0-C780-136F361E688A}"/>
          </ac:graphicFrameMkLst>
        </pc:graphicFrameChg>
        <pc:graphicFrameChg chg="add del mod">
          <ac:chgData name="Edgard Morato" userId="1da6dde4-7cd4-47d1-b037-d62d00b7d62c" providerId="ADAL" clId="{F1B29925-097B-4953-A318-AA965D5B4B60}" dt="2024-06-06T14:14:29.187" v="11813"/>
          <ac:graphicFrameMkLst>
            <pc:docMk/>
            <pc:sldMk cId="1888475743" sldId="2147472028"/>
            <ac:graphicFrameMk id="35" creationId="{5F74BA6A-3924-421B-B6A7-00E7D8B95528}"/>
          </ac:graphicFrameMkLst>
        </pc:graphicFrameChg>
        <pc:graphicFrameChg chg="mod">
          <ac:chgData name="Edgard Morato" userId="1da6dde4-7cd4-47d1-b037-d62d00b7d62c" providerId="ADAL" clId="{F1B29925-097B-4953-A318-AA965D5B4B60}" dt="2024-06-06T14:22:45.949" v="11896" actId="1037"/>
          <ac:graphicFrameMkLst>
            <pc:docMk/>
            <pc:sldMk cId="1888475743" sldId="2147472028"/>
            <ac:graphicFrameMk id="128" creationId="{EB18C7E5-97BE-6552-5434-B1C1CD40266B}"/>
          </ac:graphicFrameMkLst>
        </pc:graphicFrameChg>
        <pc:picChg chg="mod">
          <ac:chgData name="Edgard Morato" userId="1da6dde4-7cd4-47d1-b037-d62d00b7d62c" providerId="ADAL" clId="{F1B29925-097B-4953-A318-AA965D5B4B60}" dt="2024-06-05T13:09:03.221" v="4849" actId="1036"/>
          <ac:picMkLst>
            <pc:docMk/>
            <pc:sldMk cId="1888475743" sldId="2147472028"/>
            <ac:picMk id="11" creationId="{F9E69A1B-E207-8063-9EA3-538A2819ABA0}"/>
          </ac:picMkLst>
        </pc:picChg>
        <pc:picChg chg="del mod">
          <ac:chgData name="Edgard Morato" userId="1da6dde4-7cd4-47d1-b037-d62d00b7d62c" providerId="ADAL" clId="{F1B29925-097B-4953-A318-AA965D5B4B60}" dt="2024-06-06T13:43:27.422" v="10647" actId="478"/>
          <ac:picMkLst>
            <pc:docMk/>
            <pc:sldMk cId="1888475743" sldId="2147472028"/>
            <ac:picMk id="13" creationId="{2A297C12-4F08-4583-E386-3A146A69B742}"/>
          </ac:picMkLst>
        </pc:picChg>
        <pc:picChg chg="add mod">
          <ac:chgData name="Edgard Morato" userId="1da6dde4-7cd4-47d1-b037-d62d00b7d62c" providerId="ADAL" clId="{F1B29925-097B-4953-A318-AA965D5B4B60}" dt="2024-06-06T14:20:11.400" v="11841"/>
          <ac:picMkLst>
            <pc:docMk/>
            <pc:sldMk cId="1888475743" sldId="2147472028"/>
            <ac:picMk id="37" creationId="{BE560935-5BF2-6927-2388-C427404F94EA}"/>
          </ac:picMkLst>
        </pc:picChg>
        <pc:picChg chg="del mod">
          <ac:chgData name="Edgard Morato" userId="1da6dde4-7cd4-47d1-b037-d62d00b7d62c" providerId="ADAL" clId="{F1B29925-097B-4953-A318-AA965D5B4B60}" dt="2024-06-06T14:20:10.129" v="11840" actId="478"/>
          <ac:picMkLst>
            <pc:docMk/>
            <pc:sldMk cId="1888475743" sldId="2147472028"/>
            <ac:picMk id="130" creationId="{A86BF7C0-4133-2EDE-A49B-E8CDEA897D49}"/>
          </ac:picMkLst>
        </pc:picChg>
        <pc:cxnChg chg="add mod">
          <ac:chgData name="Edgard Morato" userId="1da6dde4-7cd4-47d1-b037-d62d00b7d62c" providerId="ADAL" clId="{F1B29925-097B-4953-A318-AA965D5B4B60}" dt="2024-06-06T13:42:50.625" v="10620"/>
          <ac:cxnSpMkLst>
            <pc:docMk/>
            <pc:sldMk cId="1888475743" sldId="2147472028"/>
            <ac:cxnSpMk id="28" creationId="{B9E6C644-DBC4-3FF1-B221-F248B3BC8E22}"/>
          </ac:cxnSpMkLst>
        </pc:cxnChg>
        <pc:cxnChg chg="add mod">
          <ac:chgData name="Edgard Morato" userId="1da6dde4-7cd4-47d1-b037-d62d00b7d62c" providerId="ADAL" clId="{F1B29925-097B-4953-A318-AA965D5B4B60}" dt="2024-06-06T13:43:07.624" v="10627" actId="1035"/>
          <ac:cxnSpMkLst>
            <pc:docMk/>
            <pc:sldMk cId="1888475743" sldId="2147472028"/>
            <ac:cxnSpMk id="29" creationId="{48FC1E80-904A-C807-CF95-1B68FADECE43}"/>
          </ac:cxnSpMkLst>
        </pc:cxnChg>
        <pc:cxnChg chg="add del mod">
          <ac:chgData name="Edgard Morato" userId="1da6dde4-7cd4-47d1-b037-d62d00b7d62c" providerId="ADAL" clId="{F1B29925-097B-4953-A318-AA965D5B4B60}" dt="2024-06-06T13:43:45.299" v="10727" actId="478"/>
          <ac:cxnSpMkLst>
            <pc:docMk/>
            <pc:sldMk cId="1888475743" sldId="2147472028"/>
            <ac:cxnSpMk id="30" creationId="{D519D985-3728-4F99-53D9-0729E9F4D7CF}"/>
          </ac:cxnSpMkLst>
        </pc:cxnChg>
        <pc:cxnChg chg="add mod">
          <ac:chgData name="Edgard Morato" userId="1da6dde4-7cd4-47d1-b037-d62d00b7d62c" providerId="ADAL" clId="{F1B29925-097B-4953-A318-AA965D5B4B60}" dt="2024-06-06T13:43:39.057" v="10725" actId="1035"/>
          <ac:cxnSpMkLst>
            <pc:docMk/>
            <pc:sldMk cId="1888475743" sldId="2147472028"/>
            <ac:cxnSpMk id="31" creationId="{D3BF586A-525F-153F-2673-F8EFB973C97B}"/>
          </ac:cxnSpMkLst>
        </pc:cxnChg>
        <pc:cxnChg chg="add mod">
          <ac:chgData name="Edgard Morato" userId="1da6dde4-7cd4-47d1-b037-d62d00b7d62c" providerId="ADAL" clId="{F1B29925-097B-4953-A318-AA965D5B4B60}" dt="2024-06-06T14:22:54.768" v="11897" actId="164"/>
          <ac:cxnSpMkLst>
            <pc:docMk/>
            <pc:sldMk cId="1888475743" sldId="2147472028"/>
            <ac:cxnSpMk id="38" creationId="{280DBCDE-D0EB-146D-79F0-6C7A09587F71}"/>
          </ac:cxnSpMkLst>
        </pc:cxnChg>
        <pc:cxnChg chg="add mod">
          <ac:chgData name="Edgard Morato" userId="1da6dde4-7cd4-47d1-b037-d62d00b7d62c" providerId="ADAL" clId="{F1B29925-097B-4953-A318-AA965D5B4B60}" dt="2024-06-06T14:22:54.768" v="11897" actId="164"/>
          <ac:cxnSpMkLst>
            <pc:docMk/>
            <pc:sldMk cId="1888475743" sldId="2147472028"/>
            <ac:cxnSpMk id="39" creationId="{19151B3F-A7B9-C4D4-554A-EFED4B37A352}"/>
          </ac:cxnSpMkLst>
        </pc:cxnChg>
      </pc:sldChg>
      <pc:sldChg chg="addSp delSp modSp mod">
        <pc:chgData name="Edgard Morato" userId="1da6dde4-7cd4-47d1-b037-d62d00b7d62c" providerId="ADAL" clId="{F1B29925-097B-4953-A318-AA965D5B4B60}" dt="2024-06-06T14:32:42.078" v="12100" actId="1035"/>
        <pc:sldMkLst>
          <pc:docMk/>
          <pc:sldMk cId="242079711" sldId="2147472029"/>
        </pc:sldMkLst>
        <pc:spChg chg="add del mod">
          <ac:chgData name="Edgard Morato" userId="1da6dde4-7cd4-47d1-b037-d62d00b7d62c" providerId="ADAL" clId="{F1B29925-097B-4953-A318-AA965D5B4B60}" dt="2024-06-05T17:13:04.398" v="7316" actId="21"/>
          <ac:spMkLst>
            <pc:docMk/>
            <pc:sldMk cId="242079711" sldId="2147472029"/>
            <ac:spMk id="4" creationId="{55D1E4A0-097B-6875-2AC7-1747C01F8D7C}"/>
          </ac:spMkLst>
        </pc:spChg>
        <pc:spChg chg="add mod">
          <ac:chgData name="Edgard Morato" userId="1da6dde4-7cd4-47d1-b037-d62d00b7d62c" providerId="ADAL" clId="{F1B29925-097B-4953-A318-AA965D5B4B60}" dt="2024-06-05T20:21:46.050" v="9254"/>
          <ac:spMkLst>
            <pc:docMk/>
            <pc:sldMk cId="242079711" sldId="2147472029"/>
            <ac:spMk id="4" creationId="{D0B84108-3EDE-9B3B-834D-BD2573BB898E}"/>
          </ac:spMkLst>
        </pc:spChg>
        <pc:spChg chg="del">
          <ac:chgData name="Edgard Morato" userId="1da6dde4-7cd4-47d1-b037-d62d00b7d62c" providerId="ADAL" clId="{F1B29925-097B-4953-A318-AA965D5B4B60}" dt="2024-06-06T14:04:12.361" v="11684" actId="478"/>
          <ac:spMkLst>
            <pc:docMk/>
            <pc:sldMk cId="242079711" sldId="2147472029"/>
            <ac:spMk id="5" creationId="{D0525A60-A189-0140-B45A-CB0BDBEEF6E8}"/>
          </ac:spMkLst>
        </pc:spChg>
        <pc:spChg chg="add mod">
          <ac:chgData name="Edgard Morato" userId="1da6dde4-7cd4-47d1-b037-d62d00b7d62c" providerId="ADAL" clId="{F1B29925-097B-4953-A318-AA965D5B4B60}" dt="2024-06-05T20:21:46.050" v="9254"/>
          <ac:spMkLst>
            <pc:docMk/>
            <pc:sldMk cId="242079711" sldId="2147472029"/>
            <ac:spMk id="6" creationId="{6BAE04CC-3920-0976-1966-AC6F3544D129}"/>
          </ac:spMkLst>
        </pc:spChg>
        <pc:spChg chg="add del mod">
          <ac:chgData name="Edgard Morato" userId="1da6dde4-7cd4-47d1-b037-d62d00b7d62c" providerId="ADAL" clId="{F1B29925-097B-4953-A318-AA965D5B4B60}" dt="2024-06-05T17:15:14.340" v="7437" actId="21"/>
          <ac:spMkLst>
            <pc:docMk/>
            <pc:sldMk cId="242079711" sldId="2147472029"/>
            <ac:spMk id="6" creationId="{C62B7CA8-23CD-82D6-82C0-6804736FD875}"/>
          </ac:spMkLst>
        </pc:spChg>
        <pc:spChg chg="mod">
          <ac:chgData name="Edgard Morato" userId="1da6dde4-7cd4-47d1-b037-d62d00b7d62c" providerId="ADAL" clId="{F1B29925-097B-4953-A318-AA965D5B4B60}" dt="2024-06-05T16:39:20.765" v="6672" actId="552"/>
          <ac:spMkLst>
            <pc:docMk/>
            <pc:sldMk cId="242079711" sldId="2147472029"/>
            <ac:spMk id="12" creationId="{3E81EAEB-B9B3-CCF5-8626-0C2885BBAA99}"/>
          </ac:spMkLst>
        </pc:spChg>
        <pc:spChg chg="mod">
          <ac:chgData name="Edgard Morato" userId="1da6dde4-7cd4-47d1-b037-d62d00b7d62c" providerId="ADAL" clId="{F1B29925-097B-4953-A318-AA965D5B4B60}" dt="2024-06-05T16:39:20.765" v="6672" actId="552"/>
          <ac:spMkLst>
            <pc:docMk/>
            <pc:sldMk cId="242079711" sldId="2147472029"/>
            <ac:spMk id="16" creationId="{AF364DC0-D8F0-7C65-F576-0FDF3BAE9796}"/>
          </ac:spMkLst>
        </pc:spChg>
        <pc:spChg chg="mod">
          <ac:chgData name="Edgard Morato" userId="1da6dde4-7cd4-47d1-b037-d62d00b7d62c" providerId="ADAL" clId="{F1B29925-097B-4953-A318-AA965D5B4B60}" dt="2024-06-05T16:39:35.358" v="6674" actId="552"/>
          <ac:spMkLst>
            <pc:docMk/>
            <pc:sldMk cId="242079711" sldId="2147472029"/>
            <ac:spMk id="22" creationId="{F151056B-44AA-14FE-713A-64CF8D53A02E}"/>
          </ac:spMkLst>
        </pc:spChg>
        <pc:spChg chg="mod">
          <ac:chgData name="Edgard Morato" userId="1da6dde4-7cd4-47d1-b037-d62d00b7d62c" providerId="ADAL" clId="{F1B29925-097B-4953-A318-AA965D5B4B60}" dt="2024-06-05T16:39:35.358" v="6674" actId="552"/>
          <ac:spMkLst>
            <pc:docMk/>
            <pc:sldMk cId="242079711" sldId="2147472029"/>
            <ac:spMk id="23" creationId="{C027936F-A480-EBF4-96AA-D880B3A368CA}"/>
          </ac:spMkLst>
        </pc:spChg>
        <pc:spChg chg="mod">
          <ac:chgData name="Edgard Morato" userId="1da6dde4-7cd4-47d1-b037-d62d00b7d62c" providerId="ADAL" clId="{F1B29925-097B-4953-A318-AA965D5B4B60}" dt="2024-06-05T16:39:49.064" v="6676" actId="552"/>
          <ac:spMkLst>
            <pc:docMk/>
            <pc:sldMk cId="242079711" sldId="2147472029"/>
            <ac:spMk id="25" creationId="{B7CAB47B-E56B-B0AF-5C96-8B36273FD8AF}"/>
          </ac:spMkLst>
        </pc:spChg>
        <pc:spChg chg="mod">
          <ac:chgData name="Edgard Morato" userId="1da6dde4-7cd4-47d1-b037-d62d00b7d62c" providerId="ADAL" clId="{F1B29925-097B-4953-A318-AA965D5B4B60}" dt="2024-06-05T16:39:49.064" v="6676" actId="552"/>
          <ac:spMkLst>
            <pc:docMk/>
            <pc:sldMk cId="242079711" sldId="2147472029"/>
            <ac:spMk id="26" creationId="{A2C9E341-144D-0784-06B4-F0BA3098F9E8}"/>
          </ac:spMkLst>
        </pc:spChg>
        <pc:spChg chg="add mod ord">
          <ac:chgData name="Edgard Morato" userId="1da6dde4-7cd4-47d1-b037-d62d00b7d62c" providerId="ADAL" clId="{F1B29925-097B-4953-A318-AA965D5B4B60}" dt="2024-06-06T14:04:16.175" v="11686" actId="167"/>
          <ac:spMkLst>
            <pc:docMk/>
            <pc:sldMk cId="242079711" sldId="2147472029"/>
            <ac:spMk id="27" creationId="{14AEBC8F-4673-8012-8773-ADE767F14EAC}"/>
          </ac:spMkLst>
        </pc:spChg>
        <pc:spChg chg="add mod">
          <ac:chgData name="Edgard Morato" userId="1da6dde4-7cd4-47d1-b037-d62d00b7d62c" providerId="ADAL" clId="{F1B29925-097B-4953-A318-AA965D5B4B60}" dt="2024-06-06T14:20:21.588" v="11845"/>
          <ac:spMkLst>
            <pc:docMk/>
            <pc:sldMk cId="242079711" sldId="2147472029"/>
            <ac:spMk id="33" creationId="{F84BF94E-378C-0696-FCDF-55074A0BF531}"/>
          </ac:spMkLst>
        </pc:spChg>
        <pc:spChg chg="mod">
          <ac:chgData name="Edgard Morato" userId="1da6dde4-7cd4-47d1-b037-d62d00b7d62c" providerId="ADAL" clId="{F1B29925-097B-4953-A318-AA965D5B4B60}" dt="2024-06-06T13:44:45.358" v="10765" actId="1035"/>
          <ac:spMkLst>
            <pc:docMk/>
            <pc:sldMk cId="242079711" sldId="2147472029"/>
            <ac:spMk id="38" creationId="{EFD0DB98-5F60-928C-BBC2-0E9E9C47FD86}"/>
          </ac:spMkLst>
        </pc:spChg>
        <pc:spChg chg="mod">
          <ac:chgData name="Edgard Morato" userId="1da6dde4-7cd4-47d1-b037-d62d00b7d62c" providerId="ADAL" clId="{F1B29925-097B-4953-A318-AA965D5B4B60}" dt="2024-06-05T16:39:26.923" v="6673" actId="552"/>
          <ac:spMkLst>
            <pc:docMk/>
            <pc:sldMk cId="242079711" sldId="2147472029"/>
            <ac:spMk id="39" creationId="{1E66920F-5D41-1B4B-55F9-D8CFF93BC45C}"/>
          </ac:spMkLst>
        </pc:spChg>
        <pc:spChg chg="mod">
          <ac:chgData name="Edgard Morato" userId="1da6dde4-7cd4-47d1-b037-d62d00b7d62c" providerId="ADAL" clId="{F1B29925-097B-4953-A318-AA965D5B4B60}" dt="2024-06-05T16:39:26.923" v="6673" actId="552"/>
          <ac:spMkLst>
            <pc:docMk/>
            <pc:sldMk cId="242079711" sldId="2147472029"/>
            <ac:spMk id="40" creationId="{00789930-0E1C-FEC1-3B7E-935494CFEEAF}"/>
          </ac:spMkLst>
        </pc:spChg>
        <pc:spChg chg="mod">
          <ac:chgData name="Edgard Morato" userId="1da6dde4-7cd4-47d1-b037-d62d00b7d62c" providerId="ADAL" clId="{F1B29925-097B-4953-A318-AA965D5B4B60}" dt="2024-06-05T16:39:41.473" v="6675" actId="552"/>
          <ac:spMkLst>
            <pc:docMk/>
            <pc:sldMk cId="242079711" sldId="2147472029"/>
            <ac:spMk id="42" creationId="{9573DC2A-9ADA-6F4B-DA36-C34F2C4F6113}"/>
          </ac:spMkLst>
        </pc:spChg>
        <pc:spChg chg="mod">
          <ac:chgData name="Edgard Morato" userId="1da6dde4-7cd4-47d1-b037-d62d00b7d62c" providerId="ADAL" clId="{F1B29925-097B-4953-A318-AA965D5B4B60}" dt="2024-06-05T16:39:41.473" v="6675" actId="552"/>
          <ac:spMkLst>
            <pc:docMk/>
            <pc:sldMk cId="242079711" sldId="2147472029"/>
            <ac:spMk id="43" creationId="{7FB17549-F7EA-722A-2C9D-8BD8F516693F}"/>
          </ac:spMkLst>
        </pc:spChg>
        <pc:spChg chg="mod">
          <ac:chgData name="Edgard Morato" userId="1da6dde4-7cd4-47d1-b037-d62d00b7d62c" providerId="ADAL" clId="{F1B29925-097B-4953-A318-AA965D5B4B60}" dt="2024-06-05T16:39:56.645" v="6677" actId="552"/>
          <ac:spMkLst>
            <pc:docMk/>
            <pc:sldMk cId="242079711" sldId="2147472029"/>
            <ac:spMk id="44" creationId="{17622674-F1EC-C54B-4FB1-ED9471F41151}"/>
          </ac:spMkLst>
        </pc:spChg>
        <pc:spChg chg="mod">
          <ac:chgData name="Edgard Morato" userId="1da6dde4-7cd4-47d1-b037-d62d00b7d62c" providerId="ADAL" clId="{F1B29925-097B-4953-A318-AA965D5B4B60}" dt="2024-06-05T16:39:56.645" v="6677" actId="552"/>
          <ac:spMkLst>
            <pc:docMk/>
            <pc:sldMk cId="242079711" sldId="2147472029"/>
            <ac:spMk id="45" creationId="{ACE00805-71A6-C32E-F9A5-BDF103A502FB}"/>
          </ac:spMkLst>
        </pc:spChg>
        <pc:spChg chg="mod">
          <ac:chgData name="Edgard Morato" userId="1da6dde4-7cd4-47d1-b037-d62d00b7d62c" providerId="ADAL" clId="{F1B29925-097B-4953-A318-AA965D5B4B60}" dt="2024-06-06T13:45:00.873" v="10775" actId="1035"/>
          <ac:spMkLst>
            <pc:docMk/>
            <pc:sldMk cId="242079711" sldId="2147472029"/>
            <ac:spMk id="46" creationId="{4A771D9B-C4A8-F859-8D0D-024D72D15DE3}"/>
          </ac:spMkLst>
        </pc:spChg>
        <pc:spChg chg="mod">
          <ac:chgData name="Edgard Morato" userId="1da6dde4-7cd4-47d1-b037-d62d00b7d62c" providerId="ADAL" clId="{F1B29925-097B-4953-A318-AA965D5B4B60}" dt="2024-06-05T13:56:12.064" v="5547" actId="255"/>
          <ac:spMkLst>
            <pc:docMk/>
            <pc:sldMk cId="242079711" sldId="2147472029"/>
            <ac:spMk id="47" creationId="{A93730F0-C41D-BD23-6A4F-95DF3921B21C}"/>
          </ac:spMkLst>
        </pc:spChg>
        <pc:spChg chg="mod">
          <ac:chgData name="Edgard Morato" userId="1da6dde4-7cd4-47d1-b037-d62d00b7d62c" providerId="ADAL" clId="{F1B29925-097B-4953-A318-AA965D5B4B60}" dt="2024-06-06T13:45:11.329" v="10777" actId="1035"/>
          <ac:spMkLst>
            <pc:docMk/>
            <pc:sldMk cId="242079711" sldId="2147472029"/>
            <ac:spMk id="49" creationId="{F14136B4-1638-6B4F-A945-D4977C85CE16}"/>
          </ac:spMkLst>
        </pc:spChg>
        <pc:spChg chg="add del mod ord">
          <ac:chgData name="Edgard Morato" userId="1da6dde4-7cd4-47d1-b037-d62d00b7d62c" providerId="ADAL" clId="{F1B29925-097B-4953-A318-AA965D5B4B60}" dt="2024-06-06T14:26:50.345" v="11976" actId="21"/>
          <ac:spMkLst>
            <pc:docMk/>
            <pc:sldMk cId="242079711" sldId="2147472029"/>
            <ac:spMk id="50" creationId="{45064B67-1881-0BFE-F923-DF0C41F5B117}"/>
          </ac:spMkLst>
        </pc:spChg>
        <pc:spChg chg="add mod">
          <ac:chgData name="Edgard Morato" userId="1da6dde4-7cd4-47d1-b037-d62d00b7d62c" providerId="ADAL" clId="{F1B29925-097B-4953-A318-AA965D5B4B60}" dt="2024-06-06T14:28:14.194" v="11993" actId="1038"/>
          <ac:spMkLst>
            <pc:docMk/>
            <pc:sldMk cId="242079711" sldId="2147472029"/>
            <ac:spMk id="52" creationId="{41123C88-1712-50BB-296D-DE74F51FB2F8}"/>
          </ac:spMkLst>
        </pc:spChg>
        <pc:spChg chg="mod">
          <ac:chgData name="Edgard Morato" userId="1da6dde4-7cd4-47d1-b037-d62d00b7d62c" providerId="ADAL" clId="{F1B29925-097B-4953-A318-AA965D5B4B60}" dt="2024-06-05T16:40:06.970" v="6683" actId="1038"/>
          <ac:spMkLst>
            <pc:docMk/>
            <pc:sldMk cId="242079711" sldId="2147472029"/>
            <ac:spMk id="53" creationId="{526548B8-9A86-53C3-F6AB-7FD81656387F}"/>
          </ac:spMkLst>
        </pc:spChg>
        <pc:spChg chg="mod">
          <ac:chgData name="Edgard Morato" userId="1da6dde4-7cd4-47d1-b037-d62d00b7d62c" providerId="ADAL" clId="{F1B29925-097B-4953-A318-AA965D5B4B60}" dt="2024-06-05T16:40:06.970" v="6683" actId="1038"/>
          <ac:spMkLst>
            <pc:docMk/>
            <pc:sldMk cId="242079711" sldId="2147472029"/>
            <ac:spMk id="54" creationId="{CB164A93-B541-B615-8DB2-C64C2F68E492}"/>
          </ac:spMkLst>
        </pc:spChg>
        <pc:spChg chg="add del mod">
          <ac:chgData name="Edgard Morato" userId="1da6dde4-7cd4-47d1-b037-d62d00b7d62c" providerId="ADAL" clId="{F1B29925-097B-4953-A318-AA965D5B4B60}" dt="2024-06-06T14:27:02.302" v="11981" actId="21"/>
          <ac:spMkLst>
            <pc:docMk/>
            <pc:sldMk cId="242079711" sldId="2147472029"/>
            <ac:spMk id="55" creationId="{6BDB9DEE-02DD-A4FC-D2AE-C1772D764C29}"/>
          </ac:spMkLst>
        </pc:spChg>
        <pc:spChg chg="mod">
          <ac:chgData name="Edgard Morato" userId="1da6dde4-7cd4-47d1-b037-d62d00b7d62c" providerId="ADAL" clId="{F1B29925-097B-4953-A318-AA965D5B4B60}" dt="2024-06-05T16:40:22.920" v="6693" actId="1037"/>
          <ac:spMkLst>
            <pc:docMk/>
            <pc:sldMk cId="242079711" sldId="2147472029"/>
            <ac:spMk id="56" creationId="{5EA8AF0F-63FC-3811-38C8-09F8B41EA154}"/>
          </ac:spMkLst>
        </pc:spChg>
        <pc:spChg chg="mod">
          <ac:chgData name="Edgard Morato" userId="1da6dde4-7cd4-47d1-b037-d62d00b7d62c" providerId="ADAL" clId="{F1B29925-097B-4953-A318-AA965D5B4B60}" dt="2024-06-05T16:40:22.920" v="6693" actId="1037"/>
          <ac:spMkLst>
            <pc:docMk/>
            <pc:sldMk cId="242079711" sldId="2147472029"/>
            <ac:spMk id="57" creationId="{5DEDDECC-0C52-71FB-A779-1D552D46ECA0}"/>
          </ac:spMkLst>
        </pc:spChg>
        <pc:spChg chg="mod">
          <ac:chgData name="Edgard Morato" userId="1da6dde4-7cd4-47d1-b037-d62d00b7d62c" providerId="ADAL" clId="{F1B29925-097B-4953-A318-AA965D5B4B60}" dt="2024-06-05T16:40:06.970" v="6683" actId="1038"/>
          <ac:spMkLst>
            <pc:docMk/>
            <pc:sldMk cId="242079711" sldId="2147472029"/>
            <ac:spMk id="59" creationId="{4E3322DF-6C5E-CC9D-9897-2D7F7C4AC226}"/>
          </ac:spMkLst>
        </pc:spChg>
        <pc:spChg chg="mod">
          <ac:chgData name="Edgard Morato" userId="1da6dde4-7cd4-47d1-b037-d62d00b7d62c" providerId="ADAL" clId="{F1B29925-097B-4953-A318-AA965D5B4B60}" dt="2024-06-05T16:40:06.970" v="6683" actId="1038"/>
          <ac:spMkLst>
            <pc:docMk/>
            <pc:sldMk cId="242079711" sldId="2147472029"/>
            <ac:spMk id="60" creationId="{E962DAB7-2A11-38F9-B978-5A0A9AA32D68}"/>
          </ac:spMkLst>
        </pc:spChg>
        <pc:spChg chg="mod">
          <ac:chgData name="Edgard Morato" userId="1da6dde4-7cd4-47d1-b037-d62d00b7d62c" providerId="ADAL" clId="{F1B29925-097B-4953-A318-AA965D5B4B60}" dt="2024-06-05T16:40:26.653" v="6694" actId="20577"/>
          <ac:spMkLst>
            <pc:docMk/>
            <pc:sldMk cId="242079711" sldId="2147472029"/>
            <ac:spMk id="62" creationId="{2F89B58C-57A8-24A2-3C01-794D21214A20}"/>
          </ac:spMkLst>
        </pc:spChg>
        <pc:spChg chg="mod">
          <ac:chgData name="Edgard Morato" userId="1da6dde4-7cd4-47d1-b037-d62d00b7d62c" providerId="ADAL" clId="{F1B29925-097B-4953-A318-AA965D5B4B60}" dt="2024-06-05T16:40:22.920" v="6693" actId="1037"/>
          <ac:spMkLst>
            <pc:docMk/>
            <pc:sldMk cId="242079711" sldId="2147472029"/>
            <ac:spMk id="63" creationId="{F754BFBA-F820-8733-718E-F165ACDE4619}"/>
          </ac:spMkLst>
        </pc:spChg>
        <pc:spChg chg="del mod">
          <ac:chgData name="Edgard Morato" userId="1da6dde4-7cd4-47d1-b037-d62d00b7d62c" providerId="ADAL" clId="{F1B29925-097B-4953-A318-AA965D5B4B60}" dt="2024-06-06T14:20:20.544" v="11844" actId="478"/>
          <ac:spMkLst>
            <pc:docMk/>
            <pc:sldMk cId="242079711" sldId="2147472029"/>
            <ac:spMk id="73" creationId="{602A6F5C-A665-80AF-3E2E-1F86D28B016D}"/>
          </ac:spMkLst>
        </pc:spChg>
        <pc:spChg chg="mod">
          <ac:chgData name="Edgard Morato" userId="1da6dde4-7cd4-47d1-b037-d62d00b7d62c" providerId="ADAL" clId="{F1B29925-097B-4953-A318-AA965D5B4B60}" dt="2024-06-06T13:44:26.422" v="10754" actId="1036"/>
          <ac:spMkLst>
            <pc:docMk/>
            <pc:sldMk cId="242079711" sldId="2147472029"/>
            <ac:spMk id="122" creationId="{0E187C8D-6539-7DFB-5DA9-F33A1DA9F539}"/>
          </ac:spMkLst>
        </pc:spChg>
        <pc:spChg chg="mod">
          <ac:chgData name="Edgard Morato" userId="1da6dde4-7cd4-47d1-b037-d62d00b7d62c" providerId="ADAL" clId="{F1B29925-097B-4953-A318-AA965D5B4B60}" dt="2024-06-06T14:32:42.078" v="12100" actId="1035"/>
          <ac:spMkLst>
            <pc:docMk/>
            <pc:sldMk cId="242079711" sldId="2147472029"/>
            <ac:spMk id="127" creationId="{C96492A0-F120-40E9-B00B-DD47377EA788}"/>
          </ac:spMkLst>
        </pc:spChg>
        <pc:spChg chg="del mod">
          <ac:chgData name="Edgard Morato" userId="1da6dde4-7cd4-47d1-b037-d62d00b7d62c" providerId="ADAL" clId="{F1B29925-097B-4953-A318-AA965D5B4B60}" dt="2024-06-06T14:26:42.055" v="11973" actId="21"/>
          <ac:spMkLst>
            <pc:docMk/>
            <pc:sldMk cId="242079711" sldId="2147472029"/>
            <ac:spMk id="129" creationId="{59EED680-3641-CBA1-2C11-DD9E569653DC}"/>
          </ac:spMkLst>
        </pc:spChg>
        <pc:grpChg chg="add del mod">
          <ac:chgData name="Edgard Morato" userId="1da6dde4-7cd4-47d1-b037-d62d00b7d62c" providerId="ADAL" clId="{F1B29925-097B-4953-A318-AA965D5B4B60}" dt="2024-06-06T14:23:29.364" v="11911" actId="21"/>
          <ac:grpSpMkLst>
            <pc:docMk/>
            <pc:sldMk cId="242079711" sldId="2147472029"/>
            <ac:grpSpMk id="35" creationId="{406FD095-3A79-5039-166A-510173FA2934}"/>
          </ac:grpSpMkLst>
        </pc:grpChg>
        <pc:graphicFrameChg chg="add del mod">
          <ac:chgData name="Edgard Morato" userId="1da6dde4-7cd4-47d1-b037-d62d00b7d62c" providerId="ADAL" clId="{F1B29925-097B-4953-A318-AA965D5B4B60}" dt="2024-06-06T14:23:51.214" v="11921"/>
          <ac:graphicFrameMkLst>
            <pc:docMk/>
            <pc:sldMk cId="242079711" sldId="2147472029"/>
            <ac:graphicFrameMk id="48" creationId="{D2E79CDD-E9F4-7CE2-C63F-BDA1B718CBB5}"/>
          </ac:graphicFrameMkLst>
        </pc:graphicFrameChg>
        <pc:graphicFrameChg chg="add mod">
          <ac:chgData name="Edgard Morato" userId="1da6dde4-7cd4-47d1-b037-d62d00b7d62c" providerId="ADAL" clId="{F1B29925-097B-4953-A318-AA965D5B4B60}" dt="2024-06-06T14:26:44.404" v="11975"/>
          <ac:graphicFrameMkLst>
            <pc:docMk/>
            <pc:sldMk cId="242079711" sldId="2147472029"/>
            <ac:graphicFrameMk id="51" creationId="{E259FCD4-DDE7-C52C-FDAA-ECC50A9BC6F7}"/>
          </ac:graphicFrameMkLst>
        </pc:graphicFrameChg>
        <pc:graphicFrameChg chg="del mod">
          <ac:chgData name="Edgard Morato" userId="1da6dde4-7cd4-47d1-b037-d62d00b7d62c" providerId="ADAL" clId="{F1B29925-097B-4953-A318-AA965D5B4B60}" dt="2024-06-06T14:26:42.055" v="11973" actId="21"/>
          <ac:graphicFrameMkLst>
            <pc:docMk/>
            <pc:sldMk cId="242079711" sldId="2147472029"/>
            <ac:graphicFrameMk id="128" creationId="{EB18C7E5-97BE-6552-5434-B1C1CD40266B}"/>
          </ac:graphicFrameMkLst>
        </pc:graphicFrameChg>
        <pc:picChg chg="mod">
          <ac:chgData name="Edgard Morato" userId="1da6dde4-7cd4-47d1-b037-d62d00b7d62c" providerId="ADAL" clId="{F1B29925-097B-4953-A318-AA965D5B4B60}" dt="2024-06-05T13:35:06.061" v="5311" actId="1035"/>
          <ac:picMkLst>
            <pc:docMk/>
            <pc:sldMk cId="242079711" sldId="2147472029"/>
            <ac:picMk id="2" creationId="{3E119BB3-6B85-FD18-DAF8-B80E8D9F2BD7}"/>
          </ac:picMkLst>
        </pc:picChg>
        <pc:picChg chg="mod">
          <ac:chgData name="Edgard Morato" userId="1da6dde4-7cd4-47d1-b037-d62d00b7d62c" providerId="ADAL" clId="{F1B29925-097B-4953-A318-AA965D5B4B60}" dt="2024-06-05T16:39:56.645" v="6677" actId="552"/>
          <ac:picMkLst>
            <pc:docMk/>
            <pc:sldMk cId="242079711" sldId="2147472029"/>
            <ac:picMk id="28" creationId="{08970C77-9FBF-F258-DD3E-D17597BC66FA}"/>
          </ac:picMkLst>
        </pc:picChg>
        <pc:picChg chg="mod">
          <ac:chgData name="Edgard Morato" userId="1da6dde4-7cd4-47d1-b037-d62d00b7d62c" providerId="ADAL" clId="{F1B29925-097B-4953-A318-AA965D5B4B60}" dt="2024-06-05T16:39:41.473" v="6675" actId="552"/>
          <ac:picMkLst>
            <pc:docMk/>
            <pc:sldMk cId="242079711" sldId="2147472029"/>
            <ac:picMk id="29" creationId="{74A3F833-4651-4DF0-3704-00A9EBFED238}"/>
          </ac:picMkLst>
        </pc:picChg>
        <pc:picChg chg="mod">
          <ac:chgData name="Edgard Morato" userId="1da6dde4-7cd4-47d1-b037-d62d00b7d62c" providerId="ADAL" clId="{F1B29925-097B-4953-A318-AA965D5B4B60}" dt="2024-06-05T16:39:35.358" v="6674" actId="552"/>
          <ac:picMkLst>
            <pc:docMk/>
            <pc:sldMk cId="242079711" sldId="2147472029"/>
            <ac:picMk id="30" creationId="{249670E7-FE7A-055F-E835-A029FD21191F}"/>
          </ac:picMkLst>
        </pc:picChg>
        <pc:picChg chg="mod">
          <ac:chgData name="Edgard Morato" userId="1da6dde4-7cd4-47d1-b037-d62d00b7d62c" providerId="ADAL" clId="{F1B29925-097B-4953-A318-AA965D5B4B60}" dt="2024-06-05T16:39:49.064" v="6676" actId="552"/>
          <ac:picMkLst>
            <pc:docMk/>
            <pc:sldMk cId="242079711" sldId="2147472029"/>
            <ac:picMk id="31" creationId="{7D23CA98-0FE3-7FE2-800E-EF9E02A140E2}"/>
          </ac:picMkLst>
        </pc:picChg>
        <pc:picChg chg="mod">
          <ac:chgData name="Edgard Morato" userId="1da6dde4-7cd4-47d1-b037-d62d00b7d62c" providerId="ADAL" clId="{F1B29925-097B-4953-A318-AA965D5B4B60}" dt="2024-06-05T16:39:20.765" v="6672" actId="552"/>
          <ac:picMkLst>
            <pc:docMk/>
            <pc:sldMk cId="242079711" sldId="2147472029"/>
            <ac:picMk id="32" creationId="{3FF9EFA2-5A10-507D-4639-BB89BED38E99}"/>
          </ac:picMkLst>
        </pc:picChg>
        <pc:picChg chg="add mod">
          <ac:chgData name="Edgard Morato" userId="1da6dde4-7cd4-47d1-b037-d62d00b7d62c" providerId="ADAL" clId="{F1B29925-097B-4953-A318-AA965D5B4B60}" dt="2024-06-06T14:20:21.588" v="11845"/>
          <ac:picMkLst>
            <pc:docMk/>
            <pc:sldMk cId="242079711" sldId="2147472029"/>
            <ac:picMk id="34" creationId="{DCA58555-5735-DBE5-58F6-FDC81AEB5DD5}"/>
          </ac:picMkLst>
        </pc:picChg>
        <pc:picChg chg="mod">
          <ac:chgData name="Edgard Morato" userId="1da6dde4-7cd4-47d1-b037-d62d00b7d62c" providerId="ADAL" clId="{F1B29925-097B-4953-A318-AA965D5B4B60}" dt="2024-06-05T16:39:26.923" v="6673" actId="552"/>
          <ac:picMkLst>
            <pc:docMk/>
            <pc:sldMk cId="242079711" sldId="2147472029"/>
            <ac:picMk id="41" creationId="{A98C4277-78B0-071D-23E3-CE5BD610C623}"/>
          </ac:picMkLst>
        </pc:picChg>
        <pc:picChg chg="mod">
          <ac:chgData name="Edgard Morato" userId="1da6dde4-7cd4-47d1-b037-d62d00b7d62c" providerId="ADAL" clId="{F1B29925-097B-4953-A318-AA965D5B4B60}" dt="2024-06-05T16:40:06.970" v="6683" actId="1038"/>
          <ac:picMkLst>
            <pc:docMk/>
            <pc:sldMk cId="242079711" sldId="2147472029"/>
            <ac:picMk id="67" creationId="{5AEFBE76-FB97-EA69-B80C-1694CF4F289F}"/>
          </ac:picMkLst>
        </pc:picChg>
        <pc:picChg chg="mod">
          <ac:chgData name="Edgard Morato" userId="1da6dde4-7cd4-47d1-b037-d62d00b7d62c" providerId="ADAL" clId="{F1B29925-097B-4953-A318-AA965D5B4B60}" dt="2024-06-05T16:40:22.920" v="6693" actId="1037"/>
          <ac:picMkLst>
            <pc:docMk/>
            <pc:sldMk cId="242079711" sldId="2147472029"/>
            <ac:picMk id="68" creationId="{0438EF44-97AE-E053-B39D-494FFCA7902D}"/>
          </ac:picMkLst>
        </pc:picChg>
        <pc:picChg chg="mod">
          <ac:chgData name="Edgard Morato" userId="1da6dde4-7cd4-47d1-b037-d62d00b7d62c" providerId="ADAL" clId="{F1B29925-097B-4953-A318-AA965D5B4B60}" dt="2024-06-05T16:40:06.970" v="6683" actId="1038"/>
          <ac:picMkLst>
            <pc:docMk/>
            <pc:sldMk cId="242079711" sldId="2147472029"/>
            <ac:picMk id="69" creationId="{840EBD5F-3A2C-F77D-99FD-4C179513B371}"/>
          </ac:picMkLst>
        </pc:picChg>
        <pc:picChg chg="mod">
          <ac:chgData name="Edgard Morato" userId="1da6dde4-7cd4-47d1-b037-d62d00b7d62c" providerId="ADAL" clId="{F1B29925-097B-4953-A318-AA965D5B4B60}" dt="2024-06-05T16:40:22.920" v="6693" actId="1037"/>
          <ac:picMkLst>
            <pc:docMk/>
            <pc:sldMk cId="242079711" sldId="2147472029"/>
            <ac:picMk id="70" creationId="{90EDD47A-83EC-6D0C-D26D-EFDE2821A7C9}"/>
          </ac:picMkLst>
        </pc:picChg>
        <pc:picChg chg="del mod">
          <ac:chgData name="Edgard Morato" userId="1da6dde4-7cd4-47d1-b037-d62d00b7d62c" providerId="ADAL" clId="{F1B29925-097B-4953-A318-AA965D5B4B60}" dt="2024-06-06T14:20:20.544" v="11844" actId="478"/>
          <ac:picMkLst>
            <pc:docMk/>
            <pc:sldMk cId="242079711" sldId="2147472029"/>
            <ac:picMk id="130" creationId="{A86BF7C0-4133-2EDE-A49B-E8CDEA897D49}"/>
          </ac:picMkLst>
        </pc:picChg>
        <pc:cxnChg chg="add mod">
          <ac:chgData name="Edgard Morato" userId="1da6dde4-7cd4-47d1-b037-d62d00b7d62c" providerId="ADAL" clId="{F1B29925-097B-4953-A318-AA965D5B4B60}" dt="2024-06-06T13:44:13.997" v="10745"/>
          <ac:cxnSpMkLst>
            <pc:docMk/>
            <pc:sldMk cId="242079711" sldId="2147472029"/>
            <ac:cxnSpMk id="10" creationId="{2B13696C-E2A9-4269-04B7-0FFCFBEED6AC}"/>
          </ac:cxnSpMkLst>
        </pc:cxnChg>
        <pc:cxnChg chg="add mod">
          <ac:chgData name="Edgard Morato" userId="1da6dde4-7cd4-47d1-b037-d62d00b7d62c" providerId="ADAL" clId="{F1B29925-097B-4953-A318-AA965D5B4B60}" dt="2024-06-06T13:44:13.997" v="10745"/>
          <ac:cxnSpMkLst>
            <pc:docMk/>
            <pc:sldMk cId="242079711" sldId="2147472029"/>
            <ac:cxnSpMk id="18" creationId="{51592B38-F11B-EF0A-C4C8-DD619E405155}"/>
          </ac:cxnSpMkLst>
        </pc:cxnChg>
        <pc:cxnChg chg="add del mod">
          <ac:chgData name="Edgard Morato" userId="1da6dde4-7cd4-47d1-b037-d62d00b7d62c" providerId="ADAL" clId="{F1B29925-097B-4953-A318-AA965D5B4B60}" dt="2024-06-06T13:44:47.285" v="10766" actId="478"/>
          <ac:cxnSpMkLst>
            <pc:docMk/>
            <pc:sldMk cId="242079711" sldId="2147472029"/>
            <ac:cxnSpMk id="19" creationId="{33828C21-5B17-711C-D0A6-FBDA41477941}"/>
          </ac:cxnSpMkLst>
        </pc:cxnChg>
        <pc:cxnChg chg="add mod">
          <ac:chgData name="Edgard Morato" userId="1da6dde4-7cd4-47d1-b037-d62d00b7d62c" providerId="ADAL" clId="{F1B29925-097B-4953-A318-AA965D5B4B60}" dt="2024-06-06T13:44:34.910" v="10759" actId="1038"/>
          <ac:cxnSpMkLst>
            <pc:docMk/>
            <pc:sldMk cId="242079711" sldId="2147472029"/>
            <ac:cxnSpMk id="20" creationId="{5B510551-7477-EF92-6A84-6C1DB7A8F81A}"/>
          </ac:cxnSpMkLst>
        </pc:cxnChg>
        <pc:cxnChg chg="add del mod">
          <ac:chgData name="Edgard Morato" userId="1da6dde4-7cd4-47d1-b037-d62d00b7d62c" providerId="ADAL" clId="{F1B29925-097B-4953-A318-AA965D5B4B60}" dt="2024-06-06T13:44:58.808" v="10772" actId="478"/>
          <ac:cxnSpMkLst>
            <pc:docMk/>
            <pc:sldMk cId="242079711" sldId="2147472029"/>
            <ac:cxnSpMk id="21" creationId="{4AB1D6F8-FF35-A520-E0F3-1CDBEF707AB3}"/>
          </ac:cxnSpMkLst>
        </pc:cxnChg>
        <pc:cxnChg chg="add mod">
          <ac:chgData name="Edgard Morato" userId="1da6dde4-7cd4-47d1-b037-d62d00b7d62c" providerId="ADAL" clId="{F1B29925-097B-4953-A318-AA965D5B4B60}" dt="2024-06-06T13:44:53.383" v="10770" actId="1035"/>
          <ac:cxnSpMkLst>
            <pc:docMk/>
            <pc:sldMk cId="242079711" sldId="2147472029"/>
            <ac:cxnSpMk id="24" creationId="{4752EB84-57CA-C078-257E-F601486AC59A}"/>
          </ac:cxnSpMkLst>
        </pc:cxnChg>
        <pc:cxnChg chg="mod">
          <ac:chgData name="Edgard Morato" userId="1da6dde4-7cd4-47d1-b037-d62d00b7d62c" providerId="ADAL" clId="{F1B29925-097B-4953-A318-AA965D5B4B60}" dt="2024-06-06T14:23:18.703" v="11906"/>
          <ac:cxnSpMkLst>
            <pc:docMk/>
            <pc:sldMk cId="242079711" sldId="2147472029"/>
            <ac:cxnSpMk id="36" creationId="{3D132AA5-0EB2-13ED-86C5-CDF90F857A29}"/>
          </ac:cxnSpMkLst>
        </pc:cxnChg>
        <pc:cxnChg chg="mod">
          <ac:chgData name="Edgard Morato" userId="1da6dde4-7cd4-47d1-b037-d62d00b7d62c" providerId="ADAL" clId="{F1B29925-097B-4953-A318-AA965D5B4B60}" dt="2024-06-06T14:23:18.703" v="11906"/>
          <ac:cxnSpMkLst>
            <pc:docMk/>
            <pc:sldMk cId="242079711" sldId="2147472029"/>
            <ac:cxnSpMk id="37" creationId="{871648B0-53F5-41AB-2924-8AE61BFD10C6}"/>
          </ac:cxnSpMkLst>
        </pc:cxnChg>
      </pc:sldChg>
      <pc:sldChg chg="addSp delSp modSp mod">
        <pc:chgData name="Edgard Morato" userId="1da6dde4-7cd4-47d1-b037-d62d00b7d62c" providerId="ADAL" clId="{F1B29925-097B-4953-A318-AA965D5B4B60}" dt="2024-06-07T18:25:29.722" v="16785" actId="14100"/>
        <pc:sldMkLst>
          <pc:docMk/>
          <pc:sldMk cId="1437185283" sldId="2147472030"/>
        </pc:sldMkLst>
        <pc:spChg chg="add mod">
          <ac:chgData name="Edgard Morato" userId="1da6dde4-7cd4-47d1-b037-d62d00b7d62c" providerId="ADAL" clId="{F1B29925-097B-4953-A318-AA965D5B4B60}" dt="2024-06-05T20:21:43.175" v="9253"/>
          <ac:spMkLst>
            <pc:docMk/>
            <pc:sldMk cId="1437185283" sldId="2147472030"/>
            <ac:spMk id="4" creationId="{739DA56A-E999-8F64-F9FB-E518C811DD53}"/>
          </ac:spMkLst>
        </pc:spChg>
        <pc:spChg chg="add del mod">
          <ac:chgData name="Edgard Morato" userId="1da6dde4-7cd4-47d1-b037-d62d00b7d62c" providerId="ADAL" clId="{F1B29925-097B-4953-A318-AA965D5B4B60}" dt="2024-06-05T17:15:10.472" v="7435" actId="21"/>
          <ac:spMkLst>
            <pc:docMk/>
            <pc:sldMk cId="1437185283" sldId="2147472030"/>
            <ac:spMk id="4" creationId="{95A17F21-B40A-EE0A-C89D-BA6939B013AC}"/>
          </ac:spMkLst>
        </pc:spChg>
        <pc:spChg chg="add mod ord">
          <ac:chgData name="Edgard Morato" userId="1da6dde4-7cd4-47d1-b037-d62d00b7d62c" providerId="ADAL" clId="{F1B29925-097B-4953-A318-AA965D5B4B60}" dt="2024-06-07T13:16:02.726" v="13902" actId="14100"/>
          <ac:spMkLst>
            <pc:docMk/>
            <pc:sldMk cId="1437185283" sldId="2147472030"/>
            <ac:spMk id="5" creationId="{B8744505-9114-8B36-3F52-43D9408A8FF4}"/>
          </ac:spMkLst>
        </pc:spChg>
        <pc:spChg chg="del">
          <ac:chgData name="Edgard Morato" userId="1da6dde4-7cd4-47d1-b037-d62d00b7d62c" providerId="ADAL" clId="{F1B29925-097B-4953-A318-AA965D5B4B60}" dt="2024-06-06T14:03:58.391" v="11681" actId="478"/>
          <ac:spMkLst>
            <pc:docMk/>
            <pc:sldMk cId="1437185283" sldId="2147472030"/>
            <ac:spMk id="5" creationId="{D0525A60-A189-0140-B45A-CB0BDBEEF6E8}"/>
          </ac:spMkLst>
        </pc:spChg>
        <pc:spChg chg="add mod">
          <ac:chgData name="Edgard Morato" userId="1da6dde4-7cd4-47d1-b037-d62d00b7d62c" providerId="ADAL" clId="{F1B29925-097B-4953-A318-AA965D5B4B60}" dt="2024-06-05T20:21:43.175" v="9253"/>
          <ac:spMkLst>
            <pc:docMk/>
            <pc:sldMk cId="1437185283" sldId="2147472030"/>
            <ac:spMk id="6" creationId="{E1A231AD-E32C-DC02-D126-A28DFAF78053}"/>
          </ac:spMkLst>
        </pc:spChg>
        <pc:spChg chg="mod">
          <ac:chgData name="Edgard Morato" userId="1da6dde4-7cd4-47d1-b037-d62d00b7d62c" providerId="ADAL" clId="{F1B29925-097B-4953-A318-AA965D5B4B60}" dt="2024-06-05T17:49:22.993" v="7876" actId="1035"/>
          <ac:spMkLst>
            <pc:docMk/>
            <pc:sldMk cId="1437185283" sldId="2147472030"/>
            <ac:spMk id="9" creationId="{72BFF5DD-05BE-4D99-A862-7E4BF7BDBC20}"/>
          </ac:spMkLst>
        </pc:spChg>
        <pc:spChg chg="mod">
          <ac:chgData name="Edgard Morato" userId="1da6dde4-7cd4-47d1-b037-d62d00b7d62c" providerId="ADAL" clId="{F1B29925-097B-4953-A318-AA965D5B4B60}" dt="2024-06-05T17:49:38.221" v="7887" actId="1038"/>
          <ac:spMkLst>
            <pc:docMk/>
            <pc:sldMk cId="1437185283" sldId="2147472030"/>
            <ac:spMk id="11" creationId="{8E4063B0-5555-551F-31EC-0B91A6C84A59}"/>
          </ac:spMkLst>
        </pc:spChg>
        <pc:spChg chg="mod">
          <ac:chgData name="Edgard Morato" userId="1da6dde4-7cd4-47d1-b037-d62d00b7d62c" providerId="ADAL" clId="{F1B29925-097B-4953-A318-AA965D5B4B60}" dt="2024-06-05T17:49:38.221" v="7887" actId="1038"/>
          <ac:spMkLst>
            <pc:docMk/>
            <pc:sldMk cId="1437185283" sldId="2147472030"/>
            <ac:spMk id="12" creationId="{5BB7CB99-0366-546A-FA42-3A1B31102131}"/>
          </ac:spMkLst>
        </pc:spChg>
        <pc:spChg chg="mod">
          <ac:chgData name="Edgard Morato" userId="1da6dde4-7cd4-47d1-b037-d62d00b7d62c" providerId="ADAL" clId="{F1B29925-097B-4953-A318-AA965D5B4B60}" dt="2024-06-05T17:49:38.221" v="7887" actId="1038"/>
          <ac:spMkLst>
            <pc:docMk/>
            <pc:sldMk cId="1437185283" sldId="2147472030"/>
            <ac:spMk id="13" creationId="{BCC1B0EE-092D-D101-EE61-DF2233A20102}"/>
          </ac:spMkLst>
        </pc:spChg>
        <pc:spChg chg="mod">
          <ac:chgData name="Edgard Morato" userId="1da6dde4-7cd4-47d1-b037-d62d00b7d62c" providerId="ADAL" clId="{F1B29925-097B-4953-A318-AA965D5B4B60}" dt="2024-06-05T17:49:22.993" v="7876" actId="1035"/>
          <ac:spMkLst>
            <pc:docMk/>
            <pc:sldMk cId="1437185283" sldId="2147472030"/>
            <ac:spMk id="14" creationId="{B7543EC6-2368-9345-0595-C88A0AE63A59}"/>
          </ac:spMkLst>
        </pc:spChg>
        <pc:spChg chg="mod">
          <ac:chgData name="Edgard Morato" userId="1da6dde4-7cd4-47d1-b037-d62d00b7d62c" providerId="ADAL" clId="{F1B29925-097B-4953-A318-AA965D5B4B60}" dt="2024-06-05T17:49:22.993" v="7876" actId="1035"/>
          <ac:spMkLst>
            <pc:docMk/>
            <pc:sldMk cId="1437185283" sldId="2147472030"/>
            <ac:spMk id="15" creationId="{0570CC53-0F6B-9D3A-B56D-5E24D8223140}"/>
          </ac:spMkLst>
        </pc:spChg>
        <pc:spChg chg="mod">
          <ac:chgData name="Edgard Morato" userId="1da6dde4-7cd4-47d1-b037-d62d00b7d62c" providerId="ADAL" clId="{F1B29925-097B-4953-A318-AA965D5B4B60}" dt="2024-06-07T13:15:42.795" v="13898" actId="207"/>
          <ac:spMkLst>
            <pc:docMk/>
            <pc:sldMk cId="1437185283" sldId="2147472030"/>
            <ac:spMk id="17" creationId="{78479186-842F-5777-3E9C-2F611456D4D4}"/>
          </ac:spMkLst>
        </pc:spChg>
        <pc:spChg chg="mod">
          <ac:chgData name="Edgard Morato" userId="1da6dde4-7cd4-47d1-b037-d62d00b7d62c" providerId="ADAL" clId="{F1B29925-097B-4953-A318-AA965D5B4B60}" dt="2024-06-05T17:49:22.993" v="7876" actId="1035"/>
          <ac:spMkLst>
            <pc:docMk/>
            <pc:sldMk cId="1437185283" sldId="2147472030"/>
            <ac:spMk id="18" creationId="{0A616A52-1238-A585-21D3-6B14A2AE5E01}"/>
          </ac:spMkLst>
        </pc:spChg>
        <pc:spChg chg="mod">
          <ac:chgData name="Edgard Morato" userId="1da6dde4-7cd4-47d1-b037-d62d00b7d62c" providerId="ADAL" clId="{F1B29925-097B-4953-A318-AA965D5B4B60}" dt="2024-06-07T13:51:33.469" v="14782" actId="1038"/>
          <ac:spMkLst>
            <pc:docMk/>
            <pc:sldMk cId="1437185283" sldId="2147472030"/>
            <ac:spMk id="19" creationId="{7509B79B-C5F8-2937-F05A-4A386B9D18CE}"/>
          </ac:spMkLst>
        </pc:spChg>
        <pc:spChg chg="mod">
          <ac:chgData name="Edgard Morato" userId="1da6dde4-7cd4-47d1-b037-d62d00b7d62c" providerId="ADAL" clId="{F1B29925-097B-4953-A318-AA965D5B4B60}" dt="2024-06-05T17:49:22.993" v="7876" actId="1035"/>
          <ac:spMkLst>
            <pc:docMk/>
            <pc:sldMk cId="1437185283" sldId="2147472030"/>
            <ac:spMk id="20" creationId="{67E15387-4114-CA38-723B-DEAA59ADB8C6}"/>
          </ac:spMkLst>
        </pc:spChg>
        <pc:spChg chg="mod">
          <ac:chgData name="Edgard Morato" userId="1da6dde4-7cd4-47d1-b037-d62d00b7d62c" providerId="ADAL" clId="{F1B29925-097B-4953-A318-AA965D5B4B60}" dt="2024-06-05T17:49:22.993" v="7876" actId="1035"/>
          <ac:spMkLst>
            <pc:docMk/>
            <pc:sldMk cId="1437185283" sldId="2147472030"/>
            <ac:spMk id="21" creationId="{C9C487B9-837E-8199-61D6-C641CE3A7B51}"/>
          </ac:spMkLst>
        </pc:spChg>
        <pc:spChg chg="mod">
          <ac:chgData name="Edgard Morato" userId="1da6dde4-7cd4-47d1-b037-d62d00b7d62c" providerId="ADAL" clId="{F1B29925-097B-4953-A318-AA965D5B4B60}" dt="2024-06-07T13:15:48.437" v="13899" actId="207"/>
          <ac:spMkLst>
            <pc:docMk/>
            <pc:sldMk cId="1437185283" sldId="2147472030"/>
            <ac:spMk id="23" creationId="{A80FE344-2662-25DF-A2CD-03FA96AD4644}"/>
          </ac:spMkLst>
        </pc:spChg>
        <pc:spChg chg="mod">
          <ac:chgData name="Edgard Morato" userId="1da6dde4-7cd4-47d1-b037-d62d00b7d62c" providerId="ADAL" clId="{F1B29925-097B-4953-A318-AA965D5B4B60}" dt="2024-06-05T17:49:22.993" v="7876" actId="1035"/>
          <ac:spMkLst>
            <pc:docMk/>
            <pc:sldMk cId="1437185283" sldId="2147472030"/>
            <ac:spMk id="24" creationId="{3E2EBDDD-F498-441F-31D6-47782FE2889D}"/>
          </ac:spMkLst>
        </pc:spChg>
        <pc:spChg chg="mod">
          <ac:chgData name="Edgard Morato" userId="1da6dde4-7cd4-47d1-b037-d62d00b7d62c" providerId="ADAL" clId="{F1B29925-097B-4953-A318-AA965D5B4B60}" dt="2024-06-05T17:49:22.993" v="7876" actId="1035"/>
          <ac:spMkLst>
            <pc:docMk/>
            <pc:sldMk cId="1437185283" sldId="2147472030"/>
            <ac:spMk id="25" creationId="{1D8BD610-65F1-2A49-90B2-CA3F31F81041}"/>
          </ac:spMkLst>
        </pc:spChg>
        <pc:spChg chg="mod">
          <ac:chgData name="Edgard Morato" userId="1da6dde4-7cd4-47d1-b037-d62d00b7d62c" providerId="ADAL" clId="{F1B29925-097B-4953-A318-AA965D5B4B60}" dt="2024-06-07T13:15:54.368" v="13901" actId="20577"/>
          <ac:spMkLst>
            <pc:docMk/>
            <pc:sldMk cId="1437185283" sldId="2147472030"/>
            <ac:spMk id="26" creationId="{65762795-CB17-F972-31C5-C603FD741C96}"/>
          </ac:spMkLst>
        </pc:spChg>
        <pc:spChg chg="mod">
          <ac:chgData name="Edgard Morato" userId="1da6dde4-7cd4-47d1-b037-d62d00b7d62c" providerId="ADAL" clId="{F1B29925-097B-4953-A318-AA965D5B4B60}" dt="2024-06-07T13:15:51.826" v="13900" actId="207"/>
          <ac:spMkLst>
            <pc:docMk/>
            <pc:sldMk cId="1437185283" sldId="2147472030"/>
            <ac:spMk id="29" creationId="{B6F77F57-955A-4B28-D2AA-E8045975BFFA}"/>
          </ac:spMkLst>
        </pc:spChg>
        <pc:spChg chg="mod">
          <ac:chgData name="Edgard Morato" userId="1da6dde4-7cd4-47d1-b037-d62d00b7d62c" providerId="ADAL" clId="{F1B29925-097B-4953-A318-AA965D5B4B60}" dt="2024-06-05T17:49:22.993" v="7876" actId="1035"/>
          <ac:spMkLst>
            <pc:docMk/>
            <pc:sldMk cId="1437185283" sldId="2147472030"/>
            <ac:spMk id="30" creationId="{9DD0426D-9096-9AD8-2D7B-FC63D44C607B}"/>
          </ac:spMkLst>
        </pc:spChg>
        <pc:spChg chg="mod">
          <ac:chgData name="Edgard Morato" userId="1da6dde4-7cd4-47d1-b037-d62d00b7d62c" providerId="ADAL" clId="{F1B29925-097B-4953-A318-AA965D5B4B60}" dt="2024-06-05T17:49:22.993" v="7876" actId="1035"/>
          <ac:spMkLst>
            <pc:docMk/>
            <pc:sldMk cId="1437185283" sldId="2147472030"/>
            <ac:spMk id="31" creationId="{F68595F4-E7A1-8FF7-882D-BA02588F4F23}"/>
          </ac:spMkLst>
        </pc:spChg>
        <pc:spChg chg="mod">
          <ac:chgData name="Edgard Morato" userId="1da6dde4-7cd4-47d1-b037-d62d00b7d62c" providerId="ADAL" clId="{F1B29925-097B-4953-A318-AA965D5B4B60}" dt="2024-06-05T17:49:22.993" v="7876" actId="1035"/>
          <ac:spMkLst>
            <pc:docMk/>
            <pc:sldMk cId="1437185283" sldId="2147472030"/>
            <ac:spMk id="32" creationId="{CEC79223-AF33-E363-E0A3-CF504B565018}"/>
          </ac:spMkLst>
        </pc:spChg>
        <pc:spChg chg="mod">
          <ac:chgData name="Edgard Morato" userId="1da6dde4-7cd4-47d1-b037-d62d00b7d62c" providerId="ADAL" clId="{F1B29925-097B-4953-A318-AA965D5B4B60}" dt="2024-06-05T17:49:38.221" v="7887" actId="1038"/>
          <ac:spMkLst>
            <pc:docMk/>
            <pc:sldMk cId="1437185283" sldId="2147472030"/>
            <ac:spMk id="33" creationId="{261369F6-5F83-587D-3404-5C55C68B3406}"/>
          </ac:spMkLst>
        </pc:spChg>
        <pc:spChg chg="mod">
          <ac:chgData name="Edgard Morato" userId="1da6dde4-7cd4-47d1-b037-d62d00b7d62c" providerId="ADAL" clId="{F1B29925-097B-4953-A318-AA965D5B4B60}" dt="2024-06-07T18:25:29.722" v="16785" actId="14100"/>
          <ac:spMkLst>
            <pc:docMk/>
            <pc:sldMk cId="1437185283" sldId="2147472030"/>
            <ac:spMk id="35" creationId="{3EAC3C01-0004-7670-7010-F163D51EB1DE}"/>
          </ac:spMkLst>
        </pc:spChg>
        <pc:spChg chg="add mod ord">
          <ac:chgData name="Edgard Morato" userId="1da6dde4-7cd4-47d1-b037-d62d00b7d62c" providerId="ADAL" clId="{F1B29925-097B-4953-A318-AA965D5B4B60}" dt="2024-06-06T14:04:04.413" v="11683" actId="167"/>
          <ac:spMkLst>
            <pc:docMk/>
            <pc:sldMk cId="1437185283" sldId="2147472030"/>
            <ac:spMk id="39" creationId="{D0617DFB-011B-95ED-1F79-1D7783001057}"/>
          </ac:spMkLst>
        </pc:spChg>
        <pc:spChg chg="add del mod">
          <ac:chgData name="Edgard Morato" userId="1da6dde4-7cd4-47d1-b037-d62d00b7d62c" providerId="ADAL" clId="{F1B29925-097B-4953-A318-AA965D5B4B60}" dt="2024-06-06T14:31:37.173" v="12072" actId="478"/>
          <ac:spMkLst>
            <pc:docMk/>
            <pc:sldMk cId="1437185283" sldId="2147472030"/>
            <ac:spMk id="44" creationId="{BD9EC093-EBF1-9E36-1EE2-6C1293F11240}"/>
          </ac:spMkLst>
        </pc:spChg>
        <pc:spChg chg="add del mod">
          <ac:chgData name="Edgard Morato" userId="1da6dde4-7cd4-47d1-b037-d62d00b7d62c" providerId="ADAL" clId="{F1B29925-097B-4953-A318-AA965D5B4B60}" dt="2024-06-06T14:16:48.246" v="11835"/>
          <ac:spMkLst>
            <pc:docMk/>
            <pc:sldMk cId="1437185283" sldId="2147472030"/>
            <ac:spMk id="45" creationId="{AC2EDCD8-B1AB-9917-0CAB-816B538AA858}"/>
          </ac:spMkLst>
        </pc:spChg>
        <pc:spChg chg="add mod">
          <ac:chgData name="Edgard Morato" userId="1da6dde4-7cd4-47d1-b037-d62d00b7d62c" providerId="ADAL" clId="{F1B29925-097B-4953-A318-AA965D5B4B60}" dt="2024-06-06T14:20:16.070" v="11843"/>
          <ac:spMkLst>
            <pc:docMk/>
            <pc:sldMk cId="1437185283" sldId="2147472030"/>
            <ac:spMk id="46" creationId="{8CB0D68F-B42B-7F65-286A-48389EDA893F}"/>
          </ac:spMkLst>
        </pc:spChg>
        <pc:spChg chg="add del mod ord">
          <ac:chgData name="Edgard Morato" userId="1da6dde4-7cd4-47d1-b037-d62d00b7d62c" providerId="ADAL" clId="{F1B29925-097B-4953-A318-AA965D5B4B60}" dt="2024-06-06T14:26:26.171" v="11962" actId="21"/>
          <ac:spMkLst>
            <pc:docMk/>
            <pc:sldMk cId="1437185283" sldId="2147472030"/>
            <ac:spMk id="54" creationId="{974512CC-81E9-2C21-4747-E7E512098A2D}"/>
          </ac:spMkLst>
        </pc:spChg>
        <pc:spChg chg="add mod">
          <ac:chgData name="Edgard Morato" userId="1da6dde4-7cd4-47d1-b037-d62d00b7d62c" providerId="ADAL" clId="{F1B29925-097B-4953-A318-AA965D5B4B60}" dt="2024-06-06T14:32:06.734" v="12086" actId="1076"/>
          <ac:spMkLst>
            <pc:docMk/>
            <pc:sldMk cId="1437185283" sldId="2147472030"/>
            <ac:spMk id="55" creationId="{78D59362-F2BB-0BE1-8D9D-D02D8423D522}"/>
          </ac:spMkLst>
        </pc:spChg>
        <pc:spChg chg="del mod">
          <ac:chgData name="Edgard Morato" userId="1da6dde4-7cd4-47d1-b037-d62d00b7d62c" providerId="ADAL" clId="{F1B29925-097B-4953-A318-AA965D5B4B60}" dt="2024-06-06T14:20:15.519" v="11842" actId="478"/>
          <ac:spMkLst>
            <pc:docMk/>
            <pc:sldMk cId="1437185283" sldId="2147472030"/>
            <ac:spMk id="73" creationId="{602A6F5C-A665-80AF-3E2E-1F86D28B016D}"/>
          </ac:spMkLst>
        </pc:spChg>
        <pc:spChg chg="mod">
          <ac:chgData name="Edgard Morato" userId="1da6dde4-7cd4-47d1-b037-d62d00b7d62c" providerId="ADAL" clId="{F1B29925-097B-4953-A318-AA965D5B4B60}" dt="2024-06-06T13:44:10.531" v="10744" actId="1035"/>
          <ac:spMkLst>
            <pc:docMk/>
            <pc:sldMk cId="1437185283" sldId="2147472030"/>
            <ac:spMk id="122" creationId="{0E187C8D-6539-7DFB-5DA9-F33A1DA9F539}"/>
          </ac:spMkLst>
        </pc:spChg>
        <pc:spChg chg="del mod">
          <ac:chgData name="Edgard Morato" userId="1da6dde4-7cd4-47d1-b037-d62d00b7d62c" providerId="ADAL" clId="{F1B29925-097B-4953-A318-AA965D5B4B60}" dt="2024-06-06T14:16:40.185" v="11829" actId="21"/>
          <ac:spMkLst>
            <pc:docMk/>
            <pc:sldMk cId="1437185283" sldId="2147472030"/>
            <ac:spMk id="127" creationId="{C96492A0-F120-40E9-B00B-DD47377EA788}"/>
          </ac:spMkLst>
        </pc:spChg>
        <pc:spChg chg="mod">
          <ac:chgData name="Edgard Morato" userId="1da6dde4-7cd4-47d1-b037-d62d00b7d62c" providerId="ADAL" clId="{F1B29925-097B-4953-A318-AA965D5B4B60}" dt="2024-06-06T14:15:08.154" v="11825" actId="1036"/>
          <ac:spMkLst>
            <pc:docMk/>
            <pc:sldMk cId="1437185283" sldId="2147472030"/>
            <ac:spMk id="129" creationId="{59EED680-3641-CBA1-2C11-DD9E569653DC}"/>
          </ac:spMkLst>
        </pc:spChg>
        <pc:grpChg chg="add del mod">
          <ac:chgData name="Edgard Morato" userId="1da6dde4-7cd4-47d1-b037-d62d00b7d62c" providerId="ADAL" clId="{F1B29925-097B-4953-A318-AA965D5B4B60}" dt="2024-06-06T14:23:08.251" v="11904" actId="21"/>
          <ac:grpSpMkLst>
            <pc:docMk/>
            <pc:sldMk cId="1437185283" sldId="2147472030"/>
            <ac:grpSpMk id="48" creationId="{4627D7AB-5EE7-E87D-EEEA-08794EE11B16}"/>
          </ac:grpSpMkLst>
        </pc:grpChg>
        <pc:grpChg chg="add del mod">
          <ac:chgData name="Edgard Morato" userId="1da6dde4-7cd4-47d1-b037-d62d00b7d62c" providerId="ADAL" clId="{F1B29925-097B-4953-A318-AA965D5B4B60}" dt="2024-06-06T14:23:54.508" v="11922" actId="478"/>
          <ac:grpSpMkLst>
            <pc:docMk/>
            <pc:sldMk cId="1437185283" sldId="2147472030"/>
            <ac:grpSpMk id="51" creationId="{67FA612F-2EF7-B499-7A29-80E4ED647F17}"/>
          </ac:grpSpMkLst>
        </pc:grpChg>
        <pc:graphicFrameChg chg="add del mod">
          <ac:chgData name="Edgard Morato" userId="1da6dde4-7cd4-47d1-b037-d62d00b7d62c" providerId="ADAL" clId="{F1B29925-097B-4953-A318-AA965D5B4B60}" dt="2024-06-06T14:14:35.896" v="11815" actId="21"/>
          <ac:graphicFrameMkLst>
            <pc:docMk/>
            <pc:sldMk cId="1437185283" sldId="2147472030"/>
            <ac:graphicFrameMk id="40" creationId="{4B07A6FA-186D-8E45-F205-7F57B4B402BB}"/>
          </ac:graphicFrameMkLst>
        </pc:graphicFrameChg>
        <pc:graphicFrameChg chg="add del mod">
          <ac:chgData name="Edgard Morato" userId="1da6dde4-7cd4-47d1-b037-d62d00b7d62c" providerId="ADAL" clId="{F1B29925-097B-4953-A318-AA965D5B4B60}" dt="2024-06-06T14:14:43.455" v="11819" actId="21"/>
          <ac:graphicFrameMkLst>
            <pc:docMk/>
            <pc:sldMk cId="1437185283" sldId="2147472030"/>
            <ac:graphicFrameMk id="41" creationId="{3832E590-5818-6A08-AD63-764BC9BE05FB}"/>
          </ac:graphicFrameMkLst>
        </pc:graphicFrameChg>
        <pc:graphicFrameChg chg="add del mod">
          <ac:chgData name="Edgard Morato" userId="1da6dde4-7cd4-47d1-b037-d62d00b7d62c" providerId="ADAL" clId="{F1B29925-097B-4953-A318-AA965D5B4B60}" dt="2024-06-06T14:16:24.216" v="11827" actId="21"/>
          <ac:graphicFrameMkLst>
            <pc:docMk/>
            <pc:sldMk cId="1437185283" sldId="2147472030"/>
            <ac:graphicFrameMk id="43" creationId="{16C4F37D-66AA-1990-9670-6A28C0A374E5}"/>
          </ac:graphicFrameMkLst>
        </pc:graphicFrameChg>
        <pc:graphicFrameChg chg="mod">
          <ac:chgData name="Edgard Morato" userId="1da6dde4-7cd4-47d1-b037-d62d00b7d62c" providerId="ADAL" clId="{F1B29925-097B-4953-A318-AA965D5B4B60}" dt="2024-06-06T14:26:23.134" v="11961" actId="167"/>
          <ac:graphicFrameMkLst>
            <pc:docMk/>
            <pc:sldMk cId="1437185283" sldId="2147472030"/>
            <ac:graphicFrameMk id="128" creationId="{EB18C7E5-97BE-6552-5434-B1C1CD40266B}"/>
          </ac:graphicFrameMkLst>
        </pc:graphicFrameChg>
        <pc:picChg chg="mod">
          <ac:chgData name="Edgard Morato" userId="1da6dde4-7cd4-47d1-b037-d62d00b7d62c" providerId="ADAL" clId="{F1B29925-097B-4953-A318-AA965D5B4B60}" dt="2024-06-05T17:15:08.160" v="7434" actId="1035"/>
          <ac:picMkLst>
            <pc:docMk/>
            <pc:sldMk cId="1437185283" sldId="2147472030"/>
            <ac:picMk id="8" creationId="{BB824B3A-5BC3-0CC4-28D3-3A1B6B0B59B3}"/>
          </ac:picMkLst>
        </pc:picChg>
        <pc:picChg chg="add del mod">
          <ac:chgData name="Edgard Morato" userId="1da6dde4-7cd4-47d1-b037-d62d00b7d62c" providerId="ADAL" clId="{F1B29925-097B-4953-A318-AA965D5B4B60}" dt="2024-06-06T14:20:15.519" v="11842" actId="478"/>
          <ac:picMkLst>
            <pc:docMk/>
            <pc:sldMk cId="1437185283" sldId="2147472030"/>
            <ac:picMk id="42" creationId="{5EF2581B-E65B-F29F-F04F-09D89633697E}"/>
          </ac:picMkLst>
        </pc:picChg>
        <pc:picChg chg="add mod">
          <ac:chgData name="Edgard Morato" userId="1da6dde4-7cd4-47d1-b037-d62d00b7d62c" providerId="ADAL" clId="{F1B29925-097B-4953-A318-AA965D5B4B60}" dt="2024-06-06T14:20:16.070" v="11843"/>
          <ac:picMkLst>
            <pc:docMk/>
            <pc:sldMk cId="1437185283" sldId="2147472030"/>
            <ac:picMk id="47" creationId="{9D3C314F-4478-BAF7-98C0-26CDB72D617D}"/>
          </ac:picMkLst>
        </pc:picChg>
        <pc:picChg chg="del mod">
          <ac:chgData name="Edgard Morato" userId="1da6dde4-7cd4-47d1-b037-d62d00b7d62c" providerId="ADAL" clId="{F1B29925-097B-4953-A318-AA965D5B4B60}" dt="2024-06-06T14:14:55.812" v="11820" actId="478"/>
          <ac:picMkLst>
            <pc:docMk/>
            <pc:sldMk cId="1437185283" sldId="2147472030"/>
            <ac:picMk id="130" creationId="{A86BF7C0-4133-2EDE-A49B-E8CDEA897D49}"/>
          </ac:picMkLst>
        </pc:picChg>
        <pc:cxnChg chg="add mod">
          <ac:chgData name="Edgard Morato" userId="1da6dde4-7cd4-47d1-b037-d62d00b7d62c" providerId="ADAL" clId="{F1B29925-097B-4953-A318-AA965D5B4B60}" dt="2024-06-06T13:43:56.067" v="10734"/>
          <ac:cxnSpMkLst>
            <pc:docMk/>
            <pc:sldMk cId="1437185283" sldId="2147472030"/>
            <ac:cxnSpMk id="10" creationId="{E3E20548-4FF5-FA75-2699-FD9921373616}"/>
          </ac:cxnSpMkLst>
        </pc:cxnChg>
        <pc:cxnChg chg="add mod">
          <ac:chgData name="Edgard Morato" userId="1da6dde4-7cd4-47d1-b037-d62d00b7d62c" providerId="ADAL" clId="{F1B29925-097B-4953-A318-AA965D5B4B60}" dt="2024-06-06T13:43:56.067" v="10734"/>
          <ac:cxnSpMkLst>
            <pc:docMk/>
            <pc:sldMk cId="1437185283" sldId="2147472030"/>
            <ac:cxnSpMk id="27" creationId="{9F5485DB-B6E2-BE8B-938A-E88646BAFC45}"/>
          </ac:cxnSpMkLst>
        </pc:cxnChg>
        <pc:cxnChg chg="mod">
          <ac:chgData name="Edgard Morato" userId="1da6dde4-7cd4-47d1-b037-d62d00b7d62c" providerId="ADAL" clId="{F1B29925-097B-4953-A318-AA965D5B4B60}" dt="2024-06-06T14:22:58.833" v="11899"/>
          <ac:cxnSpMkLst>
            <pc:docMk/>
            <pc:sldMk cId="1437185283" sldId="2147472030"/>
            <ac:cxnSpMk id="49" creationId="{CA428E76-4762-A876-3DAE-0041D5AF23D4}"/>
          </ac:cxnSpMkLst>
        </pc:cxnChg>
        <pc:cxnChg chg="mod">
          <ac:chgData name="Edgard Morato" userId="1da6dde4-7cd4-47d1-b037-d62d00b7d62c" providerId="ADAL" clId="{F1B29925-097B-4953-A318-AA965D5B4B60}" dt="2024-06-06T14:22:58.833" v="11899"/>
          <ac:cxnSpMkLst>
            <pc:docMk/>
            <pc:sldMk cId="1437185283" sldId="2147472030"/>
            <ac:cxnSpMk id="50" creationId="{B2E90F68-7814-AB16-559C-CB1678D1982C}"/>
          </ac:cxnSpMkLst>
        </pc:cxnChg>
        <pc:cxnChg chg="mod">
          <ac:chgData name="Edgard Morato" userId="1da6dde4-7cd4-47d1-b037-d62d00b7d62c" providerId="ADAL" clId="{F1B29925-097B-4953-A318-AA965D5B4B60}" dt="2024-06-06T14:23:39.549" v="11919"/>
          <ac:cxnSpMkLst>
            <pc:docMk/>
            <pc:sldMk cId="1437185283" sldId="2147472030"/>
            <ac:cxnSpMk id="52" creationId="{1AE2D821-2F16-9F0C-5127-3DBE128DB55B}"/>
          </ac:cxnSpMkLst>
        </pc:cxnChg>
        <pc:cxnChg chg="mod">
          <ac:chgData name="Edgard Morato" userId="1da6dde4-7cd4-47d1-b037-d62d00b7d62c" providerId="ADAL" clId="{F1B29925-097B-4953-A318-AA965D5B4B60}" dt="2024-06-06T14:23:39.549" v="11919"/>
          <ac:cxnSpMkLst>
            <pc:docMk/>
            <pc:sldMk cId="1437185283" sldId="2147472030"/>
            <ac:cxnSpMk id="53" creationId="{0D348BDD-3660-18D1-18B4-4D0F4EE97C78}"/>
          </ac:cxnSpMkLst>
        </pc:cxnChg>
      </pc:sldChg>
      <pc:sldChg chg="addSp delSp modSp mod">
        <pc:chgData name="Edgard Morato" userId="1da6dde4-7cd4-47d1-b037-d62d00b7d62c" providerId="ADAL" clId="{F1B29925-097B-4953-A318-AA965D5B4B60}" dt="2024-06-07T13:51:18.741" v="14775" actId="1035"/>
        <pc:sldMkLst>
          <pc:docMk/>
          <pc:sldMk cId="2796178238" sldId="2147472031"/>
        </pc:sldMkLst>
        <pc:spChg chg="add mod">
          <ac:chgData name="Edgard Morato" userId="1da6dde4-7cd4-47d1-b037-d62d00b7d62c" providerId="ADAL" clId="{F1B29925-097B-4953-A318-AA965D5B4B60}" dt="2024-06-05T20:21:48.471" v="9255"/>
          <ac:spMkLst>
            <pc:docMk/>
            <pc:sldMk cId="2796178238" sldId="2147472031"/>
            <ac:spMk id="4" creationId="{7DFC09C3-6CB9-A6F2-79AC-D46C690FF4F7}"/>
          </ac:spMkLst>
        </pc:spChg>
        <pc:spChg chg="add del mod">
          <ac:chgData name="Edgard Morato" userId="1da6dde4-7cd4-47d1-b037-d62d00b7d62c" providerId="ADAL" clId="{F1B29925-097B-4953-A318-AA965D5B4B60}" dt="2024-06-05T17:15:34.526" v="7465" actId="21"/>
          <ac:spMkLst>
            <pc:docMk/>
            <pc:sldMk cId="2796178238" sldId="2147472031"/>
            <ac:spMk id="4" creationId="{C3F58B02-9BAB-D481-3EDB-9AE6A5981B09}"/>
          </ac:spMkLst>
        </pc:spChg>
        <pc:spChg chg="add mod ord">
          <ac:chgData name="Edgard Morato" userId="1da6dde4-7cd4-47d1-b037-d62d00b7d62c" providerId="ADAL" clId="{F1B29925-097B-4953-A318-AA965D5B4B60}" dt="2024-06-07T13:51:18.741" v="14775" actId="1035"/>
          <ac:spMkLst>
            <pc:docMk/>
            <pc:sldMk cId="2796178238" sldId="2147472031"/>
            <ac:spMk id="5" creationId="{61E627BD-B9D7-ADEE-BC4A-A04D6D761AE9}"/>
          </ac:spMkLst>
        </pc:spChg>
        <pc:spChg chg="del mod">
          <ac:chgData name="Edgard Morato" userId="1da6dde4-7cd4-47d1-b037-d62d00b7d62c" providerId="ADAL" clId="{F1B29925-097B-4953-A318-AA965D5B4B60}" dt="2024-06-06T14:04:41.881" v="11699" actId="478"/>
          <ac:spMkLst>
            <pc:docMk/>
            <pc:sldMk cId="2796178238" sldId="2147472031"/>
            <ac:spMk id="5" creationId="{D0525A60-A189-0140-B45A-CB0BDBEEF6E8}"/>
          </ac:spMkLst>
        </pc:spChg>
        <pc:spChg chg="add mod">
          <ac:chgData name="Edgard Morato" userId="1da6dde4-7cd4-47d1-b037-d62d00b7d62c" providerId="ADAL" clId="{F1B29925-097B-4953-A318-AA965D5B4B60}" dt="2024-06-05T20:21:48.471" v="9255"/>
          <ac:spMkLst>
            <pc:docMk/>
            <pc:sldMk cId="2796178238" sldId="2147472031"/>
            <ac:spMk id="6" creationId="{1CE3BF88-BD82-08D2-5786-68DB1AC64252}"/>
          </ac:spMkLst>
        </pc:spChg>
        <pc:spChg chg="mod">
          <ac:chgData name="Edgard Morato" userId="1da6dde4-7cd4-47d1-b037-d62d00b7d62c" providerId="ADAL" clId="{F1B29925-097B-4953-A318-AA965D5B4B60}" dt="2024-06-06T14:32:49.811" v="12109" actId="1035"/>
          <ac:spMkLst>
            <pc:docMk/>
            <pc:sldMk cId="2796178238" sldId="2147472031"/>
            <ac:spMk id="11" creationId="{4F52E81E-72F5-C2EC-C02A-9EA97CF27F06}"/>
          </ac:spMkLst>
        </pc:spChg>
        <pc:spChg chg="mod">
          <ac:chgData name="Edgard Morato" userId="1da6dde4-7cd4-47d1-b037-d62d00b7d62c" providerId="ADAL" clId="{F1B29925-097B-4953-A318-AA965D5B4B60}" dt="2024-06-06T14:27:25.490" v="11991" actId="167"/>
          <ac:spMkLst>
            <pc:docMk/>
            <pc:sldMk cId="2796178238" sldId="2147472031"/>
            <ac:spMk id="13" creationId="{917162BB-1DD0-9DAC-FF0F-399B97FD1E55}"/>
          </ac:spMkLst>
        </pc:spChg>
        <pc:spChg chg="mod">
          <ac:chgData name="Edgard Morato" userId="1da6dde4-7cd4-47d1-b037-d62d00b7d62c" providerId="ADAL" clId="{F1B29925-097B-4953-A318-AA965D5B4B60}" dt="2024-06-07T13:51:07.141" v="14773" actId="1037"/>
          <ac:spMkLst>
            <pc:docMk/>
            <pc:sldMk cId="2796178238" sldId="2147472031"/>
            <ac:spMk id="14" creationId="{5AEB3002-422F-B3A0-747A-C7E752593467}"/>
          </ac:spMkLst>
        </pc:spChg>
        <pc:spChg chg="mod">
          <ac:chgData name="Edgard Morato" userId="1da6dde4-7cd4-47d1-b037-d62d00b7d62c" providerId="ADAL" clId="{F1B29925-097B-4953-A318-AA965D5B4B60}" dt="2024-06-07T13:51:07.141" v="14773" actId="1037"/>
          <ac:spMkLst>
            <pc:docMk/>
            <pc:sldMk cId="2796178238" sldId="2147472031"/>
            <ac:spMk id="15" creationId="{875BA2BA-1FD8-D90C-7248-2D2F84015585}"/>
          </ac:spMkLst>
        </pc:spChg>
        <pc:spChg chg="mod">
          <ac:chgData name="Edgard Morato" userId="1da6dde4-7cd4-47d1-b037-d62d00b7d62c" providerId="ADAL" clId="{F1B29925-097B-4953-A318-AA965D5B4B60}" dt="2024-06-07T13:51:07.141" v="14773" actId="1037"/>
          <ac:spMkLst>
            <pc:docMk/>
            <pc:sldMk cId="2796178238" sldId="2147472031"/>
            <ac:spMk id="16" creationId="{3CD23A2D-CD10-0861-2C24-041DE6A4EFE1}"/>
          </ac:spMkLst>
        </pc:spChg>
        <pc:spChg chg="mod">
          <ac:chgData name="Edgard Morato" userId="1da6dde4-7cd4-47d1-b037-d62d00b7d62c" providerId="ADAL" clId="{F1B29925-097B-4953-A318-AA965D5B4B60}" dt="2024-06-07T13:51:07.141" v="14773" actId="1037"/>
          <ac:spMkLst>
            <pc:docMk/>
            <pc:sldMk cId="2796178238" sldId="2147472031"/>
            <ac:spMk id="17" creationId="{C6C70112-ED1E-744F-5DC7-1EA5A32ADE2B}"/>
          </ac:spMkLst>
        </pc:spChg>
        <pc:spChg chg="mod">
          <ac:chgData name="Edgard Morato" userId="1da6dde4-7cd4-47d1-b037-d62d00b7d62c" providerId="ADAL" clId="{F1B29925-097B-4953-A318-AA965D5B4B60}" dt="2024-06-07T13:51:07.141" v="14773" actId="1037"/>
          <ac:spMkLst>
            <pc:docMk/>
            <pc:sldMk cId="2796178238" sldId="2147472031"/>
            <ac:spMk id="18" creationId="{67E475FA-6086-898F-875A-E5BF99E072CF}"/>
          </ac:spMkLst>
        </pc:spChg>
        <pc:spChg chg="mod">
          <ac:chgData name="Edgard Morato" userId="1da6dde4-7cd4-47d1-b037-d62d00b7d62c" providerId="ADAL" clId="{F1B29925-097B-4953-A318-AA965D5B4B60}" dt="2024-06-07T13:51:07.141" v="14773" actId="1037"/>
          <ac:spMkLst>
            <pc:docMk/>
            <pc:sldMk cId="2796178238" sldId="2147472031"/>
            <ac:spMk id="19" creationId="{328DD433-340E-D758-E7A5-E91744507B43}"/>
          </ac:spMkLst>
        </pc:spChg>
        <pc:spChg chg="mod">
          <ac:chgData name="Edgard Morato" userId="1da6dde4-7cd4-47d1-b037-d62d00b7d62c" providerId="ADAL" clId="{F1B29925-097B-4953-A318-AA965D5B4B60}" dt="2024-06-07T13:51:07.141" v="14773" actId="1037"/>
          <ac:spMkLst>
            <pc:docMk/>
            <pc:sldMk cId="2796178238" sldId="2147472031"/>
            <ac:spMk id="20" creationId="{7F2D9AD9-EE3B-5270-9621-19C92D2E7070}"/>
          </ac:spMkLst>
        </pc:spChg>
        <pc:spChg chg="mod">
          <ac:chgData name="Edgard Morato" userId="1da6dde4-7cd4-47d1-b037-d62d00b7d62c" providerId="ADAL" clId="{F1B29925-097B-4953-A318-AA965D5B4B60}" dt="2024-06-07T13:51:07.141" v="14773" actId="1037"/>
          <ac:spMkLst>
            <pc:docMk/>
            <pc:sldMk cId="2796178238" sldId="2147472031"/>
            <ac:spMk id="21" creationId="{7720074A-92F5-7112-0886-16AD6F8CD0E3}"/>
          </ac:spMkLst>
        </pc:spChg>
        <pc:spChg chg="mod">
          <ac:chgData name="Edgard Morato" userId="1da6dde4-7cd4-47d1-b037-d62d00b7d62c" providerId="ADAL" clId="{F1B29925-097B-4953-A318-AA965D5B4B60}" dt="2024-06-07T13:51:07.141" v="14773" actId="1037"/>
          <ac:spMkLst>
            <pc:docMk/>
            <pc:sldMk cId="2796178238" sldId="2147472031"/>
            <ac:spMk id="22" creationId="{BD5234D3-FAE8-EEAA-7E7E-A5D4BE72F6C4}"/>
          </ac:spMkLst>
        </pc:spChg>
        <pc:spChg chg="mod">
          <ac:chgData name="Edgard Morato" userId="1da6dde4-7cd4-47d1-b037-d62d00b7d62c" providerId="ADAL" clId="{F1B29925-097B-4953-A318-AA965D5B4B60}" dt="2024-06-07T13:51:07.141" v="14773" actId="1037"/>
          <ac:spMkLst>
            <pc:docMk/>
            <pc:sldMk cId="2796178238" sldId="2147472031"/>
            <ac:spMk id="23" creationId="{A4EAD0AF-A723-107B-04C5-4D160F1AE197}"/>
          </ac:spMkLst>
        </pc:spChg>
        <pc:spChg chg="mod">
          <ac:chgData name="Edgard Morato" userId="1da6dde4-7cd4-47d1-b037-d62d00b7d62c" providerId="ADAL" clId="{F1B29925-097B-4953-A318-AA965D5B4B60}" dt="2024-06-07T13:51:07.141" v="14773" actId="1037"/>
          <ac:spMkLst>
            <pc:docMk/>
            <pc:sldMk cId="2796178238" sldId="2147472031"/>
            <ac:spMk id="24" creationId="{D0BB9A53-E430-4515-EC04-25B1C0A3288A}"/>
          </ac:spMkLst>
        </pc:spChg>
        <pc:spChg chg="mod">
          <ac:chgData name="Edgard Morato" userId="1da6dde4-7cd4-47d1-b037-d62d00b7d62c" providerId="ADAL" clId="{F1B29925-097B-4953-A318-AA965D5B4B60}" dt="2024-06-07T13:51:07.141" v="14773" actId="1037"/>
          <ac:spMkLst>
            <pc:docMk/>
            <pc:sldMk cId="2796178238" sldId="2147472031"/>
            <ac:spMk id="25" creationId="{AB3B5311-DD03-247C-3B66-5D4EFAD1FC29}"/>
          </ac:spMkLst>
        </pc:spChg>
        <pc:spChg chg="mod">
          <ac:chgData name="Edgard Morato" userId="1da6dde4-7cd4-47d1-b037-d62d00b7d62c" providerId="ADAL" clId="{F1B29925-097B-4953-A318-AA965D5B4B60}" dt="2024-06-07T13:51:07.141" v="14773" actId="1037"/>
          <ac:spMkLst>
            <pc:docMk/>
            <pc:sldMk cId="2796178238" sldId="2147472031"/>
            <ac:spMk id="26" creationId="{1D69B56E-248C-C5EC-7173-CC9EDA0DC718}"/>
          </ac:spMkLst>
        </pc:spChg>
        <pc:spChg chg="mod">
          <ac:chgData name="Edgard Morato" userId="1da6dde4-7cd4-47d1-b037-d62d00b7d62c" providerId="ADAL" clId="{F1B29925-097B-4953-A318-AA965D5B4B60}" dt="2024-06-07T13:51:07.141" v="14773" actId="1037"/>
          <ac:spMkLst>
            <pc:docMk/>
            <pc:sldMk cId="2796178238" sldId="2147472031"/>
            <ac:spMk id="28" creationId="{7A3AA20C-BB57-62B4-92FB-3534D45B92A4}"/>
          </ac:spMkLst>
        </pc:spChg>
        <pc:spChg chg="mod">
          <ac:chgData name="Edgard Morato" userId="1da6dde4-7cd4-47d1-b037-d62d00b7d62c" providerId="ADAL" clId="{F1B29925-097B-4953-A318-AA965D5B4B60}" dt="2024-06-07T13:51:07.141" v="14773" actId="1037"/>
          <ac:spMkLst>
            <pc:docMk/>
            <pc:sldMk cId="2796178238" sldId="2147472031"/>
            <ac:spMk id="29" creationId="{F83740CC-ADEC-D41E-024A-514B4952B0C3}"/>
          </ac:spMkLst>
        </pc:spChg>
        <pc:spChg chg="mod">
          <ac:chgData name="Edgard Morato" userId="1da6dde4-7cd4-47d1-b037-d62d00b7d62c" providerId="ADAL" clId="{F1B29925-097B-4953-A318-AA965D5B4B60}" dt="2024-06-07T13:51:07.141" v="14773" actId="1037"/>
          <ac:spMkLst>
            <pc:docMk/>
            <pc:sldMk cId="2796178238" sldId="2147472031"/>
            <ac:spMk id="30" creationId="{75208679-DCD0-D3EC-577F-A746CD50585A}"/>
          </ac:spMkLst>
        </pc:spChg>
        <pc:spChg chg="mod">
          <ac:chgData name="Edgard Morato" userId="1da6dde4-7cd4-47d1-b037-d62d00b7d62c" providerId="ADAL" clId="{F1B29925-097B-4953-A318-AA965D5B4B60}" dt="2024-06-07T13:16:54.791" v="13982" actId="1036"/>
          <ac:spMkLst>
            <pc:docMk/>
            <pc:sldMk cId="2796178238" sldId="2147472031"/>
            <ac:spMk id="31" creationId="{2841BDA9-193A-FB12-979D-1D42997642DE}"/>
          </ac:spMkLst>
        </pc:spChg>
        <pc:spChg chg="mod">
          <ac:chgData name="Edgard Morato" userId="1da6dde4-7cd4-47d1-b037-d62d00b7d62c" providerId="ADAL" clId="{F1B29925-097B-4953-A318-AA965D5B4B60}" dt="2024-06-07T13:16:54.791" v="13982" actId="1036"/>
          <ac:spMkLst>
            <pc:docMk/>
            <pc:sldMk cId="2796178238" sldId="2147472031"/>
            <ac:spMk id="33" creationId="{98DDCA4B-7EFD-82D5-2F77-A565387367AA}"/>
          </ac:spMkLst>
        </pc:spChg>
        <pc:spChg chg="mod">
          <ac:chgData name="Edgard Morato" userId="1da6dde4-7cd4-47d1-b037-d62d00b7d62c" providerId="ADAL" clId="{F1B29925-097B-4953-A318-AA965D5B4B60}" dt="2024-06-07T13:16:54.791" v="13982" actId="1036"/>
          <ac:spMkLst>
            <pc:docMk/>
            <pc:sldMk cId="2796178238" sldId="2147472031"/>
            <ac:spMk id="34" creationId="{AD72496B-FE34-117A-B40E-CFFF179BC6EB}"/>
          </ac:spMkLst>
        </pc:spChg>
        <pc:spChg chg="mod">
          <ac:chgData name="Edgard Morato" userId="1da6dde4-7cd4-47d1-b037-d62d00b7d62c" providerId="ADAL" clId="{F1B29925-097B-4953-A318-AA965D5B4B60}" dt="2024-06-07T13:16:48.317" v="13973" actId="1036"/>
          <ac:spMkLst>
            <pc:docMk/>
            <pc:sldMk cId="2796178238" sldId="2147472031"/>
            <ac:spMk id="35" creationId="{30DF5BAF-0A66-F990-E355-7096EB2FDD6B}"/>
          </ac:spMkLst>
        </pc:spChg>
        <pc:spChg chg="add mod ord">
          <ac:chgData name="Edgard Morato" userId="1da6dde4-7cd4-47d1-b037-d62d00b7d62c" providerId="ADAL" clId="{F1B29925-097B-4953-A318-AA965D5B4B60}" dt="2024-06-06T14:04:45.255" v="11701" actId="167"/>
          <ac:spMkLst>
            <pc:docMk/>
            <pc:sldMk cId="2796178238" sldId="2147472031"/>
            <ac:spMk id="42" creationId="{48EA36B7-388D-E6CA-5844-7293A4185434}"/>
          </ac:spMkLst>
        </pc:spChg>
        <pc:spChg chg="add mod">
          <ac:chgData name="Edgard Morato" userId="1da6dde4-7cd4-47d1-b037-d62d00b7d62c" providerId="ADAL" clId="{F1B29925-097B-4953-A318-AA965D5B4B60}" dt="2024-06-06T14:20:26.761" v="11847"/>
          <ac:spMkLst>
            <pc:docMk/>
            <pc:sldMk cId="2796178238" sldId="2147472031"/>
            <ac:spMk id="43" creationId="{38B05E1B-5906-5C75-BEB3-6E55F7A218C2}"/>
          </ac:spMkLst>
        </pc:spChg>
        <pc:spChg chg="add del mod ord">
          <ac:chgData name="Edgard Morato" userId="1da6dde4-7cd4-47d1-b037-d62d00b7d62c" providerId="ADAL" clId="{F1B29925-097B-4953-A318-AA965D5B4B60}" dt="2024-06-06T14:27:27.256" v="11992" actId="21"/>
          <ac:spMkLst>
            <pc:docMk/>
            <pc:sldMk cId="2796178238" sldId="2147472031"/>
            <ac:spMk id="51" creationId="{8C2927FA-8C8F-E61D-11ED-18C20099B6C4}"/>
          </ac:spMkLst>
        </pc:spChg>
        <pc:spChg chg="del mod">
          <ac:chgData name="Edgard Morato" userId="1da6dde4-7cd4-47d1-b037-d62d00b7d62c" providerId="ADAL" clId="{F1B29925-097B-4953-A318-AA965D5B4B60}" dt="2024-06-06T14:20:26.121" v="11846" actId="478"/>
          <ac:spMkLst>
            <pc:docMk/>
            <pc:sldMk cId="2796178238" sldId="2147472031"/>
            <ac:spMk id="73" creationId="{602A6F5C-A665-80AF-3E2E-1F86D28B016D}"/>
          </ac:spMkLst>
        </pc:spChg>
        <pc:spChg chg="mod">
          <ac:chgData name="Edgard Morato" userId="1da6dde4-7cd4-47d1-b037-d62d00b7d62c" providerId="ADAL" clId="{F1B29925-097B-4953-A318-AA965D5B4B60}" dt="2024-06-06T13:45:28.523" v="10789" actId="1036"/>
          <ac:spMkLst>
            <pc:docMk/>
            <pc:sldMk cId="2796178238" sldId="2147472031"/>
            <ac:spMk id="122" creationId="{0E187C8D-6539-7DFB-5DA9-F33A1DA9F539}"/>
          </ac:spMkLst>
        </pc:spChg>
        <pc:graphicFrameChg chg="mod">
          <ac:chgData name="Edgard Morato" userId="1da6dde4-7cd4-47d1-b037-d62d00b7d62c" providerId="ADAL" clId="{F1B29925-097B-4953-A318-AA965D5B4B60}" dt="2024-06-06T14:27:25.490" v="11991" actId="167"/>
          <ac:graphicFrameMkLst>
            <pc:docMk/>
            <pc:sldMk cId="2796178238" sldId="2147472031"/>
            <ac:graphicFrameMk id="12" creationId="{DD28B2A0-7C4C-D49E-D184-F9632030C2C8}"/>
          </ac:graphicFrameMkLst>
        </pc:graphicFrameChg>
        <pc:graphicFrameChg chg="add del mod">
          <ac:chgData name="Edgard Morato" userId="1da6dde4-7cd4-47d1-b037-d62d00b7d62c" providerId="ADAL" clId="{F1B29925-097B-4953-A318-AA965D5B4B60}" dt="2024-06-06T14:23:58.924" v="11924"/>
          <ac:graphicFrameMkLst>
            <pc:docMk/>
            <pc:sldMk cId="2796178238" sldId="2147472031"/>
            <ac:graphicFrameMk id="45" creationId="{E6BF1BFC-6BD5-8C03-8682-EA20B3B19B5C}"/>
          </ac:graphicFrameMkLst>
        </pc:graphicFrameChg>
        <pc:graphicFrameChg chg="add del mod">
          <ac:chgData name="Edgard Morato" userId="1da6dde4-7cd4-47d1-b037-d62d00b7d62c" providerId="ADAL" clId="{F1B29925-097B-4953-A318-AA965D5B4B60}" dt="2024-06-06T14:24:10.053" v="11926"/>
          <ac:graphicFrameMkLst>
            <pc:docMk/>
            <pc:sldMk cId="2796178238" sldId="2147472031"/>
            <ac:graphicFrameMk id="46" creationId="{F61EE948-7D6C-0BDB-7D7A-FCE4300A227B}"/>
          </ac:graphicFrameMkLst>
        </pc:graphicFrameChg>
        <pc:graphicFrameChg chg="add del mod">
          <ac:chgData name="Edgard Morato" userId="1da6dde4-7cd4-47d1-b037-d62d00b7d62c" providerId="ADAL" clId="{F1B29925-097B-4953-A318-AA965D5B4B60}" dt="2024-06-06T14:24:15.394" v="11928"/>
          <ac:graphicFrameMkLst>
            <pc:docMk/>
            <pc:sldMk cId="2796178238" sldId="2147472031"/>
            <ac:graphicFrameMk id="47" creationId="{361AE267-5AE8-86FF-E056-D87009678DEF}"/>
          </ac:graphicFrameMkLst>
        </pc:graphicFrameChg>
        <pc:graphicFrameChg chg="add del mod">
          <ac:chgData name="Edgard Morato" userId="1da6dde4-7cd4-47d1-b037-d62d00b7d62c" providerId="ADAL" clId="{F1B29925-097B-4953-A318-AA965D5B4B60}" dt="2024-06-06T14:24:25.247" v="11933"/>
          <ac:graphicFrameMkLst>
            <pc:docMk/>
            <pc:sldMk cId="2796178238" sldId="2147472031"/>
            <ac:graphicFrameMk id="48" creationId="{7FE459E1-DCFE-D04C-76B9-7831826D75F1}"/>
          </ac:graphicFrameMkLst>
        </pc:graphicFrameChg>
        <pc:graphicFrameChg chg="add del mod">
          <ac:chgData name="Edgard Morato" userId="1da6dde4-7cd4-47d1-b037-d62d00b7d62c" providerId="ADAL" clId="{F1B29925-097B-4953-A318-AA965D5B4B60}" dt="2024-06-06T14:24:32.066" v="11937"/>
          <ac:graphicFrameMkLst>
            <pc:docMk/>
            <pc:sldMk cId="2796178238" sldId="2147472031"/>
            <ac:graphicFrameMk id="49" creationId="{915DABAA-D1B5-FD6A-305E-F662708FCDC2}"/>
          </ac:graphicFrameMkLst>
        </pc:graphicFrameChg>
        <pc:graphicFrameChg chg="add del mod">
          <ac:chgData name="Edgard Morato" userId="1da6dde4-7cd4-47d1-b037-d62d00b7d62c" providerId="ADAL" clId="{F1B29925-097B-4953-A318-AA965D5B4B60}" dt="2024-06-06T14:24:38.169" v="11941"/>
          <ac:graphicFrameMkLst>
            <pc:docMk/>
            <pc:sldMk cId="2796178238" sldId="2147472031"/>
            <ac:graphicFrameMk id="50" creationId="{AC0656B6-27DA-1BFD-AE74-537A891B2875}"/>
          </ac:graphicFrameMkLst>
        </pc:graphicFrameChg>
        <pc:picChg chg="mod">
          <ac:chgData name="Edgard Morato" userId="1da6dde4-7cd4-47d1-b037-d62d00b7d62c" providerId="ADAL" clId="{F1B29925-097B-4953-A318-AA965D5B4B60}" dt="2024-06-05T17:15:27.882" v="7464" actId="1036"/>
          <ac:picMkLst>
            <pc:docMk/>
            <pc:sldMk cId="2796178238" sldId="2147472031"/>
            <ac:picMk id="8" creationId="{206222AA-9815-9CAC-2EDA-153BCF5153C9}"/>
          </ac:picMkLst>
        </pc:picChg>
        <pc:picChg chg="add mod">
          <ac:chgData name="Edgard Morato" userId="1da6dde4-7cd4-47d1-b037-d62d00b7d62c" providerId="ADAL" clId="{F1B29925-097B-4953-A318-AA965D5B4B60}" dt="2024-06-06T14:20:26.761" v="11847"/>
          <ac:picMkLst>
            <pc:docMk/>
            <pc:sldMk cId="2796178238" sldId="2147472031"/>
            <ac:picMk id="44" creationId="{B78E3041-E124-F523-28D9-C20D131F4111}"/>
          </ac:picMkLst>
        </pc:picChg>
        <pc:picChg chg="del mod">
          <ac:chgData name="Edgard Morato" userId="1da6dde4-7cd4-47d1-b037-d62d00b7d62c" providerId="ADAL" clId="{F1B29925-097B-4953-A318-AA965D5B4B60}" dt="2024-06-06T14:20:26.121" v="11846" actId="478"/>
          <ac:picMkLst>
            <pc:docMk/>
            <pc:sldMk cId="2796178238" sldId="2147472031"/>
            <ac:picMk id="130" creationId="{A86BF7C0-4133-2EDE-A49B-E8CDEA897D49}"/>
          </ac:picMkLst>
        </pc:picChg>
        <pc:cxnChg chg="add mod">
          <ac:chgData name="Edgard Morato" userId="1da6dde4-7cd4-47d1-b037-d62d00b7d62c" providerId="ADAL" clId="{F1B29925-097B-4953-A318-AA965D5B4B60}" dt="2024-06-06T13:45:15.054" v="10778"/>
          <ac:cxnSpMkLst>
            <pc:docMk/>
            <pc:sldMk cId="2796178238" sldId="2147472031"/>
            <ac:cxnSpMk id="10" creationId="{161DD361-9198-DC75-89D3-DDF43B9AFC23}"/>
          </ac:cxnSpMkLst>
        </pc:cxnChg>
        <pc:cxnChg chg="add mod">
          <ac:chgData name="Edgard Morato" userId="1da6dde4-7cd4-47d1-b037-d62d00b7d62c" providerId="ADAL" clId="{F1B29925-097B-4953-A318-AA965D5B4B60}" dt="2024-06-06T13:45:15.054" v="10778"/>
          <ac:cxnSpMkLst>
            <pc:docMk/>
            <pc:sldMk cId="2796178238" sldId="2147472031"/>
            <ac:cxnSpMk id="27" creationId="{9DB00A91-C25D-E940-AA6A-C60A82560A37}"/>
          </ac:cxnSpMkLst>
        </pc:cxnChg>
      </pc:sldChg>
      <pc:sldChg chg="addSp delSp modSp mod">
        <pc:chgData name="Edgard Morato" userId="1da6dde4-7cd4-47d1-b037-d62d00b7d62c" providerId="ADAL" clId="{F1B29925-097B-4953-A318-AA965D5B4B60}" dt="2024-06-07T13:17:03.465" v="13985" actId="478"/>
        <pc:sldMkLst>
          <pc:docMk/>
          <pc:sldMk cId="2435323701" sldId="2147472032"/>
        </pc:sldMkLst>
        <pc:spChg chg="add del mod">
          <ac:chgData name="Edgard Morato" userId="1da6dde4-7cd4-47d1-b037-d62d00b7d62c" providerId="ADAL" clId="{F1B29925-097B-4953-A318-AA965D5B4B60}" dt="2024-06-05T17:15:50.443" v="7472" actId="21"/>
          <ac:spMkLst>
            <pc:docMk/>
            <pc:sldMk cId="2435323701" sldId="2147472032"/>
            <ac:spMk id="4" creationId="{35C759E0-2C1E-9E64-696B-274D5FD1DA76}"/>
          </ac:spMkLst>
        </pc:spChg>
        <pc:spChg chg="add mod">
          <ac:chgData name="Edgard Morato" userId="1da6dde4-7cd4-47d1-b037-d62d00b7d62c" providerId="ADAL" clId="{F1B29925-097B-4953-A318-AA965D5B4B60}" dt="2024-06-05T20:21:51.147" v="9256"/>
          <ac:spMkLst>
            <pc:docMk/>
            <pc:sldMk cId="2435323701" sldId="2147472032"/>
            <ac:spMk id="4" creationId="{FCAB851C-09E9-5F8D-1D7A-A80687ECC613}"/>
          </ac:spMkLst>
        </pc:spChg>
        <pc:spChg chg="add del mod">
          <ac:chgData name="Edgard Morato" userId="1da6dde4-7cd4-47d1-b037-d62d00b7d62c" providerId="ADAL" clId="{F1B29925-097B-4953-A318-AA965D5B4B60}" dt="2024-06-07T13:17:03.465" v="13985" actId="478"/>
          <ac:spMkLst>
            <pc:docMk/>
            <pc:sldMk cId="2435323701" sldId="2147472032"/>
            <ac:spMk id="5" creationId="{6B2CB7EF-4F56-C77C-C71E-C9409DBA7F20}"/>
          </ac:spMkLst>
        </pc:spChg>
        <pc:spChg chg="del">
          <ac:chgData name="Edgard Morato" userId="1da6dde4-7cd4-47d1-b037-d62d00b7d62c" providerId="ADAL" clId="{F1B29925-097B-4953-A318-AA965D5B4B60}" dt="2024-06-06T14:04:48.638" v="11702" actId="478"/>
          <ac:spMkLst>
            <pc:docMk/>
            <pc:sldMk cId="2435323701" sldId="2147472032"/>
            <ac:spMk id="5" creationId="{D0525A60-A189-0140-B45A-CB0BDBEEF6E8}"/>
          </ac:spMkLst>
        </pc:spChg>
        <pc:spChg chg="add mod">
          <ac:chgData name="Edgard Morato" userId="1da6dde4-7cd4-47d1-b037-d62d00b7d62c" providerId="ADAL" clId="{F1B29925-097B-4953-A318-AA965D5B4B60}" dt="2024-06-05T20:21:51.147" v="9256"/>
          <ac:spMkLst>
            <pc:docMk/>
            <pc:sldMk cId="2435323701" sldId="2147472032"/>
            <ac:spMk id="6" creationId="{E344A01E-6CF1-B61A-AEDB-4B4254769C0E}"/>
          </ac:spMkLst>
        </pc:spChg>
        <pc:spChg chg="mod">
          <ac:chgData name="Edgard Morato" userId="1da6dde4-7cd4-47d1-b037-d62d00b7d62c" providerId="ADAL" clId="{F1B29925-097B-4953-A318-AA965D5B4B60}" dt="2024-06-05T17:15:48.354" v="7471" actId="1035"/>
          <ac:spMkLst>
            <pc:docMk/>
            <pc:sldMk cId="2435323701" sldId="2147472032"/>
            <ac:spMk id="11" creationId="{2030C003-36AF-3BD4-00FD-67A33A7F8196}"/>
          </ac:spMkLst>
        </pc:spChg>
        <pc:spChg chg="mod">
          <ac:chgData name="Edgard Morato" userId="1da6dde4-7cd4-47d1-b037-d62d00b7d62c" providerId="ADAL" clId="{F1B29925-097B-4953-A318-AA965D5B4B60}" dt="2024-06-06T14:28:37.155" v="12006" actId="167"/>
          <ac:spMkLst>
            <pc:docMk/>
            <pc:sldMk cId="2435323701" sldId="2147472032"/>
            <ac:spMk id="13" creationId="{18DA1B5E-0AD9-46EB-ECEB-5A2DB82E71CF}"/>
          </ac:spMkLst>
        </pc:spChg>
        <pc:spChg chg="mod">
          <ac:chgData name="Edgard Morato" userId="1da6dde4-7cd4-47d1-b037-d62d00b7d62c" providerId="ADAL" clId="{F1B29925-097B-4953-A318-AA965D5B4B60}" dt="2024-06-05T17:15:48.354" v="7471" actId="1035"/>
          <ac:spMkLst>
            <pc:docMk/>
            <pc:sldMk cId="2435323701" sldId="2147472032"/>
            <ac:spMk id="14" creationId="{026DC13C-16B4-479E-C181-4CFF605A7F5E}"/>
          </ac:spMkLst>
        </pc:spChg>
        <pc:spChg chg="mod">
          <ac:chgData name="Edgard Morato" userId="1da6dde4-7cd4-47d1-b037-d62d00b7d62c" providerId="ADAL" clId="{F1B29925-097B-4953-A318-AA965D5B4B60}" dt="2024-06-05T17:15:48.354" v="7471" actId="1035"/>
          <ac:spMkLst>
            <pc:docMk/>
            <pc:sldMk cId="2435323701" sldId="2147472032"/>
            <ac:spMk id="15" creationId="{61E0F34D-59E0-CBC0-BA35-3C807261B426}"/>
          </ac:spMkLst>
        </pc:spChg>
        <pc:spChg chg="mod">
          <ac:chgData name="Edgard Morato" userId="1da6dde4-7cd4-47d1-b037-d62d00b7d62c" providerId="ADAL" clId="{F1B29925-097B-4953-A318-AA965D5B4B60}" dt="2024-06-05T14:09:30.993" v="5661" actId="14100"/>
          <ac:spMkLst>
            <pc:docMk/>
            <pc:sldMk cId="2435323701" sldId="2147472032"/>
            <ac:spMk id="17" creationId="{544E98DA-8C5E-C36A-A1B1-6626E6942ECA}"/>
          </ac:spMkLst>
        </pc:spChg>
        <pc:spChg chg="mod">
          <ac:chgData name="Edgard Morato" userId="1da6dde4-7cd4-47d1-b037-d62d00b7d62c" providerId="ADAL" clId="{F1B29925-097B-4953-A318-AA965D5B4B60}" dt="2024-06-05T17:48:45.926" v="7860" actId="113"/>
          <ac:spMkLst>
            <pc:docMk/>
            <pc:sldMk cId="2435323701" sldId="2147472032"/>
            <ac:spMk id="18" creationId="{9EBF44A4-5D77-4025-FB3F-F7BA0C355C51}"/>
          </ac:spMkLst>
        </pc:spChg>
        <pc:spChg chg="mod">
          <ac:chgData name="Edgard Morato" userId="1da6dde4-7cd4-47d1-b037-d62d00b7d62c" providerId="ADAL" clId="{F1B29925-097B-4953-A318-AA965D5B4B60}" dt="2024-06-05T14:09:32.975" v="5662" actId="14100"/>
          <ac:spMkLst>
            <pc:docMk/>
            <pc:sldMk cId="2435323701" sldId="2147472032"/>
            <ac:spMk id="22" creationId="{0C86A180-92C1-223F-51DF-C4F434819F84}"/>
          </ac:spMkLst>
        </pc:spChg>
        <pc:spChg chg="mod">
          <ac:chgData name="Edgard Morato" userId="1da6dde4-7cd4-47d1-b037-d62d00b7d62c" providerId="ADAL" clId="{F1B29925-097B-4953-A318-AA965D5B4B60}" dt="2024-06-05T17:48:45.926" v="7860" actId="113"/>
          <ac:spMkLst>
            <pc:docMk/>
            <pc:sldMk cId="2435323701" sldId="2147472032"/>
            <ac:spMk id="23" creationId="{FE746283-40EA-A0D8-1050-03674E59A0A6}"/>
          </ac:spMkLst>
        </pc:spChg>
        <pc:spChg chg="mod">
          <ac:chgData name="Edgard Morato" userId="1da6dde4-7cd4-47d1-b037-d62d00b7d62c" providerId="ADAL" clId="{F1B29925-097B-4953-A318-AA965D5B4B60}" dt="2024-06-05T14:09:34.560" v="5663" actId="14100"/>
          <ac:spMkLst>
            <pc:docMk/>
            <pc:sldMk cId="2435323701" sldId="2147472032"/>
            <ac:spMk id="26" creationId="{5D32667A-E642-7BF8-15E9-C62A4BB109A5}"/>
          </ac:spMkLst>
        </pc:spChg>
        <pc:spChg chg="mod">
          <ac:chgData name="Edgard Morato" userId="1da6dde4-7cd4-47d1-b037-d62d00b7d62c" providerId="ADAL" clId="{F1B29925-097B-4953-A318-AA965D5B4B60}" dt="2024-06-05T17:48:45.926" v="7860" actId="113"/>
          <ac:spMkLst>
            <pc:docMk/>
            <pc:sldMk cId="2435323701" sldId="2147472032"/>
            <ac:spMk id="28" creationId="{EA8E8EB4-6DE3-FD55-433A-15C2A6E4ABDB}"/>
          </ac:spMkLst>
        </pc:spChg>
        <pc:spChg chg="mod">
          <ac:chgData name="Edgard Morato" userId="1da6dde4-7cd4-47d1-b037-d62d00b7d62c" providerId="ADAL" clId="{F1B29925-097B-4953-A318-AA965D5B4B60}" dt="2024-06-05T14:09:36.251" v="5664" actId="14100"/>
          <ac:spMkLst>
            <pc:docMk/>
            <pc:sldMk cId="2435323701" sldId="2147472032"/>
            <ac:spMk id="35" creationId="{021B29B1-2171-2392-CDA1-C49C93E64C3C}"/>
          </ac:spMkLst>
        </pc:spChg>
        <pc:spChg chg="mod">
          <ac:chgData name="Edgard Morato" userId="1da6dde4-7cd4-47d1-b037-d62d00b7d62c" providerId="ADAL" clId="{F1B29925-097B-4953-A318-AA965D5B4B60}" dt="2024-06-05T17:48:45.926" v="7860" actId="113"/>
          <ac:spMkLst>
            <pc:docMk/>
            <pc:sldMk cId="2435323701" sldId="2147472032"/>
            <ac:spMk id="36" creationId="{9B599B9D-222F-E75E-465C-54BCA1623B9E}"/>
          </ac:spMkLst>
        </pc:spChg>
        <pc:spChg chg="mod">
          <ac:chgData name="Edgard Morato" userId="1da6dde4-7cd4-47d1-b037-d62d00b7d62c" providerId="ADAL" clId="{F1B29925-097B-4953-A318-AA965D5B4B60}" dt="2024-06-05T14:09:38.027" v="5665" actId="14100"/>
          <ac:spMkLst>
            <pc:docMk/>
            <pc:sldMk cId="2435323701" sldId="2147472032"/>
            <ac:spMk id="39" creationId="{746F57C3-8D66-6734-F407-99090F6E2D20}"/>
          </ac:spMkLst>
        </pc:spChg>
        <pc:spChg chg="mod">
          <ac:chgData name="Edgard Morato" userId="1da6dde4-7cd4-47d1-b037-d62d00b7d62c" providerId="ADAL" clId="{F1B29925-097B-4953-A318-AA965D5B4B60}" dt="2024-06-05T17:48:45.926" v="7860" actId="113"/>
          <ac:spMkLst>
            <pc:docMk/>
            <pc:sldMk cId="2435323701" sldId="2147472032"/>
            <ac:spMk id="40" creationId="{5B559F24-F8E5-227F-76EA-6C13FCB580A7}"/>
          </ac:spMkLst>
        </pc:spChg>
        <pc:spChg chg="mod">
          <ac:chgData name="Edgard Morato" userId="1da6dde4-7cd4-47d1-b037-d62d00b7d62c" providerId="ADAL" clId="{F1B29925-097B-4953-A318-AA965D5B4B60}" dt="2024-06-05T14:09:39.683" v="5666" actId="14100"/>
          <ac:spMkLst>
            <pc:docMk/>
            <pc:sldMk cId="2435323701" sldId="2147472032"/>
            <ac:spMk id="43" creationId="{CBF80DA0-8565-EC56-920C-2733B5B4079E}"/>
          </ac:spMkLst>
        </pc:spChg>
        <pc:spChg chg="mod">
          <ac:chgData name="Edgard Morato" userId="1da6dde4-7cd4-47d1-b037-d62d00b7d62c" providerId="ADAL" clId="{F1B29925-097B-4953-A318-AA965D5B4B60}" dt="2024-06-05T17:48:45.926" v="7860" actId="113"/>
          <ac:spMkLst>
            <pc:docMk/>
            <pc:sldMk cId="2435323701" sldId="2147472032"/>
            <ac:spMk id="44" creationId="{7071DC7B-AD74-A2DE-8295-5F31BE0AACD1}"/>
          </ac:spMkLst>
        </pc:spChg>
        <pc:spChg chg="mod">
          <ac:chgData name="Edgard Morato" userId="1da6dde4-7cd4-47d1-b037-d62d00b7d62c" providerId="ADAL" clId="{F1B29925-097B-4953-A318-AA965D5B4B60}" dt="2024-06-05T14:09:41.413" v="5667" actId="14100"/>
          <ac:spMkLst>
            <pc:docMk/>
            <pc:sldMk cId="2435323701" sldId="2147472032"/>
            <ac:spMk id="47" creationId="{279139C9-020D-31BB-BFE9-89FEB213EBF3}"/>
          </ac:spMkLst>
        </pc:spChg>
        <pc:spChg chg="mod">
          <ac:chgData name="Edgard Morato" userId="1da6dde4-7cd4-47d1-b037-d62d00b7d62c" providerId="ADAL" clId="{F1B29925-097B-4953-A318-AA965D5B4B60}" dt="2024-06-05T17:48:45.926" v="7860" actId="113"/>
          <ac:spMkLst>
            <pc:docMk/>
            <pc:sldMk cId="2435323701" sldId="2147472032"/>
            <ac:spMk id="48" creationId="{D154109B-CE08-C982-1E14-05283228D0B6}"/>
          </ac:spMkLst>
        </pc:spChg>
        <pc:spChg chg="mod">
          <ac:chgData name="Edgard Morato" userId="1da6dde4-7cd4-47d1-b037-d62d00b7d62c" providerId="ADAL" clId="{F1B29925-097B-4953-A318-AA965D5B4B60}" dt="2024-06-05T17:15:48.354" v="7471" actId="1035"/>
          <ac:spMkLst>
            <pc:docMk/>
            <pc:sldMk cId="2435323701" sldId="2147472032"/>
            <ac:spMk id="51" creationId="{4E74CA0E-759C-5EC0-F335-50E4C4654F6F}"/>
          </ac:spMkLst>
        </pc:spChg>
        <pc:spChg chg="mod">
          <ac:chgData name="Edgard Morato" userId="1da6dde4-7cd4-47d1-b037-d62d00b7d62c" providerId="ADAL" clId="{F1B29925-097B-4953-A318-AA965D5B4B60}" dt="2024-06-05T17:15:48.354" v="7471" actId="1035"/>
          <ac:spMkLst>
            <pc:docMk/>
            <pc:sldMk cId="2435323701" sldId="2147472032"/>
            <ac:spMk id="52" creationId="{D9B8A240-9BBE-09D8-AE9B-8331E1D21BA4}"/>
          </ac:spMkLst>
        </pc:spChg>
        <pc:spChg chg="mod">
          <ac:chgData name="Edgard Morato" userId="1da6dde4-7cd4-47d1-b037-d62d00b7d62c" providerId="ADAL" clId="{F1B29925-097B-4953-A318-AA965D5B4B60}" dt="2024-06-05T17:15:48.354" v="7471" actId="1035"/>
          <ac:spMkLst>
            <pc:docMk/>
            <pc:sldMk cId="2435323701" sldId="2147472032"/>
            <ac:spMk id="53" creationId="{048C245C-4CBD-7EF4-DAE5-67F3EB9613D9}"/>
          </ac:spMkLst>
        </pc:spChg>
        <pc:spChg chg="mod">
          <ac:chgData name="Edgard Morato" userId="1da6dde4-7cd4-47d1-b037-d62d00b7d62c" providerId="ADAL" clId="{F1B29925-097B-4953-A318-AA965D5B4B60}" dt="2024-06-05T17:15:48.354" v="7471" actId="1035"/>
          <ac:spMkLst>
            <pc:docMk/>
            <pc:sldMk cId="2435323701" sldId="2147472032"/>
            <ac:spMk id="62" creationId="{7A9343B4-732C-5EA0-65F1-8DA3819C9934}"/>
          </ac:spMkLst>
        </pc:spChg>
        <pc:spChg chg="mod">
          <ac:chgData name="Edgard Morato" userId="1da6dde4-7cd4-47d1-b037-d62d00b7d62c" providerId="ADAL" clId="{F1B29925-097B-4953-A318-AA965D5B4B60}" dt="2024-06-05T17:15:48.354" v="7471" actId="1035"/>
          <ac:spMkLst>
            <pc:docMk/>
            <pc:sldMk cId="2435323701" sldId="2147472032"/>
            <ac:spMk id="63" creationId="{5D2ECB0F-0E6A-61EB-CA40-918EE42FB904}"/>
          </ac:spMkLst>
        </pc:spChg>
        <pc:spChg chg="mod">
          <ac:chgData name="Edgard Morato" userId="1da6dde4-7cd4-47d1-b037-d62d00b7d62c" providerId="ADAL" clId="{F1B29925-097B-4953-A318-AA965D5B4B60}" dt="2024-06-06T13:46:09.576" v="10821" actId="1035"/>
          <ac:spMkLst>
            <pc:docMk/>
            <pc:sldMk cId="2435323701" sldId="2147472032"/>
            <ac:spMk id="66" creationId="{9451B5F7-FF76-A527-E9C3-B10DE0244EDC}"/>
          </ac:spMkLst>
        </pc:spChg>
        <pc:spChg chg="add mod ord">
          <ac:chgData name="Edgard Morato" userId="1da6dde4-7cd4-47d1-b037-d62d00b7d62c" providerId="ADAL" clId="{F1B29925-097B-4953-A318-AA965D5B4B60}" dt="2024-06-06T14:04:52.860" v="11704" actId="167"/>
          <ac:spMkLst>
            <pc:docMk/>
            <pc:sldMk cId="2435323701" sldId="2147472032"/>
            <ac:spMk id="69" creationId="{D556A6F5-1620-BED4-F107-18007C07E993}"/>
          </ac:spMkLst>
        </pc:spChg>
        <pc:spChg chg="add mod">
          <ac:chgData name="Edgard Morato" userId="1da6dde4-7cd4-47d1-b037-d62d00b7d62c" providerId="ADAL" clId="{F1B29925-097B-4953-A318-AA965D5B4B60}" dt="2024-06-06T14:20:31.678" v="11849"/>
          <ac:spMkLst>
            <pc:docMk/>
            <pc:sldMk cId="2435323701" sldId="2147472032"/>
            <ac:spMk id="70" creationId="{D72EA991-B377-0E0D-0703-9C9C06AE4FEF}"/>
          </ac:spMkLst>
        </pc:spChg>
        <pc:spChg chg="add del mod ord">
          <ac:chgData name="Edgard Morato" userId="1da6dde4-7cd4-47d1-b037-d62d00b7d62c" providerId="ADAL" clId="{F1B29925-097B-4953-A318-AA965D5B4B60}" dt="2024-06-06T14:28:39.856" v="12007" actId="21"/>
          <ac:spMkLst>
            <pc:docMk/>
            <pc:sldMk cId="2435323701" sldId="2147472032"/>
            <ac:spMk id="72" creationId="{A5C9321C-353F-C60D-7891-DD23836D9761}"/>
          </ac:spMkLst>
        </pc:spChg>
        <pc:spChg chg="del mod">
          <ac:chgData name="Edgard Morato" userId="1da6dde4-7cd4-47d1-b037-d62d00b7d62c" providerId="ADAL" clId="{F1B29925-097B-4953-A318-AA965D5B4B60}" dt="2024-06-06T14:20:31.128" v="11848" actId="478"/>
          <ac:spMkLst>
            <pc:docMk/>
            <pc:sldMk cId="2435323701" sldId="2147472032"/>
            <ac:spMk id="73" creationId="{602A6F5C-A665-80AF-3E2E-1F86D28B016D}"/>
          </ac:spMkLst>
        </pc:spChg>
        <pc:spChg chg="mod">
          <ac:chgData name="Edgard Morato" userId="1da6dde4-7cd4-47d1-b037-d62d00b7d62c" providerId="ADAL" clId="{F1B29925-097B-4953-A318-AA965D5B4B60}" dt="2024-06-06T13:45:45.499" v="10800" actId="1036"/>
          <ac:spMkLst>
            <pc:docMk/>
            <pc:sldMk cId="2435323701" sldId="2147472032"/>
            <ac:spMk id="122" creationId="{0E187C8D-6539-7DFB-5DA9-F33A1DA9F539}"/>
          </ac:spMkLst>
        </pc:spChg>
        <pc:grpChg chg="mod">
          <ac:chgData name="Edgard Morato" userId="1da6dde4-7cd4-47d1-b037-d62d00b7d62c" providerId="ADAL" clId="{F1B29925-097B-4953-A318-AA965D5B4B60}" dt="2024-06-05T17:48:51.634" v="7870" actId="1037"/>
          <ac:grpSpMkLst>
            <pc:docMk/>
            <pc:sldMk cId="2435323701" sldId="2147472032"/>
            <ac:grpSpMk id="65" creationId="{022E55A9-BB9A-B7D8-298E-D056D3AE78B7}"/>
          </ac:grpSpMkLst>
        </pc:grpChg>
        <pc:graphicFrameChg chg="mod">
          <ac:chgData name="Edgard Morato" userId="1da6dde4-7cd4-47d1-b037-d62d00b7d62c" providerId="ADAL" clId="{F1B29925-097B-4953-A318-AA965D5B4B60}" dt="2024-06-06T14:28:37.155" v="12006" actId="167"/>
          <ac:graphicFrameMkLst>
            <pc:docMk/>
            <pc:sldMk cId="2435323701" sldId="2147472032"/>
            <ac:graphicFrameMk id="12" creationId="{EF33796A-7312-2A1B-9A11-3771746FABC7}"/>
          </ac:graphicFrameMkLst>
        </pc:graphicFrameChg>
        <pc:picChg chg="mod">
          <ac:chgData name="Edgard Morato" userId="1da6dde4-7cd4-47d1-b037-d62d00b7d62c" providerId="ADAL" clId="{F1B29925-097B-4953-A318-AA965D5B4B60}" dt="2024-06-05T17:15:48.354" v="7471" actId="1035"/>
          <ac:picMkLst>
            <pc:docMk/>
            <pc:sldMk cId="2435323701" sldId="2147472032"/>
            <ac:picMk id="9" creationId="{0E26B93A-C6EB-1A45-AFF0-3A584D6EA5C2}"/>
          </ac:picMkLst>
        </pc:picChg>
        <pc:picChg chg="add mod">
          <ac:chgData name="Edgard Morato" userId="1da6dde4-7cd4-47d1-b037-d62d00b7d62c" providerId="ADAL" clId="{F1B29925-097B-4953-A318-AA965D5B4B60}" dt="2024-06-06T14:20:31.678" v="11849"/>
          <ac:picMkLst>
            <pc:docMk/>
            <pc:sldMk cId="2435323701" sldId="2147472032"/>
            <ac:picMk id="71" creationId="{47CA6DD2-5F81-C6A0-6F8E-05608111D6F0}"/>
          </ac:picMkLst>
        </pc:picChg>
        <pc:picChg chg="del mod">
          <ac:chgData name="Edgard Morato" userId="1da6dde4-7cd4-47d1-b037-d62d00b7d62c" providerId="ADAL" clId="{F1B29925-097B-4953-A318-AA965D5B4B60}" dt="2024-06-06T14:20:31.128" v="11848" actId="478"/>
          <ac:picMkLst>
            <pc:docMk/>
            <pc:sldMk cId="2435323701" sldId="2147472032"/>
            <ac:picMk id="130" creationId="{A86BF7C0-4133-2EDE-A49B-E8CDEA897D49}"/>
          </ac:picMkLst>
        </pc:picChg>
        <pc:cxnChg chg="add mod">
          <ac:chgData name="Edgard Morato" userId="1da6dde4-7cd4-47d1-b037-d62d00b7d62c" providerId="ADAL" clId="{F1B29925-097B-4953-A318-AA965D5B4B60}" dt="2024-06-06T13:45:35.616" v="10790"/>
          <ac:cxnSpMkLst>
            <pc:docMk/>
            <pc:sldMk cId="2435323701" sldId="2147472032"/>
            <ac:cxnSpMk id="10" creationId="{D8A82CD7-5780-43A6-093B-8556A76F9506}"/>
          </ac:cxnSpMkLst>
        </pc:cxnChg>
        <pc:cxnChg chg="add mod">
          <ac:chgData name="Edgard Morato" userId="1da6dde4-7cd4-47d1-b037-d62d00b7d62c" providerId="ADAL" clId="{F1B29925-097B-4953-A318-AA965D5B4B60}" dt="2024-06-06T13:45:35.616" v="10790"/>
          <ac:cxnSpMkLst>
            <pc:docMk/>
            <pc:sldMk cId="2435323701" sldId="2147472032"/>
            <ac:cxnSpMk id="27" creationId="{7B468E49-A84E-3ACA-3E66-DC19D28680E2}"/>
          </ac:cxnSpMkLst>
        </pc:cxnChg>
        <pc:cxnChg chg="add del mod">
          <ac:chgData name="Edgard Morato" userId="1da6dde4-7cd4-47d1-b037-d62d00b7d62c" providerId="ADAL" clId="{F1B29925-097B-4953-A318-AA965D5B4B60}" dt="2024-06-06T13:46:01.494" v="10816" actId="478"/>
          <ac:cxnSpMkLst>
            <pc:docMk/>
            <pc:sldMk cId="2435323701" sldId="2147472032"/>
            <ac:cxnSpMk id="54" creationId="{3BFA767E-6337-18B1-CB83-F618052DED92}"/>
          </ac:cxnSpMkLst>
        </pc:cxnChg>
        <pc:cxnChg chg="add mod">
          <ac:chgData name="Edgard Morato" userId="1da6dde4-7cd4-47d1-b037-d62d00b7d62c" providerId="ADAL" clId="{F1B29925-097B-4953-A318-AA965D5B4B60}" dt="2024-06-06T13:45:58.434" v="10815" actId="1035"/>
          <ac:cxnSpMkLst>
            <pc:docMk/>
            <pc:sldMk cId="2435323701" sldId="2147472032"/>
            <ac:cxnSpMk id="64" creationId="{342B4214-69EA-EBD4-8CA3-E90D6F6E79D8}"/>
          </ac:cxnSpMkLst>
        </pc:cxnChg>
      </pc:sldChg>
      <pc:sldChg chg="addSp delSp modSp mod">
        <pc:chgData name="Edgard Morato" userId="1da6dde4-7cd4-47d1-b037-d62d00b7d62c" providerId="ADAL" clId="{F1B29925-097B-4953-A318-AA965D5B4B60}" dt="2024-06-06T14:46:48.024" v="12169" actId="1076"/>
        <pc:sldMkLst>
          <pc:docMk/>
          <pc:sldMk cId="826301543" sldId="2147472033"/>
        </pc:sldMkLst>
        <pc:spChg chg="mod">
          <ac:chgData name="Edgard Morato" userId="1da6dde4-7cd4-47d1-b037-d62d00b7d62c" providerId="ADAL" clId="{F1B29925-097B-4953-A318-AA965D5B4B60}" dt="2024-06-05T17:16:01.663" v="7493" actId="1036"/>
          <ac:spMkLst>
            <pc:docMk/>
            <pc:sldMk cId="826301543" sldId="2147472033"/>
            <ac:spMk id="4" creationId="{B3FF4570-2BD3-4789-7046-40DC8ECE2004}"/>
          </ac:spMkLst>
        </pc:spChg>
        <pc:spChg chg="del">
          <ac:chgData name="Edgard Morato" userId="1da6dde4-7cd4-47d1-b037-d62d00b7d62c" providerId="ADAL" clId="{F1B29925-097B-4953-A318-AA965D5B4B60}" dt="2024-06-06T14:04:58.483" v="11705" actId="478"/>
          <ac:spMkLst>
            <pc:docMk/>
            <pc:sldMk cId="826301543" sldId="2147472033"/>
            <ac:spMk id="5" creationId="{D0525A60-A189-0140-B45A-CB0BDBEEF6E8}"/>
          </ac:spMkLst>
        </pc:spChg>
        <pc:spChg chg="add del mod">
          <ac:chgData name="Edgard Morato" userId="1da6dde4-7cd4-47d1-b037-d62d00b7d62c" providerId="ADAL" clId="{F1B29925-097B-4953-A318-AA965D5B4B60}" dt="2024-06-05T17:16:10.048" v="7494" actId="21"/>
          <ac:spMkLst>
            <pc:docMk/>
            <pc:sldMk cId="826301543" sldId="2147472033"/>
            <ac:spMk id="6" creationId="{3C1AE6D4-46D5-C4B3-1E0A-7CF2AED5E78F}"/>
          </ac:spMkLst>
        </pc:spChg>
        <pc:spChg chg="add mod">
          <ac:chgData name="Edgard Morato" userId="1da6dde4-7cd4-47d1-b037-d62d00b7d62c" providerId="ADAL" clId="{F1B29925-097B-4953-A318-AA965D5B4B60}" dt="2024-06-05T20:21:53.870" v="9257"/>
          <ac:spMkLst>
            <pc:docMk/>
            <pc:sldMk cId="826301543" sldId="2147472033"/>
            <ac:spMk id="6" creationId="{AFBC1CCA-79D3-91D3-9754-843F39D4ABFC}"/>
          </ac:spMkLst>
        </pc:spChg>
        <pc:spChg chg="add mod">
          <ac:chgData name="Edgard Morato" userId="1da6dde4-7cd4-47d1-b037-d62d00b7d62c" providerId="ADAL" clId="{F1B29925-097B-4953-A318-AA965D5B4B60}" dt="2024-06-05T20:21:53.870" v="9257"/>
          <ac:spMkLst>
            <pc:docMk/>
            <pc:sldMk cId="826301543" sldId="2147472033"/>
            <ac:spMk id="10" creationId="{1C29C067-0497-05DD-E546-48DB40D3EBB2}"/>
          </ac:spMkLst>
        </pc:spChg>
        <pc:spChg chg="mod">
          <ac:chgData name="Edgard Morato" userId="1da6dde4-7cd4-47d1-b037-d62d00b7d62c" providerId="ADAL" clId="{F1B29925-097B-4953-A318-AA965D5B4B60}" dt="2024-06-06T14:46:48.024" v="12169" actId="1076"/>
          <ac:spMkLst>
            <pc:docMk/>
            <pc:sldMk cId="826301543" sldId="2147472033"/>
            <ac:spMk id="11" creationId="{E7048BCF-E757-E033-A164-7312DD3AB79A}"/>
          </ac:spMkLst>
        </pc:spChg>
        <pc:spChg chg="add del mod">
          <ac:chgData name="Edgard Morato" userId="1da6dde4-7cd4-47d1-b037-d62d00b7d62c" providerId="ADAL" clId="{F1B29925-097B-4953-A318-AA965D5B4B60}" dt="2024-06-06T14:29:16.353" v="12036" actId="1038"/>
          <ac:spMkLst>
            <pc:docMk/>
            <pc:sldMk cId="826301543" sldId="2147472033"/>
            <ac:spMk id="13" creationId="{46E333CA-2010-4525-F4F4-344179D0300D}"/>
          </ac:spMkLst>
        </pc:spChg>
        <pc:spChg chg="mod">
          <ac:chgData name="Edgard Morato" userId="1da6dde4-7cd4-47d1-b037-d62d00b7d62c" providerId="ADAL" clId="{F1B29925-097B-4953-A318-AA965D5B4B60}" dt="2024-06-05T17:16:01.663" v="7493" actId="1036"/>
          <ac:spMkLst>
            <pc:docMk/>
            <pc:sldMk cId="826301543" sldId="2147472033"/>
            <ac:spMk id="14" creationId="{B22D53C8-D205-BF5B-51B1-D717EA230834}"/>
          </ac:spMkLst>
        </pc:spChg>
        <pc:spChg chg="mod">
          <ac:chgData name="Edgard Morato" userId="1da6dde4-7cd4-47d1-b037-d62d00b7d62c" providerId="ADAL" clId="{F1B29925-097B-4953-A318-AA965D5B4B60}" dt="2024-06-05T17:16:01.663" v="7493" actId="1036"/>
          <ac:spMkLst>
            <pc:docMk/>
            <pc:sldMk cId="826301543" sldId="2147472033"/>
            <ac:spMk id="16" creationId="{F70456A1-289F-C0D3-E2B4-AB4B0E78C1A2}"/>
          </ac:spMkLst>
        </pc:spChg>
        <pc:spChg chg="mod">
          <ac:chgData name="Edgard Morato" userId="1da6dde4-7cd4-47d1-b037-d62d00b7d62c" providerId="ADAL" clId="{F1B29925-097B-4953-A318-AA965D5B4B60}" dt="2024-06-06T14:46:41.065" v="12168" actId="1076"/>
          <ac:spMkLst>
            <pc:docMk/>
            <pc:sldMk cId="826301543" sldId="2147472033"/>
            <ac:spMk id="17" creationId="{0986695D-14E4-44F5-BEEC-5C9A348DDBAC}"/>
          </ac:spMkLst>
        </pc:spChg>
        <pc:spChg chg="mod">
          <ac:chgData name="Edgard Morato" userId="1da6dde4-7cd4-47d1-b037-d62d00b7d62c" providerId="ADAL" clId="{F1B29925-097B-4953-A318-AA965D5B4B60}" dt="2024-06-06T13:46:48.696" v="10843" actId="1035"/>
          <ac:spMkLst>
            <pc:docMk/>
            <pc:sldMk cId="826301543" sldId="2147472033"/>
            <ac:spMk id="18" creationId="{8186E53F-A058-CF68-C7B5-07821F070904}"/>
          </ac:spMkLst>
        </pc:spChg>
        <pc:spChg chg="mod">
          <ac:chgData name="Edgard Morato" userId="1da6dde4-7cd4-47d1-b037-d62d00b7d62c" providerId="ADAL" clId="{F1B29925-097B-4953-A318-AA965D5B4B60}" dt="2024-06-05T17:16:01.663" v="7493" actId="1036"/>
          <ac:spMkLst>
            <pc:docMk/>
            <pc:sldMk cId="826301543" sldId="2147472033"/>
            <ac:spMk id="19" creationId="{B86DFB2F-DDC1-B25A-8D11-B15A003D1FA6}"/>
          </ac:spMkLst>
        </pc:spChg>
        <pc:spChg chg="mod">
          <ac:chgData name="Edgard Morato" userId="1da6dde4-7cd4-47d1-b037-d62d00b7d62c" providerId="ADAL" clId="{F1B29925-097B-4953-A318-AA965D5B4B60}" dt="2024-06-05T17:16:01.663" v="7493" actId="1036"/>
          <ac:spMkLst>
            <pc:docMk/>
            <pc:sldMk cId="826301543" sldId="2147472033"/>
            <ac:spMk id="20" creationId="{7C9513C1-7AB3-151E-2CA3-24B70A991F32}"/>
          </ac:spMkLst>
        </pc:spChg>
        <pc:spChg chg="mod">
          <ac:chgData name="Edgard Morato" userId="1da6dde4-7cd4-47d1-b037-d62d00b7d62c" providerId="ADAL" clId="{F1B29925-097B-4953-A318-AA965D5B4B60}" dt="2024-06-05T17:16:01.663" v="7493" actId="1036"/>
          <ac:spMkLst>
            <pc:docMk/>
            <pc:sldMk cId="826301543" sldId="2147472033"/>
            <ac:spMk id="22" creationId="{16A5B594-D9D9-74D8-3A4D-04A7AF490DD3}"/>
          </ac:spMkLst>
        </pc:spChg>
        <pc:spChg chg="mod">
          <ac:chgData name="Edgard Morato" userId="1da6dde4-7cd4-47d1-b037-d62d00b7d62c" providerId="ADAL" clId="{F1B29925-097B-4953-A318-AA965D5B4B60}" dt="2024-06-05T17:16:01.663" v="7493" actId="1036"/>
          <ac:spMkLst>
            <pc:docMk/>
            <pc:sldMk cId="826301543" sldId="2147472033"/>
            <ac:spMk id="23" creationId="{D4E151CD-642E-AAE9-0A61-642144EF69B1}"/>
          </ac:spMkLst>
        </pc:spChg>
        <pc:spChg chg="add mod ord">
          <ac:chgData name="Edgard Morato" userId="1da6dde4-7cd4-47d1-b037-d62d00b7d62c" providerId="ADAL" clId="{F1B29925-097B-4953-A318-AA965D5B4B60}" dt="2024-06-06T14:05:02.109" v="11707" actId="167"/>
          <ac:spMkLst>
            <pc:docMk/>
            <pc:sldMk cId="826301543" sldId="2147472033"/>
            <ac:spMk id="33" creationId="{E3C0F28F-388D-8EBB-00F3-3520085C4713}"/>
          </ac:spMkLst>
        </pc:spChg>
        <pc:spChg chg="add mod">
          <ac:chgData name="Edgard Morato" userId="1da6dde4-7cd4-47d1-b037-d62d00b7d62c" providerId="ADAL" clId="{F1B29925-097B-4953-A318-AA965D5B4B60}" dt="2024-06-06T14:20:36.839" v="11851"/>
          <ac:spMkLst>
            <pc:docMk/>
            <pc:sldMk cId="826301543" sldId="2147472033"/>
            <ac:spMk id="34" creationId="{5F0300E5-9FE7-B12A-43CB-C7A60C524D07}"/>
          </ac:spMkLst>
        </pc:spChg>
        <pc:spChg chg="add del mod ord">
          <ac:chgData name="Edgard Morato" userId="1da6dde4-7cd4-47d1-b037-d62d00b7d62c" providerId="ADAL" clId="{F1B29925-097B-4953-A318-AA965D5B4B60}" dt="2024-06-06T14:29:09.117" v="12029" actId="21"/>
          <ac:spMkLst>
            <pc:docMk/>
            <pc:sldMk cId="826301543" sldId="2147472033"/>
            <ac:spMk id="38" creationId="{24D5F668-2B89-F78E-0D74-DC9F04F850BE}"/>
          </ac:spMkLst>
        </pc:spChg>
        <pc:spChg chg="del mod">
          <ac:chgData name="Edgard Morato" userId="1da6dde4-7cd4-47d1-b037-d62d00b7d62c" providerId="ADAL" clId="{F1B29925-097B-4953-A318-AA965D5B4B60}" dt="2024-06-06T14:20:36.217" v="11850" actId="478"/>
          <ac:spMkLst>
            <pc:docMk/>
            <pc:sldMk cId="826301543" sldId="2147472033"/>
            <ac:spMk id="73" creationId="{602A6F5C-A665-80AF-3E2E-1F86D28B016D}"/>
          </ac:spMkLst>
        </pc:spChg>
        <pc:spChg chg="mod">
          <ac:chgData name="Edgard Morato" userId="1da6dde4-7cd4-47d1-b037-d62d00b7d62c" providerId="ADAL" clId="{F1B29925-097B-4953-A318-AA965D5B4B60}" dt="2024-06-06T13:46:31.007" v="10832" actId="1035"/>
          <ac:spMkLst>
            <pc:docMk/>
            <pc:sldMk cId="826301543" sldId="2147472033"/>
            <ac:spMk id="122" creationId="{0E187C8D-6539-7DFB-5DA9-F33A1DA9F539}"/>
          </ac:spMkLst>
        </pc:spChg>
        <pc:graphicFrameChg chg="add del mod">
          <ac:chgData name="Edgard Morato" userId="1da6dde4-7cd4-47d1-b037-d62d00b7d62c" providerId="ADAL" clId="{F1B29925-097B-4953-A318-AA965D5B4B60}" dt="2024-06-06T14:29:06.350" v="12028" actId="167"/>
          <ac:graphicFrameMkLst>
            <pc:docMk/>
            <pc:sldMk cId="826301543" sldId="2147472033"/>
            <ac:graphicFrameMk id="12" creationId="{E2662E91-A8A8-B159-DE38-6F3B1BB824A8}"/>
          </ac:graphicFrameMkLst>
        </pc:graphicFrameChg>
        <pc:graphicFrameChg chg="add del mod">
          <ac:chgData name="Edgard Morato" userId="1da6dde4-7cd4-47d1-b037-d62d00b7d62c" providerId="ADAL" clId="{F1B29925-097B-4953-A318-AA965D5B4B60}" dt="2024-06-06T14:25:06.449" v="11944" actId="21"/>
          <ac:graphicFrameMkLst>
            <pc:docMk/>
            <pc:sldMk cId="826301543" sldId="2147472033"/>
            <ac:graphicFrameMk id="36" creationId="{5D3BBFD5-ABB6-6006-2F40-DD3E6723E8A6}"/>
          </ac:graphicFrameMkLst>
        </pc:graphicFrameChg>
        <pc:graphicFrameChg chg="add del mod">
          <ac:chgData name="Edgard Morato" userId="1da6dde4-7cd4-47d1-b037-d62d00b7d62c" providerId="ADAL" clId="{F1B29925-097B-4953-A318-AA965D5B4B60}" dt="2024-06-06T14:25:15.266" v="11950"/>
          <ac:graphicFrameMkLst>
            <pc:docMk/>
            <pc:sldMk cId="826301543" sldId="2147472033"/>
            <ac:graphicFrameMk id="37" creationId="{FF36D2DB-CC38-9748-E2B5-FCE13E289CD7}"/>
          </ac:graphicFrameMkLst>
        </pc:graphicFrameChg>
        <pc:picChg chg="mod">
          <ac:chgData name="Edgard Morato" userId="1da6dde4-7cd4-47d1-b037-d62d00b7d62c" providerId="ADAL" clId="{F1B29925-097B-4953-A318-AA965D5B4B60}" dt="2024-06-05T17:16:01.663" v="7493" actId="1036"/>
          <ac:picMkLst>
            <pc:docMk/>
            <pc:sldMk cId="826301543" sldId="2147472033"/>
            <ac:picMk id="8" creationId="{788F128C-10AE-3B67-DEA7-859971C6DC55}"/>
          </ac:picMkLst>
        </pc:picChg>
        <pc:picChg chg="add mod">
          <ac:chgData name="Edgard Morato" userId="1da6dde4-7cd4-47d1-b037-d62d00b7d62c" providerId="ADAL" clId="{F1B29925-097B-4953-A318-AA965D5B4B60}" dt="2024-06-06T14:20:36.839" v="11851"/>
          <ac:picMkLst>
            <pc:docMk/>
            <pc:sldMk cId="826301543" sldId="2147472033"/>
            <ac:picMk id="35" creationId="{6A6D270B-B936-0697-502B-50C1D6371A07}"/>
          </ac:picMkLst>
        </pc:picChg>
        <pc:picChg chg="del mod">
          <ac:chgData name="Edgard Morato" userId="1da6dde4-7cd4-47d1-b037-d62d00b7d62c" providerId="ADAL" clId="{F1B29925-097B-4953-A318-AA965D5B4B60}" dt="2024-06-06T14:20:36.217" v="11850" actId="478"/>
          <ac:picMkLst>
            <pc:docMk/>
            <pc:sldMk cId="826301543" sldId="2147472033"/>
            <ac:picMk id="130" creationId="{A86BF7C0-4133-2EDE-A49B-E8CDEA897D49}"/>
          </ac:picMkLst>
        </pc:picChg>
        <pc:cxnChg chg="add mod">
          <ac:chgData name="Edgard Morato" userId="1da6dde4-7cd4-47d1-b037-d62d00b7d62c" providerId="ADAL" clId="{F1B29925-097B-4953-A318-AA965D5B4B60}" dt="2024-06-06T13:46:18.224" v="10825" actId="1036"/>
          <ac:cxnSpMkLst>
            <pc:docMk/>
            <pc:sldMk cId="826301543" sldId="2147472033"/>
            <ac:cxnSpMk id="27" creationId="{B9B374C0-A1AC-C105-8D99-20C4241DFB15}"/>
          </ac:cxnSpMkLst>
        </pc:cxnChg>
        <pc:cxnChg chg="add mod">
          <ac:chgData name="Edgard Morato" userId="1da6dde4-7cd4-47d1-b037-d62d00b7d62c" providerId="ADAL" clId="{F1B29925-097B-4953-A318-AA965D5B4B60}" dt="2024-06-06T13:46:18.224" v="10825" actId="1036"/>
          <ac:cxnSpMkLst>
            <pc:docMk/>
            <pc:sldMk cId="826301543" sldId="2147472033"/>
            <ac:cxnSpMk id="30" creationId="{64B08FF9-B7F6-E5EA-4AD0-DC950DA38820}"/>
          </ac:cxnSpMkLst>
        </pc:cxnChg>
        <pc:cxnChg chg="add del mod">
          <ac:chgData name="Edgard Morato" userId="1da6dde4-7cd4-47d1-b037-d62d00b7d62c" providerId="ADAL" clId="{F1B29925-097B-4953-A318-AA965D5B4B60}" dt="2024-06-06T13:46:46.504" v="10841" actId="478"/>
          <ac:cxnSpMkLst>
            <pc:docMk/>
            <pc:sldMk cId="826301543" sldId="2147472033"/>
            <ac:cxnSpMk id="31" creationId="{420172D3-D9F9-25D2-CF8E-54DB3EC8ED1F}"/>
          </ac:cxnSpMkLst>
        </pc:cxnChg>
        <pc:cxnChg chg="add mod">
          <ac:chgData name="Edgard Morato" userId="1da6dde4-7cd4-47d1-b037-d62d00b7d62c" providerId="ADAL" clId="{F1B29925-097B-4953-A318-AA965D5B4B60}" dt="2024-06-06T13:46:39.463" v="10839" actId="1037"/>
          <ac:cxnSpMkLst>
            <pc:docMk/>
            <pc:sldMk cId="826301543" sldId="2147472033"/>
            <ac:cxnSpMk id="32" creationId="{665CB19D-8BE5-16CC-8683-0ECE47A02E59}"/>
          </ac:cxnSpMkLst>
        </pc:cxnChg>
      </pc:sldChg>
      <pc:sldChg chg="addSp delSp modSp mod ord">
        <pc:chgData name="Edgard Morato" userId="1da6dde4-7cd4-47d1-b037-d62d00b7d62c" providerId="ADAL" clId="{F1B29925-097B-4953-A318-AA965D5B4B60}" dt="2024-06-07T13:48:31.024" v="14757" actId="1037"/>
        <pc:sldMkLst>
          <pc:docMk/>
          <pc:sldMk cId="169107594" sldId="2147472034"/>
        </pc:sldMkLst>
        <pc:spChg chg="del">
          <ac:chgData name="Edgard Morato" userId="1da6dde4-7cd4-47d1-b037-d62d00b7d62c" providerId="ADAL" clId="{F1B29925-097B-4953-A318-AA965D5B4B60}" dt="2024-06-06T14:05:06.448" v="11708" actId="478"/>
          <ac:spMkLst>
            <pc:docMk/>
            <pc:sldMk cId="169107594" sldId="2147472034"/>
            <ac:spMk id="5" creationId="{D0525A60-A189-0140-B45A-CB0BDBEEF6E8}"/>
          </ac:spMkLst>
        </pc:spChg>
        <pc:spChg chg="add mod ord">
          <ac:chgData name="Edgard Morato" userId="1da6dde4-7cd4-47d1-b037-d62d00b7d62c" providerId="ADAL" clId="{F1B29925-097B-4953-A318-AA965D5B4B60}" dt="2024-06-07T13:17:37.992" v="14003" actId="1035"/>
          <ac:spMkLst>
            <pc:docMk/>
            <pc:sldMk cId="169107594" sldId="2147472034"/>
            <ac:spMk id="5" creationId="{ECE4E767-B6EC-B760-D569-5104B087B89F}"/>
          </ac:spMkLst>
        </pc:spChg>
        <pc:spChg chg="add del mod">
          <ac:chgData name="Edgard Morato" userId="1da6dde4-7cd4-47d1-b037-d62d00b7d62c" providerId="ADAL" clId="{F1B29925-097B-4953-A318-AA965D5B4B60}" dt="2024-06-05T17:16:23.136" v="7505" actId="21"/>
          <ac:spMkLst>
            <pc:docMk/>
            <pc:sldMk cId="169107594" sldId="2147472034"/>
            <ac:spMk id="6" creationId="{515CA1A7-57E1-9C21-55B8-816924507796}"/>
          </ac:spMkLst>
        </pc:spChg>
        <pc:spChg chg="add mod">
          <ac:chgData name="Edgard Morato" userId="1da6dde4-7cd4-47d1-b037-d62d00b7d62c" providerId="ADAL" clId="{F1B29925-097B-4953-A318-AA965D5B4B60}" dt="2024-06-05T20:21:57.444" v="9258"/>
          <ac:spMkLst>
            <pc:docMk/>
            <pc:sldMk cId="169107594" sldId="2147472034"/>
            <ac:spMk id="6" creationId="{AA416DF5-E5C1-1C14-0A52-1679DF8FB655}"/>
          </ac:spMkLst>
        </pc:spChg>
        <pc:spChg chg="add mod">
          <ac:chgData name="Edgard Morato" userId="1da6dde4-7cd4-47d1-b037-d62d00b7d62c" providerId="ADAL" clId="{F1B29925-097B-4953-A318-AA965D5B4B60}" dt="2024-06-05T20:21:57.444" v="9258"/>
          <ac:spMkLst>
            <pc:docMk/>
            <pc:sldMk cId="169107594" sldId="2147472034"/>
            <ac:spMk id="8" creationId="{240CAFD8-F095-F64C-EE2D-AE30D754B14D}"/>
          </ac:spMkLst>
        </pc:spChg>
        <pc:spChg chg="mod">
          <ac:chgData name="Edgard Morato" userId="1da6dde4-7cd4-47d1-b037-d62d00b7d62c" providerId="ADAL" clId="{F1B29925-097B-4953-A318-AA965D5B4B60}" dt="2024-06-07T13:43:00.101" v="14634" actId="552"/>
          <ac:spMkLst>
            <pc:docMk/>
            <pc:sldMk cId="169107594" sldId="2147472034"/>
            <ac:spMk id="28" creationId="{8F954B0E-A58F-5BFB-5187-3F8EB1722100}"/>
          </ac:spMkLst>
        </pc:spChg>
        <pc:spChg chg="mod">
          <ac:chgData name="Edgard Morato" userId="1da6dde4-7cd4-47d1-b037-d62d00b7d62c" providerId="ADAL" clId="{F1B29925-097B-4953-A318-AA965D5B4B60}" dt="2024-06-06T14:32:59.539" v="12110" actId="1076"/>
          <ac:spMkLst>
            <pc:docMk/>
            <pc:sldMk cId="169107594" sldId="2147472034"/>
            <ac:spMk id="29" creationId="{91A2D617-E70B-D73B-21E3-A22BA3AE5F3D}"/>
          </ac:spMkLst>
        </pc:spChg>
        <pc:spChg chg="add del mod">
          <ac:chgData name="Edgard Morato" userId="1da6dde4-7cd4-47d1-b037-d62d00b7d62c" providerId="ADAL" clId="{F1B29925-097B-4953-A318-AA965D5B4B60}" dt="2024-06-06T14:29:53.167" v="12055" actId="1036"/>
          <ac:spMkLst>
            <pc:docMk/>
            <pc:sldMk cId="169107594" sldId="2147472034"/>
            <ac:spMk id="31" creationId="{F8D193F7-48F7-448C-2DB2-202F2CC38255}"/>
          </ac:spMkLst>
        </pc:spChg>
        <pc:spChg chg="mod">
          <ac:chgData name="Edgard Morato" userId="1da6dde4-7cd4-47d1-b037-d62d00b7d62c" providerId="ADAL" clId="{F1B29925-097B-4953-A318-AA965D5B4B60}" dt="2024-06-07T13:43:00.101" v="14634" actId="552"/>
          <ac:spMkLst>
            <pc:docMk/>
            <pc:sldMk cId="169107594" sldId="2147472034"/>
            <ac:spMk id="35" creationId="{9ED7EC0F-2E52-BFB3-9A6C-350E1AB895EC}"/>
          </ac:spMkLst>
        </pc:spChg>
        <pc:spChg chg="mod">
          <ac:chgData name="Edgard Morato" userId="1da6dde4-7cd4-47d1-b037-d62d00b7d62c" providerId="ADAL" clId="{F1B29925-097B-4953-A318-AA965D5B4B60}" dt="2024-06-05T17:05:08.517" v="7005" actId="1035"/>
          <ac:spMkLst>
            <pc:docMk/>
            <pc:sldMk cId="169107594" sldId="2147472034"/>
            <ac:spMk id="37" creationId="{1B5B13AD-62D2-22E4-3159-60E30B06CC36}"/>
          </ac:spMkLst>
        </pc:spChg>
        <pc:spChg chg="mod">
          <ac:chgData name="Edgard Morato" userId="1da6dde4-7cd4-47d1-b037-d62d00b7d62c" providerId="ADAL" clId="{F1B29925-097B-4953-A318-AA965D5B4B60}" dt="2024-06-05T17:05:08.517" v="7005" actId="1035"/>
          <ac:spMkLst>
            <pc:docMk/>
            <pc:sldMk cId="169107594" sldId="2147472034"/>
            <ac:spMk id="38" creationId="{35F994B3-9D65-C541-D136-14D9ED9A5265}"/>
          </ac:spMkLst>
        </pc:spChg>
        <pc:spChg chg="mod">
          <ac:chgData name="Edgard Morato" userId="1da6dde4-7cd4-47d1-b037-d62d00b7d62c" providerId="ADAL" clId="{F1B29925-097B-4953-A318-AA965D5B4B60}" dt="2024-06-07T13:17:29.155" v="13997" actId="20577"/>
          <ac:spMkLst>
            <pc:docMk/>
            <pc:sldMk cId="169107594" sldId="2147472034"/>
            <ac:spMk id="39" creationId="{70B145C9-28C1-CAF4-31C2-82BE3ED34E06}"/>
          </ac:spMkLst>
        </pc:spChg>
        <pc:spChg chg="mod">
          <ac:chgData name="Edgard Morato" userId="1da6dde4-7cd4-47d1-b037-d62d00b7d62c" providerId="ADAL" clId="{F1B29925-097B-4953-A318-AA965D5B4B60}" dt="2024-06-05T17:05:08.517" v="7005" actId="1035"/>
          <ac:spMkLst>
            <pc:docMk/>
            <pc:sldMk cId="169107594" sldId="2147472034"/>
            <ac:spMk id="40" creationId="{CAFDDF88-1741-1BBE-DD87-BB81615B14E4}"/>
          </ac:spMkLst>
        </pc:spChg>
        <pc:spChg chg="mod">
          <ac:chgData name="Edgard Morato" userId="1da6dde4-7cd4-47d1-b037-d62d00b7d62c" providerId="ADAL" clId="{F1B29925-097B-4953-A318-AA965D5B4B60}" dt="2024-06-05T17:05:08.517" v="7005" actId="1035"/>
          <ac:spMkLst>
            <pc:docMk/>
            <pc:sldMk cId="169107594" sldId="2147472034"/>
            <ac:spMk id="41" creationId="{CAF55087-019F-3948-46CB-37AF9ADC1CFA}"/>
          </ac:spMkLst>
        </pc:spChg>
        <pc:spChg chg="mod">
          <ac:chgData name="Edgard Morato" userId="1da6dde4-7cd4-47d1-b037-d62d00b7d62c" providerId="ADAL" clId="{F1B29925-097B-4953-A318-AA965D5B4B60}" dt="2024-06-05T17:05:08.517" v="7005" actId="1035"/>
          <ac:spMkLst>
            <pc:docMk/>
            <pc:sldMk cId="169107594" sldId="2147472034"/>
            <ac:spMk id="42" creationId="{98921591-70D5-AA95-F992-49D701DEE692}"/>
          </ac:spMkLst>
        </pc:spChg>
        <pc:spChg chg="mod">
          <ac:chgData name="Edgard Morato" userId="1da6dde4-7cd4-47d1-b037-d62d00b7d62c" providerId="ADAL" clId="{F1B29925-097B-4953-A318-AA965D5B4B60}" dt="2024-06-05T17:05:08.517" v="7005" actId="1035"/>
          <ac:spMkLst>
            <pc:docMk/>
            <pc:sldMk cId="169107594" sldId="2147472034"/>
            <ac:spMk id="43" creationId="{A1B87C06-8989-A5E9-EE29-1E24C03326A9}"/>
          </ac:spMkLst>
        </pc:spChg>
        <pc:spChg chg="mod">
          <ac:chgData name="Edgard Morato" userId="1da6dde4-7cd4-47d1-b037-d62d00b7d62c" providerId="ADAL" clId="{F1B29925-097B-4953-A318-AA965D5B4B60}" dt="2024-06-05T17:05:08.517" v="7005" actId="1035"/>
          <ac:spMkLst>
            <pc:docMk/>
            <pc:sldMk cId="169107594" sldId="2147472034"/>
            <ac:spMk id="44" creationId="{1D9A7ED4-AAE0-FFB1-56D4-7EE3A44FB001}"/>
          </ac:spMkLst>
        </pc:spChg>
        <pc:spChg chg="mod">
          <ac:chgData name="Edgard Morato" userId="1da6dde4-7cd4-47d1-b037-d62d00b7d62c" providerId="ADAL" clId="{F1B29925-097B-4953-A318-AA965D5B4B60}" dt="2024-06-07T13:17:46.121" v="14005" actId="207"/>
          <ac:spMkLst>
            <pc:docMk/>
            <pc:sldMk cId="169107594" sldId="2147472034"/>
            <ac:spMk id="46" creationId="{D41B98E1-2E63-B417-EAA5-65A11E1B1F92}"/>
          </ac:spMkLst>
        </pc:spChg>
        <pc:spChg chg="mod">
          <ac:chgData name="Edgard Morato" userId="1da6dde4-7cd4-47d1-b037-d62d00b7d62c" providerId="ADAL" clId="{F1B29925-097B-4953-A318-AA965D5B4B60}" dt="2024-06-07T13:17:49.387" v="14006" actId="207"/>
          <ac:spMkLst>
            <pc:docMk/>
            <pc:sldMk cId="169107594" sldId="2147472034"/>
            <ac:spMk id="49" creationId="{32B76C4C-4049-9DBC-2A81-65A9DDD62AF5}"/>
          </ac:spMkLst>
        </pc:spChg>
        <pc:spChg chg="mod">
          <ac:chgData name="Edgard Morato" userId="1da6dde4-7cd4-47d1-b037-d62d00b7d62c" providerId="ADAL" clId="{F1B29925-097B-4953-A318-AA965D5B4B60}" dt="2024-06-05T17:05:08.517" v="7005" actId="1035"/>
          <ac:spMkLst>
            <pc:docMk/>
            <pc:sldMk cId="169107594" sldId="2147472034"/>
            <ac:spMk id="51" creationId="{E1DFD02D-D24B-45DD-B65E-4532E7CC00DC}"/>
          </ac:spMkLst>
        </pc:spChg>
        <pc:spChg chg="add mod ord">
          <ac:chgData name="Edgard Morato" userId="1da6dde4-7cd4-47d1-b037-d62d00b7d62c" providerId="ADAL" clId="{F1B29925-097B-4953-A318-AA965D5B4B60}" dt="2024-06-06T14:05:11.518" v="11710" actId="167"/>
          <ac:spMkLst>
            <pc:docMk/>
            <pc:sldMk cId="169107594" sldId="2147472034"/>
            <ac:spMk id="52" creationId="{B9305D9A-343F-825F-814F-36102FD8D155}"/>
          </ac:spMkLst>
        </pc:spChg>
        <pc:spChg chg="mod">
          <ac:chgData name="Edgard Morato" userId="1da6dde4-7cd4-47d1-b037-d62d00b7d62c" providerId="ADAL" clId="{F1B29925-097B-4953-A318-AA965D5B4B60}" dt="2024-06-07T13:17:51.792" v="14007" actId="207"/>
          <ac:spMkLst>
            <pc:docMk/>
            <pc:sldMk cId="169107594" sldId="2147472034"/>
            <ac:spMk id="53" creationId="{0C36504E-8E30-89D3-FE4A-EAE55A71DB9A}"/>
          </ac:spMkLst>
        </pc:spChg>
        <pc:spChg chg="add mod">
          <ac:chgData name="Edgard Morato" userId="1da6dde4-7cd4-47d1-b037-d62d00b7d62c" providerId="ADAL" clId="{F1B29925-097B-4953-A318-AA965D5B4B60}" dt="2024-06-06T14:20:42.197" v="11853"/>
          <ac:spMkLst>
            <pc:docMk/>
            <pc:sldMk cId="169107594" sldId="2147472034"/>
            <ac:spMk id="55" creationId="{F000A22E-205B-A0D7-202A-AFB22163A8B8}"/>
          </ac:spMkLst>
        </pc:spChg>
        <pc:spChg chg="mod">
          <ac:chgData name="Edgard Morato" userId="1da6dde4-7cd4-47d1-b037-d62d00b7d62c" providerId="ADAL" clId="{F1B29925-097B-4953-A318-AA965D5B4B60}" dt="2024-06-07T13:17:54.613" v="14008" actId="207"/>
          <ac:spMkLst>
            <pc:docMk/>
            <pc:sldMk cId="169107594" sldId="2147472034"/>
            <ac:spMk id="57" creationId="{42D36C33-99A6-707D-0ED5-1FE14C200102}"/>
          </ac:spMkLst>
        </pc:spChg>
        <pc:spChg chg="add del mod">
          <ac:chgData name="Edgard Morato" userId="1da6dde4-7cd4-47d1-b037-d62d00b7d62c" providerId="ADAL" clId="{F1B29925-097B-4953-A318-AA965D5B4B60}" dt="2024-06-07T13:22:17.995" v="14014" actId="478"/>
          <ac:spMkLst>
            <pc:docMk/>
            <pc:sldMk cId="169107594" sldId="2147472034"/>
            <ac:spMk id="59" creationId="{0D03EB4B-FA1A-C4F5-17A2-0751C328DAB8}"/>
          </ac:spMkLst>
        </pc:spChg>
        <pc:spChg chg="add del mod ord">
          <ac:chgData name="Edgard Morato" userId="1da6dde4-7cd4-47d1-b037-d62d00b7d62c" providerId="ADAL" clId="{F1B29925-097B-4953-A318-AA965D5B4B60}" dt="2024-06-06T14:29:41.497" v="12050" actId="21"/>
          <ac:spMkLst>
            <pc:docMk/>
            <pc:sldMk cId="169107594" sldId="2147472034"/>
            <ac:spMk id="59" creationId="{1DF559D3-F187-D1C5-82B9-25CC612AD0BD}"/>
          </ac:spMkLst>
        </pc:spChg>
        <pc:spChg chg="add del mod ord">
          <ac:chgData name="Edgard Morato" userId="1da6dde4-7cd4-47d1-b037-d62d00b7d62c" providerId="ADAL" clId="{F1B29925-097B-4953-A318-AA965D5B4B60}" dt="2024-06-07T13:25:59.223" v="14034" actId="478"/>
          <ac:spMkLst>
            <pc:docMk/>
            <pc:sldMk cId="169107594" sldId="2147472034"/>
            <ac:spMk id="60" creationId="{430463B7-FEA5-E801-E1EF-E9E52985C17D}"/>
          </ac:spMkLst>
        </pc:spChg>
        <pc:spChg chg="mod">
          <ac:chgData name="Edgard Morato" userId="1da6dde4-7cd4-47d1-b037-d62d00b7d62c" providerId="ADAL" clId="{F1B29925-097B-4953-A318-AA965D5B4B60}" dt="2024-06-07T13:18:00.141" v="14010" actId="207"/>
          <ac:spMkLst>
            <pc:docMk/>
            <pc:sldMk cId="169107594" sldId="2147472034"/>
            <ac:spMk id="61" creationId="{83570B61-4546-AE92-9FC5-EB3D19CE95B4}"/>
          </ac:spMkLst>
        </pc:spChg>
        <pc:spChg chg="mod">
          <ac:chgData name="Edgard Morato" userId="1da6dde4-7cd4-47d1-b037-d62d00b7d62c" providerId="ADAL" clId="{F1B29925-097B-4953-A318-AA965D5B4B60}" dt="2024-06-05T17:05:08.517" v="7005" actId="1035"/>
          <ac:spMkLst>
            <pc:docMk/>
            <pc:sldMk cId="169107594" sldId="2147472034"/>
            <ac:spMk id="63" creationId="{D0CD4BB3-AD2C-A1D5-D64D-9709F80F7C1E}"/>
          </ac:spMkLst>
        </pc:spChg>
        <pc:spChg chg="mod">
          <ac:chgData name="Edgard Morato" userId="1da6dde4-7cd4-47d1-b037-d62d00b7d62c" providerId="ADAL" clId="{F1B29925-097B-4953-A318-AA965D5B4B60}" dt="2024-06-07T13:18:03.055" v="14011" actId="207"/>
          <ac:spMkLst>
            <pc:docMk/>
            <pc:sldMk cId="169107594" sldId="2147472034"/>
            <ac:spMk id="65" creationId="{FE582D86-FF14-8866-6C3E-5E0BC3858448}"/>
          </ac:spMkLst>
        </pc:spChg>
        <pc:spChg chg="mod">
          <ac:chgData name="Edgard Morato" userId="1da6dde4-7cd4-47d1-b037-d62d00b7d62c" providerId="ADAL" clId="{F1B29925-097B-4953-A318-AA965D5B4B60}" dt="2024-06-05T17:05:08.517" v="7005" actId="1035"/>
          <ac:spMkLst>
            <pc:docMk/>
            <pc:sldMk cId="169107594" sldId="2147472034"/>
            <ac:spMk id="67" creationId="{CF3DDD49-E8F6-DF79-ACF5-6313C994BD57}"/>
          </ac:spMkLst>
        </pc:spChg>
        <pc:spChg chg="mod">
          <ac:chgData name="Edgard Morato" userId="1da6dde4-7cd4-47d1-b037-d62d00b7d62c" providerId="ADAL" clId="{F1B29925-097B-4953-A318-AA965D5B4B60}" dt="2024-06-05T17:05:08.517" v="7005" actId="1035"/>
          <ac:spMkLst>
            <pc:docMk/>
            <pc:sldMk cId="169107594" sldId="2147472034"/>
            <ac:spMk id="68" creationId="{C9BA125C-597E-7096-B122-AECADD6F6B85}"/>
          </ac:spMkLst>
        </pc:spChg>
        <pc:spChg chg="mod">
          <ac:chgData name="Edgard Morato" userId="1da6dde4-7cd4-47d1-b037-d62d00b7d62c" providerId="ADAL" clId="{F1B29925-097B-4953-A318-AA965D5B4B60}" dt="2024-06-07T13:17:42.778" v="14004" actId="207"/>
          <ac:spMkLst>
            <pc:docMk/>
            <pc:sldMk cId="169107594" sldId="2147472034"/>
            <ac:spMk id="70" creationId="{F6F9BC77-DA45-2CE0-C83F-0A9FCD464CD5}"/>
          </ac:spMkLst>
        </pc:spChg>
        <pc:spChg chg="mod">
          <ac:chgData name="Edgard Morato" userId="1da6dde4-7cd4-47d1-b037-d62d00b7d62c" providerId="ADAL" clId="{F1B29925-097B-4953-A318-AA965D5B4B60}" dt="2024-06-05T17:05:08.517" v="7005" actId="1035"/>
          <ac:spMkLst>
            <pc:docMk/>
            <pc:sldMk cId="169107594" sldId="2147472034"/>
            <ac:spMk id="72" creationId="{EFEFF8A1-218E-1235-2B3D-C0DBF83C7583}"/>
          </ac:spMkLst>
        </pc:spChg>
        <pc:spChg chg="del mod">
          <ac:chgData name="Edgard Morato" userId="1da6dde4-7cd4-47d1-b037-d62d00b7d62c" providerId="ADAL" clId="{F1B29925-097B-4953-A318-AA965D5B4B60}" dt="2024-06-06T14:20:41.115" v="11852" actId="478"/>
          <ac:spMkLst>
            <pc:docMk/>
            <pc:sldMk cId="169107594" sldId="2147472034"/>
            <ac:spMk id="73" creationId="{602A6F5C-A665-80AF-3E2E-1F86D28B016D}"/>
          </ac:spMkLst>
        </pc:spChg>
        <pc:spChg chg="mod">
          <ac:chgData name="Edgard Morato" userId="1da6dde4-7cd4-47d1-b037-d62d00b7d62c" providerId="ADAL" clId="{F1B29925-097B-4953-A318-AA965D5B4B60}" dt="2024-06-05T17:05:08.517" v="7005" actId="1035"/>
          <ac:spMkLst>
            <pc:docMk/>
            <pc:sldMk cId="169107594" sldId="2147472034"/>
            <ac:spMk id="74" creationId="{149C6CBA-37D0-3527-D166-469C2928A7E2}"/>
          </ac:spMkLst>
        </pc:spChg>
        <pc:spChg chg="mod">
          <ac:chgData name="Edgard Morato" userId="1da6dde4-7cd4-47d1-b037-d62d00b7d62c" providerId="ADAL" clId="{F1B29925-097B-4953-A318-AA965D5B4B60}" dt="2024-06-05T17:05:08.517" v="7005" actId="1035"/>
          <ac:spMkLst>
            <pc:docMk/>
            <pc:sldMk cId="169107594" sldId="2147472034"/>
            <ac:spMk id="75" creationId="{BACEAAA1-7D3E-1D43-72DA-A228E2F50979}"/>
          </ac:spMkLst>
        </pc:spChg>
        <pc:spChg chg="mod">
          <ac:chgData name="Edgard Morato" userId="1da6dde4-7cd4-47d1-b037-d62d00b7d62c" providerId="ADAL" clId="{F1B29925-097B-4953-A318-AA965D5B4B60}" dt="2024-06-07T13:17:57.303" v="14009" actId="207"/>
          <ac:spMkLst>
            <pc:docMk/>
            <pc:sldMk cId="169107594" sldId="2147472034"/>
            <ac:spMk id="77" creationId="{042AB069-75F0-B96C-736A-A129A2DD828F}"/>
          </ac:spMkLst>
        </pc:spChg>
        <pc:spChg chg="mod">
          <ac:chgData name="Edgard Morato" userId="1da6dde4-7cd4-47d1-b037-d62d00b7d62c" providerId="ADAL" clId="{F1B29925-097B-4953-A318-AA965D5B4B60}" dt="2024-06-05T17:05:08.517" v="7005" actId="1035"/>
          <ac:spMkLst>
            <pc:docMk/>
            <pc:sldMk cId="169107594" sldId="2147472034"/>
            <ac:spMk id="79" creationId="{269C627B-F694-4AF6-1AA0-ADE8A50FA402}"/>
          </ac:spMkLst>
        </pc:spChg>
        <pc:spChg chg="mod">
          <ac:chgData name="Edgard Morato" userId="1da6dde4-7cd4-47d1-b037-d62d00b7d62c" providerId="ADAL" clId="{F1B29925-097B-4953-A318-AA965D5B4B60}" dt="2024-06-07T13:42:38.678" v="14632" actId="1036"/>
          <ac:spMkLst>
            <pc:docMk/>
            <pc:sldMk cId="169107594" sldId="2147472034"/>
            <ac:spMk id="80" creationId="{D7FCD42D-F018-2712-0B3B-460B0BA6E3AD}"/>
          </ac:spMkLst>
        </pc:spChg>
        <pc:spChg chg="mod">
          <ac:chgData name="Edgard Morato" userId="1da6dde4-7cd4-47d1-b037-d62d00b7d62c" providerId="ADAL" clId="{F1B29925-097B-4953-A318-AA965D5B4B60}" dt="2024-06-07T13:22:26.560" v="14019" actId="1036"/>
          <ac:spMkLst>
            <pc:docMk/>
            <pc:sldMk cId="169107594" sldId="2147472034"/>
            <ac:spMk id="81" creationId="{31CEA114-E509-D3B4-0BA6-1E0977F43BDC}"/>
          </ac:spMkLst>
        </pc:spChg>
        <pc:spChg chg="mod">
          <ac:chgData name="Edgard Morato" userId="1da6dde4-7cd4-47d1-b037-d62d00b7d62c" providerId="ADAL" clId="{F1B29925-097B-4953-A318-AA965D5B4B60}" dt="2024-06-05T17:05:08.517" v="7005" actId="1035"/>
          <ac:spMkLst>
            <pc:docMk/>
            <pc:sldMk cId="169107594" sldId="2147472034"/>
            <ac:spMk id="82" creationId="{A9FEAC39-6398-3B5B-8756-92CE0768CA01}"/>
          </ac:spMkLst>
        </pc:spChg>
        <pc:spChg chg="mod">
          <ac:chgData name="Edgard Morato" userId="1da6dde4-7cd4-47d1-b037-d62d00b7d62c" providerId="ADAL" clId="{F1B29925-097B-4953-A318-AA965D5B4B60}" dt="2024-06-05T17:05:08.517" v="7005" actId="1035"/>
          <ac:spMkLst>
            <pc:docMk/>
            <pc:sldMk cId="169107594" sldId="2147472034"/>
            <ac:spMk id="83" creationId="{DE7CD7A4-07F0-0E83-06D2-AAA145412822}"/>
          </ac:spMkLst>
        </pc:spChg>
        <pc:spChg chg="mod">
          <ac:chgData name="Edgard Morato" userId="1da6dde4-7cd4-47d1-b037-d62d00b7d62c" providerId="ADAL" clId="{F1B29925-097B-4953-A318-AA965D5B4B60}" dt="2024-06-05T17:05:08.517" v="7005" actId="1035"/>
          <ac:spMkLst>
            <pc:docMk/>
            <pc:sldMk cId="169107594" sldId="2147472034"/>
            <ac:spMk id="84" creationId="{15C4781F-F3E8-CDBE-98F5-F5CF8EC38F48}"/>
          </ac:spMkLst>
        </pc:spChg>
        <pc:spChg chg="mod">
          <ac:chgData name="Edgard Morato" userId="1da6dde4-7cd4-47d1-b037-d62d00b7d62c" providerId="ADAL" clId="{F1B29925-097B-4953-A318-AA965D5B4B60}" dt="2024-06-05T17:05:14.791" v="7018" actId="1035"/>
          <ac:spMkLst>
            <pc:docMk/>
            <pc:sldMk cId="169107594" sldId="2147472034"/>
            <ac:spMk id="86" creationId="{B43B52FC-EFDD-CF07-DCAB-0AE39DB70A63}"/>
          </ac:spMkLst>
        </pc:spChg>
        <pc:spChg chg="mod">
          <ac:chgData name="Edgard Morato" userId="1da6dde4-7cd4-47d1-b037-d62d00b7d62c" providerId="ADAL" clId="{F1B29925-097B-4953-A318-AA965D5B4B60}" dt="2024-06-05T17:05:14.791" v="7018" actId="1035"/>
          <ac:spMkLst>
            <pc:docMk/>
            <pc:sldMk cId="169107594" sldId="2147472034"/>
            <ac:spMk id="87" creationId="{07F9AE8D-29C9-A1F4-FFE6-A0D50DBE2C28}"/>
          </ac:spMkLst>
        </pc:spChg>
        <pc:spChg chg="mod">
          <ac:chgData name="Edgard Morato" userId="1da6dde4-7cd4-47d1-b037-d62d00b7d62c" providerId="ADAL" clId="{F1B29925-097B-4953-A318-AA965D5B4B60}" dt="2024-06-05T17:05:14.791" v="7018" actId="1035"/>
          <ac:spMkLst>
            <pc:docMk/>
            <pc:sldMk cId="169107594" sldId="2147472034"/>
            <ac:spMk id="94" creationId="{C9C9B35A-DE00-D7EC-A6E6-E62CC2EF532B}"/>
          </ac:spMkLst>
        </pc:spChg>
        <pc:spChg chg="mod">
          <ac:chgData name="Edgard Morato" userId="1da6dde4-7cd4-47d1-b037-d62d00b7d62c" providerId="ADAL" clId="{F1B29925-097B-4953-A318-AA965D5B4B60}" dt="2024-06-05T17:05:14.791" v="7018" actId="1035"/>
          <ac:spMkLst>
            <pc:docMk/>
            <pc:sldMk cId="169107594" sldId="2147472034"/>
            <ac:spMk id="104" creationId="{23D803B1-1EAF-903A-3F3D-FAF9A940349D}"/>
          </ac:spMkLst>
        </pc:spChg>
        <pc:spChg chg="mod">
          <ac:chgData name="Edgard Morato" userId="1da6dde4-7cd4-47d1-b037-d62d00b7d62c" providerId="ADAL" clId="{F1B29925-097B-4953-A318-AA965D5B4B60}" dt="2024-06-05T17:05:08.517" v="7005" actId="1035"/>
          <ac:spMkLst>
            <pc:docMk/>
            <pc:sldMk cId="169107594" sldId="2147472034"/>
            <ac:spMk id="109" creationId="{41B29525-4269-3D97-75C6-B3EFD72FA86C}"/>
          </ac:spMkLst>
        </pc:spChg>
        <pc:spChg chg="mod">
          <ac:chgData name="Edgard Morato" userId="1da6dde4-7cd4-47d1-b037-d62d00b7d62c" providerId="ADAL" clId="{F1B29925-097B-4953-A318-AA965D5B4B60}" dt="2024-06-05T17:05:14.791" v="7018" actId="1035"/>
          <ac:spMkLst>
            <pc:docMk/>
            <pc:sldMk cId="169107594" sldId="2147472034"/>
            <ac:spMk id="116" creationId="{42FF733E-A629-F682-78FE-CC0AD87A69BA}"/>
          </ac:spMkLst>
        </pc:spChg>
        <pc:spChg chg="mod">
          <ac:chgData name="Edgard Morato" userId="1da6dde4-7cd4-47d1-b037-d62d00b7d62c" providerId="ADAL" clId="{F1B29925-097B-4953-A318-AA965D5B4B60}" dt="2024-06-05T17:05:14.791" v="7018" actId="1035"/>
          <ac:spMkLst>
            <pc:docMk/>
            <pc:sldMk cId="169107594" sldId="2147472034"/>
            <ac:spMk id="118" creationId="{E587AC4A-6143-D91D-D65A-E71A1144B582}"/>
          </ac:spMkLst>
        </pc:spChg>
        <pc:spChg chg="mod">
          <ac:chgData name="Edgard Morato" userId="1da6dde4-7cd4-47d1-b037-d62d00b7d62c" providerId="ADAL" clId="{F1B29925-097B-4953-A318-AA965D5B4B60}" dt="2024-06-05T17:05:08.517" v="7005" actId="1035"/>
          <ac:spMkLst>
            <pc:docMk/>
            <pc:sldMk cId="169107594" sldId="2147472034"/>
            <ac:spMk id="119" creationId="{AD9E1FE3-A099-3FC8-3A9D-9183393F22F0}"/>
          </ac:spMkLst>
        </pc:spChg>
        <pc:spChg chg="mod">
          <ac:chgData name="Edgard Morato" userId="1da6dde4-7cd4-47d1-b037-d62d00b7d62c" providerId="ADAL" clId="{F1B29925-097B-4953-A318-AA965D5B4B60}" dt="2024-06-06T13:47:17.840" v="10851" actId="207"/>
          <ac:spMkLst>
            <pc:docMk/>
            <pc:sldMk cId="169107594" sldId="2147472034"/>
            <ac:spMk id="122" creationId="{0E187C8D-6539-7DFB-5DA9-F33A1DA9F539}"/>
          </ac:spMkLst>
        </pc:spChg>
        <pc:spChg chg="mod">
          <ac:chgData name="Edgard Morato" userId="1da6dde4-7cd4-47d1-b037-d62d00b7d62c" providerId="ADAL" clId="{F1B29925-097B-4953-A318-AA965D5B4B60}" dt="2024-06-05T17:05:14.791" v="7018" actId="1035"/>
          <ac:spMkLst>
            <pc:docMk/>
            <pc:sldMk cId="169107594" sldId="2147472034"/>
            <ac:spMk id="124" creationId="{35FBDC6E-A583-C216-AC9A-89E588ACE69D}"/>
          </ac:spMkLst>
        </pc:spChg>
        <pc:spChg chg="mod">
          <ac:chgData name="Edgard Morato" userId="1da6dde4-7cd4-47d1-b037-d62d00b7d62c" providerId="ADAL" clId="{F1B29925-097B-4953-A318-AA965D5B4B60}" dt="2024-06-07T13:42:38.678" v="14632" actId="1036"/>
          <ac:spMkLst>
            <pc:docMk/>
            <pc:sldMk cId="169107594" sldId="2147472034"/>
            <ac:spMk id="125" creationId="{A0E4927C-4FA9-E887-2E90-05DA2214EE97}"/>
          </ac:spMkLst>
        </pc:spChg>
        <pc:spChg chg="mod">
          <ac:chgData name="Edgard Morato" userId="1da6dde4-7cd4-47d1-b037-d62d00b7d62c" providerId="ADAL" clId="{F1B29925-097B-4953-A318-AA965D5B4B60}" dt="2024-06-05T17:05:08.517" v="7005" actId="1035"/>
          <ac:spMkLst>
            <pc:docMk/>
            <pc:sldMk cId="169107594" sldId="2147472034"/>
            <ac:spMk id="126" creationId="{EE331DC9-D0F2-9D5A-A163-5BA3AAF3657F}"/>
          </ac:spMkLst>
        </pc:spChg>
        <pc:spChg chg="mod">
          <ac:chgData name="Edgard Morato" userId="1da6dde4-7cd4-47d1-b037-d62d00b7d62c" providerId="ADAL" clId="{F1B29925-097B-4953-A318-AA965D5B4B60}" dt="2024-06-07T13:42:52.052" v="14633" actId="552"/>
          <ac:spMkLst>
            <pc:docMk/>
            <pc:sldMk cId="169107594" sldId="2147472034"/>
            <ac:spMk id="127" creationId="{FEDE42D5-8404-724A-DE20-829455B91824}"/>
          </ac:spMkLst>
        </pc:spChg>
        <pc:spChg chg="mod">
          <ac:chgData name="Edgard Morato" userId="1da6dde4-7cd4-47d1-b037-d62d00b7d62c" providerId="ADAL" clId="{F1B29925-097B-4953-A318-AA965D5B4B60}" dt="2024-06-07T13:42:52.052" v="14633" actId="552"/>
          <ac:spMkLst>
            <pc:docMk/>
            <pc:sldMk cId="169107594" sldId="2147472034"/>
            <ac:spMk id="128" creationId="{0977F3F0-CE98-2F37-B491-2E176A48DC93}"/>
          </ac:spMkLst>
        </pc:spChg>
        <pc:spChg chg="mod">
          <ac:chgData name="Edgard Morato" userId="1da6dde4-7cd4-47d1-b037-d62d00b7d62c" providerId="ADAL" clId="{F1B29925-097B-4953-A318-AA965D5B4B60}" dt="2024-06-07T13:42:38.678" v="14632" actId="1036"/>
          <ac:spMkLst>
            <pc:docMk/>
            <pc:sldMk cId="169107594" sldId="2147472034"/>
            <ac:spMk id="129" creationId="{A3EF8D7E-77C9-9201-6C13-74F493982F20}"/>
          </ac:spMkLst>
        </pc:spChg>
        <pc:grpChg chg="mod">
          <ac:chgData name="Edgard Morato" userId="1da6dde4-7cd4-47d1-b037-d62d00b7d62c" providerId="ADAL" clId="{F1B29925-097B-4953-A318-AA965D5B4B60}" dt="2024-06-05T17:05:08.517" v="7005" actId="1035"/>
          <ac:grpSpMkLst>
            <pc:docMk/>
            <pc:sldMk cId="169107594" sldId="2147472034"/>
            <ac:grpSpMk id="11" creationId="{0F8E1A00-AD57-45E5-4A8D-302F7C3326C0}"/>
          </ac:grpSpMkLst>
        </pc:grpChg>
        <pc:grpChg chg="mod">
          <ac:chgData name="Edgard Morato" userId="1da6dde4-7cd4-47d1-b037-d62d00b7d62c" providerId="ADAL" clId="{F1B29925-097B-4953-A318-AA965D5B4B60}" dt="2024-06-05T17:05:08.517" v="7005" actId="1035"/>
          <ac:grpSpMkLst>
            <pc:docMk/>
            <pc:sldMk cId="169107594" sldId="2147472034"/>
            <ac:grpSpMk id="12" creationId="{C867C036-B2EA-DB48-12DA-21A5E2C5D0AC}"/>
          </ac:grpSpMkLst>
        </pc:grpChg>
        <pc:grpChg chg="mod">
          <ac:chgData name="Edgard Morato" userId="1da6dde4-7cd4-47d1-b037-d62d00b7d62c" providerId="ADAL" clId="{F1B29925-097B-4953-A318-AA965D5B4B60}" dt="2024-06-05T17:05:08.517" v="7005" actId="1035"/>
          <ac:grpSpMkLst>
            <pc:docMk/>
            <pc:sldMk cId="169107594" sldId="2147472034"/>
            <ac:grpSpMk id="13" creationId="{C9F248BB-ACB8-64FE-112F-627DDEC8E996}"/>
          </ac:grpSpMkLst>
        </pc:grpChg>
        <pc:grpChg chg="mod">
          <ac:chgData name="Edgard Morato" userId="1da6dde4-7cd4-47d1-b037-d62d00b7d62c" providerId="ADAL" clId="{F1B29925-097B-4953-A318-AA965D5B4B60}" dt="2024-06-05T17:05:08.517" v="7005" actId="1035"/>
          <ac:grpSpMkLst>
            <pc:docMk/>
            <pc:sldMk cId="169107594" sldId="2147472034"/>
            <ac:grpSpMk id="14" creationId="{4AC7D31F-4F0E-119A-812C-0A43A05869E5}"/>
          </ac:grpSpMkLst>
        </pc:grpChg>
        <pc:grpChg chg="mod">
          <ac:chgData name="Edgard Morato" userId="1da6dde4-7cd4-47d1-b037-d62d00b7d62c" providerId="ADAL" clId="{F1B29925-097B-4953-A318-AA965D5B4B60}" dt="2024-06-05T17:05:08.517" v="7005" actId="1035"/>
          <ac:grpSpMkLst>
            <pc:docMk/>
            <pc:sldMk cId="169107594" sldId="2147472034"/>
            <ac:grpSpMk id="15" creationId="{1EA09BF2-5AAD-2AA0-2E65-1FCB5D14DFAD}"/>
          </ac:grpSpMkLst>
        </pc:grpChg>
        <pc:grpChg chg="mod">
          <ac:chgData name="Edgard Morato" userId="1da6dde4-7cd4-47d1-b037-d62d00b7d62c" providerId="ADAL" clId="{F1B29925-097B-4953-A318-AA965D5B4B60}" dt="2024-06-05T17:05:08.517" v="7005" actId="1035"/>
          <ac:grpSpMkLst>
            <pc:docMk/>
            <pc:sldMk cId="169107594" sldId="2147472034"/>
            <ac:grpSpMk id="16" creationId="{F76D85ED-6D25-7D7F-538C-EF4C71C068B0}"/>
          </ac:grpSpMkLst>
        </pc:grpChg>
        <pc:grpChg chg="mod">
          <ac:chgData name="Edgard Morato" userId="1da6dde4-7cd4-47d1-b037-d62d00b7d62c" providerId="ADAL" clId="{F1B29925-097B-4953-A318-AA965D5B4B60}" dt="2024-06-05T17:05:08.517" v="7005" actId="1035"/>
          <ac:grpSpMkLst>
            <pc:docMk/>
            <pc:sldMk cId="169107594" sldId="2147472034"/>
            <ac:grpSpMk id="17" creationId="{5144F560-B308-75B1-F401-4EA31CC1D200}"/>
          </ac:grpSpMkLst>
        </pc:grpChg>
        <pc:grpChg chg="mod">
          <ac:chgData name="Edgard Morato" userId="1da6dde4-7cd4-47d1-b037-d62d00b7d62c" providerId="ADAL" clId="{F1B29925-097B-4953-A318-AA965D5B4B60}" dt="2024-06-05T17:05:08.517" v="7005" actId="1035"/>
          <ac:grpSpMkLst>
            <pc:docMk/>
            <pc:sldMk cId="169107594" sldId="2147472034"/>
            <ac:grpSpMk id="18" creationId="{140E1EB4-E683-FC23-5CA9-78180580FB23}"/>
          </ac:grpSpMkLst>
        </pc:grpChg>
        <pc:grpChg chg="mod">
          <ac:chgData name="Edgard Morato" userId="1da6dde4-7cd4-47d1-b037-d62d00b7d62c" providerId="ADAL" clId="{F1B29925-097B-4953-A318-AA965D5B4B60}" dt="2024-06-05T17:05:08.517" v="7005" actId="1035"/>
          <ac:grpSpMkLst>
            <pc:docMk/>
            <pc:sldMk cId="169107594" sldId="2147472034"/>
            <ac:grpSpMk id="19" creationId="{4B5CD7CB-6F03-ECDE-61E4-5564F9AA0177}"/>
          </ac:grpSpMkLst>
        </pc:grpChg>
        <pc:grpChg chg="mod">
          <ac:chgData name="Edgard Morato" userId="1da6dde4-7cd4-47d1-b037-d62d00b7d62c" providerId="ADAL" clId="{F1B29925-097B-4953-A318-AA965D5B4B60}" dt="2024-06-05T17:05:08.517" v="7005" actId="1035"/>
          <ac:grpSpMkLst>
            <pc:docMk/>
            <pc:sldMk cId="169107594" sldId="2147472034"/>
            <ac:grpSpMk id="20" creationId="{2554ED13-5822-E112-3364-37C6A1D174B1}"/>
          </ac:grpSpMkLst>
        </pc:grpChg>
        <pc:grpChg chg="mod">
          <ac:chgData name="Edgard Morato" userId="1da6dde4-7cd4-47d1-b037-d62d00b7d62c" providerId="ADAL" clId="{F1B29925-097B-4953-A318-AA965D5B4B60}" dt="2024-06-05T17:05:08.517" v="7005" actId="1035"/>
          <ac:grpSpMkLst>
            <pc:docMk/>
            <pc:sldMk cId="169107594" sldId="2147472034"/>
            <ac:grpSpMk id="21" creationId="{292D894D-6D0E-124D-545A-40DA738BB5F4}"/>
          </ac:grpSpMkLst>
        </pc:grpChg>
        <pc:grpChg chg="mod">
          <ac:chgData name="Edgard Morato" userId="1da6dde4-7cd4-47d1-b037-d62d00b7d62c" providerId="ADAL" clId="{F1B29925-097B-4953-A318-AA965D5B4B60}" dt="2024-06-05T17:05:08.517" v="7005" actId="1035"/>
          <ac:grpSpMkLst>
            <pc:docMk/>
            <pc:sldMk cId="169107594" sldId="2147472034"/>
            <ac:grpSpMk id="22" creationId="{7DB02537-7D6A-A4B0-66B0-67922F8EC343}"/>
          </ac:grpSpMkLst>
        </pc:grpChg>
        <pc:grpChg chg="mod">
          <ac:chgData name="Edgard Morato" userId="1da6dde4-7cd4-47d1-b037-d62d00b7d62c" providerId="ADAL" clId="{F1B29925-097B-4953-A318-AA965D5B4B60}" dt="2024-06-05T17:05:08.517" v="7005" actId="1035"/>
          <ac:grpSpMkLst>
            <pc:docMk/>
            <pc:sldMk cId="169107594" sldId="2147472034"/>
            <ac:grpSpMk id="23" creationId="{E81EA8F5-2233-6624-28AD-2C354648D677}"/>
          </ac:grpSpMkLst>
        </pc:grpChg>
        <pc:grpChg chg="mod">
          <ac:chgData name="Edgard Morato" userId="1da6dde4-7cd4-47d1-b037-d62d00b7d62c" providerId="ADAL" clId="{F1B29925-097B-4953-A318-AA965D5B4B60}" dt="2024-06-05T17:05:08.517" v="7005" actId="1035"/>
          <ac:grpSpMkLst>
            <pc:docMk/>
            <pc:sldMk cId="169107594" sldId="2147472034"/>
            <ac:grpSpMk id="24" creationId="{353BB180-B205-B722-5C42-CFEE2121E1A5}"/>
          </ac:grpSpMkLst>
        </pc:grpChg>
        <pc:grpChg chg="mod">
          <ac:chgData name="Edgard Morato" userId="1da6dde4-7cd4-47d1-b037-d62d00b7d62c" providerId="ADAL" clId="{F1B29925-097B-4953-A318-AA965D5B4B60}" dt="2024-06-05T17:05:08.517" v="7005" actId="1035"/>
          <ac:grpSpMkLst>
            <pc:docMk/>
            <pc:sldMk cId="169107594" sldId="2147472034"/>
            <ac:grpSpMk id="25" creationId="{86BFA377-6F57-5CE5-2EC6-BB95AE5823AE}"/>
          </ac:grpSpMkLst>
        </pc:grpChg>
        <pc:graphicFrameChg chg="add del mod">
          <ac:chgData name="Edgard Morato" userId="1da6dde4-7cd4-47d1-b037-d62d00b7d62c" providerId="ADAL" clId="{F1B29925-097B-4953-A318-AA965D5B4B60}" dt="2024-06-06T14:29:38.608" v="12049" actId="167"/>
          <ac:graphicFrameMkLst>
            <pc:docMk/>
            <pc:sldMk cId="169107594" sldId="2147472034"/>
            <ac:graphicFrameMk id="30" creationId="{48764E80-958F-0962-51CA-069E5C7A00F4}"/>
          </ac:graphicFrameMkLst>
        </pc:graphicFrameChg>
        <pc:picChg chg="add mod">
          <ac:chgData name="Edgard Morato" userId="1da6dde4-7cd4-47d1-b037-d62d00b7d62c" providerId="ADAL" clId="{F1B29925-097B-4953-A318-AA965D5B4B60}" dt="2024-06-05T17:16:21.066" v="7504" actId="1036"/>
          <ac:picMkLst>
            <pc:docMk/>
            <pc:sldMk cId="169107594" sldId="2147472034"/>
            <ac:picMk id="4" creationId="{A409F59E-8C49-3108-2104-087C0D0D1984}"/>
          </ac:picMkLst>
        </pc:picChg>
        <pc:picChg chg="del mod">
          <ac:chgData name="Edgard Morato" userId="1da6dde4-7cd4-47d1-b037-d62d00b7d62c" providerId="ADAL" clId="{F1B29925-097B-4953-A318-AA965D5B4B60}" dt="2024-06-05T17:11:20.203" v="7230" actId="478"/>
          <ac:picMkLst>
            <pc:docMk/>
            <pc:sldMk cId="169107594" sldId="2147472034"/>
            <ac:picMk id="8" creationId="{788F128C-10AE-3B67-DEA7-859971C6DC55}"/>
          </ac:picMkLst>
        </pc:picChg>
        <pc:picChg chg="add mod">
          <ac:chgData name="Edgard Morato" userId="1da6dde4-7cd4-47d1-b037-d62d00b7d62c" providerId="ADAL" clId="{F1B29925-097B-4953-A318-AA965D5B4B60}" dt="2024-06-06T14:20:42.197" v="11853"/>
          <ac:picMkLst>
            <pc:docMk/>
            <pc:sldMk cId="169107594" sldId="2147472034"/>
            <ac:picMk id="56" creationId="{54CDC068-F9B0-8B80-7EA2-F6E71A306EF2}"/>
          </ac:picMkLst>
        </pc:picChg>
        <pc:picChg chg="del mod">
          <ac:chgData name="Edgard Morato" userId="1da6dde4-7cd4-47d1-b037-d62d00b7d62c" providerId="ADAL" clId="{F1B29925-097B-4953-A318-AA965D5B4B60}" dt="2024-06-06T14:20:41.115" v="11852" actId="478"/>
          <ac:picMkLst>
            <pc:docMk/>
            <pc:sldMk cId="169107594" sldId="2147472034"/>
            <ac:picMk id="130" creationId="{A86BF7C0-4133-2EDE-A49B-E8CDEA897D49}"/>
          </ac:picMkLst>
        </pc:picChg>
        <pc:cxnChg chg="add mod">
          <ac:chgData name="Edgard Morato" userId="1da6dde4-7cd4-47d1-b037-d62d00b7d62c" providerId="ADAL" clId="{F1B29925-097B-4953-A318-AA965D5B4B60}" dt="2024-06-06T13:47:23.242" v="10853" actId="1036"/>
          <ac:cxnSpMkLst>
            <pc:docMk/>
            <pc:sldMk cId="169107594" sldId="2147472034"/>
            <ac:cxnSpMk id="10" creationId="{D91873E1-BF36-C027-65A4-B223414C1968}"/>
          </ac:cxnSpMkLst>
        </pc:cxnChg>
        <pc:cxnChg chg="add mod">
          <ac:chgData name="Edgard Morato" userId="1da6dde4-7cd4-47d1-b037-d62d00b7d62c" providerId="ADAL" clId="{F1B29925-097B-4953-A318-AA965D5B4B60}" dt="2024-06-06T13:47:23.242" v="10853" actId="1036"/>
          <ac:cxnSpMkLst>
            <pc:docMk/>
            <pc:sldMk cId="169107594" sldId="2147472034"/>
            <ac:cxnSpMk id="27" creationId="{23FFA675-7E16-8A12-80B3-430D52360755}"/>
          </ac:cxnSpMkLst>
        </pc:cxnChg>
        <pc:cxnChg chg="add mod">
          <ac:chgData name="Edgard Morato" userId="1da6dde4-7cd4-47d1-b037-d62d00b7d62c" providerId="ADAL" clId="{F1B29925-097B-4953-A318-AA965D5B4B60}" dt="2024-06-07T13:48:31.024" v="14757" actId="1037"/>
          <ac:cxnSpMkLst>
            <pc:docMk/>
            <pc:sldMk cId="169107594" sldId="2147472034"/>
            <ac:cxnSpMk id="64" creationId="{FCCFB501-6906-F074-9A38-61ED462798D1}"/>
          </ac:cxnSpMkLst>
        </pc:cxnChg>
        <pc:cxnChg chg="add mod">
          <ac:chgData name="Edgard Morato" userId="1da6dde4-7cd4-47d1-b037-d62d00b7d62c" providerId="ADAL" clId="{F1B29925-097B-4953-A318-AA965D5B4B60}" dt="2024-06-07T13:48:28.042" v="14755" actId="14100"/>
          <ac:cxnSpMkLst>
            <pc:docMk/>
            <pc:sldMk cId="169107594" sldId="2147472034"/>
            <ac:cxnSpMk id="73" creationId="{BB4314C0-F2C4-E0B2-9959-FF9A78CF7CA7}"/>
          </ac:cxnSpMkLst>
        </pc:cxnChg>
        <pc:cxnChg chg="add mod">
          <ac:chgData name="Edgard Morato" userId="1da6dde4-7cd4-47d1-b037-d62d00b7d62c" providerId="ADAL" clId="{F1B29925-097B-4953-A318-AA965D5B4B60}" dt="2024-06-07T13:48:21.633" v="14750" actId="1038"/>
          <ac:cxnSpMkLst>
            <pc:docMk/>
            <pc:sldMk cId="169107594" sldId="2147472034"/>
            <ac:cxnSpMk id="76" creationId="{B1D25B02-A1D7-5C82-C254-5C0920BC71AE}"/>
          </ac:cxnSpMkLst>
        </pc:cxnChg>
      </pc:sldChg>
      <pc:sldChg chg="addSp delSp modSp mod">
        <pc:chgData name="Edgard Morato" userId="1da6dde4-7cd4-47d1-b037-d62d00b7d62c" providerId="ADAL" clId="{F1B29925-097B-4953-A318-AA965D5B4B60}" dt="2024-06-07T14:50:41.975" v="15581"/>
        <pc:sldMkLst>
          <pc:docMk/>
          <pc:sldMk cId="1872459422" sldId="2147472035"/>
        </pc:sldMkLst>
        <pc:spChg chg="add mod">
          <ac:chgData name="Edgard Morato" userId="1da6dde4-7cd4-47d1-b037-d62d00b7d62c" providerId="ADAL" clId="{F1B29925-097B-4953-A318-AA965D5B4B60}" dt="2024-06-05T20:22:00.197" v="9259"/>
          <ac:spMkLst>
            <pc:docMk/>
            <pc:sldMk cId="1872459422" sldId="2147472035"/>
            <ac:spMk id="4" creationId="{6596A7FD-6064-7121-8E7A-76A3D4AA608D}"/>
          </ac:spMkLst>
        </pc:spChg>
        <pc:spChg chg="add del mod">
          <ac:chgData name="Edgard Morato" userId="1da6dde4-7cd4-47d1-b037-d62d00b7d62c" providerId="ADAL" clId="{F1B29925-097B-4953-A318-AA965D5B4B60}" dt="2024-06-05T17:17:44.936" v="7537" actId="21"/>
          <ac:spMkLst>
            <pc:docMk/>
            <pc:sldMk cId="1872459422" sldId="2147472035"/>
            <ac:spMk id="4" creationId="{CFEA95E4-F100-98DB-3C32-B5703BEEC11E}"/>
          </ac:spMkLst>
        </pc:spChg>
        <pc:spChg chg="add del mod">
          <ac:chgData name="Edgard Morato" userId="1da6dde4-7cd4-47d1-b037-d62d00b7d62c" providerId="ADAL" clId="{F1B29925-097B-4953-A318-AA965D5B4B60}" dt="2024-06-07T13:37:57.472" v="14359" actId="21"/>
          <ac:spMkLst>
            <pc:docMk/>
            <pc:sldMk cId="1872459422" sldId="2147472035"/>
            <ac:spMk id="5" creationId="{0D8A6296-1D82-9B60-674B-DCCD043E5DD0}"/>
          </ac:spMkLst>
        </pc:spChg>
        <pc:spChg chg="del">
          <ac:chgData name="Edgard Morato" userId="1da6dde4-7cd4-47d1-b037-d62d00b7d62c" providerId="ADAL" clId="{F1B29925-097B-4953-A318-AA965D5B4B60}" dt="2024-06-06T14:05:17.706" v="11711" actId="478"/>
          <ac:spMkLst>
            <pc:docMk/>
            <pc:sldMk cId="1872459422" sldId="2147472035"/>
            <ac:spMk id="5" creationId="{D0525A60-A189-0140-B45A-CB0BDBEEF6E8}"/>
          </ac:spMkLst>
        </pc:spChg>
        <pc:spChg chg="add mod">
          <ac:chgData name="Edgard Morato" userId="1da6dde4-7cd4-47d1-b037-d62d00b7d62c" providerId="ADAL" clId="{F1B29925-097B-4953-A318-AA965D5B4B60}" dt="2024-06-05T20:22:00.197" v="9259"/>
          <ac:spMkLst>
            <pc:docMk/>
            <pc:sldMk cId="1872459422" sldId="2147472035"/>
            <ac:spMk id="8" creationId="{8B587F87-5EBD-14A7-A100-78AF3E0C6090}"/>
          </ac:spMkLst>
        </pc:spChg>
        <pc:spChg chg="add del mod">
          <ac:chgData name="Edgard Morato" userId="1da6dde4-7cd4-47d1-b037-d62d00b7d62c" providerId="ADAL" clId="{F1B29925-097B-4953-A318-AA965D5B4B60}" dt="2024-06-06T14:20:46.290" v="11854" actId="478"/>
          <ac:spMkLst>
            <pc:docMk/>
            <pc:sldMk cId="1872459422" sldId="2147472035"/>
            <ac:spMk id="10" creationId="{4007EE2B-DB7E-29D1-A4AA-E9C08811BA78}"/>
          </ac:spMkLst>
        </pc:spChg>
        <pc:spChg chg="add del mod">
          <ac:chgData name="Edgard Morato" userId="1da6dde4-7cd4-47d1-b037-d62d00b7d62c" providerId="ADAL" clId="{F1B29925-097B-4953-A318-AA965D5B4B60}" dt="2024-06-07T14:50:20.192" v="15576" actId="21"/>
          <ac:spMkLst>
            <pc:docMk/>
            <pc:sldMk cId="1872459422" sldId="2147472035"/>
            <ac:spMk id="10" creationId="{D4025695-2E55-0CE0-72DB-8AA537967AB2}"/>
          </ac:spMkLst>
        </pc:spChg>
        <pc:spChg chg="mod">
          <ac:chgData name="Edgard Morato" userId="1da6dde4-7cd4-47d1-b037-d62d00b7d62c" providerId="ADAL" clId="{F1B29925-097B-4953-A318-AA965D5B4B60}" dt="2024-06-07T13:26:09.717" v="14037" actId="1037"/>
          <ac:spMkLst>
            <pc:docMk/>
            <pc:sldMk cId="1872459422" sldId="2147472035"/>
            <ac:spMk id="11" creationId="{63B60203-D83B-A61B-5925-37CEB9EBB9C6}"/>
          </ac:spMkLst>
        </pc:spChg>
        <pc:spChg chg="mod">
          <ac:chgData name="Edgard Morato" userId="1da6dde4-7cd4-47d1-b037-d62d00b7d62c" providerId="ADAL" clId="{F1B29925-097B-4953-A318-AA965D5B4B60}" dt="2024-06-06T14:30:09.473" v="12070" actId="167"/>
          <ac:spMkLst>
            <pc:docMk/>
            <pc:sldMk cId="1872459422" sldId="2147472035"/>
            <ac:spMk id="13" creationId="{0F37D26F-6B3B-F6BF-D313-7625F9830A62}"/>
          </ac:spMkLst>
        </pc:spChg>
        <pc:spChg chg="add mod">
          <ac:chgData name="Edgard Morato" userId="1da6dde4-7cd4-47d1-b037-d62d00b7d62c" providerId="ADAL" clId="{F1B29925-097B-4953-A318-AA965D5B4B60}" dt="2024-06-07T14:43:11.587" v="15304" actId="1036"/>
          <ac:spMkLst>
            <pc:docMk/>
            <pc:sldMk cId="1872459422" sldId="2147472035"/>
            <ac:spMk id="27" creationId="{7F55C9A8-0C7A-B7F7-FC13-922609BBD7D9}"/>
          </ac:spMkLst>
        </pc:spChg>
        <pc:spChg chg="add del mod">
          <ac:chgData name="Edgard Morato" userId="1da6dde4-7cd4-47d1-b037-d62d00b7d62c" providerId="ADAL" clId="{F1B29925-097B-4953-A318-AA965D5B4B60}" dt="2024-06-06T13:08:53.933" v="10009" actId="22"/>
          <ac:spMkLst>
            <pc:docMk/>
            <pc:sldMk cId="1872459422" sldId="2147472035"/>
            <ac:spMk id="33" creationId="{5E7A5481-1BF0-45C3-B4EA-5707B54C89AA}"/>
          </ac:spMkLst>
        </pc:spChg>
        <pc:spChg chg="add mod">
          <ac:chgData name="Edgard Morato" userId="1da6dde4-7cd4-47d1-b037-d62d00b7d62c" providerId="ADAL" clId="{F1B29925-097B-4953-A318-AA965D5B4B60}" dt="2024-06-07T14:41:53.408" v="15220" actId="1036"/>
          <ac:spMkLst>
            <pc:docMk/>
            <pc:sldMk cId="1872459422" sldId="2147472035"/>
            <ac:spMk id="33" creationId="{DF27CCED-27F6-5747-D87E-C2A10AE8764D}"/>
          </ac:spMkLst>
        </pc:spChg>
        <pc:spChg chg="add mod">
          <ac:chgData name="Edgard Morato" userId="1da6dde4-7cd4-47d1-b037-d62d00b7d62c" providerId="ADAL" clId="{F1B29925-097B-4953-A318-AA965D5B4B60}" dt="2024-06-07T14:41:53.408" v="15220" actId="1036"/>
          <ac:spMkLst>
            <pc:docMk/>
            <pc:sldMk cId="1872459422" sldId="2147472035"/>
            <ac:spMk id="34" creationId="{7CCD9413-717E-3AD3-7E5E-CAB99ADA1CB2}"/>
          </ac:spMkLst>
        </pc:spChg>
        <pc:spChg chg="mod">
          <ac:chgData name="Edgard Morato" userId="1da6dde4-7cd4-47d1-b037-d62d00b7d62c" providerId="ADAL" clId="{F1B29925-097B-4953-A318-AA965D5B4B60}" dt="2024-06-05T17:16:36.705" v="7526" actId="1035"/>
          <ac:spMkLst>
            <pc:docMk/>
            <pc:sldMk cId="1872459422" sldId="2147472035"/>
            <ac:spMk id="35" creationId="{C54FF7D3-B514-4475-99CA-87D61BB17865}"/>
          </ac:spMkLst>
        </pc:spChg>
        <pc:spChg chg="mod">
          <ac:chgData name="Edgard Morato" userId="1da6dde4-7cd4-47d1-b037-d62d00b7d62c" providerId="ADAL" clId="{F1B29925-097B-4953-A318-AA965D5B4B60}" dt="2024-06-05T17:16:36.705" v="7526" actId="1035"/>
          <ac:spMkLst>
            <pc:docMk/>
            <pc:sldMk cId="1872459422" sldId="2147472035"/>
            <ac:spMk id="36" creationId="{182BAF39-153C-9231-5EED-791B2A7B7219}"/>
          </ac:spMkLst>
        </pc:spChg>
        <pc:spChg chg="mod">
          <ac:chgData name="Edgard Morato" userId="1da6dde4-7cd4-47d1-b037-d62d00b7d62c" providerId="ADAL" clId="{F1B29925-097B-4953-A318-AA965D5B4B60}" dt="2024-06-05T17:16:36.705" v="7526" actId="1035"/>
          <ac:spMkLst>
            <pc:docMk/>
            <pc:sldMk cId="1872459422" sldId="2147472035"/>
            <ac:spMk id="37" creationId="{D33AD759-F88B-C1E1-3F28-154872DF85F1}"/>
          </ac:spMkLst>
        </pc:spChg>
        <pc:spChg chg="mod">
          <ac:chgData name="Edgard Morato" userId="1da6dde4-7cd4-47d1-b037-d62d00b7d62c" providerId="ADAL" clId="{F1B29925-097B-4953-A318-AA965D5B4B60}" dt="2024-06-05T17:16:36.705" v="7526" actId="1035"/>
          <ac:spMkLst>
            <pc:docMk/>
            <pc:sldMk cId="1872459422" sldId="2147472035"/>
            <ac:spMk id="38" creationId="{59CF7179-FD5E-8C93-A84E-5B23C2B2A1E6}"/>
          </ac:spMkLst>
        </pc:spChg>
        <pc:spChg chg="mod">
          <ac:chgData name="Edgard Morato" userId="1da6dde4-7cd4-47d1-b037-d62d00b7d62c" providerId="ADAL" clId="{F1B29925-097B-4953-A318-AA965D5B4B60}" dt="2024-06-05T17:16:36.705" v="7526" actId="1035"/>
          <ac:spMkLst>
            <pc:docMk/>
            <pc:sldMk cId="1872459422" sldId="2147472035"/>
            <ac:spMk id="39" creationId="{4648E474-FF82-E7E4-9D94-5537B913B838}"/>
          </ac:spMkLst>
        </pc:spChg>
        <pc:spChg chg="mod">
          <ac:chgData name="Edgard Morato" userId="1da6dde4-7cd4-47d1-b037-d62d00b7d62c" providerId="ADAL" clId="{F1B29925-097B-4953-A318-AA965D5B4B60}" dt="2024-06-05T17:16:36.705" v="7526" actId="1035"/>
          <ac:spMkLst>
            <pc:docMk/>
            <pc:sldMk cId="1872459422" sldId="2147472035"/>
            <ac:spMk id="40" creationId="{011AC9EF-C228-9DA9-52A6-1DCF4EFA61CE}"/>
          </ac:spMkLst>
        </pc:spChg>
        <pc:spChg chg="del mod">
          <ac:chgData name="Edgard Morato" userId="1da6dde4-7cd4-47d1-b037-d62d00b7d62c" providerId="ADAL" clId="{F1B29925-097B-4953-A318-AA965D5B4B60}" dt="2024-06-07T14:40:30.047" v="15093" actId="478"/>
          <ac:spMkLst>
            <pc:docMk/>
            <pc:sldMk cId="1872459422" sldId="2147472035"/>
            <ac:spMk id="44" creationId="{D42D20BB-280F-8F2C-D230-65F615AAB7A3}"/>
          </ac:spMkLst>
        </pc:spChg>
        <pc:spChg chg="del mod">
          <ac:chgData name="Edgard Morato" userId="1da6dde4-7cd4-47d1-b037-d62d00b7d62c" providerId="ADAL" clId="{F1B29925-097B-4953-A318-AA965D5B4B60}" dt="2024-06-07T14:40:30.047" v="15093" actId="478"/>
          <ac:spMkLst>
            <pc:docMk/>
            <pc:sldMk cId="1872459422" sldId="2147472035"/>
            <ac:spMk id="45" creationId="{29F480AE-A007-96B0-4C73-E4A84AE91074}"/>
          </ac:spMkLst>
        </pc:spChg>
        <pc:spChg chg="del mod">
          <ac:chgData name="Edgard Morato" userId="1da6dde4-7cd4-47d1-b037-d62d00b7d62c" providerId="ADAL" clId="{F1B29925-097B-4953-A318-AA965D5B4B60}" dt="2024-06-07T14:40:30.047" v="15093" actId="478"/>
          <ac:spMkLst>
            <pc:docMk/>
            <pc:sldMk cId="1872459422" sldId="2147472035"/>
            <ac:spMk id="46" creationId="{9B0E2246-3B9D-B2E9-B817-2D8BCD1820C2}"/>
          </ac:spMkLst>
        </pc:spChg>
        <pc:spChg chg="del mod">
          <ac:chgData name="Edgard Morato" userId="1da6dde4-7cd4-47d1-b037-d62d00b7d62c" providerId="ADAL" clId="{F1B29925-097B-4953-A318-AA965D5B4B60}" dt="2024-06-07T14:40:30.047" v="15093" actId="478"/>
          <ac:spMkLst>
            <pc:docMk/>
            <pc:sldMk cId="1872459422" sldId="2147472035"/>
            <ac:spMk id="47" creationId="{F10B774A-2013-620E-B806-0D435EFC2549}"/>
          </ac:spMkLst>
        </pc:spChg>
        <pc:spChg chg="del mod">
          <ac:chgData name="Edgard Morato" userId="1da6dde4-7cd4-47d1-b037-d62d00b7d62c" providerId="ADAL" clId="{F1B29925-097B-4953-A318-AA965D5B4B60}" dt="2024-06-07T14:40:30.047" v="15093" actId="478"/>
          <ac:spMkLst>
            <pc:docMk/>
            <pc:sldMk cId="1872459422" sldId="2147472035"/>
            <ac:spMk id="48" creationId="{63DD9173-EF08-EB0D-3CE9-ED3DAB07ED8B}"/>
          </ac:spMkLst>
        </pc:spChg>
        <pc:spChg chg="del mod">
          <ac:chgData name="Edgard Morato" userId="1da6dde4-7cd4-47d1-b037-d62d00b7d62c" providerId="ADAL" clId="{F1B29925-097B-4953-A318-AA965D5B4B60}" dt="2024-06-07T14:40:30.047" v="15093" actId="478"/>
          <ac:spMkLst>
            <pc:docMk/>
            <pc:sldMk cId="1872459422" sldId="2147472035"/>
            <ac:spMk id="49" creationId="{2B80C172-2655-13EA-9267-3AEB41187202}"/>
          </ac:spMkLst>
        </pc:spChg>
        <pc:spChg chg="del mod">
          <ac:chgData name="Edgard Morato" userId="1da6dde4-7cd4-47d1-b037-d62d00b7d62c" providerId="ADAL" clId="{F1B29925-097B-4953-A318-AA965D5B4B60}" dt="2024-06-07T14:40:30.047" v="15093" actId="478"/>
          <ac:spMkLst>
            <pc:docMk/>
            <pc:sldMk cId="1872459422" sldId="2147472035"/>
            <ac:spMk id="50" creationId="{BE7A51FE-CAFD-F46F-303E-41C087A01A2E}"/>
          </ac:spMkLst>
        </pc:spChg>
        <pc:spChg chg="add mod">
          <ac:chgData name="Edgard Morato" userId="1da6dde4-7cd4-47d1-b037-d62d00b7d62c" providerId="ADAL" clId="{F1B29925-097B-4953-A318-AA965D5B4B60}" dt="2024-06-07T14:43:22.695" v="15305" actId="255"/>
          <ac:spMkLst>
            <pc:docMk/>
            <pc:sldMk cId="1872459422" sldId="2147472035"/>
            <ac:spMk id="51" creationId="{6A79AE18-0DCD-4B36-3696-F8C1A70F7B4F}"/>
          </ac:spMkLst>
        </pc:spChg>
        <pc:spChg chg="add mod ord">
          <ac:chgData name="Edgard Morato" userId="1da6dde4-7cd4-47d1-b037-d62d00b7d62c" providerId="ADAL" clId="{F1B29925-097B-4953-A318-AA965D5B4B60}" dt="2024-06-06T14:05:21.526" v="11713" actId="167"/>
          <ac:spMkLst>
            <pc:docMk/>
            <pc:sldMk cId="1872459422" sldId="2147472035"/>
            <ac:spMk id="53" creationId="{6ADD4D09-EC15-6BB2-CE4B-1BC8BD64F010}"/>
          </ac:spMkLst>
        </pc:spChg>
        <pc:spChg chg="del mod">
          <ac:chgData name="Edgard Morato" userId="1da6dde4-7cd4-47d1-b037-d62d00b7d62c" providerId="ADAL" clId="{F1B29925-097B-4953-A318-AA965D5B4B60}" dt="2024-06-07T14:40:30.047" v="15093" actId="478"/>
          <ac:spMkLst>
            <pc:docMk/>
            <pc:sldMk cId="1872459422" sldId="2147472035"/>
            <ac:spMk id="54" creationId="{321322C7-2156-292C-BED8-3470CCDE7D0B}"/>
          </ac:spMkLst>
        </pc:spChg>
        <pc:spChg chg="del mod">
          <ac:chgData name="Edgard Morato" userId="1da6dde4-7cd4-47d1-b037-d62d00b7d62c" providerId="ADAL" clId="{F1B29925-097B-4953-A318-AA965D5B4B60}" dt="2024-06-07T14:40:30.047" v="15093" actId="478"/>
          <ac:spMkLst>
            <pc:docMk/>
            <pc:sldMk cId="1872459422" sldId="2147472035"/>
            <ac:spMk id="55" creationId="{D3F30B46-8235-AE85-E6D5-CFE7B7D9CFBC}"/>
          </ac:spMkLst>
        </pc:spChg>
        <pc:spChg chg="del mod">
          <ac:chgData name="Edgard Morato" userId="1da6dde4-7cd4-47d1-b037-d62d00b7d62c" providerId="ADAL" clId="{F1B29925-097B-4953-A318-AA965D5B4B60}" dt="2024-06-07T14:40:34.036" v="15094" actId="478"/>
          <ac:spMkLst>
            <pc:docMk/>
            <pc:sldMk cId="1872459422" sldId="2147472035"/>
            <ac:spMk id="56" creationId="{A8075292-CF35-3AD0-2C2B-EC8ED00AFB09}"/>
          </ac:spMkLst>
        </pc:spChg>
        <pc:spChg chg="del mod">
          <ac:chgData name="Edgard Morato" userId="1da6dde4-7cd4-47d1-b037-d62d00b7d62c" providerId="ADAL" clId="{F1B29925-097B-4953-A318-AA965D5B4B60}" dt="2024-06-07T14:40:30.047" v="15093" actId="478"/>
          <ac:spMkLst>
            <pc:docMk/>
            <pc:sldMk cId="1872459422" sldId="2147472035"/>
            <ac:spMk id="57" creationId="{18BDB925-70EC-E8EF-A60D-3D0EBAAF61B8}"/>
          </ac:spMkLst>
        </pc:spChg>
        <pc:spChg chg="del mod">
          <ac:chgData name="Edgard Morato" userId="1da6dde4-7cd4-47d1-b037-d62d00b7d62c" providerId="ADAL" clId="{F1B29925-097B-4953-A318-AA965D5B4B60}" dt="2024-06-07T14:40:30.047" v="15093" actId="478"/>
          <ac:spMkLst>
            <pc:docMk/>
            <pc:sldMk cId="1872459422" sldId="2147472035"/>
            <ac:spMk id="58" creationId="{2FDE0690-C616-82FF-1BAA-535F5663715A}"/>
          </ac:spMkLst>
        </pc:spChg>
        <pc:spChg chg="del mod">
          <ac:chgData name="Edgard Morato" userId="1da6dde4-7cd4-47d1-b037-d62d00b7d62c" providerId="ADAL" clId="{F1B29925-097B-4953-A318-AA965D5B4B60}" dt="2024-06-07T14:40:30.047" v="15093" actId="478"/>
          <ac:spMkLst>
            <pc:docMk/>
            <pc:sldMk cId="1872459422" sldId="2147472035"/>
            <ac:spMk id="59" creationId="{884BD0FE-AFA8-161B-E003-604D3DB8DF8B}"/>
          </ac:spMkLst>
        </pc:spChg>
        <pc:spChg chg="del mod">
          <ac:chgData name="Edgard Morato" userId="1da6dde4-7cd4-47d1-b037-d62d00b7d62c" providerId="ADAL" clId="{F1B29925-097B-4953-A318-AA965D5B4B60}" dt="2024-06-07T14:40:30.047" v="15093" actId="478"/>
          <ac:spMkLst>
            <pc:docMk/>
            <pc:sldMk cId="1872459422" sldId="2147472035"/>
            <ac:spMk id="60" creationId="{9FBD5AAC-C313-AA33-85AC-06CF4F5AA79E}"/>
          </ac:spMkLst>
        </pc:spChg>
        <pc:spChg chg="del mod">
          <ac:chgData name="Edgard Morato" userId="1da6dde4-7cd4-47d1-b037-d62d00b7d62c" providerId="ADAL" clId="{F1B29925-097B-4953-A318-AA965D5B4B60}" dt="2024-06-07T14:40:30.047" v="15093" actId="478"/>
          <ac:spMkLst>
            <pc:docMk/>
            <pc:sldMk cId="1872459422" sldId="2147472035"/>
            <ac:spMk id="61" creationId="{65019001-2CA9-5018-71BF-FC5063B405E0}"/>
          </ac:spMkLst>
        </pc:spChg>
        <pc:spChg chg="del mod">
          <ac:chgData name="Edgard Morato" userId="1da6dde4-7cd4-47d1-b037-d62d00b7d62c" providerId="ADAL" clId="{F1B29925-097B-4953-A318-AA965D5B4B60}" dt="2024-06-07T14:40:30.047" v="15093" actId="478"/>
          <ac:spMkLst>
            <pc:docMk/>
            <pc:sldMk cId="1872459422" sldId="2147472035"/>
            <ac:spMk id="62" creationId="{CA5A74B4-BFB8-C88F-B93A-7BC8232C52EB}"/>
          </ac:spMkLst>
        </pc:spChg>
        <pc:spChg chg="del mod">
          <ac:chgData name="Edgard Morato" userId="1da6dde4-7cd4-47d1-b037-d62d00b7d62c" providerId="ADAL" clId="{F1B29925-097B-4953-A318-AA965D5B4B60}" dt="2024-06-07T14:40:30.047" v="15093" actId="478"/>
          <ac:spMkLst>
            <pc:docMk/>
            <pc:sldMk cId="1872459422" sldId="2147472035"/>
            <ac:spMk id="63" creationId="{06E82A0B-7C54-438E-7D62-1ED5495CAFB2}"/>
          </ac:spMkLst>
        </pc:spChg>
        <pc:spChg chg="add mod">
          <ac:chgData name="Edgard Morato" userId="1da6dde4-7cd4-47d1-b037-d62d00b7d62c" providerId="ADAL" clId="{F1B29925-097B-4953-A318-AA965D5B4B60}" dt="2024-06-06T14:20:46.867" v="11855"/>
          <ac:spMkLst>
            <pc:docMk/>
            <pc:sldMk cId="1872459422" sldId="2147472035"/>
            <ac:spMk id="64" creationId="{61E93349-FA45-D5DE-D358-F62DFD10AB4B}"/>
          </ac:spMkLst>
        </pc:spChg>
        <pc:spChg chg="add del mod ord">
          <ac:chgData name="Edgard Morato" userId="1da6dde4-7cd4-47d1-b037-d62d00b7d62c" providerId="ADAL" clId="{F1B29925-097B-4953-A318-AA965D5B4B60}" dt="2024-06-06T14:30:11.466" v="12071" actId="21"/>
          <ac:spMkLst>
            <pc:docMk/>
            <pc:sldMk cId="1872459422" sldId="2147472035"/>
            <ac:spMk id="66" creationId="{02152D40-7BEE-E743-CD06-3C58EC1734FA}"/>
          </ac:spMkLst>
        </pc:spChg>
        <pc:spChg chg="add mod">
          <ac:chgData name="Edgard Morato" userId="1da6dde4-7cd4-47d1-b037-d62d00b7d62c" providerId="ADAL" clId="{F1B29925-097B-4953-A318-AA965D5B4B60}" dt="2024-06-07T14:41:53.408" v="15220" actId="1036"/>
          <ac:spMkLst>
            <pc:docMk/>
            <pc:sldMk cId="1872459422" sldId="2147472035"/>
            <ac:spMk id="66" creationId="{059F7FEB-16FD-EBC0-6678-67A7C4B4093B}"/>
          </ac:spMkLst>
        </pc:spChg>
        <pc:spChg chg="add mod">
          <ac:chgData name="Edgard Morato" userId="1da6dde4-7cd4-47d1-b037-d62d00b7d62c" providerId="ADAL" clId="{F1B29925-097B-4953-A318-AA965D5B4B60}" dt="2024-06-07T14:41:53.408" v="15220" actId="1036"/>
          <ac:spMkLst>
            <pc:docMk/>
            <pc:sldMk cId="1872459422" sldId="2147472035"/>
            <ac:spMk id="67" creationId="{81D95B68-1A1D-BA8F-98EE-0B6674B1ACC1}"/>
          </ac:spMkLst>
        </pc:spChg>
        <pc:spChg chg="add mod">
          <ac:chgData name="Edgard Morato" userId="1da6dde4-7cd4-47d1-b037-d62d00b7d62c" providerId="ADAL" clId="{F1B29925-097B-4953-A318-AA965D5B4B60}" dt="2024-06-07T14:41:53.408" v="15220" actId="1036"/>
          <ac:spMkLst>
            <pc:docMk/>
            <pc:sldMk cId="1872459422" sldId="2147472035"/>
            <ac:spMk id="68" creationId="{FB1539A0-B9FB-11B8-39B9-857BC8ABFAF2}"/>
          </ac:spMkLst>
        </pc:spChg>
        <pc:spChg chg="add mod">
          <ac:chgData name="Edgard Morato" userId="1da6dde4-7cd4-47d1-b037-d62d00b7d62c" providerId="ADAL" clId="{F1B29925-097B-4953-A318-AA965D5B4B60}" dt="2024-06-07T14:41:53.408" v="15220" actId="1036"/>
          <ac:spMkLst>
            <pc:docMk/>
            <pc:sldMk cId="1872459422" sldId="2147472035"/>
            <ac:spMk id="69" creationId="{182A80DC-6813-4E99-C9B3-02D65FA93359}"/>
          </ac:spMkLst>
        </pc:spChg>
        <pc:spChg chg="add mod">
          <ac:chgData name="Edgard Morato" userId="1da6dde4-7cd4-47d1-b037-d62d00b7d62c" providerId="ADAL" clId="{F1B29925-097B-4953-A318-AA965D5B4B60}" dt="2024-06-07T14:41:53.408" v="15220" actId="1036"/>
          <ac:spMkLst>
            <pc:docMk/>
            <pc:sldMk cId="1872459422" sldId="2147472035"/>
            <ac:spMk id="70" creationId="{3B52BBB8-2DAE-6381-CECB-4542F1F039FA}"/>
          </ac:spMkLst>
        </pc:spChg>
        <pc:spChg chg="add mod">
          <ac:chgData name="Edgard Morato" userId="1da6dde4-7cd4-47d1-b037-d62d00b7d62c" providerId="ADAL" clId="{F1B29925-097B-4953-A318-AA965D5B4B60}" dt="2024-06-07T14:41:53.408" v="15220" actId="1036"/>
          <ac:spMkLst>
            <pc:docMk/>
            <pc:sldMk cId="1872459422" sldId="2147472035"/>
            <ac:spMk id="71" creationId="{00EAC4FF-1551-523A-C9FA-2455538E0971}"/>
          </ac:spMkLst>
        </pc:spChg>
        <pc:spChg chg="add mod">
          <ac:chgData name="Edgard Morato" userId="1da6dde4-7cd4-47d1-b037-d62d00b7d62c" providerId="ADAL" clId="{F1B29925-097B-4953-A318-AA965D5B4B60}" dt="2024-06-07T14:43:01.938" v="15297" actId="1037"/>
          <ac:spMkLst>
            <pc:docMk/>
            <pc:sldMk cId="1872459422" sldId="2147472035"/>
            <ac:spMk id="73" creationId="{3159E544-5EC7-8230-D239-1FEAFD8DB78E}"/>
          </ac:spMkLst>
        </pc:spChg>
        <pc:spChg chg="add del mod">
          <ac:chgData name="Edgard Morato" userId="1da6dde4-7cd4-47d1-b037-d62d00b7d62c" providerId="ADAL" clId="{F1B29925-097B-4953-A318-AA965D5B4B60}" dt="2024-06-06T13:11:23.579" v="10127" actId="478"/>
          <ac:spMkLst>
            <pc:docMk/>
            <pc:sldMk cId="1872459422" sldId="2147472035"/>
            <ac:spMk id="73" creationId="{602A6F5C-A665-80AF-3E2E-1F86D28B016D}"/>
          </ac:spMkLst>
        </pc:spChg>
        <pc:spChg chg="add mod">
          <ac:chgData name="Edgard Morato" userId="1da6dde4-7cd4-47d1-b037-d62d00b7d62c" providerId="ADAL" clId="{F1B29925-097B-4953-A318-AA965D5B4B60}" dt="2024-06-07T14:42:49.965" v="15277" actId="1037"/>
          <ac:spMkLst>
            <pc:docMk/>
            <pc:sldMk cId="1872459422" sldId="2147472035"/>
            <ac:spMk id="74" creationId="{411A3F2D-18CA-5E14-4007-D5D41F3615BC}"/>
          </ac:spMkLst>
        </pc:spChg>
        <pc:spChg chg="add mod">
          <ac:chgData name="Edgard Morato" userId="1da6dde4-7cd4-47d1-b037-d62d00b7d62c" providerId="ADAL" clId="{F1B29925-097B-4953-A318-AA965D5B4B60}" dt="2024-06-07T14:42:49.965" v="15277" actId="1037"/>
          <ac:spMkLst>
            <pc:docMk/>
            <pc:sldMk cId="1872459422" sldId="2147472035"/>
            <ac:spMk id="75" creationId="{082C8089-9DAE-91B1-50ED-2C37C069C785}"/>
          </ac:spMkLst>
        </pc:spChg>
        <pc:spChg chg="add mod">
          <ac:chgData name="Edgard Morato" userId="1da6dde4-7cd4-47d1-b037-d62d00b7d62c" providerId="ADAL" clId="{F1B29925-097B-4953-A318-AA965D5B4B60}" dt="2024-06-07T14:42:49.965" v="15277" actId="1037"/>
          <ac:spMkLst>
            <pc:docMk/>
            <pc:sldMk cId="1872459422" sldId="2147472035"/>
            <ac:spMk id="76" creationId="{AC99122A-8F9F-CDA3-CC94-E2A34B61F395}"/>
          </ac:spMkLst>
        </pc:spChg>
        <pc:spChg chg="add mod">
          <ac:chgData name="Edgard Morato" userId="1da6dde4-7cd4-47d1-b037-d62d00b7d62c" providerId="ADAL" clId="{F1B29925-097B-4953-A318-AA965D5B4B60}" dt="2024-06-07T14:42:49.965" v="15277" actId="1037"/>
          <ac:spMkLst>
            <pc:docMk/>
            <pc:sldMk cId="1872459422" sldId="2147472035"/>
            <ac:spMk id="77" creationId="{738B6520-A995-7F52-07BB-BA5CD7060973}"/>
          </ac:spMkLst>
        </pc:spChg>
        <pc:spChg chg="add mod">
          <ac:chgData name="Edgard Morato" userId="1da6dde4-7cd4-47d1-b037-d62d00b7d62c" providerId="ADAL" clId="{F1B29925-097B-4953-A318-AA965D5B4B60}" dt="2024-06-07T14:42:49.965" v="15277" actId="1037"/>
          <ac:spMkLst>
            <pc:docMk/>
            <pc:sldMk cId="1872459422" sldId="2147472035"/>
            <ac:spMk id="78" creationId="{B8F5F60E-4776-FBED-36EC-1CA77C864C7A}"/>
          </ac:spMkLst>
        </pc:spChg>
        <pc:spChg chg="add mod">
          <ac:chgData name="Edgard Morato" userId="1da6dde4-7cd4-47d1-b037-d62d00b7d62c" providerId="ADAL" clId="{F1B29925-097B-4953-A318-AA965D5B4B60}" dt="2024-06-07T14:42:49.965" v="15277" actId="1037"/>
          <ac:spMkLst>
            <pc:docMk/>
            <pc:sldMk cId="1872459422" sldId="2147472035"/>
            <ac:spMk id="79" creationId="{AEAE0939-04DD-FF3E-0C68-C323CAB5AF57}"/>
          </ac:spMkLst>
        </pc:spChg>
        <pc:spChg chg="add mod">
          <ac:chgData name="Edgard Morato" userId="1da6dde4-7cd4-47d1-b037-d62d00b7d62c" providerId="ADAL" clId="{F1B29925-097B-4953-A318-AA965D5B4B60}" dt="2024-06-07T14:42:49.965" v="15277" actId="1037"/>
          <ac:spMkLst>
            <pc:docMk/>
            <pc:sldMk cId="1872459422" sldId="2147472035"/>
            <ac:spMk id="80" creationId="{DD46C047-CD2C-F10F-542D-C7571DCB60AE}"/>
          </ac:spMkLst>
        </pc:spChg>
        <pc:spChg chg="add mod">
          <ac:chgData name="Edgard Morato" userId="1da6dde4-7cd4-47d1-b037-d62d00b7d62c" providerId="ADAL" clId="{F1B29925-097B-4953-A318-AA965D5B4B60}" dt="2024-06-07T14:50:41.975" v="15581"/>
          <ac:spMkLst>
            <pc:docMk/>
            <pc:sldMk cId="1872459422" sldId="2147472035"/>
            <ac:spMk id="83" creationId="{4CED9E3A-26D9-0BE5-DCC7-72045F977E0B}"/>
          </ac:spMkLst>
        </pc:spChg>
        <pc:spChg chg="del">
          <ac:chgData name="Edgard Morato" userId="1da6dde4-7cd4-47d1-b037-d62d00b7d62c" providerId="ADAL" clId="{F1B29925-097B-4953-A318-AA965D5B4B60}" dt="2024-06-07T14:50:32.137" v="15578" actId="21"/>
          <ac:spMkLst>
            <pc:docMk/>
            <pc:sldMk cId="1872459422" sldId="2147472035"/>
            <ac:spMk id="111" creationId="{4518AA99-DBF3-B0C5-4B99-B2A55B2C952D}"/>
          </ac:spMkLst>
        </pc:spChg>
        <pc:spChg chg="mod">
          <ac:chgData name="Edgard Morato" userId="1da6dde4-7cd4-47d1-b037-d62d00b7d62c" providerId="ADAL" clId="{F1B29925-097B-4953-A318-AA965D5B4B60}" dt="2024-06-06T13:47:44.060" v="10861" actId="1036"/>
          <ac:spMkLst>
            <pc:docMk/>
            <pc:sldMk cId="1872459422" sldId="2147472035"/>
            <ac:spMk id="122" creationId="{0E187C8D-6539-7DFB-5DA9-F33A1DA9F539}"/>
          </ac:spMkLst>
        </pc:spChg>
        <pc:graphicFrameChg chg="mod">
          <ac:chgData name="Edgard Morato" userId="1da6dde4-7cd4-47d1-b037-d62d00b7d62c" providerId="ADAL" clId="{F1B29925-097B-4953-A318-AA965D5B4B60}" dt="2024-06-06T14:30:09.473" v="12070" actId="167"/>
          <ac:graphicFrameMkLst>
            <pc:docMk/>
            <pc:sldMk cId="1872459422" sldId="2147472035"/>
            <ac:graphicFrameMk id="12" creationId="{402C0064-2267-51E9-56D7-823195FF9AE2}"/>
          </ac:graphicFrameMkLst>
        </pc:graphicFrameChg>
        <pc:picChg chg="add mod">
          <ac:chgData name="Edgard Morato" userId="1da6dde4-7cd4-47d1-b037-d62d00b7d62c" providerId="ADAL" clId="{F1B29925-097B-4953-A318-AA965D5B4B60}" dt="2024-06-05T17:17:42.531" v="7536" actId="1035"/>
          <ac:picMkLst>
            <pc:docMk/>
            <pc:sldMk cId="1872459422" sldId="2147472035"/>
            <ac:picMk id="6" creationId="{9451FF30-1D71-10CA-2842-E4E12BFCE489}"/>
          </ac:picMkLst>
        </pc:picChg>
        <pc:picChg chg="del mod">
          <ac:chgData name="Edgard Morato" userId="1da6dde4-7cd4-47d1-b037-d62d00b7d62c" providerId="ADAL" clId="{F1B29925-097B-4953-A318-AA965D5B4B60}" dt="2024-06-05T17:16:39.178" v="7527" actId="478"/>
          <ac:picMkLst>
            <pc:docMk/>
            <pc:sldMk cId="1872459422" sldId="2147472035"/>
            <ac:picMk id="8" creationId="{788F128C-10AE-3B67-DEA7-859971C6DC55}"/>
          </ac:picMkLst>
        </pc:picChg>
        <pc:picChg chg="mod">
          <ac:chgData name="Edgard Morato" userId="1da6dde4-7cd4-47d1-b037-d62d00b7d62c" providerId="ADAL" clId="{F1B29925-097B-4953-A318-AA965D5B4B60}" dt="2024-06-05T17:16:36.705" v="7526" actId="1035"/>
          <ac:picMkLst>
            <pc:docMk/>
            <pc:sldMk cId="1872459422" sldId="2147472035"/>
            <ac:picMk id="14" creationId="{B72E9E66-A850-F21B-F08C-484401831E97}"/>
          </ac:picMkLst>
        </pc:picChg>
        <pc:picChg chg="mod">
          <ac:chgData name="Edgard Morato" userId="1da6dde4-7cd4-47d1-b037-d62d00b7d62c" providerId="ADAL" clId="{F1B29925-097B-4953-A318-AA965D5B4B60}" dt="2024-06-05T17:16:36.705" v="7526" actId="1035"/>
          <ac:picMkLst>
            <pc:docMk/>
            <pc:sldMk cId="1872459422" sldId="2147472035"/>
            <ac:picMk id="15" creationId="{8566078F-A4AE-2A49-C0AD-FF283919FD8D}"/>
          </ac:picMkLst>
        </pc:picChg>
        <pc:picChg chg="mod">
          <ac:chgData name="Edgard Morato" userId="1da6dde4-7cd4-47d1-b037-d62d00b7d62c" providerId="ADAL" clId="{F1B29925-097B-4953-A318-AA965D5B4B60}" dt="2024-06-05T17:16:36.705" v="7526" actId="1035"/>
          <ac:picMkLst>
            <pc:docMk/>
            <pc:sldMk cId="1872459422" sldId="2147472035"/>
            <ac:picMk id="16" creationId="{C47013BC-3685-A9BD-9703-BB5B43F68E40}"/>
          </ac:picMkLst>
        </pc:picChg>
        <pc:picChg chg="del mod">
          <ac:chgData name="Edgard Morato" userId="1da6dde4-7cd4-47d1-b037-d62d00b7d62c" providerId="ADAL" clId="{F1B29925-097B-4953-A318-AA965D5B4B60}" dt="2024-06-07T14:40:30.047" v="15093" actId="478"/>
          <ac:picMkLst>
            <pc:docMk/>
            <pc:sldMk cId="1872459422" sldId="2147472035"/>
            <ac:picMk id="17" creationId="{76BB4FDC-3C5D-59F3-9DDA-CE2DA806C08D}"/>
          </ac:picMkLst>
        </pc:picChg>
        <pc:picChg chg="del mod">
          <ac:chgData name="Edgard Morato" userId="1da6dde4-7cd4-47d1-b037-d62d00b7d62c" providerId="ADAL" clId="{F1B29925-097B-4953-A318-AA965D5B4B60}" dt="2024-06-07T14:40:30.047" v="15093" actId="478"/>
          <ac:picMkLst>
            <pc:docMk/>
            <pc:sldMk cId="1872459422" sldId="2147472035"/>
            <ac:picMk id="18" creationId="{F827D99D-DCA6-93B9-C74E-962C8A965817}"/>
          </ac:picMkLst>
        </pc:picChg>
        <pc:picChg chg="del mod">
          <ac:chgData name="Edgard Morato" userId="1da6dde4-7cd4-47d1-b037-d62d00b7d62c" providerId="ADAL" clId="{F1B29925-097B-4953-A318-AA965D5B4B60}" dt="2024-06-07T14:40:30.047" v="15093" actId="478"/>
          <ac:picMkLst>
            <pc:docMk/>
            <pc:sldMk cId="1872459422" sldId="2147472035"/>
            <ac:picMk id="19" creationId="{58E04192-E444-B115-25B7-4FD63CBFB614}"/>
          </ac:picMkLst>
        </pc:picChg>
        <pc:picChg chg="del mod">
          <ac:chgData name="Edgard Morato" userId="1da6dde4-7cd4-47d1-b037-d62d00b7d62c" providerId="ADAL" clId="{F1B29925-097B-4953-A318-AA965D5B4B60}" dt="2024-06-07T14:40:30.047" v="15093" actId="478"/>
          <ac:picMkLst>
            <pc:docMk/>
            <pc:sldMk cId="1872459422" sldId="2147472035"/>
            <ac:picMk id="20" creationId="{87FB42E2-6410-BFDC-23E2-9968E845C928}"/>
          </ac:picMkLst>
        </pc:picChg>
        <pc:picChg chg="del mod">
          <ac:chgData name="Edgard Morato" userId="1da6dde4-7cd4-47d1-b037-d62d00b7d62c" providerId="ADAL" clId="{F1B29925-097B-4953-A318-AA965D5B4B60}" dt="2024-06-07T14:40:30.047" v="15093" actId="478"/>
          <ac:picMkLst>
            <pc:docMk/>
            <pc:sldMk cId="1872459422" sldId="2147472035"/>
            <ac:picMk id="21" creationId="{AA97F4CC-3A4E-20A7-9B0F-CAEF5862A50A}"/>
          </ac:picMkLst>
        </pc:picChg>
        <pc:picChg chg="del mod">
          <ac:chgData name="Edgard Morato" userId="1da6dde4-7cd4-47d1-b037-d62d00b7d62c" providerId="ADAL" clId="{F1B29925-097B-4953-A318-AA965D5B4B60}" dt="2024-06-07T14:40:30.047" v="15093" actId="478"/>
          <ac:picMkLst>
            <pc:docMk/>
            <pc:sldMk cId="1872459422" sldId="2147472035"/>
            <ac:picMk id="22" creationId="{06C06745-862D-A960-41A2-97F57A486EBF}"/>
          </ac:picMkLst>
        </pc:picChg>
        <pc:picChg chg="del mod">
          <ac:chgData name="Edgard Morato" userId="1da6dde4-7cd4-47d1-b037-d62d00b7d62c" providerId="ADAL" clId="{F1B29925-097B-4953-A318-AA965D5B4B60}" dt="2024-06-07T14:40:30.047" v="15093" actId="478"/>
          <ac:picMkLst>
            <pc:docMk/>
            <pc:sldMk cId="1872459422" sldId="2147472035"/>
            <ac:picMk id="23" creationId="{801FC370-A16E-16F9-632E-9645DEC50A70}"/>
          </ac:picMkLst>
        </pc:picChg>
        <pc:picChg chg="del mod">
          <ac:chgData name="Edgard Morato" userId="1da6dde4-7cd4-47d1-b037-d62d00b7d62c" providerId="ADAL" clId="{F1B29925-097B-4953-A318-AA965D5B4B60}" dt="2024-06-07T14:40:30.047" v="15093" actId="478"/>
          <ac:picMkLst>
            <pc:docMk/>
            <pc:sldMk cId="1872459422" sldId="2147472035"/>
            <ac:picMk id="24" creationId="{3DC08FDE-4206-9FE3-6916-E44DEFD2510E}"/>
          </ac:picMkLst>
        </pc:picChg>
        <pc:picChg chg="add mod">
          <ac:chgData name="Edgard Morato" userId="1da6dde4-7cd4-47d1-b037-d62d00b7d62c" providerId="ADAL" clId="{F1B29925-097B-4953-A318-AA965D5B4B60}" dt="2024-06-06T14:20:46.867" v="11855"/>
          <ac:picMkLst>
            <pc:docMk/>
            <pc:sldMk cId="1872459422" sldId="2147472035"/>
            <ac:picMk id="65" creationId="{FBF5FA96-EC0B-E6FB-9C41-0E96A04E002A}"/>
          </ac:picMkLst>
        </pc:picChg>
        <pc:picChg chg="del mod">
          <ac:chgData name="Edgard Morato" userId="1da6dde4-7cd4-47d1-b037-d62d00b7d62c" providerId="ADAL" clId="{F1B29925-097B-4953-A318-AA965D5B4B60}" dt="2024-06-06T14:20:46.290" v="11854" actId="478"/>
          <ac:picMkLst>
            <pc:docMk/>
            <pc:sldMk cId="1872459422" sldId="2147472035"/>
            <ac:picMk id="130" creationId="{A86BF7C0-4133-2EDE-A49B-E8CDEA897D49}"/>
          </ac:picMkLst>
        </pc:picChg>
        <pc:cxnChg chg="add del mod">
          <ac:chgData name="Edgard Morato" userId="1da6dde4-7cd4-47d1-b037-d62d00b7d62c" providerId="ADAL" clId="{F1B29925-097B-4953-A318-AA965D5B4B60}" dt="2024-06-06T13:11:21.743" v="10126" actId="478"/>
          <ac:cxnSpMkLst>
            <pc:docMk/>
            <pc:sldMk cId="1872459422" sldId="2147472035"/>
            <ac:cxnSpMk id="41" creationId="{13E66BC1-585B-F0AB-243D-D8E431FD519C}"/>
          </ac:cxnSpMkLst>
        </pc:cxnChg>
        <pc:cxnChg chg="add mod">
          <ac:chgData name="Edgard Morato" userId="1da6dde4-7cd4-47d1-b037-d62d00b7d62c" providerId="ADAL" clId="{F1B29925-097B-4953-A318-AA965D5B4B60}" dt="2024-06-07T14:41:53.408" v="15220" actId="1036"/>
          <ac:cxnSpMkLst>
            <pc:docMk/>
            <pc:sldMk cId="1872459422" sldId="2147472035"/>
            <ac:cxnSpMk id="41" creationId="{F6AFE0B7-98C2-B7B5-2CF3-01568C32E1BB}"/>
          </ac:cxnSpMkLst>
        </pc:cxnChg>
        <pc:cxnChg chg="add mod">
          <ac:chgData name="Edgard Morato" userId="1da6dde4-7cd4-47d1-b037-d62d00b7d62c" providerId="ADAL" clId="{F1B29925-097B-4953-A318-AA965D5B4B60}" dt="2024-06-06T13:47:32.032" v="10854"/>
          <ac:cxnSpMkLst>
            <pc:docMk/>
            <pc:sldMk cId="1872459422" sldId="2147472035"/>
            <ac:cxnSpMk id="42" creationId="{26F2D62A-47CD-E6FC-7E7A-30CAE76CC28C}"/>
          </ac:cxnSpMkLst>
        </pc:cxnChg>
        <pc:cxnChg chg="add mod">
          <ac:chgData name="Edgard Morato" userId="1da6dde4-7cd4-47d1-b037-d62d00b7d62c" providerId="ADAL" clId="{F1B29925-097B-4953-A318-AA965D5B4B60}" dt="2024-06-06T13:47:32.032" v="10854"/>
          <ac:cxnSpMkLst>
            <pc:docMk/>
            <pc:sldMk cId="1872459422" sldId="2147472035"/>
            <ac:cxnSpMk id="43" creationId="{4555E69A-D7FC-C9D7-3775-E592DFAF5347}"/>
          </ac:cxnSpMkLst>
        </pc:cxnChg>
        <pc:cxnChg chg="add del mod">
          <ac:chgData name="Edgard Morato" userId="1da6dde4-7cd4-47d1-b037-d62d00b7d62c" providerId="ADAL" clId="{F1B29925-097B-4953-A318-AA965D5B4B60}" dt="2024-06-06T13:48:01.990" v="10916" actId="478"/>
          <ac:cxnSpMkLst>
            <pc:docMk/>
            <pc:sldMk cId="1872459422" sldId="2147472035"/>
            <ac:cxnSpMk id="51" creationId="{4463EB95-C45C-5292-F9D2-9BFBC92C365E}"/>
          </ac:cxnSpMkLst>
        </pc:cxnChg>
        <pc:cxnChg chg="add del mod">
          <ac:chgData name="Edgard Morato" userId="1da6dde4-7cd4-47d1-b037-d62d00b7d62c" providerId="ADAL" clId="{F1B29925-097B-4953-A318-AA965D5B4B60}" dt="2024-06-07T14:40:30.047" v="15093" actId="478"/>
          <ac:cxnSpMkLst>
            <pc:docMk/>
            <pc:sldMk cId="1872459422" sldId="2147472035"/>
            <ac:cxnSpMk id="52" creationId="{402DDFAA-6CA8-959A-1DC7-A4FB008A8918}"/>
          </ac:cxnSpMkLst>
        </pc:cxnChg>
        <pc:cxnChg chg="add mod">
          <ac:chgData name="Edgard Morato" userId="1da6dde4-7cd4-47d1-b037-d62d00b7d62c" providerId="ADAL" clId="{F1B29925-097B-4953-A318-AA965D5B4B60}" dt="2024-06-07T14:41:53.408" v="15220" actId="1036"/>
          <ac:cxnSpMkLst>
            <pc:docMk/>
            <pc:sldMk cId="1872459422" sldId="2147472035"/>
            <ac:cxnSpMk id="72" creationId="{64D71952-E0D2-1E52-01A9-81D9BD594AA9}"/>
          </ac:cxnSpMkLst>
        </pc:cxnChg>
        <pc:cxnChg chg="add mod">
          <ac:chgData name="Edgard Morato" userId="1da6dde4-7cd4-47d1-b037-d62d00b7d62c" providerId="ADAL" clId="{F1B29925-097B-4953-A318-AA965D5B4B60}" dt="2024-06-07T14:42:57.446" v="15287" actId="1035"/>
          <ac:cxnSpMkLst>
            <pc:docMk/>
            <pc:sldMk cId="1872459422" sldId="2147472035"/>
            <ac:cxnSpMk id="81" creationId="{24C89F82-3552-15E0-C974-8FF4F918F269}"/>
          </ac:cxnSpMkLst>
        </pc:cxnChg>
        <pc:cxnChg chg="add mod">
          <ac:chgData name="Edgard Morato" userId="1da6dde4-7cd4-47d1-b037-d62d00b7d62c" providerId="ADAL" clId="{F1B29925-097B-4953-A318-AA965D5B4B60}" dt="2024-06-07T14:42:49.965" v="15277" actId="1037"/>
          <ac:cxnSpMkLst>
            <pc:docMk/>
            <pc:sldMk cId="1872459422" sldId="2147472035"/>
            <ac:cxnSpMk id="82" creationId="{F8B61F81-6FF8-4D54-BA5E-DA31D640EAFA}"/>
          </ac:cxnSpMkLst>
        </pc:cxnChg>
      </pc:sldChg>
      <pc:sldChg chg="addSp delSp modSp del mod">
        <pc:chgData name="Edgard Morato" userId="1da6dde4-7cd4-47d1-b037-d62d00b7d62c" providerId="ADAL" clId="{F1B29925-097B-4953-A318-AA965D5B4B60}" dt="2024-06-07T14:35:14.238" v="15067" actId="47"/>
        <pc:sldMkLst>
          <pc:docMk/>
          <pc:sldMk cId="3159637875" sldId="2147472036"/>
        </pc:sldMkLst>
        <pc:spChg chg="add del mod">
          <ac:chgData name="Edgard Morato" userId="1da6dde4-7cd4-47d1-b037-d62d00b7d62c" providerId="ADAL" clId="{F1B29925-097B-4953-A318-AA965D5B4B60}" dt="2024-06-05T17:18:10.529" v="7574" actId="21"/>
          <ac:spMkLst>
            <pc:docMk/>
            <pc:sldMk cId="3159637875" sldId="2147472036"/>
            <ac:spMk id="4" creationId="{709F47CE-67F6-12B0-8417-489FBCC8AB36}"/>
          </ac:spMkLst>
        </pc:spChg>
        <pc:spChg chg="add del mod">
          <ac:chgData name="Edgard Morato" userId="1da6dde4-7cd4-47d1-b037-d62d00b7d62c" providerId="ADAL" clId="{F1B29925-097B-4953-A318-AA965D5B4B60}" dt="2024-06-06T12:57:25.979" v="9606" actId="478"/>
          <ac:spMkLst>
            <pc:docMk/>
            <pc:sldMk cId="3159637875" sldId="2147472036"/>
            <ac:spMk id="4" creationId="{AA9D8143-A104-61CF-D0A0-F9EE1EDCDF8F}"/>
          </ac:spMkLst>
        </pc:spChg>
        <pc:spChg chg="del">
          <ac:chgData name="Edgard Morato" userId="1da6dde4-7cd4-47d1-b037-d62d00b7d62c" providerId="ADAL" clId="{F1B29925-097B-4953-A318-AA965D5B4B60}" dt="2024-06-06T14:05:24.993" v="11714" actId="478"/>
          <ac:spMkLst>
            <pc:docMk/>
            <pc:sldMk cId="3159637875" sldId="2147472036"/>
            <ac:spMk id="5" creationId="{D0525A60-A189-0140-B45A-CB0BDBEEF6E8}"/>
          </ac:spMkLst>
        </pc:spChg>
        <pc:spChg chg="add del mod">
          <ac:chgData name="Edgard Morato" userId="1da6dde4-7cd4-47d1-b037-d62d00b7d62c" providerId="ADAL" clId="{F1B29925-097B-4953-A318-AA965D5B4B60}" dt="2024-06-06T12:57:24.985" v="9605" actId="478"/>
          <ac:spMkLst>
            <pc:docMk/>
            <pc:sldMk cId="3159637875" sldId="2147472036"/>
            <ac:spMk id="6" creationId="{B3D0022C-2F43-9132-12D8-98B92FEB4EC8}"/>
          </ac:spMkLst>
        </pc:spChg>
        <pc:spChg chg="add del mod">
          <ac:chgData name="Edgard Morato" userId="1da6dde4-7cd4-47d1-b037-d62d00b7d62c" providerId="ADAL" clId="{F1B29925-097B-4953-A318-AA965D5B4B60}" dt="2024-06-06T12:57:43.143" v="9613" actId="478"/>
          <ac:spMkLst>
            <pc:docMk/>
            <pc:sldMk cId="3159637875" sldId="2147472036"/>
            <ac:spMk id="8" creationId="{4A967DDB-FCF4-85FD-3988-F9D851CC533F}"/>
          </ac:spMkLst>
        </pc:spChg>
        <pc:spChg chg="add del mod">
          <ac:chgData name="Edgard Morato" userId="1da6dde4-7cd4-47d1-b037-d62d00b7d62c" providerId="ADAL" clId="{F1B29925-097B-4953-A318-AA965D5B4B60}" dt="2024-06-06T12:57:37.390" v="9612" actId="478"/>
          <ac:spMkLst>
            <pc:docMk/>
            <pc:sldMk cId="3159637875" sldId="2147472036"/>
            <ac:spMk id="9" creationId="{25C5ADA6-5F14-1EF0-636F-1D769333D44F}"/>
          </ac:spMkLst>
        </pc:spChg>
        <pc:spChg chg="add mod">
          <ac:chgData name="Edgard Morato" userId="1da6dde4-7cd4-47d1-b037-d62d00b7d62c" providerId="ADAL" clId="{F1B29925-097B-4953-A318-AA965D5B4B60}" dt="2024-06-06T13:49:40.916" v="10960" actId="1035"/>
          <ac:spMkLst>
            <pc:docMk/>
            <pc:sldMk cId="3159637875" sldId="2147472036"/>
            <ac:spMk id="10" creationId="{1824DF47-932C-B5E6-72FF-668306715D96}"/>
          </ac:spMkLst>
        </pc:spChg>
        <pc:spChg chg="del mod">
          <ac:chgData name="Edgard Morato" userId="1da6dde4-7cd4-47d1-b037-d62d00b7d62c" providerId="ADAL" clId="{F1B29925-097B-4953-A318-AA965D5B4B60}" dt="2024-06-06T12:56:14.466" v="9555" actId="478"/>
          <ac:spMkLst>
            <pc:docMk/>
            <pc:sldMk cId="3159637875" sldId="2147472036"/>
            <ac:spMk id="11" creationId="{42EBAE4C-94DD-E70A-EA8F-2B56D9752562}"/>
          </ac:spMkLst>
        </pc:spChg>
        <pc:spChg chg="del mod">
          <ac:chgData name="Edgard Morato" userId="1da6dde4-7cd4-47d1-b037-d62d00b7d62c" providerId="ADAL" clId="{F1B29925-097B-4953-A318-AA965D5B4B60}" dt="2024-06-06T12:56:14.466" v="9555" actId="478"/>
          <ac:spMkLst>
            <pc:docMk/>
            <pc:sldMk cId="3159637875" sldId="2147472036"/>
            <ac:spMk id="12" creationId="{9723CF12-7A32-FAE8-5D61-43FA1AF12F54}"/>
          </ac:spMkLst>
        </pc:spChg>
        <pc:spChg chg="del mod">
          <ac:chgData name="Edgard Morato" userId="1da6dde4-7cd4-47d1-b037-d62d00b7d62c" providerId="ADAL" clId="{F1B29925-097B-4953-A318-AA965D5B4B60}" dt="2024-06-06T12:56:14.466" v="9555" actId="478"/>
          <ac:spMkLst>
            <pc:docMk/>
            <pc:sldMk cId="3159637875" sldId="2147472036"/>
            <ac:spMk id="13" creationId="{89D83097-F3F8-6812-50B2-3E9D969C3FC4}"/>
          </ac:spMkLst>
        </pc:spChg>
        <pc:spChg chg="del mod">
          <ac:chgData name="Edgard Morato" userId="1da6dde4-7cd4-47d1-b037-d62d00b7d62c" providerId="ADAL" clId="{F1B29925-097B-4953-A318-AA965D5B4B60}" dt="2024-06-06T12:56:14.466" v="9555" actId="478"/>
          <ac:spMkLst>
            <pc:docMk/>
            <pc:sldMk cId="3159637875" sldId="2147472036"/>
            <ac:spMk id="14" creationId="{AB4A0F2A-D3E9-BDF9-110B-759920BB2ACE}"/>
          </ac:spMkLst>
        </pc:spChg>
        <pc:spChg chg="del mod">
          <ac:chgData name="Edgard Morato" userId="1da6dde4-7cd4-47d1-b037-d62d00b7d62c" providerId="ADAL" clId="{F1B29925-097B-4953-A318-AA965D5B4B60}" dt="2024-06-06T12:56:14.466" v="9555" actId="478"/>
          <ac:spMkLst>
            <pc:docMk/>
            <pc:sldMk cId="3159637875" sldId="2147472036"/>
            <ac:spMk id="15" creationId="{C716A13A-BA03-8556-194F-CCFD745811C7}"/>
          </ac:spMkLst>
        </pc:spChg>
        <pc:spChg chg="del mod">
          <ac:chgData name="Edgard Morato" userId="1da6dde4-7cd4-47d1-b037-d62d00b7d62c" providerId="ADAL" clId="{F1B29925-097B-4953-A318-AA965D5B4B60}" dt="2024-06-06T12:56:14.466" v="9555" actId="478"/>
          <ac:spMkLst>
            <pc:docMk/>
            <pc:sldMk cId="3159637875" sldId="2147472036"/>
            <ac:spMk id="22" creationId="{7FD996FE-4AF9-7571-6A1B-CFE8F5FABE04}"/>
          </ac:spMkLst>
        </pc:spChg>
        <pc:spChg chg="del mod">
          <ac:chgData name="Edgard Morato" userId="1da6dde4-7cd4-47d1-b037-d62d00b7d62c" providerId="ADAL" clId="{F1B29925-097B-4953-A318-AA965D5B4B60}" dt="2024-06-06T12:56:14.466" v="9555" actId="478"/>
          <ac:spMkLst>
            <pc:docMk/>
            <pc:sldMk cId="3159637875" sldId="2147472036"/>
            <ac:spMk id="23" creationId="{970A9D2D-BD90-D66C-C2AA-3E397BCA748C}"/>
          </ac:spMkLst>
        </pc:spChg>
        <pc:spChg chg="del mod">
          <ac:chgData name="Edgard Morato" userId="1da6dde4-7cd4-47d1-b037-d62d00b7d62c" providerId="ADAL" clId="{F1B29925-097B-4953-A318-AA965D5B4B60}" dt="2024-06-06T12:56:14.466" v="9555" actId="478"/>
          <ac:spMkLst>
            <pc:docMk/>
            <pc:sldMk cId="3159637875" sldId="2147472036"/>
            <ac:spMk id="25" creationId="{57E46BFD-9458-9257-9454-FFE8AF5E2115}"/>
          </ac:spMkLst>
        </pc:spChg>
        <pc:spChg chg="del mod">
          <ac:chgData name="Edgard Morato" userId="1da6dde4-7cd4-47d1-b037-d62d00b7d62c" providerId="ADAL" clId="{F1B29925-097B-4953-A318-AA965D5B4B60}" dt="2024-06-06T12:56:14.466" v="9555" actId="478"/>
          <ac:spMkLst>
            <pc:docMk/>
            <pc:sldMk cId="3159637875" sldId="2147472036"/>
            <ac:spMk id="26" creationId="{A894A0E3-8439-E9F8-F16D-1740259A51F0}"/>
          </ac:spMkLst>
        </pc:spChg>
        <pc:spChg chg="add del mod">
          <ac:chgData name="Edgard Morato" userId="1da6dde4-7cd4-47d1-b037-d62d00b7d62c" providerId="ADAL" clId="{F1B29925-097B-4953-A318-AA965D5B4B60}" dt="2024-06-07T13:30:50.073" v="14038" actId="478"/>
          <ac:spMkLst>
            <pc:docMk/>
            <pc:sldMk cId="3159637875" sldId="2147472036"/>
            <ac:spMk id="27" creationId="{25344E65-D473-6898-8E59-CB0ED21CF7F9}"/>
          </ac:spMkLst>
        </pc:spChg>
        <pc:spChg chg="add mod">
          <ac:chgData name="Edgard Morato" userId="1da6dde4-7cd4-47d1-b037-d62d00b7d62c" providerId="ADAL" clId="{F1B29925-097B-4953-A318-AA965D5B4B60}" dt="2024-06-06T13:04:05.244" v="9862" actId="1035"/>
          <ac:spMkLst>
            <pc:docMk/>
            <pc:sldMk cId="3159637875" sldId="2147472036"/>
            <ac:spMk id="38" creationId="{434A77F4-47E0-3864-7893-05BE549681FF}"/>
          </ac:spMkLst>
        </pc:spChg>
        <pc:spChg chg="add mod">
          <ac:chgData name="Edgard Morato" userId="1da6dde4-7cd4-47d1-b037-d62d00b7d62c" providerId="ADAL" clId="{F1B29925-097B-4953-A318-AA965D5B4B60}" dt="2024-06-06T13:04:05.244" v="9862" actId="1035"/>
          <ac:spMkLst>
            <pc:docMk/>
            <pc:sldMk cId="3159637875" sldId="2147472036"/>
            <ac:spMk id="39" creationId="{1ECC81EA-142A-E1B3-BCC3-5596EFD286FE}"/>
          </ac:spMkLst>
        </pc:spChg>
        <pc:spChg chg="add mod">
          <ac:chgData name="Edgard Morato" userId="1da6dde4-7cd4-47d1-b037-d62d00b7d62c" providerId="ADAL" clId="{F1B29925-097B-4953-A318-AA965D5B4B60}" dt="2024-06-06T13:04:11.261" v="9878" actId="1037"/>
          <ac:spMkLst>
            <pc:docMk/>
            <pc:sldMk cId="3159637875" sldId="2147472036"/>
            <ac:spMk id="44" creationId="{C2EC0A5A-50BF-5E06-66D1-6A8DD5250653}"/>
          </ac:spMkLst>
        </pc:spChg>
        <pc:spChg chg="add mod">
          <ac:chgData name="Edgard Morato" userId="1da6dde4-7cd4-47d1-b037-d62d00b7d62c" providerId="ADAL" clId="{F1B29925-097B-4953-A318-AA965D5B4B60}" dt="2024-06-06T13:04:11.261" v="9878" actId="1037"/>
          <ac:spMkLst>
            <pc:docMk/>
            <pc:sldMk cId="3159637875" sldId="2147472036"/>
            <ac:spMk id="45" creationId="{5B5F063E-420A-34D8-515B-98EB7AA60901}"/>
          </ac:spMkLst>
        </pc:spChg>
        <pc:spChg chg="add mod">
          <ac:chgData name="Edgard Morato" userId="1da6dde4-7cd4-47d1-b037-d62d00b7d62c" providerId="ADAL" clId="{F1B29925-097B-4953-A318-AA965D5B4B60}" dt="2024-06-06T13:58:28.124" v="11653" actId="1036"/>
          <ac:spMkLst>
            <pc:docMk/>
            <pc:sldMk cId="3159637875" sldId="2147472036"/>
            <ac:spMk id="46" creationId="{01084EE3-648F-E28B-A4E2-E925CBB9863C}"/>
          </ac:spMkLst>
        </pc:spChg>
        <pc:spChg chg="add mod">
          <ac:chgData name="Edgard Morato" userId="1da6dde4-7cd4-47d1-b037-d62d00b7d62c" providerId="ADAL" clId="{F1B29925-097B-4953-A318-AA965D5B4B60}" dt="2024-06-06T13:54:12.758" v="11649" actId="1035"/>
          <ac:spMkLst>
            <pc:docMk/>
            <pc:sldMk cId="3159637875" sldId="2147472036"/>
            <ac:spMk id="47" creationId="{4565DF4C-7E4F-0BB7-08B3-BA2EB9E1CD9D}"/>
          </ac:spMkLst>
        </pc:spChg>
        <pc:spChg chg="add mod">
          <ac:chgData name="Edgard Morato" userId="1da6dde4-7cd4-47d1-b037-d62d00b7d62c" providerId="ADAL" clId="{F1B29925-097B-4953-A318-AA965D5B4B60}" dt="2024-06-06T13:50:54.229" v="11241" actId="1036"/>
          <ac:spMkLst>
            <pc:docMk/>
            <pc:sldMk cId="3159637875" sldId="2147472036"/>
            <ac:spMk id="48" creationId="{C7CA4191-D536-4E95-2B90-752CCCDEC78E}"/>
          </ac:spMkLst>
        </pc:spChg>
        <pc:spChg chg="add mod">
          <ac:chgData name="Edgard Morato" userId="1da6dde4-7cd4-47d1-b037-d62d00b7d62c" providerId="ADAL" clId="{F1B29925-097B-4953-A318-AA965D5B4B60}" dt="2024-06-06T13:50:49.160" v="11216" actId="1036"/>
          <ac:spMkLst>
            <pc:docMk/>
            <pc:sldMk cId="3159637875" sldId="2147472036"/>
            <ac:spMk id="49" creationId="{ACCA940B-4936-7014-9236-3955133F6264}"/>
          </ac:spMkLst>
        </pc:spChg>
        <pc:spChg chg="add mod">
          <ac:chgData name="Edgard Morato" userId="1da6dde4-7cd4-47d1-b037-d62d00b7d62c" providerId="ADAL" clId="{F1B29925-097B-4953-A318-AA965D5B4B60}" dt="2024-06-06T13:50:45.245" v="11205" actId="1036"/>
          <ac:spMkLst>
            <pc:docMk/>
            <pc:sldMk cId="3159637875" sldId="2147472036"/>
            <ac:spMk id="50" creationId="{3C738125-51CA-B49E-CCBC-4DA15575354B}"/>
          </ac:spMkLst>
        </pc:spChg>
        <pc:spChg chg="add mod">
          <ac:chgData name="Edgard Morato" userId="1da6dde4-7cd4-47d1-b037-d62d00b7d62c" providerId="ADAL" clId="{F1B29925-097B-4953-A318-AA965D5B4B60}" dt="2024-06-06T13:54:07.319" v="11648" actId="1036"/>
          <ac:spMkLst>
            <pc:docMk/>
            <pc:sldMk cId="3159637875" sldId="2147472036"/>
            <ac:spMk id="51" creationId="{707B94F0-BFEB-ABD9-25B3-ECBCE904D3ED}"/>
          </ac:spMkLst>
        </pc:spChg>
        <pc:spChg chg="add mod">
          <ac:chgData name="Edgard Morato" userId="1da6dde4-7cd4-47d1-b037-d62d00b7d62c" providerId="ADAL" clId="{F1B29925-097B-4953-A318-AA965D5B4B60}" dt="2024-06-06T13:50:43.094" v="11199" actId="1035"/>
          <ac:spMkLst>
            <pc:docMk/>
            <pc:sldMk cId="3159637875" sldId="2147472036"/>
            <ac:spMk id="52" creationId="{6311FD7F-E556-E341-FBE8-7C3B63BA136F}"/>
          </ac:spMkLst>
        </pc:spChg>
        <pc:spChg chg="add mod">
          <ac:chgData name="Edgard Morato" userId="1da6dde4-7cd4-47d1-b037-d62d00b7d62c" providerId="ADAL" clId="{F1B29925-097B-4953-A318-AA965D5B4B60}" dt="2024-06-06T13:05:46.827" v="9991" actId="1036"/>
          <ac:spMkLst>
            <pc:docMk/>
            <pc:sldMk cId="3159637875" sldId="2147472036"/>
            <ac:spMk id="53" creationId="{7AF2AD75-1BF8-6079-1157-0418AD463792}"/>
          </ac:spMkLst>
        </pc:spChg>
        <pc:spChg chg="add mod">
          <ac:chgData name="Edgard Morato" userId="1da6dde4-7cd4-47d1-b037-d62d00b7d62c" providerId="ADAL" clId="{F1B29925-097B-4953-A318-AA965D5B4B60}" dt="2024-06-06T13:05:36.558" v="9975" actId="1037"/>
          <ac:spMkLst>
            <pc:docMk/>
            <pc:sldMk cId="3159637875" sldId="2147472036"/>
            <ac:spMk id="54" creationId="{EF85B7DB-34E9-A00D-3349-619888A558B2}"/>
          </ac:spMkLst>
        </pc:spChg>
        <pc:spChg chg="del mod">
          <ac:chgData name="Edgard Morato" userId="1da6dde4-7cd4-47d1-b037-d62d00b7d62c" providerId="ADAL" clId="{F1B29925-097B-4953-A318-AA965D5B4B60}" dt="2024-06-06T12:56:14.466" v="9555" actId="478"/>
          <ac:spMkLst>
            <pc:docMk/>
            <pc:sldMk cId="3159637875" sldId="2147472036"/>
            <ac:spMk id="55" creationId="{7351F8BC-E3EE-6292-9F61-1643552865A3}"/>
          </ac:spMkLst>
        </pc:spChg>
        <pc:spChg chg="del mod">
          <ac:chgData name="Edgard Morato" userId="1da6dde4-7cd4-47d1-b037-d62d00b7d62c" providerId="ADAL" clId="{F1B29925-097B-4953-A318-AA965D5B4B60}" dt="2024-06-06T12:56:14.466" v="9555" actId="478"/>
          <ac:spMkLst>
            <pc:docMk/>
            <pc:sldMk cId="3159637875" sldId="2147472036"/>
            <ac:spMk id="56" creationId="{C5C303E8-97EE-5DE0-2739-B7A670F55F00}"/>
          </ac:spMkLst>
        </pc:spChg>
        <pc:spChg chg="del mod">
          <ac:chgData name="Edgard Morato" userId="1da6dde4-7cd4-47d1-b037-d62d00b7d62c" providerId="ADAL" clId="{F1B29925-097B-4953-A318-AA965D5B4B60}" dt="2024-06-06T12:56:14.466" v="9555" actId="478"/>
          <ac:spMkLst>
            <pc:docMk/>
            <pc:sldMk cId="3159637875" sldId="2147472036"/>
            <ac:spMk id="57" creationId="{78FC5EF9-7CD5-6BD5-8AB8-43D100C9BA99}"/>
          </ac:spMkLst>
        </pc:spChg>
        <pc:spChg chg="del mod">
          <ac:chgData name="Edgard Morato" userId="1da6dde4-7cd4-47d1-b037-d62d00b7d62c" providerId="ADAL" clId="{F1B29925-097B-4953-A318-AA965D5B4B60}" dt="2024-06-06T12:56:14.466" v="9555" actId="478"/>
          <ac:spMkLst>
            <pc:docMk/>
            <pc:sldMk cId="3159637875" sldId="2147472036"/>
            <ac:spMk id="58" creationId="{C47C59DB-A8AC-5002-49AC-564996CABA38}"/>
          </ac:spMkLst>
        </pc:spChg>
        <pc:spChg chg="del mod">
          <ac:chgData name="Edgard Morato" userId="1da6dde4-7cd4-47d1-b037-d62d00b7d62c" providerId="ADAL" clId="{F1B29925-097B-4953-A318-AA965D5B4B60}" dt="2024-06-06T12:56:14.466" v="9555" actId="478"/>
          <ac:spMkLst>
            <pc:docMk/>
            <pc:sldMk cId="3159637875" sldId="2147472036"/>
            <ac:spMk id="59" creationId="{816F66E2-B5E2-D0A5-F928-6FA9B664FCA9}"/>
          </ac:spMkLst>
        </pc:spChg>
        <pc:spChg chg="del mod">
          <ac:chgData name="Edgard Morato" userId="1da6dde4-7cd4-47d1-b037-d62d00b7d62c" providerId="ADAL" clId="{F1B29925-097B-4953-A318-AA965D5B4B60}" dt="2024-06-06T12:56:14.466" v="9555" actId="478"/>
          <ac:spMkLst>
            <pc:docMk/>
            <pc:sldMk cId="3159637875" sldId="2147472036"/>
            <ac:spMk id="60" creationId="{57A55BFC-C182-5C2E-5AA5-1C7E01A432DB}"/>
          </ac:spMkLst>
        </pc:spChg>
        <pc:spChg chg="del mod">
          <ac:chgData name="Edgard Morato" userId="1da6dde4-7cd4-47d1-b037-d62d00b7d62c" providerId="ADAL" clId="{F1B29925-097B-4953-A318-AA965D5B4B60}" dt="2024-06-06T12:56:14.466" v="9555" actId="478"/>
          <ac:spMkLst>
            <pc:docMk/>
            <pc:sldMk cId="3159637875" sldId="2147472036"/>
            <ac:spMk id="61" creationId="{6ADC48C8-3369-75B6-3E3C-E0BD7A2619AC}"/>
          </ac:spMkLst>
        </pc:spChg>
        <pc:spChg chg="del">
          <ac:chgData name="Edgard Morato" userId="1da6dde4-7cd4-47d1-b037-d62d00b7d62c" providerId="ADAL" clId="{F1B29925-097B-4953-A318-AA965D5B4B60}" dt="2024-06-06T12:56:31.586" v="9556" actId="478"/>
          <ac:spMkLst>
            <pc:docMk/>
            <pc:sldMk cId="3159637875" sldId="2147472036"/>
            <ac:spMk id="62" creationId="{7985E12B-BEC6-23FF-55A2-548EB0779317}"/>
          </ac:spMkLst>
        </pc:spChg>
        <pc:spChg chg="del mod">
          <ac:chgData name="Edgard Morato" userId="1da6dde4-7cd4-47d1-b037-d62d00b7d62c" providerId="ADAL" clId="{F1B29925-097B-4953-A318-AA965D5B4B60}" dt="2024-06-06T12:56:14.466" v="9555" actId="478"/>
          <ac:spMkLst>
            <pc:docMk/>
            <pc:sldMk cId="3159637875" sldId="2147472036"/>
            <ac:spMk id="63" creationId="{C4B9873F-1400-B27D-3E7D-6AE15BC552BE}"/>
          </ac:spMkLst>
        </pc:spChg>
        <pc:spChg chg="del mod">
          <ac:chgData name="Edgard Morato" userId="1da6dde4-7cd4-47d1-b037-d62d00b7d62c" providerId="ADAL" clId="{F1B29925-097B-4953-A318-AA965D5B4B60}" dt="2024-06-06T12:56:14.466" v="9555" actId="478"/>
          <ac:spMkLst>
            <pc:docMk/>
            <pc:sldMk cId="3159637875" sldId="2147472036"/>
            <ac:spMk id="64" creationId="{9AC947F3-42D6-CC2B-9EFF-4E6DCC24CA20}"/>
          </ac:spMkLst>
        </pc:spChg>
        <pc:spChg chg="del mod">
          <ac:chgData name="Edgard Morato" userId="1da6dde4-7cd4-47d1-b037-d62d00b7d62c" providerId="ADAL" clId="{F1B29925-097B-4953-A318-AA965D5B4B60}" dt="2024-06-06T12:56:14.466" v="9555" actId="478"/>
          <ac:spMkLst>
            <pc:docMk/>
            <pc:sldMk cId="3159637875" sldId="2147472036"/>
            <ac:spMk id="65" creationId="{1090512B-B88A-3FDB-7A18-808D457E30FB}"/>
          </ac:spMkLst>
        </pc:spChg>
        <pc:spChg chg="del mod">
          <ac:chgData name="Edgard Morato" userId="1da6dde4-7cd4-47d1-b037-d62d00b7d62c" providerId="ADAL" clId="{F1B29925-097B-4953-A318-AA965D5B4B60}" dt="2024-06-06T12:56:14.466" v="9555" actId="478"/>
          <ac:spMkLst>
            <pc:docMk/>
            <pc:sldMk cId="3159637875" sldId="2147472036"/>
            <ac:spMk id="66" creationId="{856A8231-7B3B-FF00-54B0-CA321CE88D1D}"/>
          </ac:spMkLst>
        </pc:spChg>
        <pc:spChg chg="del mod">
          <ac:chgData name="Edgard Morato" userId="1da6dde4-7cd4-47d1-b037-d62d00b7d62c" providerId="ADAL" clId="{F1B29925-097B-4953-A318-AA965D5B4B60}" dt="2024-06-06T12:56:14.466" v="9555" actId="478"/>
          <ac:spMkLst>
            <pc:docMk/>
            <pc:sldMk cId="3159637875" sldId="2147472036"/>
            <ac:spMk id="67" creationId="{27CEBACB-08AB-AC1A-E803-56A3F6849BAD}"/>
          </ac:spMkLst>
        </pc:spChg>
        <pc:spChg chg="del mod">
          <ac:chgData name="Edgard Morato" userId="1da6dde4-7cd4-47d1-b037-d62d00b7d62c" providerId="ADAL" clId="{F1B29925-097B-4953-A318-AA965D5B4B60}" dt="2024-06-06T12:56:14.466" v="9555" actId="478"/>
          <ac:spMkLst>
            <pc:docMk/>
            <pc:sldMk cId="3159637875" sldId="2147472036"/>
            <ac:spMk id="68" creationId="{022D3D11-9604-FC20-9AE1-2E1FD86C9B3E}"/>
          </ac:spMkLst>
        </pc:spChg>
        <pc:spChg chg="add mod">
          <ac:chgData name="Edgard Morato" userId="1da6dde4-7cd4-47d1-b037-d62d00b7d62c" providerId="ADAL" clId="{F1B29925-097B-4953-A318-AA965D5B4B60}" dt="2024-06-06T13:06:04.834" v="9997" actId="14100"/>
          <ac:spMkLst>
            <pc:docMk/>
            <pc:sldMk cId="3159637875" sldId="2147472036"/>
            <ac:spMk id="69" creationId="{D608A2C7-3125-C20B-6C6A-8F450DB804B0}"/>
          </ac:spMkLst>
        </pc:spChg>
        <pc:spChg chg="add mod">
          <ac:chgData name="Edgard Morato" userId="1da6dde4-7cd4-47d1-b037-d62d00b7d62c" providerId="ADAL" clId="{F1B29925-097B-4953-A318-AA965D5B4B60}" dt="2024-06-06T13:05:55.804" v="9994" actId="1076"/>
          <ac:spMkLst>
            <pc:docMk/>
            <pc:sldMk cId="3159637875" sldId="2147472036"/>
            <ac:spMk id="70" creationId="{009DAE26-4FBB-CA74-7ECC-FD3B99CB92B3}"/>
          </ac:spMkLst>
        </pc:spChg>
        <pc:spChg chg="add mod">
          <ac:chgData name="Edgard Morato" userId="1da6dde4-7cd4-47d1-b037-d62d00b7d62c" providerId="ADAL" clId="{F1B29925-097B-4953-A318-AA965D5B4B60}" dt="2024-06-06T13:57:57.965" v="11652" actId="1035"/>
          <ac:spMkLst>
            <pc:docMk/>
            <pc:sldMk cId="3159637875" sldId="2147472036"/>
            <ac:spMk id="71" creationId="{3511B1A6-5A1C-16A8-21E6-A14A2D5FE36E}"/>
          </ac:spMkLst>
        </pc:spChg>
        <pc:spChg chg="add mod">
          <ac:chgData name="Edgard Morato" userId="1da6dde4-7cd4-47d1-b037-d62d00b7d62c" providerId="ADAL" clId="{F1B29925-097B-4953-A318-AA965D5B4B60}" dt="2024-06-06T13:12:44.279" v="10226" actId="20577"/>
          <ac:spMkLst>
            <pc:docMk/>
            <pc:sldMk cId="3159637875" sldId="2147472036"/>
            <ac:spMk id="72" creationId="{D35F947C-9B14-3680-009D-AC4097EB6DD0}"/>
          </ac:spMkLst>
        </pc:spChg>
        <pc:spChg chg="add mod">
          <ac:chgData name="Edgard Morato" userId="1da6dde4-7cd4-47d1-b037-d62d00b7d62c" providerId="ADAL" clId="{F1B29925-097B-4953-A318-AA965D5B4B60}" dt="2024-06-06T13:12:21.682" v="10196" actId="1036"/>
          <ac:spMkLst>
            <pc:docMk/>
            <pc:sldMk cId="3159637875" sldId="2147472036"/>
            <ac:spMk id="73" creationId="{035F95CA-0769-6310-4EFC-AE4D03603BF1}"/>
          </ac:spMkLst>
        </pc:spChg>
        <pc:spChg chg="add del mod">
          <ac:chgData name="Edgard Morato" userId="1da6dde4-7cd4-47d1-b037-d62d00b7d62c" providerId="ADAL" clId="{F1B29925-097B-4953-A318-AA965D5B4B60}" dt="2024-06-07T13:30:50.073" v="14038" actId="478"/>
          <ac:spMkLst>
            <pc:docMk/>
            <pc:sldMk cId="3159637875" sldId="2147472036"/>
            <ac:spMk id="74" creationId="{BC9B4887-CCCE-0EB0-ABC0-4F2B418D7AC0}"/>
          </ac:spMkLst>
        </pc:spChg>
        <pc:spChg chg="add del mod">
          <ac:chgData name="Edgard Morato" userId="1da6dde4-7cd4-47d1-b037-d62d00b7d62c" providerId="ADAL" clId="{F1B29925-097B-4953-A318-AA965D5B4B60}" dt="2024-06-07T13:30:50.073" v="14038" actId="478"/>
          <ac:spMkLst>
            <pc:docMk/>
            <pc:sldMk cId="3159637875" sldId="2147472036"/>
            <ac:spMk id="75" creationId="{BBD80D69-F720-6C74-2724-356E0C5F202F}"/>
          </ac:spMkLst>
        </pc:spChg>
        <pc:spChg chg="add del mod">
          <ac:chgData name="Edgard Morato" userId="1da6dde4-7cd4-47d1-b037-d62d00b7d62c" providerId="ADAL" clId="{F1B29925-097B-4953-A318-AA965D5B4B60}" dt="2024-06-07T13:30:50.073" v="14038" actId="478"/>
          <ac:spMkLst>
            <pc:docMk/>
            <pc:sldMk cId="3159637875" sldId="2147472036"/>
            <ac:spMk id="78" creationId="{B08FDD63-E3C7-B51F-9AE7-6F23C6C49897}"/>
          </ac:spMkLst>
        </pc:spChg>
        <pc:spChg chg="add del mod">
          <ac:chgData name="Edgard Morato" userId="1da6dde4-7cd4-47d1-b037-d62d00b7d62c" providerId="ADAL" clId="{F1B29925-097B-4953-A318-AA965D5B4B60}" dt="2024-06-07T13:30:50.073" v="14038" actId="478"/>
          <ac:spMkLst>
            <pc:docMk/>
            <pc:sldMk cId="3159637875" sldId="2147472036"/>
            <ac:spMk id="79" creationId="{A9C705A2-4449-750C-39CA-5687F20667B1}"/>
          </ac:spMkLst>
        </pc:spChg>
        <pc:spChg chg="add del mod">
          <ac:chgData name="Edgard Morato" userId="1da6dde4-7cd4-47d1-b037-d62d00b7d62c" providerId="ADAL" clId="{F1B29925-097B-4953-A318-AA965D5B4B60}" dt="2024-06-07T13:30:50.073" v="14038" actId="478"/>
          <ac:spMkLst>
            <pc:docMk/>
            <pc:sldMk cId="3159637875" sldId="2147472036"/>
            <ac:spMk id="80" creationId="{C35782BA-10DD-D644-5752-580B3FAF0EA9}"/>
          </ac:spMkLst>
        </pc:spChg>
        <pc:spChg chg="add del mod">
          <ac:chgData name="Edgard Morato" userId="1da6dde4-7cd4-47d1-b037-d62d00b7d62c" providerId="ADAL" clId="{F1B29925-097B-4953-A318-AA965D5B4B60}" dt="2024-06-07T13:30:50.073" v="14038" actId="478"/>
          <ac:spMkLst>
            <pc:docMk/>
            <pc:sldMk cId="3159637875" sldId="2147472036"/>
            <ac:spMk id="81" creationId="{75123CE8-2B22-87EE-6237-D7EF195B71A2}"/>
          </ac:spMkLst>
        </pc:spChg>
        <pc:spChg chg="add del mod">
          <ac:chgData name="Edgard Morato" userId="1da6dde4-7cd4-47d1-b037-d62d00b7d62c" providerId="ADAL" clId="{F1B29925-097B-4953-A318-AA965D5B4B60}" dt="2024-06-07T13:30:50.073" v="14038" actId="478"/>
          <ac:spMkLst>
            <pc:docMk/>
            <pc:sldMk cId="3159637875" sldId="2147472036"/>
            <ac:spMk id="82" creationId="{D01729D8-7EAD-D6FE-CDD3-777A135BA7E1}"/>
          </ac:spMkLst>
        </pc:spChg>
        <pc:spChg chg="add del mod">
          <ac:chgData name="Edgard Morato" userId="1da6dde4-7cd4-47d1-b037-d62d00b7d62c" providerId="ADAL" clId="{F1B29925-097B-4953-A318-AA965D5B4B60}" dt="2024-06-07T13:30:50.073" v="14038" actId="478"/>
          <ac:spMkLst>
            <pc:docMk/>
            <pc:sldMk cId="3159637875" sldId="2147472036"/>
            <ac:spMk id="83" creationId="{8D10BA64-531C-B2C1-DD8F-CB886509ED65}"/>
          </ac:spMkLst>
        </pc:spChg>
        <pc:spChg chg="add del mod">
          <ac:chgData name="Edgard Morato" userId="1da6dde4-7cd4-47d1-b037-d62d00b7d62c" providerId="ADAL" clId="{F1B29925-097B-4953-A318-AA965D5B4B60}" dt="2024-06-07T13:30:50.073" v="14038" actId="478"/>
          <ac:spMkLst>
            <pc:docMk/>
            <pc:sldMk cId="3159637875" sldId="2147472036"/>
            <ac:spMk id="85" creationId="{F2168640-A013-EE5F-C50C-33DFD4C494A6}"/>
          </ac:spMkLst>
        </pc:spChg>
        <pc:spChg chg="add del mod">
          <ac:chgData name="Edgard Morato" userId="1da6dde4-7cd4-47d1-b037-d62d00b7d62c" providerId="ADAL" clId="{F1B29925-097B-4953-A318-AA965D5B4B60}" dt="2024-06-07T13:30:50.073" v="14038" actId="478"/>
          <ac:spMkLst>
            <pc:docMk/>
            <pc:sldMk cId="3159637875" sldId="2147472036"/>
            <ac:spMk id="86" creationId="{064C30DD-FBCD-F394-2BD7-1FCF8F307F92}"/>
          </ac:spMkLst>
        </pc:spChg>
        <pc:spChg chg="add del mod">
          <ac:chgData name="Edgard Morato" userId="1da6dde4-7cd4-47d1-b037-d62d00b7d62c" providerId="ADAL" clId="{F1B29925-097B-4953-A318-AA965D5B4B60}" dt="2024-06-07T13:30:50.073" v="14038" actId="478"/>
          <ac:spMkLst>
            <pc:docMk/>
            <pc:sldMk cId="3159637875" sldId="2147472036"/>
            <ac:spMk id="87" creationId="{7611C417-599D-BFCD-EAAA-CF90006A667D}"/>
          </ac:spMkLst>
        </pc:spChg>
        <pc:spChg chg="add del mod">
          <ac:chgData name="Edgard Morato" userId="1da6dde4-7cd4-47d1-b037-d62d00b7d62c" providerId="ADAL" clId="{F1B29925-097B-4953-A318-AA965D5B4B60}" dt="2024-06-07T13:30:50.073" v="14038" actId="478"/>
          <ac:spMkLst>
            <pc:docMk/>
            <pc:sldMk cId="3159637875" sldId="2147472036"/>
            <ac:spMk id="88" creationId="{6308AA9B-A5C2-CE42-FE9E-5964B83629AE}"/>
          </ac:spMkLst>
        </pc:spChg>
        <pc:spChg chg="add del mod">
          <ac:chgData name="Edgard Morato" userId="1da6dde4-7cd4-47d1-b037-d62d00b7d62c" providerId="ADAL" clId="{F1B29925-097B-4953-A318-AA965D5B4B60}" dt="2024-06-07T13:30:50.073" v="14038" actId="478"/>
          <ac:spMkLst>
            <pc:docMk/>
            <pc:sldMk cId="3159637875" sldId="2147472036"/>
            <ac:spMk id="89" creationId="{CBCF2078-241E-F33A-57C4-58D8E0189D71}"/>
          </ac:spMkLst>
        </pc:spChg>
        <pc:spChg chg="add mod ord">
          <ac:chgData name="Edgard Morato" userId="1da6dde4-7cd4-47d1-b037-d62d00b7d62c" providerId="ADAL" clId="{F1B29925-097B-4953-A318-AA965D5B4B60}" dt="2024-06-06T14:05:28.318" v="11716" actId="167"/>
          <ac:spMkLst>
            <pc:docMk/>
            <pc:sldMk cId="3159637875" sldId="2147472036"/>
            <ac:spMk id="98" creationId="{50DB58C9-AA10-8AAF-1636-09FBC9A538F8}"/>
          </ac:spMkLst>
        </pc:spChg>
        <pc:spChg chg="mod">
          <ac:chgData name="Edgard Morato" userId="1da6dde4-7cd4-47d1-b037-d62d00b7d62c" providerId="ADAL" clId="{F1B29925-097B-4953-A318-AA965D5B4B60}" dt="2024-06-06T12:55:56.929" v="9534" actId="20577"/>
          <ac:spMkLst>
            <pc:docMk/>
            <pc:sldMk cId="3159637875" sldId="2147472036"/>
            <ac:spMk id="111" creationId="{4518AA99-DBF3-B0C5-4B99-B2A55B2C952D}"/>
          </ac:spMkLst>
        </pc:spChg>
        <pc:spChg chg="mod">
          <ac:chgData name="Edgard Morato" userId="1da6dde4-7cd4-47d1-b037-d62d00b7d62c" providerId="ADAL" clId="{F1B29925-097B-4953-A318-AA965D5B4B60}" dt="2024-06-06T13:49:35.850" v="10951" actId="1036"/>
          <ac:spMkLst>
            <pc:docMk/>
            <pc:sldMk cId="3159637875" sldId="2147472036"/>
            <ac:spMk id="122" creationId="{0E187C8D-6539-7DFB-5DA9-F33A1DA9F539}"/>
          </ac:spMkLst>
        </pc:spChg>
        <pc:grpChg chg="del mod">
          <ac:chgData name="Edgard Morato" userId="1da6dde4-7cd4-47d1-b037-d62d00b7d62c" providerId="ADAL" clId="{F1B29925-097B-4953-A318-AA965D5B4B60}" dt="2024-06-06T12:56:14.466" v="9555" actId="478"/>
          <ac:grpSpMkLst>
            <pc:docMk/>
            <pc:sldMk cId="3159637875" sldId="2147472036"/>
            <ac:grpSpMk id="19" creationId="{56D0CB76-6F9A-8FEA-94E6-688DBE32FB6D}"/>
          </ac:grpSpMkLst>
        </pc:grpChg>
        <pc:graphicFrameChg chg="add del mod modGraphic">
          <ac:chgData name="Edgard Morato" userId="1da6dde4-7cd4-47d1-b037-d62d00b7d62c" providerId="ADAL" clId="{F1B29925-097B-4953-A318-AA965D5B4B60}" dt="2024-06-07T13:30:50.073" v="14038" actId="478"/>
          <ac:graphicFrameMkLst>
            <pc:docMk/>
            <pc:sldMk cId="3159637875" sldId="2147472036"/>
            <ac:graphicFrameMk id="90" creationId="{418CFF69-1DD5-B70A-E625-F3D9F5EEABBD}"/>
          </ac:graphicFrameMkLst>
        </pc:graphicFrameChg>
        <pc:picChg chg="del mod">
          <ac:chgData name="Edgard Morato" userId="1da6dde4-7cd4-47d1-b037-d62d00b7d62c" providerId="ADAL" clId="{F1B29925-097B-4953-A318-AA965D5B4B60}" dt="2024-06-06T12:56:14.466" v="9555" actId="478"/>
          <ac:picMkLst>
            <pc:docMk/>
            <pc:sldMk cId="3159637875" sldId="2147472036"/>
            <ac:picMk id="17" creationId="{2126477B-D045-8B85-60E0-61A897CD96CA}"/>
          </ac:picMkLst>
        </pc:picChg>
        <pc:picChg chg="del mod">
          <ac:chgData name="Edgard Morato" userId="1da6dde4-7cd4-47d1-b037-d62d00b7d62c" providerId="ADAL" clId="{F1B29925-097B-4953-A318-AA965D5B4B60}" dt="2024-06-06T12:56:14.466" v="9555" actId="478"/>
          <ac:picMkLst>
            <pc:docMk/>
            <pc:sldMk cId="3159637875" sldId="2147472036"/>
            <ac:picMk id="28" creationId="{78D80DE6-5AD3-13E9-BE8C-6F1A7E25C6DC}"/>
          </ac:picMkLst>
        </pc:picChg>
        <pc:picChg chg="del mod">
          <ac:chgData name="Edgard Morato" userId="1da6dde4-7cd4-47d1-b037-d62d00b7d62c" providerId="ADAL" clId="{F1B29925-097B-4953-A318-AA965D5B4B60}" dt="2024-06-06T12:56:14.466" v="9555" actId="478"/>
          <ac:picMkLst>
            <pc:docMk/>
            <pc:sldMk cId="3159637875" sldId="2147472036"/>
            <ac:picMk id="29" creationId="{A52C2F6A-5E0F-E22A-4169-A3928D5ABCB5}"/>
          </ac:picMkLst>
        </pc:picChg>
        <pc:picChg chg="del mod">
          <ac:chgData name="Edgard Morato" userId="1da6dde4-7cd4-47d1-b037-d62d00b7d62c" providerId="ADAL" clId="{F1B29925-097B-4953-A318-AA965D5B4B60}" dt="2024-06-06T12:56:14.466" v="9555" actId="478"/>
          <ac:picMkLst>
            <pc:docMk/>
            <pc:sldMk cId="3159637875" sldId="2147472036"/>
            <ac:picMk id="30" creationId="{EABB96AC-3FB0-05A3-4890-505DEFEAB497}"/>
          </ac:picMkLst>
        </pc:picChg>
        <pc:picChg chg="del mod">
          <ac:chgData name="Edgard Morato" userId="1da6dde4-7cd4-47d1-b037-d62d00b7d62c" providerId="ADAL" clId="{F1B29925-097B-4953-A318-AA965D5B4B60}" dt="2024-06-06T12:56:14.466" v="9555" actId="478"/>
          <ac:picMkLst>
            <pc:docMk/>
            <pc:sldMk cId="3159637875" sldId="2147472036"/>
            <ac:picMk id="31" creationId="{DE20FCE2-2F19-68D3-CDB7-43E47C573A6E}"/>
          </ac:picMkLst>
        </pc:picChg>
        <pc:picChg chg="del mod">
          <ac:chgData name="Edgard Morato" userId="1da6dde4-7cd4-47d1-b037-d62d00b7d62c" providerId="ADAL" clId="{F1B29925-097B-4953-A318-AA965D5B4B60}" dt="2024-06-06T12:56:14.466" v="9555" actId="478"/>
          <ac:picMkLst>
            <pc:docMk/>
            <pc:sldMk cId="3159637875" sldId="2147472036"/>
            <ac:picMk id="32" creationId="{6292A4BF-F337-A4F8-1C4C-EEFB1988F4B9}"/>
          </ac:picMkLst>
        </pc:picChg>
        <pc:picChg chg="del mod">
          <ac:chgData name="Edgard Morato" userId="1da6dde4-7cd4-47d1-b037-d62d00b7d62c" providerId="ADAL" clId="{F1B29925-097B-4953-A318-AA965D5B4B60}" dt="2024-06-06T12:56:14.466" v="9555" actId="478"/>
          <ac:picMkLst>
            <pc:docMk/>
            <pc:sldMk cId="3159637875" sldId="2147472036"/>
            <ac:picMk id="33" creationId="{B7B7D2B7-A40E-4013-CB05-AAA56E630450}"/>
          </ac:picMkLst>
        </pc:picChg>
        <pc:picChg chg="del mod">
          <ac:chgData name="Edgard Morato" userId="1da6dde4-7cd4-47d1-b037-d62d00b7d62c" providerId="ADAL" clId="{F1B29925-097B-4953-A318-AA965D5B4B60}" dt="2024-06-06T12:56:14.466" v="9555" actId="478"/>
          <ac:picMkLst>
            <pc:docMk/>
            <pc:sldMk cId="3159637875" sldId="2147472036"/>
            <ac:picMk id="34" creationId="{B2FEB777-435D-F406-908C-4055D563ECE4}"/>
          </ac:picMkLst>
        </pc:picChg>
        <pc:picChg chg="del mod">
          <ac:chgData name="Edgard Morato" userId="1da6dde4-7cd4-47d1-b037-d62d00b7d62c" providerId="ADAL" clId="{F1B29925-097B-4953-A318-AA965D5B4B60}" dt="2024-06-06T12:56:14.466" v="9555" actId="478"/>
          <ac:picMkLst>
            <pc:docMk/>
            <pc:sldMk cId="3159637875" sldId="2147472036"/>
            <ac:picMk id="35" creationId="{C3ED6C93-5B64-31C6-BD4D-5DC29E077884}"/>
          </ac:picMkLst>
        </pc:picChg>
        <pc:picChg chg="del mod">
          <ac:chgData name="Edgard Morato" userId="1da6dde4-7cd4-47d1-b037-d62d00b7d62c" providerId="ADAL" clId="{F1B29925-097B-4953-A318-AA965D5B4B60}" dt="2024-06-06T12:56:14.466" v="9555" actId="478"/>
          <ac:picMkLst>
            <pc:docMk/>
            <pc:sldMk cId="3159637875" sldId="2147472036"/>
            <ac:picMk id="36" creationId="{D57653FE-8076-0268-8938-132F7D58C3D2}"/>
          </ac:picMkLst>
        </pc:picChg>
        <pc:picChg chg="mod">
          <ac:chgData name="Edgard Morato" userId="1da6dde4-7cd4-47d1-b037-d62d00b7d62c" providerId="ADAL" clId="{F1B29925-097B-4953-A318-AA965D5B4B60}" dt="2024-06-07T13:34:44.373" v="14311" actId="1036"/>
          <ac:picMkLst>
            <pc:docMk/>
            <pc:sldMk cId="3159637875" sldId="2147472036"/>
            <ac:picMk id="130" creationId="{A86BF7C0-4133-2EDE-A49B-E8CDEA897D49}"/>
          </ac:picMkLst>
        </pc:picChg>
        <pc:cxnChg chg="add del mod">
          <ac:chgData name="Edgard Morato" userId="1da6dde4-7cd4-47d1-b037-d62d00b7d62c" providerId="ADAL" clId="{F1B29925-097B-4953-A318-AA965D5B4B60}" dt="2024-06-07T13:30:50.073" v="14038" actId="478"/>
          <ac:cxnSpMkLst>
            <pc:docMk/>
            <pc:sldMk cId="3159637875" sldId="2147472036"/>
            <ac:cxnSpMk id="77" creationId="{0D918DB8-B0B1-0DCA-9F6F-ADCBB45AE285}"/>
          </ac:cxnSpMkLst>
        </pc:cxnChg>
        <pc:cxnChg chg="add mod">
          <ac:chgData name="Edgard Morato" userId="1da6dde4-7cd4-47d1-b037-d62d00b7d62c" providerId="ADAL" clId="{F1B29925-097B-4953-A318-AA965D5B4B60}" dt="2024-06-06T13:49:33.066" v="10944" actId="1035"/>
          <ac:cxnSpMkLst>
            <pc:docMk/>
            <pc:sldMk cId="3159637875" sldId="2147472036"/>
            <ac:cxnSpMk id="91" creationId="{B31A6D2C-BE1E-7107-3B39-09D96857A674}"/>
          </ac:cxnSpMkLst>
        </pc:cxnChg>
        <pc:cxnChg chg="add del mod">
          <ac:chgData name="Edgard Morato" userId="1da6dde4-7cd4-47d1-b037-d62d00b7d62c" providerId="ADAL" clId="{F1B29925-097B-4953-A318-AA965D5B4B60}" dt="2024-06-06T13:49:23.695" v="10923" actId="478"/>
          <ac:cxnSpMkLst>
            <pc:docMk/>
            <pc:sldMk cId="3159637875" sldId="2147472036"/>
            <ac:cxnSpMk id="92" creationId="{34BBB6D8-79AF-9839-8EC0-CC10117DA34D}"/>
          </ac:cxnSpMkLst>
        </pc:cxnChg>
        <pc:cxnChg chg="add mod">
          <ac:chgData name="Edgard Morato" userId="1da6dde4-7cd4-47d1-b037-d62d00b7d62c" providerId="ADAL" clId="{F1B29925-097B-4953-A318-AA965D5B4B60}" dt="2024-06-06T13:50:04.351" v="11118" actId="1037"/>
          <ac:cxnSpMkLst>
            <pc:docMk/>
            <pc:sldMk cId="3159637875" sldId="2147472036"/>
            <ac:cxnSpMk id="93" creationId="{7DC20EEF-05CD-8F03-DD66-054BB315BE41}"/>
          </ac:cxnSpMkLst>
        </pc:cxnChg>
        <pc:cxnChg chg="add del mod">
          <ac:chgData name="Edgard Morato" userId="1da6dde4-7cd4-47d1-b037-d62d00b7d62c" providerId="ADAL" clId="{F1B29925-097B-4953-A318-AA965D5B4B60}" dt="2024-06-07T13:30:50.073" v="14038" actId="478"/>
          <ac:cxnSpMkLst>
            <pc:docMk/>
            <pc:sldMk cId="3159637875" sldId="2147472036"/>
            <ac:cxnSpMk id="94" creationId="{917A5ECA-3B21-F7C4-3B6B-283D1BB041B5}"/>
          </ac:cxnSpMkLst>
        </pc:cxnChg>
        <pc:cxnChg chg="add mod">
          <ac:chgData name="Edgard Morato" userId="1da6dde4-7cd4-47d1-b037-d62d00b7d62c" providerId="ADAL" clId="{F1B29925-097B-4953-A318-AA965D5B4B60}" dt="2024-06-06T13:50:24.037" v="11176" actId="1036"/>
          <ac:cxnSpMkLst>
            <pc:docMk/>
            <pc:sldMk cId="3159637875" sldId="2147472036"/>
            <ac:cxnSpMk id="95" creationId="{70185088-1140-3765-D4D6-2CBC3DFAE8EC}"/>
          </ac:cxnSpMkLst>
        </pc:cxnChg>
        <pc:cxnChg chg="add mod">
          <ac:chgData name="Edgard Morato" userId="1da6dde4-7cd4-47d1-b037-d62d00b7d62c" providerId="ADAL" clId="{F1B29925-097B-4953-A318-AA965D5B4B60}" dt="2024-06-06T13:51:22.879" v="11338" actId="1036"/>
          <ac:cxnSpMkLst>
            <pc:docMk/>
            <pc:sldMk cId="3159637875" sldId="2147472036"/>
            <ac:cxnSpMk id="96" creationId="{1CEB5CF5-0836-C12C-2763-0ADF01B249A6}"/>
          </ac:cxnSpMkLst>
        </pc:cxnChg>
        <pc:cxnChg chg="add del mod">
          <ac:chgData name="Edgard Morato" userId="1da6dde4-7cd4-47d1-b037-d62d00b7d62c" providerId="ADAL" clId="{F1B29925-097B-4953-A318-AA965D5B4B60}" dt="2024-06-07T13:30:50.073" v="14038" actId="478"/>
          <ac:cxnSpMkLst>
            <pc:docMk/>
            <pc:sldMk cId="3159637875" sldId="2147472036"/>
            <ac:cxnSpMk id="97" creationId="{4D224CD4-3453-3053-AD27-16DA1DC13525}"/>
          </ac:cxnSpMkLst>
        </pc:cxnChg>
        <pc:cxnChg chg="add del mod">
          <ac:chgData name="Edgard Morato" userId="1da6dde4-7cd4-47d1-b037-d62d00b7d62c" providerId="ADAL" clId="{F1B29925-097B-4953-A318-AA965D5B4B60}" dt="2024-06-07T13:30:50.073" v="14038" actId="478"/>
          <ac:cxnSpMkLst>
            <pc:docMk/>
            <pc:sldMk cId="3159637875" sldId="2147472036"/>
            <ac:cxnSpMk id="99" creationId="{D0659BAB-EFA9-B49C-1E91-43A8DD440564}"/>
          </ac:cxnSpMkLst>
        </pc:cxnChg>
      </pc:sldChg>
      <pc:sldChg chg="addSp delSp modSp del mod">
        <pc:chgData name="Edgard Morato" userId="1da6dde4-7cd4-47d1-b037-d62d00b7d62c" providerId="ADAL" clId="{F1B29925-097B-4953-A318-AA965D5B4B60}" dt="2024-06-06T12:55:23.495" v="9504" actId="47"/>
        <pc:sldMkLst>
          <pc:docMk/>
          <pc:sldMk cId="2067644752" sldId="2147472037"/>
        </pc:sldMkLst>
        <pc:spChg chg="add del mod">
          <ac:chgData name="Edgard Morato" userId="1da6dde4-7cd4-47d1-b037-d62d00b7d62c" providerId="ADAL" clId="{F1B29925-097B-4953-A318-AA965D5B4B60}" dt="2024-06-05T17:18:56.005" v="7652" actId="21"/>
          <ac:spMkLst>
            <pc:docMk/>
            <pc:sldMk cId="2067644752" sldId="2147472037"/>
            <ac:spMk id="4" creationId="{0917DF15-E970-CCA1-CD5D-C8196D1E6EBE}"/>
          </ac:spMkLst>
        </pc:spChg>
        <pc:spChg chg="mod">
          <ac:chgData name="Edgard Morato" userId="1da6dde4-7cd4-47d1-b037-d62d00b7d62c" providerId="ADAL" clId="{F1B29925-097B-4953-A318-AA965D5B4B60}" dt="2024-06-05T17:18:51.599" v="7651" actId="1035"/>
          <ac:spMkLst>
            <pc:docMk/>
            <pc:sldMk cId="2067644752" sldId="2147472037"/>
            <ac:spMk id="26" creationId="{8B533695-1228-CFDA-00F1-7BCEE52858D8}"/>
          </ac:spMkLst>
        </pc:spChg>
        <pc:spChg chg="mod">
          <ac:chgData name="Edgard Morato" userId="1da6dde4-7cd4-47d1-b037-d62d00b7d62c" providerId="ADAL" clId="{F1B29925-097B-4953-A318-AA965D5B4B60}" dt="2024-06-05T17:18:51.599" v="7651" actId="1035"/>
          <ac:spMkLst>
            <pc:docMk/>
            <pc:sldMk cId="2067644752" sldId="2147472037"/>
            <ac:spMk id="28" creationId="{15FBB547-56B0-6D99-B899-C7C9D896F374}"/>
          </ac:spMkLst>
        </pc:spChg>
        <pc:spChg chg="mod">
          <ac:chgData name="Edgard Morato" userId="1da6dde4-7cd4-47d1-b037-d62d00b7d62c" providerId="ADAL" clId="{F1B29925-097B-4953-A318-AA965D5B4B60}" dt="2024-06-05T17:18:51.599" v="7651" actId="1035"/>
          <ac:spMkLst>
            <pc:docMk/>
            <pc:sldMk cId="2067644752" sldId="2147472037"/>
            <ac:spMk id="29" creationId="{28925922-BEE4-E5B0-A239-A974E1EC9E36}"/>
          </ac:spMkLst>
        </pc:spChg>
        <pc:spChg chg="mod">
          <ac:chgData name="Edgard Morato" userId="1da6dde4-7cd4-47d1-b037-d62d00b7d62c" providerId="ADAL" clId="{F1B29925-097B-4953-A318-AA965D5B4B60}" dt="2024-06-05T17:18:51.599" v="7651" actId="1035"/>
          <ac:spMkLst>
            <pc:docMk/>
            <pc:sldMk cId="2067644752" sldId="2147472037"/>
            <ac:spMk id="31" creationId="{04359C12-D36C-E80D-E26D-D524E9A43A40}"/>
          </ac:spMkLst>
        </pc:spChg>
        <pc:spChg chg="mod">
          <ac:chgData name="Edgard Morato" userId="1da6dde4-7cd4-47d1-b037-d62d00b7d62c" providerId="ADAL" clId="{F1B29925-097B-4953-A318-AA965D5B4B60}" dt="2024-06-05T17:18:51.599" v="7651" actId="1035"/>
          <ac:spMkLst>
            <pc:docMk/>
            <pc:sldMk cId="2067644752" sldId="2147472037"/>
            <ac:spMk id="32" creationId="{9A2375FE-E53F-3C92-29E3-72D65FAAB8EE}"/>
          </ac:spMkLst>
        </pc:spChg>
        <pc:spChg chg="mod">
          <ac:chgData name="Edgard Morato" userId="1da6dde4-7cd4-47d1-b037-d62d00b7d62c" providerId="ADAL" clId="{F1B29925-097B-4953-A318-AA965D5B4B60}" dt="2024-06-05T17:18:51.599" v="7651" actId="1035"/>
          <ac:spMkLst>
            <pc:docMk/>
            <pc:sldMk cId="2067644752" sldId="2147472037"/>
            <ac:spMk id="33" creationId="{A9E3DA43-7FE2-ED00-87C0-A82A66C2E142}"/>
          </ac:spMkLst>
        </pc:spChg>
        <pc:spChg chg="mod">
          <ac:chgData name="Edgard Morato" userId="1da6dde4-7cd4-47d1-b037-d62d00b7d62c" providerId="ADAL" clId="{F1B29925-097B-4953-A318-AA965D5B4B60}" dt="2024-06-05T17:18:51.599" v="7651" actId="1035"/>
          <ac:spMkLst>
            <pc:docMk/>
            <pc:sldMk cId="2067644752" sldId="2147472037"/>
            <ac:spMk id="34" creationId="{5789223C-E93D-6E1E-1FB8-C0EB8F97F633}"/>
          </ac:spMkLst>
        </pc:spChg>
        <pc:spChg chg="mod">
          <ac:chgData name="Edgard Morato" userId="1da6dde4-7cd4-47d1-b037-d62d00b7d62c" providerId="ADAL" clId="{F1B29925-097B-4953-A318-AA965D5B4B60}" dt="2024-06-05T17:18:51.599" v="7651" actId="1035"/>
          <ac:spMkLst>
            <pc:docMk/>
            <pc:sldMk cId="2067644752" sldId="2147472037"/>
            <ac:spMk id="35" creationId="{797AE9B7-AC66-164D-29AC-8F5A70032691}"/>
          </ac:spMkLst>
        </pc:spChg>
        <pc:spChg chg="mod">
          <ac:chgData name="Edgard Morato" userId="1da6dde4-7cd4-47d1-b037-d62d00b7d62c" providerId="ADAL" clId="{F1B29925-097B-4953-A318-AA965D5B4B60}" dt="2024-06-05T17:18:51.599" v="7651" actId="1035"/>
          <ac:spMkLst>
            <pc:docMk/>
            <pc:sldMk cId="2067644752" sldId="2147472037"/>
            <ac:spMk id="36" creationId="{2DFA09D8-DEA4-9797-2831-8615420F434A}"/>
          </ac:spMkLst>
        </pc:spChg>
        <pc:spChg chg="mod">
          <ac:chgData name="Edgard Morato" userId="1da6dde4-7cd4-47d1-b037-d62d00b7d62c" providerId="ADAL" clId="{F1B29925-097B-4953-A318-AA965D5B4B60}" dt="2024-06-05T17:18:51.599" v="7651" actId="1035"/>
          <ac:spMkLst>
            <pc:docMk/>
            <pc:sldMk cId="2067644752" sldId="2147472037"/>
            <ac:spMk id="37" creationId="{6CD11949-F9A7-2166-6EF5-0C5A4DA40C6B}"/>
          </ac:spMkLst>
        </pc:spChg>
        <pc:spChg chg="mod">
          <ac:chgData name="Edgard Morato" userId="1da6dde4-7cd4-47d1-b037-d62d00b7d62c" providerId="ADAL" clId="{F1B29925-097B-4953-A318-AA965D5B4B60}" dt="2024-06-05T17:18:51.599" v="7651" actId="1035"/>
          <ac:spMkLst>
            <pc:docMk/>
            <pc:sldMk cId="2067644752" sldId="2147472037"/>
            <ac:spMk id="38" creationId="{21ADD6AB-5578-4EE0-6FA3-5C280C524610}"/>
          </ac:spMkLst>
        </pc:spChg>
        <pc:spChg chg="mod">
          <ac:chgData name="Edgard Morato" userId="1da6dde4-7cd4-47d1-b037-d62d00b7d62c" providerId="ADAL" clId="{F1B29925-097B-4953-A318-AA965D5B4B60}" dt="2024-06-05T17:18:51.599" v="7651" actId="1035"/>
          <ac:spMkLst>
            <pc:docMk/>
            <pc:sldMk cId="2067644752" sldId="2147472037"/>
            <ac:spMk id="39" creationId="{D469E514-1197-76BD-5389-D6EA539A9CF9}"/>
          </ac:spMkLst>
        </pc:spChg>
        <pc:spChg chg="mod">
          <ac:chgData name="Edgard Morato" userId="1da6dde4-7cd4-47d1-b037-d62d00b7d62c" providerId="ADAL" clId="{F1B29925-097B-4953-A318-AA965D5B4B60}" dt="2024-06-05T17:18:51.599" v="7651" actId="1035"/>
          <ac:spMkLst>
            <pc:docMk/>
            <pc:sldMk cId="2067644752" sldId="2147472037"/>
            <ac:spMk id="41" creationId="{41CFE275-ACC2-5BAC-889B-60EE21550D4A}"/>
          </ac:spMkLst>
        </pc:spChg>
        <pc:spChg chg="mod">
          <ac:chgData name="Edgard Morato" userId="1da6dde4-7cd4-47d1-b037-d62d00b7d62c" providerId="ADAL" clId="{F1B29925-097B-4953-A318-AA965D5B4B60}" dt="2024-06-05T17:18:51.599" v="7651" actId="1035"/>
          <ac:spMkLst>
            <pc:docMk/>
            <pc:sldMk cId="2067644752" sldId="2147472037"/>
            <ac:spMk id="43" creationId="{5B86309C-7C4C-57B2-9B4C-B7A056747760}"/>
          </ac:spMkLst>
        </pc:spChg>
        <pc:spChg chg="mod">
          <ac:chgData name="Edgard Morato" userId="1da6dde4-7cd4-47d1-b037-d62d00b7d62c" providerId="ADAL" clId="{F1B29925-097B-4953-A318-AA965D5B4B60}" dt="2024-06-05T17:18:51.599" v="7651" actId="1035"/>
          <ac:spMkLst>
            <pc:docMk/>
            <pc:sldMk cId="2067644752" sldId="2147472037"/>
            <ac:spMk id="44" creationId="{4A9BCC3F-84F1-1290-A061-3084BFBF8511}"/>
          </ac:spMkLst>
        </pc:spChg>
        <pc:spChg chg="mod">
          <ac:chgData name="Edgard Morato" userId="1da6dde4-7cd4-47d1-b037-d62d00b7d62c" providerId="ADAL" clId="{F1B29925-097B-4953-A318-AA965D5B4B60}" dt="2024-06-05T17:18:51.599" v="7651" actId="1035"/>
          <ac:spMkLst>
            <pc:docMk/>
            <pc:sldMk cId="2067644752" sldId="2147472037"/>
            <ac:spMk id="47" creationId="{064E2D04-015C-3FE1-FF44-DF355E9F9957}"/>
          </ac:spMkLst>
        </pc:spChg>
        <pc:spChg chg="mod">
          <ac:chgData name="Edgard Morato" userId="1da6dde4-7cd4-47d1-b037-d62d00b7d62c" providerId="ADAL" clId="{F1B29925-097B-4953-A318-AA965D5B4B60}" dt="2024-06-05T17:18:51.599" v="7651" actId="1035"/>
          <ac:spMkLst>
            <pc:docMk/>
            <pc:sldMk cId="2067644752" sldId="2147472037"/>
            <ac:spMk id="48" creationId="{FEFE26C0-A155-FE84-B78A-2FB6B6AB104E}"/>
          </ac:spMkLst>
        </pc:spChg>
        <pc:spChg chg="mod">
          <ac:chgData name="Edgard Morato" userId="1da6dde4-7cd4-47d1-b037-d62d00b7d62c" providerId="ADAL" clId="{F1B29925-097B-4953-A318-AA965D5B4B60}" dt="2024-06-05T17:18:51.599" v="7651" actId="1035"/>
          <ac:spMkLst>
            <pc:docMk/>
            <pc:sldMk cId="2067644752" sldId="2147472037"/>
            <ac:spMk id="66" creationId="{9D7B20CF-F9A5-4980-57BF-3D3D1D924D75}"/>
          </ac:spMkLst>
        </pc:spChg>
        <pc:spChg chg="mod">
          <ac:chgData name="Edgard Morato" userId="1da6dde4-7cd4-47d1-b037-d62d00b7d62c" providerId="ADAL" clId="{F1B29925-097B-4953-A318-AA965D5B4B60}" dt="2024-06-05T17:18:51.599" v="7651" actId="1035"/>
          <ac:spMkLst>
            <pc:docMk/>
            <pc:sldMk cId="2067644752" sldId="2147472037"/>
            <ac:spMk id="73" creationId="{602A6F5C-A665-80AF-3E2E-1F86D28B016D}"/>
          </ac:spMkLst>
        </pc:spChg>
        <pc:spChg chg="mod">
          <ac:chgData name="Edgard Morato" userId="1da6dde4-7cd4-47d1-b037-d62d00b7d62c" providerId="ADAL" clId="{F1B29925-097B-4953-A318-AA965D5B4B60}" dt="2024-06-05T17:18:51.599" v="7651" actId="1035"/>
          <ac:spMkLst>
            <pc:docMk/>
            <pc:sldMk cId="2067644752" sldId="2147472037"/>
            <ac:spMk id="122" creationId="{0E187C8D-6539-7DFB-5DA9-F33A1DA9F539}"/>
          </ac:spMkLst>
        </pc:spChg>
        <pc:graphicFrameChg chg="mod">
          <ac:chgData name="Edgard Morato" userId="1da6dde4-7cd4-47d1-b037-d62d00b7d62c" providerId="ADAL" clId="{F1B29925-097B-4953-A318-AA965D5B4B60}" dt="2024-06-05T17:18:51.599" v="7651" actId="1035"/>
          <ac:graphicFrameMkLst>
            <pc:docMk/>
            <pc:sldMk cId="2067644752" sldId="2147472037"/>
            <ac:graphicFrameMk id="30" creationId="{9C70F7FD-B049-00AB-F55C-DB09A18D4A2E}"/>
          </ac:graphicFrameMkLst>
        </pc:graphicFrameChg>
        <pc:graphicFrameChg chg="mod">
          <ac:chgData name="Edgard Morato" userId="1da6dde4-7cd4-47d1-b037-d62d00b7d62c" providerId="ADAL" clId="{F1B29925-097B-4953-A318-AA965D5B4B60}" dt="2024-06-05T17:18:51.599" v="7651" actId="1035"/>
          <ac:graphicFrameMkLst>
            <pc:docMk/>
            <pc:sldMk cId="2067644752" sldId="2147472037"/>
            <ac:graphicFrameMk id="81" creationId="{B8F8BD90-58F2-76BB-2923-98FCEF8B3219}"/>
          </ac:graphicFrameMkLst>
        </pc:graphicFrameChg>
        <pc:picChg chg="mod">
          <ac:chgData name="Edgard Morato" userId="1da6dde4-7cd4-47d1-b037-d62d00b7d62c" providerId="ADAL" clId="{F1B29925-097B-4953-A318-AA965D5B4B60}" dt="2024-06-05T17:18:51.599" v="7651" actId="1035"/>
          <ac:picMkLst>
            <pc:docMk/>
            <pc:sldMk cId="2067644752" sldId="2147472037"/>
            <ac:picMk id="8" creationId="{788F128C-10AE-3B67-DEA7-859971C6DC55}"/>
          </ac:picMkLst>
        </pc:picChg>
        <pc:picChg chg="mod">
          <ac:chgData name="Edgard Morato" userId="1da6dde4-7cd4-47d1-b037-d62d00b7d62c" providerId="ADAL" clId="{F1B29925-097B-4953-A318-AA965D5B4B60}" dt="2024-06-05T17:18:51.599" v="7651" actId="1035"/>
          <ac:picMkLst>
            <pc:docMk/>
            <pc:sldMk cId="2067644752" sldId="2147472037"/>
            <ac:picMk id="55" creationId="{1A55D0F3-E56D-0307-3F5F-D8FD9EC160A3}"/>
          </ac:picMkLst>
        </pc:picChg>
        <pc:picChg chg="mod">
          <ac:chgData name="Edgard Morato" userId="1da6dde4-7cd4-47d1-b037-d62d00b7d62c" providerId="ADAL" clId="{F1B29925-097B-4953-A318-AA965D5B4B60}" dt="2024-06-05T17:18:51.599" v="7651" actId="1035"/>
          <ac:picMkLst>
            <pc:docMk/>
            <pc:sldMk cId="2067644752" sldId="2147472037"/>
            <ac:picMk id="57" creationId="{84C3D92E-E590-13FD-AF82-D07AE9834D90}"/>
          </ac:picMkLst>
        </pc:picChg>
        <pc:picChg chg="mod">
          <ac:chgData name="Edgard Morato" userId="1da6dde4-7cd4-47d1-b037-d62d00b7d62c" providerId="ADAL" clId="{F1B29925-097B-4953-A318-AA965D5B4B60}" dt="2024-06-05T17:18:51.599" v="7651" actId="1035"/>
          <ac:picMkLst>
            <pc:docMk/>
            <pc:sldMk cId="2067644752" sldId="2147472037"/>
            <ac:picMk id="62" creationId="{A070CEC2-338D-FAD6-5344-E187420E8A1E}"/>
          </ac:picMkLst>
        </pc:picChg>
        <pc:picChg chg="mod">
          <ac:chgData name="Edgard Morato" userId="1da6dde4-7cd4-47d1-b037-d62d00b7d62c" providerId="ADAL" clId="{F1B29925-097B-4953-A318-AA965D5B4B60}" dt="2024-06-05T17:18:51.599" v="7651" actId="1035"/>
          <ac:picMkLst>
            <pc:docMk/>
            <pc:sldMk cId="2067644752" sldId="2147472037"/>
            <ac:picMk id="64" creationId="{F0B473E3-E8D5-6B24-7809-4375806FD1B6}"/>
          </ac:picMkLst>
        </pc:picChg>
        <pc:picChg chg="mod">
          <ac:chgData name="Edgard Morato" userId="1da6dde4-7cd4-47d1-b037-d62d00b7d62c" providerId="ADAL" clId="{F1B29925-097B-4953-A318-AA965D5B4B60}" dt="2024-06-05T17:18:51.599" v="7651" actId="1035"/>
          <ac:picMkLst>
            <pc:docMk/>
            <pc:sldMk cId="2067644752" sldId="2147472037"/>
            <ac:picMk id="79" creationId="{2E0B4018-E766-8F4E-3D54-59F30B2BC72D}"/>
          </ac:picMkLst>
        </pc:picChg>
        <pc:picChg chg="mod">
          <ac:chgData name="Edgard Morato" userId="1da6dde4-7cd4-47d1-b037-d62d00b7d62c" providerId="ADAL" clId="{F1B29925-097B-4953-A318-AA965D5B4B60}" dt="2024-06-05T17:18:51.599" v="7651" actId="1035"/>
          <ac:picMkLst>
            <pc:docMk/>
            <pc:sldMk cId="2067644752" sldId="2147472037"/>
            <ac:picMk id="130" creationId="{A86BF7C0-4133-2EDE-A49B-E8CDEA897D49}"/>
          </ac:picMkLst>
        </pc:picChg>
      </pc:sldChg>
      <pc:sldChg chg="addSp delSp modSp del mod">
        <pc:chgData name="Edgard Morato" userId="1da6dde4-7cd4-47d1-b037-d62d00b7d62c" providerId="ADAL" clId="{F1B29925-097B-4953-A318-AA965D5B4B60}" dt="2024-06-06T12:55:22.084" v="9503" actId="47"/>
        <pc:sldMkLst>
          <pc:docMk/>
          <pc:sldMk cId="294797820" sldId="2147472038"/>
        </pc:sldMkLst>
        <pc:spChg chg="add del mod">
          <ac:chgData name="Edgard Morato" userId="1da6dde4-7cd4-47d1-b037-d62d00b7d62c" providerId="ADAL" clId="{F1B29925-097B-4953-A318-AA965D5B4B60}" dt="2024-06-05T17:18:17.197" v="7576" actId="21"/>
          <ac:spMkLst>
            <pc:docMk/>
            <pc:sldMk cId="294797820" sldId="2147472038"/>
            <ac:spMk id="4" creationId="{95C6C545-BD1E-9862-CFC1-25AE96C07111}"/>
          </ac:spMkLst>
        </pc:spChg>
        <pc:spChg chg="add del mod">
          <ac:chgData name="Edgard Morato" userId="1da6dde4-7cd4-47d1-b037-d62d00b7d62c" providerId="ADAL" clId="{F1B29925-097B-4953-A318-AA965D5B4B60}" dt="2024-06-05T17:18:31.507" v="7605" actId="21"/>
          <ac:spMkLst>
            <pc:docMk/>
            <pc:sldMk cId="294797820" sldId="2147472038"/>
            <ac:spMk id="6" creationId="{CB85A518-6BF2-D1E9-6782-D4450456C1A5}"/>
          </ac:spMkLst>
        </pc:spChg>
        <pc:spChg chg="mod">
          <ac:chgData name="Edgard Morato" userId="1da6dde4-7cd4-47d1-b037-d62d00b7d62c" providerId="ADAL" clId="{F1B29925-097B-4953-A318-AA965D5B4B60}" dt="2024-06-05T17:18:27.350" v="7604" actId="1036"/>
          <ac:spMkLst>
            <pc:docMk/>
            <pc:sldMk cId="294797820" sldId="2147472038"/>
            <ac:spMk id="11" creationId="{42EBAE4C-94DD-E70A-EA8F-2B56D9752562}"/>
          </ac:spMkLst>
        </pc:spChg>
        <pc:spChg chg="mod">
          <ac:chgData name="Edgard Morato" userId="1da6dde4-7cd4-47d1-b037-d62d00b7d62c" providerId="ADAL" clId="{F1B29925-097B-4953-A318-AA965D5B4B60}" dt="2024-06-05T17:18:27.350" v="7604" actId="1036"/>
          <ac:spMkLst>
            <pc:docMk/>
            <pc:sldMk cId="294797820" sldId="2147472038"/>
            <ac:spMk id="12" creationId="{9723CF12-7A32-FAE8-5D61-43FA1AF12F54}"/>
          </ac:spMkLst>
        </pc:spChg>
        <pc:spChg chg="mod">
          <ac:chgData name="Edgard Morato" userId="1da6dde4-7cd4-47d1-b037-d62d00b7d62c" providerId="ADAL" clId="{F1B29925-097B-4953-A318-AA965D5B4B60}" dt="2024-06-05T17:18:27.350" v="7604" actId="1036"/>
          <ac:spMkLst>
            <pc:docMk/>
            <pc:sldMk cId="294797820" sldId="2147472038"/>
            <ac:spMk id="13" creationId="{89D83097-F3F8-6812-50B2-3E9D969C3FC4}"/>
          </ac:spMkLst>
        </pc:spChg>
        <pc:spChg chg="mod">
          <ac:chgData name="Edgard Morato" userId="1da6dde4-7cd4-47d1-b037-d62d00b7d62c" providerId="ADAL" clId="{F1B29925-097B-4953-A318-AA965D5B4B60}" dt="2024-06-05T17:18:27.350" v="7604" actId="1036"/>
          <ac:spMkLst>
            <pc:docMk/>
            <pc:sldMk cId="294797820" sldId="2147472038"/>
            <ac:spMk id="14" creationId="{AB4A0F2A-D3E9-BDF9-110B-759920BB2ACE}"/>
          </ac:spMkLst>
        </pc:spChg>
        <pc:spChg chg="mod">
          <ac:chgData name="Edgard Morato" userId="1da6dde4-7cd4-47d1-b037-d62d00b7d62c" providerId="ADAL" clId="{F1B29925-097B-4953-A318-AA965D5B4B60}" dt="2024-06-05T17:18:27.350" v="7604" actId="1036"/>
          <ac:spMkLst>
            <pc:docMk/>
            <pc:sldMk cId="294797820" sldId="2147472038"/>
            <ac:spMk id="19" creationId="{F98911CE-C72A-39B9-4554-447ACBA26841}"/>
          </ac:spMkLst>
        </pc:spChg>
        <pc:spChg chg="mod">
          <ac:chgData name="Edgard Morato" userId="1da6dde4-7cd4-47d1-b037-d62d00b7d62c" providerId="ADAL" clId="{F1B29925-097B-4953-A318-AA965D5B4B60}" dt="2024-06-05T17:18:27.350" v="7604" actId="1036"/>
          <ac:spMkLst>
            <pc:docMk/>
            <pc:sldMk cId="294797820" sldId="2147472038"/>
            <ac:spMk id="22" creationId="{251C7E4A-2B89-AFB3-DE98-71FAD803D59E}"/>
          </ac:spMkLst>
        </pc:spChg>
        <pc:spChg chg="mod">
          <ac:chgData name="Edgard Morato" userId="1da6dde4-7cd4-47d1-b037-d62d00b7d62c" providerId="ADAL" clId="{F1B29925-097B-4953-A318-AA965D5B4B60}" dt="2024-06-05T17:18:27.350" v="7604" actId="1036"/>
          <ac:spMkLst>
            <pc:docMk/>
            <pc:sldMk cId="294797820" sldId="2147472038"/>
            <ac:spMk id="23" creationId="{5320B1B2-5504-D78F-AC4B-5F577F5DD4E5}"/>
          </ac:spMkLst>
        </pc:spChg>
        <pc:spChg chg="mod">
          <ac:chgData name="Edgard Morato" userId="1da6dde4-7cd4-47d1-b037-d62d00b7d62c" providerId="ADAL" clId="{F1B29925-097B-4953-A318-AA965D5B4B60}" dt="2024-06-05T17:18:27.350" v="7604" actId="1036"/>
          <ac:spMkLst>
            <pc:docMk/>
            <pc:sldMk cId="294797820" sldId="2147472038"/>
            <ac:spMk id="25" creationId="{47AB9564-4461-F714-8DD5-3705C8173A91}"/>
          </ac:spMkLst>
        </pc:spChg>
        <pc:spChg chg="mod">
          <ac:chgData name="Edgard Morato" userId="1da6dde4-7cd4-47d1-b037-d62d00b7d62c" providerId="ADAL" clId="{F1B29925-097B-4953-A318-AA965D5B4B60}" dt="2024-06-05T17:18:27.350" v="7604" actId="1036"/>
          <ac:spMkLst>
            <pc:docMk/>
            <pc:sldMk cId="294797820" sldId="2147472038"/>
            <ac:spMk id="26" creationId="{4318710A-3A5A-039B-E771-CC7B82DBADCF}"/>
          </ac:spMkLst>
        </pc:spChg>
        <pc:spChg chg="mod">
          <ac:chgData name="Edgard Morato" userId="1da6dde4-7cd4-47d1-b037-d62d00b7d62c" providerId="ADAL" clId="{F1B29925-097B-4953-A318-AA965D5B4B60}" dt="2024-06-05T17:18:27.350" v="7604" actId="1036"/>
          <ac:spMkLst>
            <pc:docMk/>
            <pc:sldMk cId="294797820" sldId="2147472038"/>
            <ac:spMk id="28" creationId="{625FB657-6DF3-CAB4-790C-0B2F20057A11}"/>
          </ac:spMkLst>
        </pc:spChg>
        <pc:spChg chg="mod">
          <ac:chgData name="Edgard Morato" userId="1da6dde4-7cd4-47d1-b037-d62d00b7d62c" providerId="ADAL" clId="{F1B29925-097B-4953-A318-AA965D5B4B60}" dt="2024-06-05T17:18:27.350" v="7604" actId="1036"/>
          <ac:spMkLst>
            <pc:docMk/>
            <pc:sldMk cId="294797820" sldId="2147472038"/>
            <ac:spMk id="29" creationId="{EA8D13A4-73FE-25A6-F91E-0D8BD53BEA71}"/>
          </ac:spMkLst>
        </pc:spChg>
        <pc:spChg chg="mod">
          <ac:chgData name="Edgard Morato" userId="1da6dde4-7cd4-47d1-b037-d62d00b7d62c" providerId="ADAL" clId="{F1B29925-097B-4953-A318-AA965D5B4B60}" dt="2024-06-05T17:18:27.350" v="7604" actId="1036"/>
          <ac:spMkLst>
            <pc:docMk/>
            <pc:sldMk cId="294797820" sldId="2147472038"/>
            <ac:spMk id="30" creationId="{71BA23FF-B682-393F-016A-96651BF76E82}"/>
          </ac:spMkLst>
        </pc:spChg>
        <pc:spChg chg="mod">
          <ac:chgData name="Edgard Morato" userId="1da6dde4-7cd4-47d1-b037-d62d00b7d62c" providerId="ADAL" clId="{F1B29925-097B-4953-A318-AA965D5B4B60}" dt="2024-06-05T17:18:27.350" v="7604" actId="1036"/>
          <ac:spMkLst>
            <pc:docMk/>
            <pc:sldMk cId="294797820" sldId="2147472038"/>
            <ac:spMk id="32" creationId="{56B22897-CB6E-D0F3-A5FB-B1AA710A72AF}"/>
          </ac:spMkLst>
        </pc:spChg>
        <pc:spChg chg="mod">
          <ac:chgData name="Edgard Morato" userId="1da6dde4-7cd4-47d1-b037-d62d00b7d62c" providerId="ADAL" clId="{F1B29925-097B-4953-A318-AA965D5B4B60}" dt="2024-06-05T17:18:27.350" v="7604" actId="1036"/>
          <ac:spMkLst>
            <pc:docMk/>
            <pc:sldMk cId="294797820" sldId="2147472038"/>
            <ac:spMk id="33" creationId="{F76CF040-82B6-31BD-C48D-AC42EE50D8D3}"/>
          </ac:spMkLst>
        </pc:spChg>
        <pc:spChg chg="mod">
          <ac:chgData name="Edgard Morato" userId="1da6dde4-7cd4-47d1-b037-d62d00b7d62c" providerId="ADAL" clId="{F1B29925-097B-4953-A318-AA965D5B4B60}" dt="2024-06-05T17:18:27.350" v="7604" actId="1036"/>
          <ac:spMkLst>
            <pc:docMk/>
            <pc:sldMk cId="294797820" sldId="2147472038"/>
            <ac:spMk id="35" creationId="{31628A88-E20D-E839-371C-8EB8D6A2A6CC}"/>
          </ac:spMkLst>
        </pc:spChg>
        <pc:spChg chg="mod">
          <ac:chgData name="Edgard Morato" userId="1da6dde4-7cd4-47d1-b037-d62d00b7d62c" providerId="ADAL" clId="{F1B29925-097B-4953-A318-AA965D5B4B60}" dt="2024-06-05T17:18:27.350" v="7604" actId="1036"/>
          <ac:spMkLst>
            <pc:docMk/>
            <pc:sldMk cId="294797820" sldId="2147472038"/>
            <ac:spMk id="122" creationId="{0E187C8D-6539-7DFB-5DA9-F33A1DA9F539}"/>
          </ac:spMkLst>
        </pc:spChg>
        <pc:grpChg chg="mod">
          <ac:chgData name="Edgard Morato" userId="1da6dde4-7cd4-47d1-b037-d62d00b7d62c" providerId="ADAL" clId="{F1B29925-097B-4953-A318-AA965D5B4B60}" dt="2024-06-05T17:18:27.350" v="7604" actId="1036"/>
          <ac:grpSpMkLst>
            <pc:docMk/>
            <pc:sldMk cId="294797820" sldId="2147472038"/>
            <ac:grpSpMk id="37" creationId="{7DC7CA7F-252A-910E-8815-DB94B42EDD93}"/>
          </ac:grpSpMkLst>
        </pc:grpChg>
        <pc:picChg chg="mod">
          <ac:chgData name="Edgard Morato" userId="1da6dde4-7cd4-47d1-b037-d62d00b7d62c" providerId="ADAL" clId="{F1B29925-097B-4953-A318-AA965D5B4B60}" dt="2024-06-05T17:18:27.350" v="7604" actId="1036"/>
          <ac:picMkLst>
            <pc:docMk/>
            <pc:sldMk cId="294797820" sldId="2147472038"/>
            <ac:picMk id="8" creationId="{788F128C-10AE-3B67-DEA7-859971C6DC55}"/>
          </ac:picMkLst>
        </pc:picChg>
        <pc:picChg chg="mod">
          <ac:chgData name="Edgard Morato" userId="1da6dde4-7cd4-47d1-b037-d62d00b7d62c" providerId="ADAL" clId="{F1B29925-097B-4953-A318-AA965D5B4B60}" dt="2024-06-05T17:18:27.350" v="7604" actId="1036"/>
          <ac:picMkLst>
            <pc:docMk/>
            <pc:sldMk cId="294797820" sldId="2147472038"/>
            <ac:picMk id="17" creationId="{2126477B-D045-8B85-60E0-61A897CD96CA}"/>
          </ac:picMkLst>
        </pc:picChg>
        <pc:picChg chg="mod">
          <ac:chgData name="Edgard Morato" userId="1da6dde4-7cd4-47d1-b037-d62d00b7d62c" providerId="ADAL" clId="{F1B29925-097B-4953-A318-AA965D5B4B60}" dt="2024-06-05T17:18:27.350" v="7604" actId="1036"/>
          <ac:picMkLst>
            <pc:docMk/>
            <pc:sldMk cId="294797820" sldId="2147472038"/>
            <ac:picMk id="20" creationId="{E6A7EE9B-D561-AB7A-8C74-6B2153295ADD}"/>
          </ac:picMkLst>
        </pc:picChg>
        <pc:picChg chg="mod">
          <ac:chgData name="Edgard Morato" userId="1da6dde4-7cd4-47d1-b037-d62d00b7d62c" providerId="ADAL" clId="{F1B29925-097B-4953-A318-AA965D5B4B60}" dt="2024-06-05T17:18:27.350" v="7604" actId="1036"/>
          <ac:picMkLst>
            <pc:docMk/>
            <pc:sldMk cId="294797820" sldId="2147472038"/>
            <ac:picMk id="36" creationId="{539AD63D-105F-9AC9-10F7-553D6CD47402}"/>
          </ac:picMkLst>
        </pc:picChg>
        <pc:picChg chg="mod">
          <ac:chgData name="Edgard Morato" userId="1da6dde4-7cd4-47d1-b037-d62d00b7d62c" providerId="ADAL" clId="{F1B29925-097B-4953-A318-AA965D5B4B60}" dt="2024-06-05T17:18:27.350" v="7604" actId="1036"/>
          <ac:picMkLst>
            <pc:docMk/>
            <pc:sldMk cId="294797820" sldId="2147472038"/>
            <ac:picMk id="38" creationId="{2ACCE80F-97FA-CB26-56C5-F9B22221690A}"/>
          </ac:picMkLst>
        </pc:picChg>
        <pc:picChg chg="mod">
          <ac:chgData name="Edgard Morato" userId="1da6dde4-7cd4-47d1-b037-d62d00b7d62c" providerId="ADAL" clId="{F1B29925-097B-4953-A318-AA965D5B4B60}" dt="2024-06-05T17:18:27.350" v="7604" actId="1036"/>
          <ac:picMkLst>
            <pc:docMk/>
            <pc:sldMk cId="294797820" sldId="2147472038"/>
            <ac:picMk id="39" creationId="{5539BC29-0556-2393-AE69-6EC2FE1E09F7}"/>
          </ac:picMkLst>
        </pc:picChg>
        <pc:picChg chg="mod">
          <ac:chgData name="Edgard Morato" userId="1da6dde4-7cd4-47d1-b037-d62d00b7d62c" providerId="ADAL" clId="{F1B29925-097B-4953-A318-AA965D5B4B60}" dt="2024-06-05T17:18:27.350" v="7604" actId="1036"/>
          <ac:picMkLst>
            <pc:docMk/>
            <pc:sldMk cId="294797820" sldId="2147472038"/>
            <ac:picMk id="41" creationId="{AD01CAD5-B29E-5951-5D74-A7D1A3787BB9}"/>
          </ac:picMkLst>
        </pc:picChg>
      </pc:sldChg>
      <pc:sldChg chg="addSp delSp modSp mod">
        <pc:chgData name="Edgard Morato" userId="1da6dde4-7cd4-47d1-b037-d62d00b7d62c" providerId="ADAL" clId="{F1B29925-097B-4953-A318-AA965D5B4B60}" dt="2024-06-07T15:09:44.063" v="15899" actId="1037"/>
        <pc:sldMkLst>
          <pc:docMk/>
          <pc:sldMk cId="578931800" sldId="2147472039"/>
        </pc:sldMkLst>
        <pc:spChg chg="add mod ord">
          <ac:chgData name="Edgard Morato" userId="1da6dde4-7cd4-47d1-b037-d62d00b7d62c" providerId="ADAL" clId="{F1B29925-097B-4953-A318-AA965D5B4B60}" dt="2024-06-07T15:08:17.580" v="15625" actId="1037"/>
          <ac:spMkLst>
            <pc:docMk/>
            <pc:sldMk cId="578931800" sldId="2147472039"/>
            <ac:spMk id="2" creationId="{5DF76F4A-53F6-00C3-FB52-BC422A88ED5E}"/>
          </ac:spMkLst>
        </pc:spChg>
        <pc:spChg chg="add mod">
          <ac:chgData name="Edgard Morato" userId="1da6dde4-7cd4-47d1-b037-d62d00b7d62c" providerId="ADAL" clId="{F1B29925-097B-4953-A318-AA965D5B4B60}" dt="2024-06-06T17:48:40.484" v="12548" actId="207"/>
          <ac:spMkLst>
            <pc:docMk/>
            <pc:sldMk cId="578931800" sldId="2147472039"/>
            <ac:spMk id="3" creationId="{2B0431ED-5DEE-68D1-C2E6-77F751909285}"/>
          </ac:spMkLst>
        </pc:spChg>
        <pc:spChg chg="add del mod">
          <ac:chgData name="Edgard Morato" userId="1da6dde4-7cd4-47d1-b037-d62d00b7d62c" providerId="ADAL" clId="{F1B29925-097B-4953-A318-AA965D5B4B60}" dt="2024-06-05T20:31:51.818" v="9275" actId="478"/>
          <ac:spMkLst>
            <pc:docMk/>
            <pc:sldMk cId="578931800" sldId="2147472039"/>
            <ac:spMk id="6" creationId="{5EE04649-7D61-0107-78E0-D6A542F5EB98}"/>
          </ac:spMkLst>
        </pc:spChg>
        <pc:spChg chg="mod">
          <ac:chgData name="Edgard Morato" userId="1da6dde4-7cd4-47d1-b037-d62d00b7d62c" providerId="ADAL" clId="{F1B29925-097B-4953-A318-AA965D5B4B60}" dt="2024-06-07T12:58:45.807" v="13713"/>
          <ac:spMkLst>
            <pc:docMk/>
            <pc:sldMk cId="578931800" sldId="2147472039"/>
            <ac:spMk id="6" creationId="{EC498848-1A24-37CC-9F85-BA389962E702}"/>
          </ac:spMkLst>
        </pc:spChg>
        <pc:spChg chg="del mod">
          <ac:chgData name="Edgard Morato" userId="1da6dde4-7cd4-47d1-b037-d62d00b7d62c" providerId="ADAL" clId="{F1B29925-097B-4953-A318-AA965D5B4B60}" dt="2024-06-05T20:31:48.353" v="9274" actId="21"/>
          <ac:spMkLst>
            <pc:docMk/>
            <pc:sldMk cId="578931800" sldId="2147472039"/>
            <ac:spMk id="7" creationId="{42DE19C8-562C-D4B3-1D00-BAB75E6495B4}"/>
          </ac:spMkLst>
        </pc:spChg>
        <pc:spChg chg="del mod">
          <ac:chgData name="Edgard Morato" userId="1da6dde4-7cd4-47d1-b037-d62d00b7d62c" providerId="ADAL" clId="{F1B29925-097B-4953-A318-AA965D5B4B60}" dt="2024-06-05T20:31:48.353" v="9274" actId="21"/>
          <ac:spMkLst>
            <pc:docMk/>
            <pc:sldMk cId="578931800" sldId="2147472039"/>
            <ac:spMk id="8" creationId="{F45E8B5F-0AE0-E5AD-8EEB-DCE1E8A1DA4E}"/>
          </ac:spMkLst>
        </pc:spChg>
        <pc:spChg chg="del mod">
          <ac:chgData name="Edgard Morato" userId="1da6dde4-7cd4-47d1-b037-d62d00b7d62c" providerId="ADAL" clId="{F1B29925-097B-4953-A318-AA965D5B4B60}" dt="2024-06-05T20:31:48.353" v="9274" actId="21"/>
          <ac:spMkLst>
            <pc:docMk/>
            <pc:sldMk cId="578931800" sldId="2147472039"/>
            <ac:spMk id="9" creationId="{21EF3D54-2777-902D-6C09-E5EECD58C027}"/>
          </ac:spMkLst>
        </pc:spChg>
        <pc:spChg chg="add del">
          <ac:chgData name="Edgard Morato" userId="1da6dde4-7cd4-47d1-b037-d62d00b7d62c" providerId="ADAL" clId="{F1B29925-097B-4953-A318-AA965D5B4B60}" dt="2024-06-06T18:27:55.249" v="12628" actId="478"/>
          <ac:spMkLst>
            <pc:docMk/>
            <pc:sldMk cId="578931800" sldId="2147472039"/>
            <ac:spMk id="10" creationId="{76E2C820-B946-A706-52EE-33EF8813DE5D}"/>
          </ac:spMkLst>
        </pc:spChg>
        <pc:spChg chg="mod">
          <ac:chgData name="Edgard Morato" userId="1da6dde4-7cd4-47d1-b037-d62d00b7d62c" providerId="ADAL" clId="{F1B29925-097B-4953-A318-AA965D5B4B60}" dt="2024-06-07T15:08:50.636" v="15662" actId="1036"/>
          <ac:spMkLst>
            <pc:docMk/>
            <pc:sldMk cId="578931800" sldId="2147472039"/>
            <ac:spMk id="11" creationId="{C2D3BEE7-1FE3-2FBC-ADF6-995C978B343D}"/>
          </ac:spMkLst>
        </pc:spChg>
        <pc:spChg chg="add mod">
          <ac:chgData name="Edgard Morato" userId="1da6dde4-7cd4-47d1-b037-d62d00b7d62c" providerId="ADAL" clId="{F1B29925-097B-4953-A318-AA965D5B4B60}" dt="2024-06-07T13:00:03.858" v="13722" actId="34135"/>
          <ac:spMkLst>
            <pc:docMk/>
            <pc:sldMk cId="578931800" sldId="2147472039"/>
            <ac:spMk id="12" creationId="{C1FF08C8-2146-1FD4-6EB7-1E10FCE3D7DA}"/>
          </ac:spMkLst>
        </pc:spChg>
        <pc:spChg chg="add del mod">
          <ac:chgData name="Edgard Morato" userId="1da6dde4-7cd4-47d1-b037-d62d00b7d62c" providerId="ADAL" clId="{F1B29925-097B-4953-A318-AA965D5B4B60}" dt="2024-06-06T17:48:49.279" v="12550" actId="478"/>
          <ac:spMkLst>
            <pc:docMk/>
            <pc:sldMk cId="578931800" sldId="2147472039"/>
            <ac:spMk id="15" creationId="{F5A865FC-F823-6402-862A-3522A55CCCB0}"/>
          </ac:spMkLst>
        </pc:spChg>
        <pc:spChg chg="add mod">
          <ac:chgData name="Edgard Morato" userId="1da6dde4-7cd4-47d1-b037-d62d00b7d62c" providerId="ADAL" clId="{F1B29925-097B-4953-A318-AA965D5B4B60}" dt="2024-06-06T14:52:19.562" v="12318" actId="207"/>
          <ac:spMkLst>
            <pc:docMk/>
            <pc:sldMk cId="578931800" sldId="2147472039"/>
            <ac:spMk id="16" creationId="{26668F59-D7B2-9331-A4C7-F3C6D89D3E94}"/>
          </ac:spMkLst>
        </pc:spChg>
        <pc:spChg chg="add del mod">
          <ac:chgData name="Edgard Morato" userId="1da6dde4-7cd4-47d1-b037-d62d00b7d62c" providerId="ADAL" clId="{F1B29925-097B-4953-A318-AA965D5B4B60}" dt="2024-06-06T19:20:21.638" v="12671" actId="21"/>
          <ac:spMkLst>
            <pc:docMk/>
            <pc:sldMk cId="578931800" sldId="2147472039"/>
            <ac:spMk id="18" creationId="{00292BB5-6810-69E3-C66A-A5B54AC7C9FC}"/>
          </ac:spMkLst>
        </pc:spChg>
        <pc:spChg chg="add mod">
          <ac:chgData name="Edgard Morato" userId="1da6dde4-7cd4-47d1-b037-d62d00b7d62c" providerId="ADAL" clId="{F1B29925-097B-4953-A318-AA965D5B4B60}" dt="2024-06-07T14:47:36.172" v="15385" actId="20577"/>
          <ac:spMkLst>
            <pc:docMk/>
            <pc:sldMk cId="578931800" sldId="2147472039"/>
            <ac:spMk id="18" creationId="{EAB50BAC-8F31-72BA-25C4-CD43C6B97DB7}"/>
          </ac:spMkLst>
        </pc:spChg>
        <pc:spChg chg="del mod">
          <ac:chgData name="Edgard Morato" userId="1da6dde4-7cd4-47d1-b037-d62d00b7d62c" providerId="ADAL" clId="{F1B29925-097B-4953-A318-AA965D5B4B60}" dt="2024-06-05T20:31:48.353" v="9274" actId="21"/>
          <ac:spMkLst>
            <pc:docMk/>
            <pc:sldMk cId="578931800" sldId="2147472039"/>
            <ac:spMk id="19" creationId="{A4A5B67E-8750-BE3D-C315-E85CC8601D8F}"/>
          </ac:spMkLst>
        </pc:spChg>
        <pc:spChg chg="del mod">
          <ac:chgData name="Edgard Morato" userId="1da6dde4-7cd4-47d1-b037-d62d00b7d62c" providerId="ADAL" clId="{F1B29925-097B-4953-A318-AA965D5B4B60}" dt="2024-06-05T20:31:48.353" v="9274" actId="21"/>
          <ac:spMkLst>
            <pc:docMk/>
            <pc:sldMk cId="578931800" sldId="2147472039"/>
            <ac:spMk id="20" creationId="{B8626789-5EE9-A2FE-7FE3-82D6C1FA480B}"/>
          </ac:spMkLst>
        </pc:spChg>
        <pc:spChg chg="add mod">
          <ac:chgData name="Edgard Morato" userId="1da6dde4-7cd4-47d1-b037-d62d00b7d62c" providerId="ADAL" clId="{F1B29925-097B-4953-A318-AA965D5B4B60}" dt="2024-06-07T14:49:07.129" v="15517" actId="12788"/>
          <ac:spMkLst>
            <pc:docMk/>
            <pc:sldMk cId="578931800" sldId="2147472039"/>
            <ac:spMk id="21" creationId="{17C4AB8E-3E8F-30CD-755F-4D71302DF4A9}"/>
          </ac:spMkLst>
        </pc:spChg>
        <pc:spChg chg="del mod">
          <ac:chgData name="Edgard Morato" userId="1da6dde4-7cd4-47d1-b037-d62d00b7d62c" providerId="ADAL" clId="{F1B29925-097B-4953-A318-AA965D5B4B60}" dt="2024-06-05T20:31:48.353" v="9274" actId="21"/>
          <ac:spMkLst>
            <pc:docMk/>
            <pc:sldMk cId="578931800" sldId="2147472039"/>
            <ac:spMk id="22" creationId="{2D4DACCF-756E-A8E4-F3E7-034191BEDC49}"/>
          </ac:spMkLst>
        </pc:spChg>
        <pc:spChg chg="del mod">
          <ac:chgData name="Edgard Morato" userId="1da6dde4-7cd4-47d1-b037-d62d00b7d62c" providerId="ADAL" clId="{F1B29925-097B-4953-A318-AA965D5B4B60}" dt="2024-06-05T20:31:48.353" v="9274" actId="21"/>
          <ac:spMkLst>
            <pc:docMk/>
            <pc:sldMk cId="578931800" sldId="2147472039"/>
            <ac:spMk id="23" creationId="{7FE15298-0495-FE80-D060-6E7B0A768036}"/>
          </ac:spMkLst>
        </pc:spChg>
        <pc:spChg chg="del mod">
          <ac:chgData name="Edgard Morato" userId="1da6dde4-7cd4-47d1-b037-d62d00b7d62c" providerId="ADAL" clId="{F1B29925-097B-4953-A318-AA965D5B4B60}" dt="2024-06-05T20:31:48.353" v="9274" actId="21"/>
          <ac:spMkLst>
            <pc:docMk/>
            <pc:sldMk cId="578931800" sldId="2147472039"/>
            <ac:spMk id="24" creationId="{CEF03937-0531-5657-FAA7-FB73BA0D8C8E}"/>
          </ac:spMkLst>
        </pc:spChg>
        <pc:spChg chg="del mod">
          <ac:chgData name="Edgard Morato" userId="1da6dde4-7cd4-47d1-b037-d62d00b7d62c" providerId="ADAL" clId="{F1B29925-097B-4953-A318-AA965D5B4B60}" dt="2024-06-05T20:31:48.353" v="9274" actId="21"/>
          <ac:spMkLst>
            <pc:docMk/>
            <pc:sldMk cId="578931800" sldId="2147472039"/>
            <ac:spMk id="25" creationId="{B6B8A11A-F462-2A6A-D0BE-61C6ADA6EB45}"/>
          </ac:spMkLst>
        </pc:spChg>
        <pc:spChg chg="del mod">
          <ac:chgData name="Edgard Morato" userId="1da6dde4-7cd4-47d1-b037-d62d00b7d62c" providerId="ADAL" clId="{F1B29925-097B-4953-A318-AA965D5B4B60}" dt="2024-06-05T20:31:48.353" v="9274" actId="21"/>
          <ac:spMkLst>
            <pc:docMk/>
            <pc:sldMk cId="578931800" sldId="2147472039"/>
            <ac:spMk id="26" creationId="{0F8AECA5-CF23-8B71-D4E1-AE1940B673E1}"/>
          </ac:spMkLst>
        </pc:spChg>
        <pc:spChg chg="del mod">
          <ac:chgData name="Edgard Morato" userId="1da6dde4-7cd4-47d1-b037-d62d00b7d62c" providerId="ADAL" clId="{F1B29925-097B-4953-A318-AA965D5B4B60}" dt="2024-06-05T20:31:48.353" v="9274" actId="21"/>
          <ac:spMkLst>
            <pc:docMk/>
            <pc:sldMk cId="578931800" sldId="2147472039"/>
            <ac:spMk id="27" creationId="{EF17B05E-85BC-82F4-B306-37381D2ADC9F}"/>
          </ac:spMkLst>
        </pc:spChg>
        <pc:spChg chg="add mod">
          <ac:chgData name="Edgard Morato" userId="1da6dde4-7cd4-47d1-b037-d62d00b7d62c" providerId="ADAL" clId="{F1B29925-097B-4953-A318-AA965D5B4B60}" dt="2024-06-06T19:21:37.313" v="12755" actId="1035"/>
          <ac:spMkLst>
            <pc:docMk/>
            <pc:sldMk cId="578931800" sldId="2147472039"/>
            <ac:spMk id="28" creationId="{82F56703-B8DA-3C5E-3526-AABC15E215F2}"/>
          </ac:spMkLst>
        </pc:spChg>
        <pc:spChg chg="del mod">
          <ac:chgData name="Edgard Morato" userId="1da6dde4-7cd4-47d1-b037-d62d00b7d62c" providerId="ADAL" clId="{F1B29925-097B-4953-A318-AA965D5B4B60}" dt="2024-06-05T20:31:48.353" v="9274" actId="21"/>
          <ac:spMkLst>
            <pc:docMk/>
            <pc:sldMk cId="578931800" sldId="2147472039"/>
            <ac:spMk id="29" creationId="{DABC10CF-0BE1-AE6E-35D3-265D6F018A0E}"/>
          </ac:spMkLst>
        </pc:spChg>
        <pc:spChg chg="del mod">
          <ac:chgData name="Edgard Morato" userId="1da6dde4-7cd4-47d1-b037-d62d00b7d62c" providerId="ADAL" clId="{F1B29925-097B-4953-A318-AA965D5B4B60}" dt="2024-06-05T20:31:48.353" v="9274" actId="21"/>
          <ac:spMkLst>
            <pc:docMk/>
            <pc:sldMk cId="578931800" sldId="2147472039"/>
            <ac:spMk id="30" creationId="{66A85B65-B8B1-91EC-9AC9-A7D8E565E071}"/>
          </ac:spMkLst>
        </pc:spChg>
        <pc:spChg chg="add mod">
          <ac:chgData name="Edgard Morato" userId="1da6dde4-7cd4-47d1-b037-d62d00b7d62c" providerId="ADAL" clId="{F1B29925-097B-4953-A318-AA965D5B4B60}" dt="2024-06-07T14:49:31.941" v="15575" actId="1037"/>
          <ac:spMkLst>
            <pc:docMk/>
            <pc:sldMk cId="578931800" sldId="2147472039"/>
            <ac:spMk id="31" creationId="{1F08AB36-AE9F-2CAA-E5B9-DA0A211F30E0}"/>
          </ac:spMkLst>
        </pc:spChg>
        <pc:spChg chg="del mod">
          <ac:chgData name="Edgard Morato" userId="1da6dde4-7cd4-47d1-b037-d62d00b7d62c" providerId="ADAL" clId="{F1B29925-097B-4953-A318-AA965D5B4B60}" dt="2024-06-05T20:31:48.353" v="9274" actId="21"/>
          <ac:spMkLst>
            <pc:docMk/>
            <pc:sldMk cId="578931800" sldId="2147472039"/>
            <ac:spMk id="32" creationId="{A2B06CC1-1A2E-166F-44A4-E633D92247AA}"/>
          </ac:spMkLst>
        </pc:spChg>
        <pc:spChg chg="del mod">
          <ac:chgData name="Edgard Morato" userId="1da6dde4-7cd4-47d1-b037-d62d00b7d62c" providerId="ADAL" clId="{F1B29925-097B-4953-A318-AA965D5B4B60}" dt="2024-06-05T20:31:48.353" v="9274" actId="21"/>
          <ac:spMkLst>
            <pc:docMk/>
            <pc:sldMk cId="578931800" sldId="2147472039"/>
            <ac:spMk id="33" creationId="{2D9703A8-68B3-D3B8-7F22-39AF168777F2}"/>
          </ac:spMkLst>
        </pc:spChg>
        <pc:spChg chg="add mod">
          <ac:chgData name="Edgard Morato" userId="1da6dde4-7cd4-47d1-b037-d62d00b7d62c" providerId="ADAL" clId="{F1B29925-097B-4953-A318-AA965D5B4B60}" dt="2024-06-07T14:49:07.129" v="15517" actId="12788"/>
          <ac:spMkLst>
            <pc:docMk/>
            <pc:sldMk cId="578931800" sldId="2147472039"/>
            <ac:spMk id="34" creationId="{AE949E8C-A033-0071-3A07-B6304B208354}"/>
          </ac:spMkLst>
        </pc:spChg>
        <pc:spChg chg="del mod">
          <ac:chgData name="Edgard Morato" userId="1da6dde4-7cd4-47d1-b037-d62d00b7d62c" providerId="ADAL" clId="{F1B29925-097B-4953-A318-AA965D5B4B60}" dt="2024-06-05T20:31:48.353" v="9274" actId="21"/>
          <ac:spMkLst>
            <pc:docMk/>
            <pc:sldMk cId="578931800" sldId="2147472039"/>
            <ac:spMk id="35" creationId="{75AF0242-D041-2241-A6AE-4E7FEC1C3FE1}"/>
          </ac:spMkLst>
        </pc:spChg>
        <pc:spChg chg="del mod">
          <ac:chgData name="Edgard Morato" userId="1da6dde4-7cd4-47d1-b037-d62d00b7d62c" providerId="ADAL" clId="{F1B29925-097B-4953-A318-AA965D5B4B60}" dt="2024-06-05T20:31:48.353" v="9274" actId="21"/>
          <ac:spMkLst>
            <pc:docMk/>
            <pc:sldMk cId="578931800" sldId="2147472039"/>
            <ac:spMk id="36" creationId="{CBF377D5-EA03-AA6E-D171-82D3B1FF52DD}"/>
          </ac:spMkLst>
        </pc:spChg>
        <pc:spChg chg="add mod">
          <ac:chgData name="Edgard Morato" userId="1da6dde4-7cd4-47d1-b037-d62d00b7d62c" providerId="ADAL" clId="{F1B29925-097B-4953-A318-AA965D5B4B60}" dt="2024-06-07T14:49:31.941" v="15575" actId="1037"/>
          <ac:spMkLst>
            <pc:docMk/>
            <pc:sldMk cId="578931800" sldId="2147472039"/>
            <ac:spMk id="37" creationId="{9ACC5AB2-CFFB-8124-ED15-65E75BF52D8D}"/>
          </ac:spMkLst>
        </pc:spChg>
        <pc:spChg chg="del mod">
          <ac:chgData name="Edgard Morato" userId="1da6dde4-7cd4-47d1-b037-d62d00b7d62c" providerId="ADAL" clId="{F1B29925-097B-4953-A318-AA965D5B4B60}" dt="2024-06-05T20:31:48.353" v="9274" actId="21"/>
          <ac:spMkLst>
            <pc:docMk/>
            <pc:sldMk cId="578931800" sldId="2147472039"/>
            <ac:spMk id="38" creationId="{52194BE5-CA95-2C75-257C-6A6AF1C5ED7D}"/>
          </ac:spMkLst>
        </pc:spChg>
        <pc:spChg chg="del mod">
          <ac:chgData name="Edgard Morato" userId="1da6dde4-7cd4-47d1-b037-d62d00b7d62c" providerId="ADAL" clId="{F1B29925-097B-4953-A318-AA965D5B4B60}" dt="2024-06-05T20:31:48.353" v="9274" actId="21"/>
          <ac:spMkLst>
            <pc:docMk/>
            <pc:sldMk cId="578931800" sldId="2147472039"/>
            <ac:spMk id="39" creationId="{84AC84FC-F0FF-D5E5-1ECE-73E634D09B2E}"/>
          </ac:spMkLst>
        </pc:spChg>
        <pc:spChg chg="add mod">
          <ac:chgData name="Edgard Morato" userId="1da6dde4-7cd4-47d1-b037-d62d00b7d62c" providerId="ADAL" clId="{F1B29925-097B-4953-A318-AA965D5B4B60}" dt="2024-06-06T19:21:37.313" v="12755" actId="1035"/>
          <ac:spMkLst>
            <pc:docMk/>
            <pc:sldMk cId="578931800" sldId="2147472039"/>
            <ac:spMk id="40" creationId="{44F8DB9E-DC84-828E-8936-8EF5A836E8DE}"/>
          </ac:spMkLst>
        </pc:spChg>
        <pc:spChg chg="del mod">
          <ac:chgData name="Edgard Morato" userId="1da6dde4-7cd4-47d1-b037-d62d00b7d62c" providerId="ADAL" clId="{F1B29925-097B-4953-A318-AA965D5B4B60}" dt="2024-06-05T20:31:48.353" v="9274" actId="21"/>
          <ac:spMkLst>
            <pc:docMk/>
            <pc:sldMk cId="578931800" sldId="2147472039"/>
            <ac:spMk id="41" creationId="{AF013C8A-91D0-EE33-32B2-92FE8C483FDC}"/>
          </ac:spMkLst>
        </pc:spChg>
        <pc:spChg chg="del mod">
          <ac:chgData name="Edgard Morato" userId="1da6dde4-7cd4-47d1-b037-d62d00b7d62c" providerId="ADAL" clId="{F1B29925-097B-4953-A318-AA965D5B4B60}" dt="2024-06-05T20:31:48.353" v="9274" actId="21"/>
          <ac:spMkLst>
            <pc:docMk/>
            <pc:sldMk cId="578931800" sldId="2147472039"/>
            <ac:spMk id="42" creationId="{2B59C838-DF7E-EED2-F304-85A40779D1A2}"/>
          </ac:spMkLst>
        </pc:spChg>
        <pc:spChg chg="del mod">
          <ac:chgData name="Edgard Morato" userId="1da6dde4-7cd4-47d1-b037-d62d00b7d62c" providerId="ADAL" clId="{F1B29925-097B-4953-A318-AA965D5B4B60}" dt="2024-06-05T20:31:48.353" v="9274" actId="21"/>
          <ac:spMkLst>
            <pc:docMk/>
            <pc:sldMk cId="578931800" sldId="2147472039"/>
            <ac:spMk id="43" creationId="{AD01B092-C180-9C15-98A1-795E9633AE6A}"/>
          </ac:spMkLst>
        </pc:spChg>
        <pc:spChg chg="del mod">
          <ac:chgData name="Edgard Morato" userId="1da6dde4-7cd4-47d1-b037-d62d00b7d62c" providerId="ADAL" clId="{F1B29925-097B-4953-A318-AA965D5B4B60}" dt="2024-06-05T20:31:48.353" v="9274" actId="21"/>
          <ac:spMkLst>
            <pc:docMk/>
            <pc:sldMk cId="578931800" sldId="2147472039"/>
            <ac:spMk id="44" creationId="{907DDAAC-08BD-B7EA-349E-8F6BBC12B1E5}"/>
          </ac:spMkLst>
        </pc:spChg>
        <pc:spChg chg="del mod">
          <ac:chgData name="Edgard Morato" userId="1da6dde4-7cd4-47d1-b037-d62d00b7d62c" providerId="ADAL" clId="{F1B29925-097B-4953-A318-AA965D5B4B60}" dt="2024-06-05T20:31:48.353" v="9274" actId="21"/>
          <ac:spMkLst>
            <pc:docMk/>
            <pc:sldMk cId="578931800" sldId="2147472039"/>
            <ac:spMk id="45" creationId="{0052074C-4DDE-089E-50D0-134EF59CDB02}"/>
          </ac:spMkLst>
        </pc:spChg>
        <pc:spChg chg="add mod">
          <ac:chgData name="Edgard Morato" userId="1da6dde4-7cd4-47d1-b037-d62d00b7d62c" providerId="ADAL" clId="{F1B29925-097B-4953-A318-AA965D5B4B60}" dt="2024-06-07T15:09:23.224" v="15780" actId="1038"/>
          <ac:spMkLst>
            <pc:docMk/>
            <pc:sldMk cId="578931800" sldId="2147472039"/>
            <ac:spMk id="46" creationId="{3CDC3C86-6A1C-20FF-2F24-E58CEB1032BA}"/>
          </ac:spMkLst>
        </pc:spChg>
        <pc:spChg chg="add mod">
          <ac:chgData name="Edgard Morato" userId="1da6dde4-7cd4-47d1-b037-d62d00b7d62c" providerId="ADAL" clId="{F1B29925-097B-4953-A318-AA965D5B4B60}" dt="2024-06-07T14:49:07.129" v="15517" actId="12788"/>
          <ac:spMkLst>
            <pc:docMk/>
            <pc:sldMk cId="578931800" sldId="2147472039"/>
            <ac:spMk id="47" creationId="{E40C7CC3-C5CE-FB7E-1527-71C73D442C06}"/>
          </ac:spMkLst>
        </pc:spChg>
        <pc:spChg chg="add mod">
          <ac:chgData name="Edgard Morato" userId="1da6dde4-7cd4-47d1-b037-d62d00b7d62c" providerId="ADAL" clId="{F1B29925-097B-4953-A318-AA965D5B4B60}" dt="2024-06-07T14:49:31.941" v="15575" actId="1037"/>
          <ac:spMkLst>
            <pc:docMk/>
            <pc:sldMk cId="578931800" sldId="2147472039"/>
            <ac:spMk id="48" creationId="{F73F03C0-88BF-3695-49CF-7A019E6E0470}"/>
          </ac:spMkLst>
        </pc:spChg>
        <pc:spChg chg="add mod">
          <ac:chgData name="Edgard Morato" userId="1da6dde4-7cd4-47d1-b037-d62d00b7d62c" providerId="ADAL" clId="{F1B29925-097B-4953-A318-AA965D5B4B60}" dt="2024-06-07T14:49:07.129" v="15517" actId="12788"/>
          <ac:spMkLst>
            <pc:docMk/>
            <pc:sldMk cId="578931800" sldId="2147472039"/>
            <ac:spMk id="49" creationId="{38301F5E-6338-6C04-7EA3-3D9A1A76CB43}"/>
          </ac:spMkLst>
        </pc:spChg>
        <pc:spChg chg="add mod">
          <ac:chgData name="Edgard Morato" userId="1da6dde4-7cd4-47d1-b037-d62d00b7d62c" providerId="ADAL" clId="{F1B29925-097B-4953-A318-AA965D5B4B60}" dt="2024-06-07T14:49:31.941" v="15575" actId="1037"/>
          <ac:spMkLst>
            <pc:docMk/>
            <pc:sldMk cId="578931800" sldId="2147472039"/>
            <ac:spMk id="50" creationId="{645996C2-BE05-EAAC-9CBB-A13E0ECC2A6D}"/>
          </ac:spMkLst>
        </pc:spChg>
        <pc:spChg chg="add mod">
          <ac:chgData name="Edgard Morato" userId="1da6dde4-7cd4-47d1-b037-d62d00b7d62c" providerId="ADAL" clId="{F1B29925-097B-4953-A318-AA965D5B4B60}" dt="2024-06-07T15:09:23.224" v="15780" actId="1038"/>
          <ac:spMkLst>
            <pc:docMk/>
            <pc:sldMk cId="578931800" sldId="2147472039"/>
            <ac:spMk id="51" creationId="{AB7BDA6D-5971-BF3E-2D74-953FE1BDDABD}"/>
          </ac:spMkLst>
        </pc:spChg>
        <pc:spChg chg="add mod">
          <ac:chgData name="Edgard Morato" userId="1da6dde4-7cd4-47d1-b037-d62d00b7d62c" providerId="ADAL" clId="{F1B29925-097B-4953-A318-AA965D5B4B60}" dt="2024-06-07T15:09:23.224" v="15780" actId="1038"/>
          <ac:spMkLst>
            <pc:docMk/>
            <pc:sldMk cId="578931800" sldId="2147472039"/>
            <ac:spMk id="52" creationId="{A576A356-7175-0AC1-8A55-05BF48069936}"/>
          </ac:spMkLst>
        </pc:spChg>
        <pc:spChg chg="add mod">
          <ac:chgData name="Edgard Morato" userId="1da6dde4-7cd4-47d1-b037-d62d00b7d62c" providerId="ADAL" clId="{F1B29925-097B-4953-A318-AA965D5B4B60}" dt="2024-06-07T15:09:44.063" v="15899" actId="1037"/>
          <ac:spMkLst>
            <pc:docMk/>
            <pc:sldMk cId="578931800" sldId="2147472039"/>
            <ac:spMk id="53" creationId="{0805CEC8-CD15-868C-EA37-0901B2150F06}"/>
          </ac:spMkLst>
        </pc:spChg>
        <pc:spChg chg="add mod">
          <ac:chgData name="Edgard Morato" userId="1da6dde4-7cd4-47d1-b037-d62d00b7d62c" providerId="ADAL" clId="{F1B29925-097B-4953-A318-AA965D5B4B60}" dt="2024-06-07T15:09:44.063" v="15899" actId="1037"/>
          <ac:spMkLst>
            <pc:docMk/>
            <pc:sldMk cId="578931800" sldId="2147472039"/>
            <ac:spMk id="54" creationId="{E47B4B7B-2FB1-AD27-FB8D-E0B6262C7B37}"/>
          </ac:spMkLst>
        </pc:spChg>
        <pc:spChg chg="add mod">
          <ac:chgData name="Edgard Morato" userId="1da6dde4-7cd4-47d1-b037-d62d00b7d62c" providerId="ADAL" clId="{F1B29925-097B-4953-A318-AA965D5B4B60}" dt="2024-06-07T15:09:44.063" v="15899" actId="1037"/>
          <ac:spMkLst>
            <pc:docMk/>
            <pc:sldMk cId="578931800" sldId="2147472039"/>
            <ac:spMk id="55" creationId="{91D4BBA0-C5A8-3F0E-F569-BD67BC26B24D}"/>
          </ac:spMkLst>
        </pc:spChg>
        <pc:spChg chg="add mod">
          <ac:chgData name="Edgard Morato" userId="1da6dde4-7cd4-47d1-b037-d62d00b7d62c" providerId="ADAL" clId="{F1B29925-097B-4953-A318-AA965D5B4B60}" dt="2024-06-07T15:09:44.063" v="15899" actId="1037"/>
          <ac:spMkLst>
            <pc:docMk/>
            <pc:sldMk cId="578931800" sldId="2147472039"/>
            <ac:spMk id="56" creationId="{262AC245-2D72-9F6F-A4F2-6B1E541236BC}"/>
          </ac:spMkLst>
        </pc:spChg>
        <pc:spChg chg="del mod">
          <ac:chgData name="Edgard Morato" userId="1da6dde4-7cd4-47d1-b037-d62d00b7d62c" providerId="ADAL" clId="{F1B29925-097B-4953-A318-AA965D5B4B60}" dt="2024-06-05T20:31:48.353" v="9274" actId="21"/>
          <ac:spMkLst>
            <pc:docMk/>
            <pc:sldMk cId="578931800" sldId="2147472039"/>
            <ac:spMk id="57" creationId="{FD1F6219-BDB0-1561-04C0-76BF55EDB3C3}"/>
          </ac:spMkLst>
        </pc:spChg>
        <pc:spChg chg="del mod">
          <ac:chgData name="Edgard Morato" userId="1da6dde4-7cd4-47d1-b037-d62d00b7d62c" providerId="ADAL" clId="{F1B29925-097B-4953-A318-AA965D5B4B60}" dt="2024-06-05T20:31:48.353" v="9274" actId="21"/>
          <ac:spMkLst>
            <pc:docMk/>
            <pc:sldMk cId="578931800" sldId="2147472039"/>
            <ac:spMk id="58" creationId="{08AF53B1-AA1E-7AE4-791E-87A340A8E4B7}"/>
          </ac:spMkLst>
        </pc:spChg>
        <pc:spChg chg="add mod">
          <ac:chgData name="Edgard Morato" userId="1da6dde4-7cd4-47d1-b037-d62d00b7d62c" providerId="ADAL" clId="{F1B29925-097B-4953-A318-AA965D5B4B60}" dt="2024-06-07T15:09:44.063" v="15899" actId="1037"/>
          <ac:spMkLst>
            <pc:docMk/>
            <pc:sldMk cId="578931800" sldId="2147472039"/>
            <ac:spMk id="59" creationId="{CC68C2D1-8A30-C291-FAAF-F16B84653EBD}"/>
          </ac:spMkLst>
        </pc:spChg>
        <pc:spChg chg="add mod">
          <ac:chgData name="Edgard Morato" userId="1da6dde4-7cd4-47d1-b037-d62d00b7d62c" providerId="ADAL" clId="{F1B29925-097B-4953-A318-AA965D5B4B60}" dt="2024-06-07T15:09:44.063" v="15899" actId="1037"/>
          <ac:spMkLst>
            <pc:docMk/>
            <pc:sldMk cId="578931800" sldId="2147472039"/>
            <ac:spMk id="60" creationId="{0E433F11-092C-06CF-96A5-D185BDDB0FAF}"/>
          </ac:spMkLst>
        </pc:spChg>
        <pc:spChg chg="del mod">
          <ac:chgData name="Edgard Morato" userId="1da6dde4-7cd4-47d1-b037-d62d00b7d62c" providerId="ADAL" clId="{F1B29925-097B-4953-A318-AA965D5B4B60}" dt="2024-06-05T20:31:48.353" v="9274" actId="21"/>
          <ac:spMkLst>
            <pc:docMk/>
            <pc:sldMk cId="578931800" sldId="2147472039"/>
            <ac:spMk id="61" creationId="{CCEBC4C8-0DEC-AD41-C414-70818B83D528}"/>
          </ac:spMkLst>
        </pc:spChg>
        <pc:spChg chg="add mod">
          <ac:chgData name="Edgard Morato" userId="1da6dde4-7cd4-47d1-b037-d62d00b7d62c" providerId="ADAL" clId="{F1B29925-097B-4953-A318-AA965D5B4B60}" dt="2024-06-07T15:09:44.063" v="15899" actId="1037"/>
          <ac:spMkLst>
            <pc:docMk/>
            <pc:sldMk cId="578931800" sldId="2147472039"/>
            <ac:spMk id="62" creationId="{84F9488C-263B-5764-9E5A-2D872AE4A63D}"/>
          </ac:spMkLst>
        </pc:spChg>
        <pc:spChg chg="add mod">
          <ac:chgData name="Edgard Morato" userId="1da6dde4-7cd4-47d1-b037-d62d00b7d62c" providerId="ADAL" clId="{F1B29925-097B-4953-A318-AA965D5B4B60}" dt="2024-06-07T15:09:44.063" v="15899" actId="1037"/>
          <ac:spMkLst>
            <pc:docMk/>
            <pc:sldMk cId="578931800" sldId="2147472039"/>
            <ac:spMk id="63" creationId="{F360C7D4-4C77-41E8-5C37-C1728415323E}"/>
          </ac:spMkLst>
        </pc:spChg>
        <pc:spChg chg="add mod">
          <ac:chgData name="Edgard Morato" userId="1da6dde4-7cd4-47d1-b037-d62d00b7d62c" providerId="ADAL" clId="{F1B29925-097B-4953-A318-AA965D5B4B60}" dt="2024-06-07T15:09:44.063" v="15899" actId="1037"/>
          <ac:spMkLst>
            <pc:docMk/>
            <pc:sldMk cId="578931800" sldId="2147472039"/>
            <ac:spMk id="64" creationId="{79A59AF2-E05F-945D-37FD-179B68D7A77E}"/>
          </ac:spMkLst>
        </pc:spChg>
        <pc:spChg chg="add mod">
          <ac:chgData name="Edgard Morato" userId="1da6dde4-7cd4-47d1-b037-d62d00b7d62c" providerId="ADAL" clId="{F1B29925-097B-4953-A318-AA965D5B4B60}" dt="2024-06-07T15:09:44.063" v="15899" actId="1037"/>
          <ac:spMkLst>
            <pc:docMk/>
            <pc:sldMk cId="578931800" sldId="2147472039"/>
            <ac:spMk id="65" creationId="{D327C147-5D94-33B0-E098-037D3D02DC7E}"/>
          </ac:spMkLst>
        </pc:spChg>
        <pc:spChg chg="del mod">
          <ac:chgData name="Edgard Morato" userId="1da6dde4-7cd4-47d1-b037-d62d00b7d62c" providerId="ADAL" clId="{F1B29925-097B-4953-A318-AA965D5B4B60}" dt="2024-06-05T20:31:48.353" v="9274" actId="21"/>
          <ac:spMkLst>
            <pc:docMk/>
            <pc:sldMk cId="578931800" sldId="2147472039"/>
            <ac:spMk id="66" creationId="{44861239-5FCB-4B62-427B-F43A743C49B2}"/>
          </ac:spMkLst>
        </pc:spChg>
        <pc:spChg chg="del mod">
          <ac:chgData name="Edgard Morato" userId="1da6dde4-7cd4-47d1-b037-d62d00b7d62c" providerId="ADAL" clId="{F1B29925-097B-4953-A318-AA965D5B4B60}" dt="2024-06-05T20:31:48.353" v="9274" actId="21"/>
          <ac:spMkLst>
            <pc:docMk/>
            <pc:sldMk cId="578931800" sldId="2147472039"/>
            <ac:spMk id="67" creationId="{195942A1-318D-3681-C2F6-3B9D4BFFD430}"/>
          </ac:spMkLst>
        </pc:spChg>
        <pc:spChg chg="add mod">
          <ac:chgData name="Edgard Morato" userId="1da6dde4-7cd4-47d1-b037-d62d00b7d62c" providerId="ADAL" clId="{F1B29925-097B-4953-A318-AA965D5B4B60}" dt="2024-06-07T15:09:44.063" v="15899" actId="1037"/>
          <ac:spMkLst>
            <pc:docMk/>
            <pc:sldMk cId="578931800" sldId="2147472039"/>
            <ac:spMk id="68" creationId="{9D7CC6B2-08EB-844E-EE27-FB20A8CFDFDD}"/>
          </ac:spMkLst>
        </pc:spChg>
        <pc:spChg chg="add mod">
          <ac:chgData name="Edgard Morato" userId="1da6dde4-7cd4-47d1-b037-d62d00b7d62c" providerId="ADAL" clId="{F1B29925-097B-4953-A318-AA965D5B4B60}" dt="2024-06-07T15:09:44.063" v="15899" actId="1037"/>
          <ac:spMkLst>
            <pc:docMk/>
            <pc:sldMk cId="578931800" sldId="2147472039"/>
            <ac:spMk id="69" creationId="{A0E47E30-AC80-EB71-68DF-D862DCBF20D0}"/>
          </ac:spMkLst>
        </pc:spChg>
        <pc:spChg chg="add mod">
          <ac:chgData name="Edgard Morato" userId="1da6dde4-7cd4-47d1-b037-d62d00b7d62c" providerId="ADAL" clId="{F1B29925-097B-4953-A318-AA965D5B4B60}" dt="2024-06-07T15:09:44.063" v="15899" actId="1037"/>
          <ac:spMkLst>
            <pc:docMk/>
            <pc:sldMk cId="578931800" sldId="2147472039"/>
            <ac:spMk id="70" creationId="{EB651B37-38BF-B528-F4F1-06AD70F519DC}"/>
          </ac:spMkLst>
        </pc:spChg>
        <pc:spChg chg="del mod">
          <ac:chgData name="Edgard Morato" userId="1da6dde4-7cd4-47d1-b037-d62d00b7d62c" providerId="ADAL" clId="{F1B29925-097B-4953-A318-AA965D5B4B60}" dt="2024-06-05T20:31:48.353" v="9274" actId="21"/>
          <ac:spMkLst>
            <pc:docMk/>
            <pc:sldMk cId="578931800" sldId="2147472039"/>
            <ac:spMk id="71" creationId="{89BC47F1-FC06-922A-79C9-C1F81FA14D12}"/>
          </ac:spMkLst>
        </pc:spChg>
        <pc:spChg chg="del mod">
          <ac:chgData name="Edgard Morato" userId="1da6dde4-7cd4-47d1-b037-d62d00b7d62c" providerId="ADAL" clId="{F1B29925-097B-4953-A318-AA965D5B4B60}" dt="2024-06-05T20:31:48.353" v="9274" actId="21"/>
          <ac:spMkLst>
            <pc:docMk/>
            <pc:sldMk cId="578931800" sldId="2147472039"/>
            <ac:spMk id="72" creationId="{4DC009D9-DF07-8E38-7F36-F04CB4226757}"/>
          </ac:spMkLst>
        </pc:spChg>
        <pc:spChg chg="add mod">
          <ac:chgData name="Edgard Morato" userId="1da6dde4-7cd4-47d1-b037-d62d00b7d62c" providerId="ADAL" clId="{F1B29925-097B-4953-A318-AA965D5B4B60}" dt="2024-06-07T15:09:44.063" v="15899" actId="1037"/>
          <ac:spMkLst>
            <pc:docMk/>
            <pc:sldMk cId="578931800" sldId="2147472039"/>
            <ac:spMk id="73" creationId="{A4D688FB-B962-BC03-B251-344915AD82E7}"/>
          </ac:spMkLst>
        </pc:spChg>
        <pc:spChg chg="add mod">
          <ac:chgData name="Edgard Morato" userId="1da6dde4-7cd4-47d1-b037-d62d00b7d62c" providerId="ADAL" clId="{F1B29925-097B-4953-A318-AA965D5B4B60}" dt="2024-06-07T15:09:44.063" v="15899" actId="1037"/>
          <ac:spMkLst>
            <pc:docMk/>
            <pc:sldMk cId="578931800" sldId="2147472039"/>
            <ac:spMk id="74" creationId="{312A8960-024D-C663-6271-341675EA5524}"/>
          </ac:spMkLst>
        </pc:spChg>
        <pc:spChg chg="add mod">
          <ac:chgData name="Edgard Morato" userId="1da6dde4-7cd4-47d1-b037-d62d00b7d62c" providerId="ADAL" clId="{F1B29925-097B-4953-A318-AA965D5B4B60}" dt="2024-06-07T15:09:44.063" v="15899" actId="1037"/>
          <ac:spMkLst>
            <pc:docMk/>
            <pc:sldMk cId="578931800" sldId="2147472039"/>
            <ac:spMk id="75" creationId="{25EE1967-D8DF-8535-ACB8-FC0F80915C9D}"/>
          </ac:spMkLst>
        </pc:spChg>
        <pc:spChg chg="del mod">
          <ac:chgData name="Edgard Morato" userId="1da6dde4-7cd4-47d1-b037-d62d00b7d62c" providerId="ADAL" clId="{F1B29925-097B-4953-A318-AA965D5B4B60}" dt="2024-06-05T20:31:48.353" v="9274" actId="21"/>
          <ac:spMkLst>
            <pc:docMk/>
            <pc:sldMk cId="578931800" sldId="2147472039"/>
            <ac:spMk id="76" creationId="{88C8C6F6-4261-5A61-C2E2-D83C52B9AEA8}"/>
          </ac:spMkLst>
        </pc:spChg>
        <pc:spChg chg="del mod">
          <ac:chgData name="Edgard Morato" userId="1da6dde4-7cd4-47d1-b037-d62d00b7d62c" providerId="ADAL" clId="{F1B29925-097B-4953-A318-AA965D5B4B60}" dt="2024-06-05T20:31:48.353" v="9274" actId="21"/>
          <ac:spMkLst>
            <pc:docMk/>
            <pc:sldMk cId="578931800" sldId="2147472039"/>
            <ac:spMk id="77" creationId="{6A7360F7-A55F-A4A7-972A-37D8FF68127A}"/>
          </ac:spMkLst>
        </pc:spChg>
        <pc:spChg chg="add mod">
          <ac:chgData name="Edgard Morato" userId="1da6dde4-7cd4-47d1-b037-d62d00b7d62c" providerId="ADAL" clId="{F1B29925-097B-4953-A318-AA965D5B4B60}" dt="2024-06-07T15:09:44.063" v="15899" actId="1037"/>
          <ac:spMkLst>
            <pc:docMk/>
            <pc:sldMk cId="578931800" sldId="2147472039"/>
            <ac:spMk id="78" creationId="{255C1884-2CF3-D7FD-16D5-8027CCF36103}"/>
          </ac:spMkLst>
        </pc:spChg>
        <pc:spChg chg="add mod">
          <ac:chgData name="Edgard Morato" userId="1da6dde4-7cd4-47d1-b037-d62d00b7d62c" providerId="ADAL" clId="{F1B29925-097B-4953-A318-AA965D5B4B60}" dt="2024-06-07T15:09:44.063" v="15899" actId="1037"/>
          <ac:spMkLst>
            <pc:docMk/>
            <pc:sldMk cId="578931800" sldId="2147472039"/>
            <ac:spMk id="79" creationId="{F4A4FAE4-48A5-8C5C-CCF2-6C9CD6B819D8}"/>
          </ac:spMkLst>
        </pc:spChg>
        <pc:spChg chg="add mod">
          <ac:chgData name="Edgard Morato" userId="1da6dde4-7cd4-47d1-b037-d62d00b7d62c" providerId="ADAL" clId="{F1B29925-097B-4953-A318-AA965D5B4B60}" dt="2024-06-07T15:09:44.063" v="15899" actId="1037"/>
          <ac:spMkLst>
            <pc:docMk/>
            <pc:sldMk cId="578931800" sldId="2147472039"/>
            <ac:spMk id="80" creationId="{3F86D0CE-6069-050B-FABB-3ABC7E3F5EDC}"/>
          </ac:spMkLst>
        </pc:spChg>
        <pc:spChg chg="del mod">
          <ac:chgData name="Edgard Morato" userId="1da6dde4-7cd4-47d1-b037-d62d00b7d62c" providerId="ADAL" clId="{F1B29925-097B-4953-A318-AA965D5B4B60}" dt="2024-06-05T20:31:48.353" v="9274" actId="21"/>
          <ac:spMkLst>
            <pc:docMk/>
            <pc:sldMk cId="578931800" sldId="2147472039"/>
            <ac:spMk id="81" creationId="{FA8AC7CF-7EFD-937F-166A-29E0350068F7}"/>
          </ac:spMkLst>
        </pc:spChg>
        <pc:spChg chg="del mod">
          <ac:chgData name="Edgard Morato" userId="1da6dde4-7cd4-47d1-b037-d62d00b7d62c" providerId="ADAL" clId="{F1B29925-097B-4953-A318-AA965D5B4B60}" dt="2024-06-05T20:31:48.353" v="9274" actId="21"/>
          <ac:spMkLst>
            <pc:docMk/>
            <pc:sldMk cId="578931800" sldId="2147472039"/>
            <ac:spMk id="82" creationId="{CBD55363-AF7C-3142-8B45-FD4498D031E7}"/>
          </ac:spMkLst>
        </pc:spChg>
        <pc:spChg chg="add mod">
          <ac:chgData name="Edgard Morato" userId="1da6dde4-7cd4-47d1-b037-d62d00b7d62c" providerId="ADAL" clId="{F1B29925-097B-4953-A318-AA965D5B4B60}" dt="2024-06-07T15:09:44.063" v="15899" actId="1037"/>
          <ac:spMkLst>
            <pc:docMk/>
            <pc:sldMk cId="578931800" sldId="2147472039"/>
            <ac:spMk id="83" creationId="{B91C4E13-9B71-636F-B12F-ED7DFFAAAB61}"/>
          </ac:spMkLst>
        </pc:spChg>
        <pc:spChg chg="add mod">
          <ac:chgData name="Edgard Morato" userId="1da6dde4-7cd4-47d1-b037-d62d00b7d62c" providerId="ADAL" clId="{F1B29925-097B-4953-A318-AA965D5B4B60}" dt="2024-06-07T15:09:44.063" v="15899" actId="1037"/>
          <ac:spMkLst>
            <pc:docMk/>
            <pc:sldMk cId="578931800" sldId="2147472039"/>
            <ac:spMk id="84" creationId="{9100DC80-ECBD-AFA6-34EC-B230FFC079E4}"/>
          </ac:spMkLst>
        </pc:spChg>
        <pc:spChg chg="add mod">
          <ac:chgData name="Edgard Morato" userId="1da6dde4-7cd4-47d1-b037-d62d00b7d62c" providerId="ADAL" clId="{F1B29925-097B-4953-A318-AA965D5B4B60}" dt="2024-06-07T15:09:44.063" v="15899" actId="1037"/>
          <ac:spMkLst>
            <pc:docMk/>
            <pc:sldMk cId="578931800" sldId="2147472039"/>
            <ac:spMk id="85" creationId="{4E34017E-F3F6-B8D3-A742-DCF8E21D7E2B}"/>
          </ac:spMkLst>
        </pc:spChg>
        <pc:spChg chg="add mod">
          <ac:chgData name="Edgard Morato" userId="1da6dde4-7cd4-47d1-b037-d62d00b7d62c" providerId="ADAL" clId="{F1B29925-097B-4953-A318-AA965D5B4B60}" dt="2024-06-07T15:09:44.063" v="15899" actId="1037"/>
          <ac:spMkLst>
            <pc:docMk/>
            <pc:sldMk cId="578931800" sldId="2147472039"/>
            <ac:spMk id="86" creationId="{62A5C118-D517-078C-1EFE-D32EE8CAD446}"/>
          </ac:spMkLst>
        </pc:spChg>
        <pc:spChg chg="del mod">
          <ac:chgData name="Edgard Morato" userId="1da6dde4-7cd4-47d1-b037-d62d00b7d62c" providerId="ADAL" clId="{F1B29925-097B-4953-A318-AA965D5B4B60}" dt="2024-06-05T20:31:48.353" v="9274" actId="21"/>
          <ac:spMkLst>
            <pc:docMk/>
            <pc:sldMk cId="578931800" sldId="2147472039"/>
            <ac:spMk id="87" creationId="{F635DCAD-F7DA-8A11-455D-013EF4BEAF41}"/>
          </ac:spMkLst>
        </pc:spChg>
        <pc:spChg chg="add mod">
          <ac:chgData name="Edgard Morato" userId="1da6dde4-7cd4-47d1-b037-d62d00b7d62c" providerId="ADAL" clId="{F1B29925-097B-4953-A318-AA965D5B4B60}" dt="2024-06-07T15:09:44.063" v="15899" actId="1037"/>
          <ac:spMkLst>
            <pc:docMk/>
            <pc:sldMk cId="578931800" sldId="2147472039"/>
            <ac:spMk id="88" creationId="{4CAE71C4-F420-9E41-FEDA-73E5745BFE5B}"/>
          </ac:spMkLst>
        </pc:spChg>
        <pc:spChg chg="add mod">
          <ac:chgData name="Edgard Morato" userId="1da6dde4-7cd4-47d1-b037-d62d00b7d62c" providerId="ADAL" clId="{F1B29925-097B-4953-A318-AA965D5B4B60}" dt="2024-06-07T15:09:44.063" v="15899" actId="1037"/>
          <ac:spMkLst>
            <pc:docMk/>
            <pc:sldMk cId="578931800" sldId="2147472039"/>
            <ac:spMk id="89" creationId="{C2FC5DF0-EEB9-1E78-1DF8-41434F54BF8C}"/>
          </ac:spMkLst>
        </pc:spChg>
        <pc:spChg chg="add mod">
          <ac:chgData name="Edgard Morato" userId="1da6dde4-7cd4-47d1-b037-d62d00b7d62c" providerId="ADAL" clId="{F1B29925-097B-4953-A318-AA965D5B4B60}" dt="2024-06-07T15:09:44.063" v="15899" actId="1037"/>
          <ac:spMkLst>
            <pc:docMk/>
            <pc:sldMk cId="578931800" sldId="2147472039"/>
            <ac:spMk id="90" creationId="{9352E8E8-4931-BC6B-0BAB-0A69C00F2AF2}"/>
          </ac:spMkLst>
        </pc:spChg>
        <pc:spChg chg="add mod">
          <ac:chgData name="Edgard Morato" userId="1da6dde4-7cd4-47d1-b037-d62d00b7d62c" providerId="ADAL" clId="{F1B29925-097B-4953-A318-AA965D5B4B60}" dt="2024-06-07T15:09:44.063" v="15899" actId="1037"/>
          <ac:spMkLst>
            <pc:docMk/>
            <pc:sldMk cId="578931800" sldId="2147472039"/>
            <ac:spMk id="91" creationId="{79C40F66-7E7F-CE8C-EBA0-9E39380AD1F2}"/>
          </ac:spMkLst>
        </pc:spChg>
        <pc:spChg chg="add mod">
          <ac:chgData name="Edgard Morato" userId="1da6dde4-7cd4-47d1-b037-d62d00b7d62c" providerId="ADAL" clId="{F1B29925-097B-4953-A318-AA965D5B4B60}" dt="2024-06-07T15:09:44.063" v="15899" actId="1037"/>
          <ac:spMkLst>
            <pc:docMk/>
            <pc:sldMk cId="578931800" sldId="2147472039"/>
            <ac:spMk id="92" creationId="{2110F8AD-9074-964C-0621-D7041A50BFA2}"/>
          </ac:spMkLst>
        </pc:spChg>
        <pc:spChg chg="del mod">
          <ac:chgData name="Edgard Morato" userId="1da6dde4-7cd4-47d1-b037-d62d00b7d62c" providerId="ADAL" clId="{F1B29925-097B-4953-A318-AA965D5B4B60}" dt="2024-06-05T20:31:48.353" v="9274" actId="21"/>
          <ac:spMkLst>
            <pc:docMk/>
            <pc:sldMk cId="578931800" sldId="2147472039"/>
            <ac:spMk id="95" creationId="{20E46EC3-95A7-1D7C-6090-7898EEE0F1C1}"/>
          </ac:spMkLst>
        </pc:spChg>
        <pc:spChg chg="del mod">
          <ac:chgData name="Edgard Morato" userId="1da6dde4-7cd4-47d1-b037-d62d00b7d62c" providerId="ADAL" clId="{F1B29925-097B-4953-A318-AA965D5B4B60}" dt="2024-06-05T20:31:48.353" v="9274" actId="21"/>
          <ac:spMkLst>
            <pc:docMk/>
            <pc:sldMk cId="578931800" sldId="2147472039"/>
            <ac:spMk id="96" creationId="{8D32BB05-BC44-6B0F-FBFC-A274B0C6EC06}"/>
          </ac:spMkLst>
        </pc:spChg>
        <pc:spChg chg="del mod">
          <ac:chgData name="Edgard Morato" userId="1da6dde4-7cd4-47d1-b037-d62d00b7d62c" providerId="ADAL" clId="{F1B29925-097B-4953-A318-AA965D5B4B60}" dt="2024-06-05T20:31:48.353" v="9274" actId="21"/>
          <ac:spMkLst>
            <pc:docMk/>
            <pc:sldMk cId="578931800" sldId="2147472039"/>
            <ac:spMk id="97" creationId="{05115A9E-F3A1-379F-DDBD-3E85045F73B9}"/>
          </ac:spMkLst>
        </pc:spChg>
        <pc:spChg chg="del mod">
          <ac:chgData name="Edgard Morato" userId="1da6dde4-7cd4-47d1-b037-d62d00b7d62c" providerId="ADAL" clId="{F1B29925-097B-4953-A318-AA965D5B4B60}" dt="2024-06-05T20:31:48.353" v="9274" actId="21"/>
          <ac:spMkLst>
            <pc:docMk/>
            <pc:sldMk cId="578931800" sldId="2147472039"/>
            <ac:spMk id="98" creationId="{F7518C7E-8E61-D529-9BE7-4F24BBDD4528}"/>
          </ac:spMkLst>
        </pc:spChg>
        <pc:spChg chg="del mod">
          <ac:chgData name="Edgard Morato" userId="1da6dde4-7cd4-47d1-b037-d62d00b7d62c" providerId="ADAL" clId="{F1B29925-097B-4953-A318-AA965D5B4B60}" dt="2024-06-05T20:31:48.353" v="9274" actId="21"/>
          <ac:spMkLst>
            <pc:docMk/>
            <pc:sldMk cId="578931800" sldId="2147472039"/>
            <ac:spMk id="99" creationId="{D01B000B-45A7-814E-AE74-9613E667A2B3}"/>
          </ac:spMkLst>
        </pc:spChg>
        <pc:spChg chg="del mod">
          <ac:chgData name="Edgard Morato" userId="1da6dde4-7cd4-47d1-b037-d62d00b7d62c" providerId="ADAL" clId="{F1B29925-097B-4953-A318-AA965D5B4B60}" dt="2024-06-05T20:31:48.353" v="9274" actId="21"/>
          <ac:spMkLst>
            <pc:docMk/>
            <pc:sldMk cId="578931800" sldId="2147472039"/>
            <ac:spMk id="100" creationId="{7933ED88-E105-D61E-5483-5E77854886C2}"/>
          </ac:spMkLst>
        </pc:spChg>
        <pc:spChg chg="del mod">
          <ac:chgData name="Edgard Morato" userId="1da6dde4-7cd4-47d1-b037-d62d00b7d62c" providerId="ADAL" clId="{F1B29925-097B-4953-A318-AA965D5B4B60}" dt="2024-06-05T20:31:48.353" v="9274" actId="21"/>
          <ac:spMkLst>
            <pc:docMk/>
            <pc:sldMk cId="578931800" sldId="2147472039"/>
            <ac:spMk id="101" creationId="{979BB141-767B-FC99-8853-F8CD353CF387}"/>
          </ac:spMkLst>
        </pc:spChg>
        <pc:spChg chg="del mod">
          <ac:chgData name="Edgard Morato" userId="1da6dde4-7cd4-47d1-b037-d62d00b7d62c" providerId="ADAL" clId="{F1B29925-097B-4953-A318-AA965D5B4B60}" dt="2024-06-05T20:31:48.353" v="9274" actId="21"/>
          <ac:spMkLst>
            <pc:docMk/>
            <pc:sldMk cId="578931800" sldId="2147472039"/>
            <ac:spMk id="102" creationId="{FFA901F3-F917-7932-5A95-4BC11CAF6FD1}"/>
          </ac:spMkLst>
        </pc:spChg>
        <pc:spChg chg="del mod">
          <ac:chgData name="Edgard Morato" userId="1da6dde4-7cd4-47d1-b037-d62d00b7d62c" providerId="ADAL" clId="{F1B29925-097B-4953-A318-AA965D5B4B60}" dt="2024-06-05T20:31:48.353" v="9274" actId="21"/>
          <ac:spMkLst>
            <pc:docMk/>
            <pc:sldMk cId="578931800" sldId="2147472039"/>
            <ac:spMk id="103" creationId="{4BDBC7AE-0FDD-945E-D068-D5273C6A0FC5}"/>
          </ac:spMkLst>
        </pc:spChg>
        <pc:spChg chg="mod">
          <ac:chgData name="Edgard Morato" userId="1da6dde4-7cd4-47d1-b037-d62d00b7d62c" providerId="ADAL" clId="{F1B29925-097B-4953-A318-AA965D5B4B60}" dt="2024-06-05T20:31:58.289" v="9276" actId="1076"/>
          <ac:spMkLst>
            <pc:docMk/>
            <pc:sldMk cId="578931800" sldId="2147472039"/>
            <ac:spMk id="104" creationId="{4C0634CC-685F-424F-6F04-1DD6AA0320B6}"/>
          </ac:spMkLst>
        </pc:spChg>
        <pc:spChg chg="mod">
          <ac:chgData name="Edgard Morato" userId="1da6dde4-7cd4-47d1-b037-d62d00b7d62c" providerId="ADAL" clId="{F1B29925-097B-4953-A318-AA965D5B4B60}" dt="2024-06-06T19:24:26.324" v="12807" actId="20577"/>
          <ac:spMkLst>
            <pc:docMk/>
            <pc:sldMk cId="578931800" sldId="2147472039"/>
            <ac:spMk id="105" creationId="{2397618F-565E-569C-8F80-A1FBEEBEF958}"/>
          </ac:spMkLst>
        </pc:spChg>
        <pc:spChg chg="mod">
          <ac:chgData name="Edgard Morato" userId="1da6dde4-7cd4-47d1-b037-d62d00b7d62c" providerId="ADAL" clId="{F1B29925-097B-4953-A318-AA965D5B4B60}" dt="2024-06-06T19:23:10.566" v="12762" actId="1037"/>
          <ac:spMkLst>
            <pc:docMk/>
            <pc:sldMk cId="578931800" sldId="2147472039"/>
            <ac:spMk id="106" creationId="{E96B2D5A-34B2-EFC8-CC8D-C05EFB56F8AE}"/>
          </ac:spMkLst>
        </pc:spChg>
        <pc:spChg chg="mod">
          <ac:chgData name="Edgard Morato" userId="1da6dde4-7cd4-47d1-b037-d62d00b7d62c" providerId="ADAL" clId="{F1B29925-097B-4953-A318-AA965D5B4B60}" dt="2024-06-05T20:31:58.289" v="9276" actId="1076"/>
          <ac:spMkLst>
            <pc:docMk/>
            <pc:sldMk cId="578931800" sldId="2147472039"/>
            <ac:spMk id="107" creationId="{6B0C6BEC-7AE8-660D-FAEA-B729A6407A71}"/>
          </ac:spMkLst>
        </pc:spChg>
        <pc:spChg chg="mod">
          <ac:chgData name="Edgard Morato" userId="1da6dde4-7cd4-47d1-b037-d62d00b7d62c" providerId="ADAL" clId="{F1B29925-097B-4953-A318-AA965D5B4B60}" dt="2024-06-05T20:31:58.289" v="9276" actId="1076"/>
          <ac:spMkLst>
            <pc:docMk/>
            <pc:sldMk cId="578931800" sldId="2147472039"/>
            <ac:spMk id="109" creationId="{1420068D-D265-7AFD-73D5-CA2E8633DE57}"/>
          </ac:spMkLst>
        </pc:spChg>
        <pc:spChg chg="mod">
          <ac:chgData name="Edgard Morato" userId="1da6dde4-7cd4-47d1-b037-d62d00b7d62c" providerId="ADAL" clId="{F1B29925-097B-4953-A318-AA965D5B4B60}" dt="2024-06-05T20:31:58.289" v="9276" actId="1076"/>
          <ac:spMkLst>
            <pc:docMk/>
            <pc:sldMk cId="578931800" sldId="2147472039"/>
            <ac:spMk id="110" creationId="{7BE62B47-EBAB-CD7B-5DAD-27569E367602}"/>
          </ac:spMkLst>
        </pc:spChg>
        <pc:spChg chg="mod">
          <ac:chgData name="Edgard Morato" userId="1da6dde4-7cd4-47d1-b037-d62d00b7d62c" providerId="ADAL" clId="{F1B29925-097B-4953-A318-AA965D5B4B60}" dt="2024-06-05T20:31:58.289" v="9276" actId="1076"/>
          <ac:spMkLst>
            <pc:docMk/>
            <pc:sldMk cId="578931800" sldId="2147472039"/>
            <ac:spMk id="111" creationId="{5417A009-4317-5F4E-91DF-6081E7D82B12}"/>
          </ac:spMkLst>
        </pc:spChg>
        <pc:spChg chg="mod">
          <ac:chgData name="Edgard Morato" userId="1da6dde4-7cd4-47d1-b037-d62d00b7d62c" providerId="ADAL" clId="{F1B29925-097B-4953-A318-AA965D5B4B60}" dt="2024-06-07T15:08:50.636" v="15662" actId="1036"/>
          <ac:spMkLst>
            <pc:docMk/>
            <pc:sldMk cId="578931800" sldId="2147472039"/>
            <ac:spMk id="113" creationId="{AAD83EC4-56F9-1FD4-8B30-8E1918D1CC85}"/>
          </ac:spMkLst>
        </pc:spChg>
        <pc:spChg chg="mod">
          <ac:chgData name="Edgard Morato" userId="1da6dde4-7cd4-47d1-b037-d62d00b7d62c" providerId="ADAL" clId="{F1B29925-097B-4953-A318-AA965D5B4B60}" dt="2024-06-07T15:08:34.431" v="15638" actId="1036"/>
          <ac:spMkLst>
            <pc:docMk/>
            <pc:sldMk cId="578931800" sldId="2147472039"/>
            <ac:spMk id="114" creationId="{D74F83FC-2C61-044B-DC52-516E99BE1F09}"/>
          </ac:spMkLst>
        </pc:spChg>
        <pc:spChg chg="mod">
          <ac:chgData name="Edgard Morato" userId="1da6dde4-7cd4-47d1-b037-d62d00b7d62c" providerId="ADAL" clId="{F1B29925-097B-4953-A318-AA965D5B4B60}" dt="2024-06-07T15:08:34.431" v="15638" actId="1036"/>
          <ac:spMkLst>
            <pc:docMk/>
            <pc:sldMk cId="578931800" sldId="2147472039"/>
            <ac:spMk id="115" creationId="{7992075A-F075-7D91-8322-DCB5BCCCAEC7}"/>
          </ac:spMkLst>
        </pc:spChg>
        <pc:spChg chg="mod">
          <ac:chgData name="Edgard Morato" userId="1da6dde4-7cd4-47d1-b037-d62d00b7d62c" providerId="ADAL" clId="{F1B29925-097B-4953-A318-AA965D5B4B60}" dt="2024-06-07T15:08:34.431" v="15638" actId="1036"/>
          <ac:spMkLst>
            <pc:docMk/>
            <pc:sldMk cId="578931800" sldId="2147472039"/>
            <ac:spMk id="116" creationId="{01D186C0-598E-63DA-1EB1-D460419CCC6B}"/>
          </ac:spMkLst>
        </pc:spChg>
        <pc:spChg chg="mod">
          <ac:chgData name="Edgard Morato" userId="1da6dde4-7cd4-47d1-b037-d62d00b7d62c" providerId="ADAL" clId="{F1B29925-097B-4953-A318-AA965D5B4B60}" dt="2024-06-07T15:08:34.431" v="15638" actId="1036"/>
          <ac:spMkLst>
            <pc:docMk/>
            <pc:sldMk cId="578931800" sldId="2147472039"/>
            <ac:spMk id="117" creationId="{ED7F3704-ACE7-D7D3-0BE5-4D54DC4AA6E4}"/>
          </ac:spMkLst>
        </pc:spChg>
        <pc:spChg chg="mod">
          <ac:chgData name="Edgard Morato" userId="1da6dde4-7cd4-47d1-b037-d62d00b7d62c" providerId="ADAL" clId="{F1B29925-097B-4953-A318-AA965D5B4B60}" dt="2024-06-07T15:08:34.431" v="15638" actId="1036"/>
          <ac:spMkLst>
            <pc:docMk/>
            <pc:sldMk cId="578931800" sldId="2147472039"/>
            <ac:spMk id="118" creationId="{BE23AF47-B888-B544-5AD3-A3256AF02BD5}"/>
          </ac:spMkLst>
        </pc:spChg>
        <pc:spChg chg="mod">
          <ac:chgData name="Edgard Morato" userId="1da6dde4-7cd4-47d1-b037-d62d00b7d62c" providerId="ADAL" clId="{F1B29925-097B-4953-A318-AA965D5B4B60}" dt="2024-06-07T15:08:39.511" v="15654" actId="1035"/>
          <ac:spMkLst>
            <pc:docMk/>
            <pc:sldMk cId="578931800" sldId="2147472039"/>
            <ac:spMk id="119" creationId="{728DAFB5-D56E-7199-2F10-AC6EA42A13A6}"/>
          </ac:spMkLst>
        </pc:spChg>
        <pc:spChg chg="mod">
          <ac:chgData name="Edgard Morato" userId="1da6dde4-7cd4-47d1-b037-d62d00b7d62c" providerId="ADAL" clId="{F1B29925-097B-4953-A318-AA965D5B4B60}" dt="2024-06-07T15:08:34.431" v="15638" actId="1036"/>
          <ac:spMkLst>
            <pc:docMk/>
            <pc:sldMk cId="578931800" sldId="2147472039"/>
            <ac:spMk id="120" creationId="{270A83EB-EE93-84EA-65A5-85284D4A4417}"/>
          </ac:spMkLst>
        </pc:spChg>
        <pc:spChg chg="mod">
          <ac:chgData name="Edgard Morato" userId="1da6dde4-7cd4-47d1-b037-d62d00b7d62c" providerId="ADAL" clId="{F1B29925-097B-4953-A318-AA965D5B4B60}" dt="2024-06-07T15:08:34.431" v="15638" actId="1036"/>
          <ac:spMkLst>
            <pc:docMk/>
            <pc:sldMk cId="578931800" sldId="2147472039"/>
            <ac:spMk id="121" creationId="{CD638667-93DA-90E2-7CF1-E3C584F9F8AE}"/>
          </ac:spMkLst>
        </pc:spChg>
        <pc:spChg chg="mod">
          <ac:chgData name="Edgard Morato" userId="1da6dde4-7cd4-47d1-b037-d62d00b7d62c" providerId="ADAL" clId="{F1B29925-097B-4953-A318-AA965D5B4B60}" dt="2024-06-05T20:14:49.922" v="9221" actId="207"/>
          <ac:spMkLst>
            <pc:docMk/>
            <pc:sldMk cId="578931800" sldId="2147472039"/>
            <ac:spMk id="123" creationId="{1F9BB275-3E53-87D9-FB75-F808D5E67ECF}"/>
          </ac:spMkLst>
        </pc:spChg>
        <pc:spChg chg="mod">
          <ac:chgData name="Edgard Morato" userId="1da6dde4-7cd4-47d1-b037-d62d00b7d62c" providerId="ADAL" clId="{F1B29925-097B-4953-A318-AA965D5B4B60}" dt="2024-06-05T20:14:52.683" v="9222" actId="207"/>
          <ac:spMkLst>
            <pc:docMk/>
            <pc:sldMk cId="578931800" sldId="2147472039"/>
            <ac:spMk id="126" creationId="{A1C112C4-8FAC-0868-9EA7-C1927D7A1F82}"/>
          </ac:spMkLst>
        </pc:spChg>
        <pc:spChg chg="mod">
          <ac:chgData name="Edgard Morato" userId="1da6dde4-7cd4-47d1-b037-d62d00b7d62c" providerId="ADAL" clId="{F1B29925-097B-4953-A318-AA965D5B4B60}" dt="2024-06-07T15:08:34.431" v="15638" actId="1036"/>
          <ac:spMkLst>
            <pc:docMk/>
            <pc:sldMk cId="578931800" sldId="2147472039"/>
            <ac:spMk id="128" creationId="{C08742B9-019B-1A9B-0EAF-28B755FD3A71}"/>
          </ac:spMkLst>
        </pc:spChg>
        <pc:spChg chg="mod">
          <ac:chgData name="Edgard Morato" userId="1da6dde4-7cd4-47d1-b037-d62d00b7d62c" providerId="ADAL" clId="{F1B29925-097B-4953-A318-AA965D5B4B60}" dt="2024-06-05T20:14:55.249" v="9223" actId="207"/>
          <ac:spMkLst>
            <pc:docMk/>
            <pc:sldMk cId="578931800" sldId="2147472039"/>
            <ac:spMk id="130" creationId="{924D29E9-A704-567D-5678-39E51C9A00CD}"/>
          </ac:spMkLst>
        </pc:spChg>
        <pc:spChg chg="mod">
          <ac:chgData name="Edgard Morato" userId="1da6dde4-7cd4-47d1-b037-d62d00b7d62c" providerId="ADAL" clId="{F1B29925-097B-4953-A318-AA965D5B4B60}" dt="2024-06-07T15:08:34.431" v="15638" actId="1036"/>
          <ac:spMkLst>
            <pc:docMk/>
            <pc:sldMk cId="578931800" sldId="2147472039"/>
            <ac:spMk id="135" creationId="{B1E40EAC-D203-D837-593E-2BC5B1AB8141}"/>
          </ac:spMkLst>
        </pc:spChg>
        <pc:spChg chg="mod">
          <ac:chgData name="Edgard Morato" userId="1da6dde4-7cd4-47d1-b037-d62d00b7d62c" providerId="ADAL" clId="{F1B29925-097B-4953-A318-AA965D5B4B60}" dt="2024-06-05T20:14:58.122" v="9224" actId="207"/>
          <ac:spMkLst>
            <pc:docMk/>
            <pc:sldMk cId="578931800" sldId="2147472039"/>
            <ac:spMk id="137" creationId="{E6A31E34-1B15-7431-B05C-560C24F701B9}"/>
          </ac:spMkLst>
        </pc:spChg>
        <pc:spChg chg="mod">
          <ac:chgData name="Edgard Morato" userId="1da6dde4-7cd4-47d1-b037-d62d00b7d62c" providerId="ADAL" clId="{F1B29925-097B-4953-A318-AA965D5B4B60}" dt="2024-06-07T15:08:34.431" v="15638" actId="1036"/>
          <ac:spMkLst>
            <pc:docMk/>
            <pc:sldMk cId="578931800" sldId="2147472039"/>
            <ac:spMk id="139" creationId="{9C4852D6-303D-E1EA-55DA-1A56794CB894}"/>
          </ac:spMkLst>
        </pc:spChg>
        <pc:spChg chg="mod">
          <ac:chgData name="Edgard Morato" userId="1da6dde4-7cd4-47d1-b037-d62d00b7d62c" providerId="ADAL" clId="{F1B29925-097B-4953-A318-AA965D5B4B60}" dt="2024-06-05T20:15:01.482" v="9225" actId="207"/>
          <ac:spMkLst>
            <pc:docMk/>
            <pc:sldMk cId="578931800" sldId="2147472039"/>
            <ac:spMk id="141" creationId="{8B361743-A09D-3523-E7FA-403034E1C4AC}"/>
          </ac:spMkLst>
        </pc:spChg>
        <pc:spChg chg="mod">
          <ac:chgData name="Edgard Morato" userId="1da6dde4-7cd4-47d1-b037-d62d00b7d62c" providerId="ADAL" clId="{F1B29925-097B-4953-A318-AA965D5B4B60}" dt="2024-06-07T15:08:34.431" v="15638" actId="1036"/>
          <ac:spMkLst>
            <pc:docMk/>
            <pc:sldMk cId="578931800" sldId="2147472039"/>
            <ac:spMk id="143" creationId="{5573FD8D-C299-7852-7CB3-15BF7CF9069D}"/>
          </ac:spMkLst>
        </pc:spChg>
        <pc:spChg chg="mod">
          <ac:chgData name="Edgard Morato" userId="1da6dde4-7cd4-47d1-b037-d62d00b7d62c" providerId="ADAL" clId="{F1B29925-097B-4953-A318-AA965D5B4B60}" dt="2024-06-05T20:15:05.534" v="9226" actId="207"/>
          <ac:spMkLst>
            <pc:docMk/>
            <pc:sldMk cId="578931800" sldId="2147472039"/>
            <ac:spMk id="145" creationId="{49D1FC0A-4C61-1DE2-9BE1-3BF926895D17}"/>
          </ac:spMkLst>
        </pc:spChg>
        <pc:spChg chg="mod">
          <ac:chgData name="Edgard Morato" userId="1da6dde4-7cd4-47d1-b037-d62d00b7d62c" providerId="ADAL" clId="{F1B29925-097B-4953-A318-AA965D5B4B60}" dt="2024-06-07T15:08:34.431" v="15638" actId="1036"/>
          <ac:spMkLst>
            <pc:docMk/>
            <pc:sldMk cId="578931800" sldId="2147472039"/>
            <ac:spMk id="147" creationId="{B531F2BB-AE13-3CF5-F800-BE7AE20D6D29}"/>
          </ac:spMkLst>
        </pc:spChg>
        <pc:spChg chg="mod">
          <ac:chgData name="Edgard Morato" userId="1da6dde4-7cd4-47d1-b037-d62d00b7d62c" providerId="ADAL" clId="{F1B29925-097B-4953-A318-AA965D5B4B60}" dt="2024-06-07T15:08:34.431" v="15638" actId="1036"/>
          <ac:spMkLst>
            <pc:docMk/>
            <pc:sldMk cId="578931800" sldId="2147472039"/>
            <ac:spMk id="191" creationId="{297EE90C-2E88-006E-BF78-9950E4F1E8ED}"/>
          </ac:spMkLst>
        </pc:spChg>
        <pc:spChg chg="mod">
          <ac:chgData name="Edgard Morato" userId="1da6dde4-7cd4-47d1-b037-d62d00b7d62c" providerId="ADAL" clId="{F1B29925-097B-4953-A318-AA965D5B4B60}" dt="2024-06-05T20:14:46.889" v="9220" actId="207"/>
          <ac:spMkLst>
            <pc:docMk/>
            <pc:sldMk cId="578931800" sldId="2147472039"/>
            <ac:spMk id="193" creationId="{81C807BB-6ADB-0C80-D30A-55893473F591}"/>
          </ac:spMkLst>
        </pc:spChg>
        <pc:spChg chg="mod">
          <ac:chgData name="Edgard Morato" userId="1da6dde4-7cd4-47d1-b037-d62d00b7d62c" providerId="ADAL" clId="{F1B29925-097B-4953-A318-AA965D5B4B60}" dt="2024-06-07T15:08:50.636" v="15662" actId="1036"/>
          <ac:spMkLst>
            <pc:docMk/>
            <pc:sldMk cId="578931800" sldId="2147472039"/>
            <ac:spMk id="195" creationId="{72F4B13B-6B41-EE5A-1DBF-1A3BF9E9BDB0}"/>
          </ac:spMkLst>
        </pc:spChg>
        <pc:spChg chg="mod">
          <ac:chgData name="Edgard Morato" userId="1da6dde4-7cd4-47d1-b037-d62d00b7d62c" providerId="ADAL" clId="{F1B29925-097B-4953-A318-AA965D5B4B60}" dt="2024-06-07T15:08:50.636" v="15662" actId="1036"/>
          <ac:spMkLst>
            <pc:docMk/>
            <pc:sldMk cId="578931800" sldId="2147472039"/>
            <ac:spMk id="196" creationId="{8CD8142D-5504-D393-BF5D-0CDE95DF2FC4}"/>
          </ac:spMkLst>
        </pc:spChg>
        <pc:spChg chg="mod">
          <ac:chgData name="Edgard Morato" userId="1da6dde4-7cd4-47d1-b037-d62d00b7d62c" providerId="ADAL" clId="{F1B29925-097B-4953-A318-AA965D5B4B60}" dt="2024-06-06T19:24:19.763" v="12805" actId="20577"/>
          <ac:spMkLst>
            <pc:docMk/>
            <pc:sldMk cId="578931800" sldId="2147472039"/>
            <ac:spMk id="197" creationId="{83214A32-3A84-B2F4-A4FC-0DE2A85011B2}"/>
          </ac:spMkLst>
        </pc:spChg>
        <pc:grpChg chg="add del mod">
          <ac:chgData name="Edgard Morato" userId="1da6dde4-7cd4-47d1-b037-d62d00b7d62c" providerId="ADAL" clId="{F1B29925-097B-4953-A318-AA965D5B4B60}" dt="2024-06-07T12:59:07.834" v="13715" actId="478"/>
          <ac:grpSpMkLst>
            <pc:docMk/>
            <pc:sldMk cId="578931800" sldId="2147472039"/>
            <ac:grpSpMk id="5" creationId="{F51CFAFB-D912-FF28-8610-59FF52CD120E}"/>
          </ac:grpSpMkLst>
        </pc:grpChg>
        <pc:grpChg chg="mod">
          <ac:chgData name="Edgard Morato" userId="1da6dde4-7cd4-47d1-b037-d62d00b7d62c" providerId="ADAL" clId="{F1B29925-097B-4953-A318-AA965D5B4B60}" dt="2024-06-07T12:58:45.807" v="13713"/>
          <ac:grpSpMkLst>
            <pc:docMk/>
            <pc:sldMk cId="578931800" sldId="2147472039"/>
            <ac:grpSpMk id="7" creationId="{C632FE30-277C-1509-4349-4E3815F38982}"/>
          </ac:grpSpMkLst>
        </pc:grpChg>
        <pc:grpChg chg="mod">
          <ac:chgData name="Edgard Morato" userId="1da6dde4-7cd4-47d1-b037-d62d00b7d62c" providerId="ADAL" clId="{F1B29925-097B-4953-A318-AA965D5B4B60}" dt="2024-06-07T12:58:45.807" v="13713"/>
          <ac:grpSpMkLst>
            <pc:docMk/>
            <pc:sldMk cId="578931800" sldId="2147472039"/>
            <ac:grpSpMk id="9" creationId="{A8DEAAB1-A839-64AA-0C7C-AD5FBF46FEE4}"/>
          </ac:grpSpMkLst>
        </pc:grpChg>
        <pc:grpChg chg="mod">
          <ac:chgData name="Edgard Morato" userId="1da6dde4-7cd4-47d1-b037-d62d00b7d62c" providerId="ADAL" clId="{F1B29925-097B-4953-A318-AA965D5B4B60}" dt="2024-06-07T15:08:34.431" v="15638" actId="1036"/>
          <ac:grpSpMkLst>
            <pc:docMk/>
            <pc:sldMk cId="578931800" sldId="2147472039"/>
            <ac:grpSpMk id="122" creationId="{82B8A31E-88DD-15F5-9387-F6B2DA06A06C}"/>
          </ac:grpSpMkLst>
        </pc:grpChg>
        <pc:grpChg chg="mod">
          <ac:chgData name="Edgard Morato" userId="1da6dde4-7cd4-47d1-b037-d62d00b7d62c" providerId="ADAL" clId="{F1B29925-097B-4953-A318-AA965D5B4B60}" dt="2024-06-07T15:08:34.431" v="15638" actId="1036"/>
          <ac:grpSpMkLst>
            <pc:docMk/>
            <pc:sldMk cId="578931800" sldId="2147472039"/>
            <ac:grpSpMk id="125" creationId="{60FC9A57-B68D-FB79-0E94-643982CEDA1C}"/>
          </ac:grpSpMkLst>
        </pc:grpChg>
        <pc:grpChg chg="mod">
          <ac:chgData name="Edgard Morato" userId="1da6dde4-7cd4-47d1-b037-d62d00b7d62c" providerId="ADAL" clId="{F1B29925-097B-4953-A318-AA965D5B4B60}" dt="2024-06-07T15:08:34.431" v="15638" actId="1036"/>
          <ac:grpSpMkLst>
            <pc:docMk/>
            <pc:sldMk cId="578931800" sldId="2147472039"/>
            <ac:grpSpMk id="129" creationId="{C66C61FE-42A1-3D6F-9EF6-2825B8329F22}"/>
          </ac:grpSpMkLst>
        </pc:grpChg>
        <pc:grpChg chg="mod">
          <ac:chgData name="Edgard Morato" userId="1da6dde4-7cd4-47d1-b037-d62d00b7d62c" providerId="ADAL" clId="{F1B29925-097B-4953-A318-AA965D5B4B60}" dt="2024-06-07T15:08:34.431" v="15638" actId="1036"/>
          <ac:grpSpMkLst>
            <pc:docMk/>
            <pc:sldMk cId="578931800" sldId="2147472039"/>
            <ac:grpSpMk id="136" creationId="{3D82E7A9-B68B-EC62-08C7-9791E639F0CB}"/>
          </ac:grpSpMkLst>
        </pc:grpChg>
        <pc:grpChg chg="mod">
          <ac:chgData name="Edgard Morato" userId="1da6dde4-7cd4-47d1-b037-d62d00b7d62c" providerId="ADAL" clId="{F1B29925-097B-4953-A318-AA965D5B4B60}" dt="2024-06-07T15:08:34.431" v="15638" actId="1036"/>
          <ac:grpSpMkLst>
            <pc:docMk/>
            <pc:sldMk cId="578931800" sldId="2147472039"/>
            <ac:grpSpMk id="140" creationId="{8456CB08-BF70-A8AF-E9C7-D76421F73565}"/>
          </ac:grpSpMkLst>
        </pc:grpChg>
        <pc:grpChg chg="mod">
          <ac:chgData name="Edgard Morato" userId="1da6dde4-7cd4-47d1-b037-d62d00b7d62c" providerId="ADAL" clId="{F1B29925-097B-4953-A318-AA965D5B4B60}" dt="2024-06-07T15:08:34.431" v="15638" actId="1036"/>
          <ac:grpSpMkLst>
            <pc:docMk/>
            <pc:sldMk cId="578931800" sldId="2147472039"/>
            <ac:grpSpMk id="144" creationId="{75650475-7FD8-82CB-E967-316EC90D1B94}"/>
          </ac:grpSpMkLst>
        </pc:grpChg>
        <pc:grpChg chg="mod">
          <ac:chgData name="Edgard Morato" userId="1da6dde4-7cd4-47d1-b037-d62d00b7d62c" providerId="ADAL" clId="{F1B29925-097B-4953-A318-AA965D5B4B60}" dt="2024-06-07T15:08:34.431" v="15638" actId="1036"/>
          <ac:grpSpMkLst>
            <pc:docMk/>
            <pc:sldMk cId="578931800" sldId="2147472039"/>
            <ac:grpSpMk id="192" creationId="{6114404B-C23E-6E01-2191-95381EF3204E}"/>
          </ac:grpSpMkLst>
        </pc:grpChg>
        <pc:graphicFrameChg chg="del mod">
          <ac:chgData name="Edgard Morato" userId="1da6dde4-7cd4-47d1-b037-d62d00b7d62c" providerId="ADAL" clId="{F1B29925-097B-4953-A318-AA965D5B4B60}" dt="2024-06-05T20:31:48.353" v="9274" actId="21"/>
          <ac:graphicFrameMkLst>
            <pc:docMk/>
            <pc:sldMk cId="578931800" sldId="2147472039"/>
            <ac:graphicFrameMk id="14" creationId="{909C4116-6F1E-FAF0-48FC-B9DDB2740F34}"/>
          </ac:graphicFrameMkLst>
        </pc:graphicFrameChg>
        <pc:graphicFrameChg chg="add mod">
          <ac:chgData name="Edgard Morato" userId="1da6dde4-7cd4-47d1-b037-d62d00b7d62c" providerId="ADAL" clId="{F1B29925-097B-4953-A318-AA965D5B4B60}" dt="2024-06-07T15:09:23.224" v="15780" actId="1038"/>
          <ac:graphicFrameMkLst>
            <pc:docMk/>
            <pc:sldMk cId="578931800" sldId="2147472039"/>
            <ac:graphicFrameMk id="17" creationId="{9B5DDF76-800E-FF73-9307-BBE64A953DA2}"/>
          </ac:graphicFrameMkLst>
        </pc:graphicFrameChg>
        <pc:graphicFrameChg chg="mod">
          <ac:chgData name="Edgard Morato" userId="1da6dde4-7cd4-47d1-b037-d62d00b7d62c" providerId="ADAL" clId="{F1B29925-097B-4953-A318-AA965D5B4B60}" dt="2024-06-05T20:31:58.289" v="9276" actId="1076"/>
          <ac:graphicFrameMkLst>
            <pc:docMk/>
            <pc:sldMk cId="578931800" sldId="2147472039"/>
            <ac:graphicFrameMk id="108" creationId="{7318625C-0CD6-2959-E97E-5EC22503329C}"/>
          </ac:graphicFrameMkLst>
        </pc:graphicFrameChg>
        <pc:graphicFrameChg chg="mod">
          <ac:chgData name="Edgard Morato" userId="1da6dde4-7cd4-47d1-b037-d62d00b7d62c" providerId="ADAL" clId="{F1B29925-097B-4953-A318-AA965D5B4B60}" dt="2024-06-07T15:08:50.636" v="15662" actId="1036"/>
          <ac:graphicFrameMkLst>
            <pc:docMk/>
            <pc:sldMk cId="578931800" sldId="2147472039"/>
            <ac:graphicFrameMk id="112" creationId="{56D34C7F-F887-3AE7-01E8-AD0CC4E501EA}"/>
          </ac:graphicFrameMkLst>
        </pc:graphicFrameChg>
        <pc:picChg chg="add del mod">
          <ac:chgData name="Edgard Morato" userId="1da6dde4-7cd4-47d1-b037-d62d00b7d62c" providerId="ADAL" clId="{F1B29925-097B-4953-A318-AA965D5B4B60}" dt="2024-06-04T17:09:09.110" v="939" actId="478"/>
          <ac:picMkLst>
            <pc:docMk/>
            <pc:sldMk cId="578931800" sldId="2147472039"/>
            <ac:picMk id="2" creationId="{A39CDD4D-2EAF-638B-3393-4BC37F5795D0}"/>
          </ac:picMkLst>
        </pc:picChg>
        <pc:picChg chg="add del mod">
          <ac:chgData name="Edgard Morato" userId="1da6dde4-7cd4-47d1-b037-d62d00b7d62c" providerId="ADAL" clId="{F1B29925-097B-4953-A318-AA965D5B4B60}" dt="2024-06-05T20:19:30.623" v="9245" actId="478"/>
          <ac:picMkLst>
            <pc:docMk/>
            <pc:sldMk cId="578931800" sldId="2147472039"/>
            <ac:picMk id="3" creationId="{2D6A9417-3D7D-D482-312F-FACCCDD1A7EE}"/>
          </ac:picMkLst>
        </pc:picChg>
        <pc:picChg chg="add mod">
          <ac:chgData name="Edgard Morato" userId="1da6dde4-7cd4-47d1-b037-d62d00b7d62c" providerId="ADAL" clId="{F1B29925-097B-4953-A318-AA965D5B4B60}" dt="2024-06-05T20:31:58.289" v="9276" actId="1076"/>
          <ac:picMkLst>
            <pc:docMk/>
            <pc:sldMk cId="578931800" sldId="2147472039"/>
            <ac:picMk id="4" creationId="{E0102FEE-E1E5-A75D-584C-CFDC4BEC1DAD}"/>
          </ac:picMkLst>
        </pc:picChg>
        <pc:picChg chg="mod">
          <ac:chgData name="Edgard Morato" userId="1da6dde4-7cd4-47d1-b037-d62d00b7d62c" providerId="ADAL" clId="{F1B29925-097B-4953-A318-AA965D5B4B60}" dt="2024-06-07T12:58:45.807" v="13713"/>
          <ac:picMkLst>
            <pc:docMk/>
            <pc:sldMk cId="578931800" sldId="2147472039"/>
            <ac:picMk id="8" creationId="{6D138B57-AC94-E53A-AB10-230257AED29D}"/>
          </ac:picMkLst>
        </pc:picChg>
        <pc:picChg chg="mod">
          <ac:chgData name="Edgard Morato" userId="1da6dde4-7cd4-47d1-b037-d62d00b7d62c" providerId="ADAL" clId="{F1B29925-097B-4953-A318-AA965D5B4B60}" dt="2024-06-07T12:58:45.807" v="13713"/>
          <ac:picMkLst>
            <pc:docMk/>
            <pc:sldMk cId="578931800" sldId="2147472039"/>
            <ac:picMk id="10" creationId="{3B6005CA-43E8-FE43-1821-7955858F46DE}"/>
          </ac:picMkLst>
        </pc:picChg>
        <pc:picChg chg="add del mod ord">
          <ac:chgData name="Edgard Morato" userId="1da6dde4-7cd4-47d1-b037-d62d00b7d62c" providerId="ADAL" clId="{F1B29925-097B-4953-A318-AA965D5B4B60}" dt="2024-06-05T20:32:49.961" v="9457" actId="21"/>
          <ac:picMkLst>
            <pc:docMk/>
            <pc:sldMk cId="578931800" sldId="2147472039"/>
            <ac:picMk id="13" creationId="{71D566C8-1CE8-0EF2-7D42-A327E091630F}"/>
          </ac:picMkLst>
        </pc:picChg>
        <pc:picChg chg="mod">
          <ac:chgData name="Edgard Morato" userId="1da6dde4-7cd4-47d1-b037-d62d00b7d62c" providerId="ADAL" clId="{F1B29925-097B-4953-A318-AA965D5B4B60}" dt="2024-06-07T12:58:45.807" v="13713"/>
          <ac:picMkLst>
            <pc:docMk/>
            <pc:sldMk cId="578931800" sldId="2147472039"/>
            <ac:picMk id="13" creationId="{8A603537-388F-89E4-5907-B8F2A52B8616}"/>
          </ac:picMkLst>
        </pc:picChg>
        <pc:picChg chg="add mod">
          <ac:chgData name="Edgard Morato" userId="1da6dde4-7cd4-47d1-b037-d62d00b7d62c" providerId="ADAL" clId="{F1B29925-097B-4953-A318-AA965D5B4B60}" dt="2024-06-07T14:47:02.990" v="15327" actId="14100"/>
          <ac:picMkLst>
            <pc:docMk/>
            <pc:sldMk cId="578931800" sldId="2147472039"/>
            <ac:picMk id="14" creationId="{816B636F-AE8D-DA14-4E1F-F0E79DF1A2F9}"/>
          </ac:picMkLst>
        </pc:picChg>
        <pc:picChg chg="add mod">
          <ac:chgData name="Edgard Morato" userId="1da6dde4-7cd4-47d1-b037-d62d00b7d62c" providerId="ADAL" clId="{F1B29925-097B-4953-A318-AA965D5B4B60}" dt="2024-06-07T14:47:07.967" v="15329" actId="1076"/>
          <ac:picMkLst>
            <pc:docMk/>
            <pc:sldMk cId="578931800" sldId="2147472039"/>
            <ac:picMk id="15" creationId="{523762E3-3093-86D3-9979-EC19113A1D8D}"/>
          </ac:picMkLst>
        </pc:picChg>
        <pc:picChg chg="add mod">
          <ac:chgData name="Edgard Morato" userId="1da6dde4-7cd4-47d1-b037-d62d00b7d62c" providerId="ADAL" clId="{F1B29925-097B-4953-A318-AA965D5B4B60}" dt="2024-06-05T20:33:01.640" v="9464"/>
          <ac:picMkLst>
            <pc:docMk/>
            <pc:sldMk cId="578931800" sldId="2147472039"/>
            <ac:picMk id="93" creationId="{6C566AB5-E2C0-D8EA-9057-BF0B1735E923}"/>
          </ac:picMkLst>
        </pc:picChg>
        <pc:cxnChg chg="add del mod">
          <ac:chgData name="Edgard Morato" userId="1da6dde4-7cd4-47d1-b037-d62d00b7d62c" providerId="ADAL" clId="{F1B29925-097B-4953-A318-AA965D5B4B60}" dt="2024-06-07T14:46:44.322" v="15315" actId="478"/>
          <ac:cxnSpMkLst>
            <pc:docMk/>
            <pc:sldMk cId="578931800" sldId="2147472039"/>
            <ac:cxnSpMk id="20" creationId="{286D5F35-741B-A229-2AAD-6B06C66EDC3E}"/>
          </ac:cxnSpMkLst>
        </pc:cxnChg>
        <pc:cxnChg chg="add del mod">
          <ac:chgData name="Edgard Morato" userId="1da6dde4-7cd4-47d1-b037-d62d00b7d62c" providerId="ADAL" clId="{F1B29925-097B-4953-A318-AA965D5B4B60}" dt="2024-06-07T14:46:45.670" v="15316" actId="478"/>
          <ac:cxnSpMkLst>
            <pc:docMk/>
            <pc:sldMk cId="578931800" sldId="2147472039"/>
            <ac:cxnSpMk id="22" creationId="{F89A99A2-9B04-1417-C8BC-C2044DCEC04C}"/>
          </ac:cxnSpMkLst>
        </pc:cxnChg>
      </pc:sldChg>
      <pc:sldChg chg="del">
        <pc:chgData name="Edgard Morato" userId="1da6dde4-7cd4-47d1-b037-d62d00b7d62c" providerId="ADAL" clId="{F1B29925-097B-4953-A318-AA965D5B4B60}" dt="2024-06-04T16:31:09.218" v="514" actId="47"/>
        <pc:sldMkLst>
          <pc:docMk/>
          <pc:sldMk cId="2143793780" sldId="2147472041"/>
        </pc:sldMkLst>
      </pc:sldChg>
      <pc:sldChg chg="addSp delSp modSp mod ord">
        <pc:chgData name="Edgard Morato" userId="1da6dde4-7cd4-47d1-b037-d62d00b7d62c" providerId="ADAL" clId="{F1B29925-097B-4953-A318-AA965D5B4B60}" dt="2024-06-07T18:21:43.807" v="16758" actId="14100"/>
        <pc:sldMkLst>
          <pc:docMk/>
          <pc:sldMk cId="2125224683" sldId="2147472042"/>
        </pc:sldMkLst>
        <pc:spChg chg="mod">
          <ac:chgData name="Edgard Morato" userId="1da6dde4-7cd4-47d1-b037-d62d00b7d62c" providerId="ADAL" clId="{F1B29925-097B-4953-A318-AA965D5B4B60}" dt="2024-06-05T19:38:16.989" v="8639" actId="404"/>
          <ac:spMkLst>
            <pc:docMk/>
            <pc:sldMk cId="2125224683" sldId="2147472042"/>
            <ac:spMk id="6" creationId="{0F18DCAE-CFA0-3606-BFD7-8C72072AC3B5}"/>
          </ac:spMkLst>
        </pc:spChg>
        <pc:spChg chg="add del mod">
          <ac:chgData name="Edgard Morato" userId="1da6dde4-7cd4-47d1-b037-d62d00b7d62c" providerId="ADAL" clId="{F1B29925-097B-4953-A318-AA965D5B4B60}" dt="2024-06-06T17:48:31.388" v="12546"/>
          <ac:spMkLst>
            <pc:docMk/>
            <pc:sldMk cId="2125224683" sldId="2147472042"/>
            <ac:spMk id="7" creationId="{BDAE2174-E13C-F80C-18C8-D10CEA80A3CB}"/>
          </ac:spMkLst>
        </pc:spChg>
        <pc:spChg chg="add del mod">
          <ac:chgData name="Edgard Morato" userId="1da6dde4-7cd4-47d1-b037-d62d00b7d62c" providerId="ADAL" clId="{F1B29925-097B-4953-A318-AA965D5B4B60}" dt="2024-06-05T19:39:19.321" v="8650" actId="478"/>
          <ac:spMkLst>
            <pc:docMk/>
            <pc:sldMk cId="2125224683" sldId="2147472042"/>
            <ac:spMk id="7" creationId="{FE5BFBF0-4CCD-D28D-75FA-CD507406A097}"/>
          </ac:spMkLst>
        </pc:spChg>
        <pc:spChg chg="add mod">
          <ac:chgData name="Edgard Morato" userId="1da6dde4-7cd4-47d1-b037-d62d00b7d62c" providerId="ADAL" clId="{F1B29925-097B-4953-A318-AA965D5B4B60}" dt="2024-06-05T20:07:39.287" v="9036" actId="1038"/>
          <ac:spMkLst>
            <pc:docMk/>
            <pc:sldMk cId="2125224683" sldId="2147472042"/>
            <ac:spMk id="18" creationId="{A166DA32-2BA2-CC0A-E277-1FB313FCDA7F}"/>
          </ac:spMkLst>
        </pc:spChg>
        <pc:spChg chg="add mod">
          <ac:chgData name="Edgard Morato" userId="1da6dde4-7cd4-47d1-b037-d62d00b7d62c" providerId="ADAL" clId="{F1B29925-097B-4953-A318-AA965D5B4B60}" dt="2024-06-05T19:58:25.416" v="8933" actId="1036"/>
          <ac:spMkLst>
            <pc:docMk/>
            <pc:sldMk cId="2125224683" sldId="2147472042"/>
            <ac:spMk id="19" creationId="{9FE7AE77-4B80-962D-A5EB-C170554CE160}"/>
          </ac:spMkLst>
        </pc:spChg>
        <pc:spChg chg="add mod">
          <ac:chgData name="Edgard Morato" userId="1da6dde4-7cd4-47d1-b037-d62d00b7d62c" providerId="ADAL" clId="{F1B29925-097B-4953-A318-AA965D5B4B60}" dt="2024-06-05T19:59:17.171" v="8945" actId="207"/>
          <ac:spMkLst>
            <pc:docMk/>
            <pc:sldMk cId="2125224683" sldId="2147472042"/>
            <ac:spMk id="22" creationId="{080F09E9-4A8D-020F-CB08-782D12981A3B}"/>
          </ac:spMkLst>
        </pc:spChg>
        <pc:spChg chg="add mod ord">
          <ac:chgData name="Edgard Morato" userId="1da6dde4-7cd4-47d1-b037-d62d00b7d62c" providerId="ADAL" clId="{F1B29925-097B-4953-A318-AA965D5B4B60}" dt="2024-06-05T20:02:03.605" v="9020" actId="167"/>
          <ac:spMkLst>
            <pc:docMk/>
            <pc:sldMk cId="2125224683" sldId="2147472042"/>
            <ac:spMk id="23" creationId="{F743BADC-2962-36AC-A54D-15E3D0889042}"/>
          </ac:spMkLst>
        </pc:spChg>
        <pc:spChg chg="add mod">
          <ac:chgData name="Edgard Morato" userId="1da6dde4-7cd4-47d1-b037-d62d00b7d62c" providerId="ADAL" clId="{F1B29925-097B-4953-A318-AA965D5B4B60}" dt="2024-06-05T19:59:17.171" v="8945" actId="207"/>
          <ac:spMkLst>
            <pc:docMk/>
            <pc:sldMk cId="2125224683" sldId="2147472042"/>
            <ac:spMk id="24" creationId="{F3EA1F39-C008-D359-815F-6553C3F59651}"/>
          </ac:spMkLst>
        </pc:spChg>
        <pc:spChg chg="add mod">
          <ac:chgData name="Edgard Morato" userId="1da6dde4-7cd4-47d1-b037-d62d00b7d62c" providerId="ADAL" clId="{F1B29925-097B-4953-A318-AA965D5B4B60}" dt="2024-06-05T19:58:25.416" v="8933" actId="1036"/>
          <ac:spMkLst>
            <pc:docMk/>
            <pc:sldMk cId="2125224683" sldId="2147472042"/>
            <ac:spMk id="25" creationId="{46C39B92-2840-7BE8-1AF5-2124A21D0300}"/>
          </ac:spMkLst>
        </pc:spChg>
        <pc:spChg chg="mod">
          <ac:chgData name="Edgard Morato" userId="1da6dde4-7cd4-47d1-b037-d62d00b7d62c" providerId="ADAL" clId="{F1B29925-097B-4953-A318-AA965D5B4B60}" dt="2024-06-07T18:21:43.807" v="16758" actId="14100"/>
          <ac:spMkLst>
            <pc:docMk/>
            <pc:sldMk cId="2125224683" sldId="2147472042"/>
            <ac:spMk id="29" creationId="{6F465772-F66B-3074-7F59-1797BD6BFCBF}"/>
          </ac:spMkLst>
        </pc:spChg>
        <pc:spChg chg="mod">
          <ac:chgData name="Edgard Morato" userId="1da6dde4-7cd4-47d1-b037-d62d00b7d62c" providerId="ADAL" clId="{F1B29925-097B-4953-A318-AA965D5B4B60}" dt="2024-06-06T15:07:10.818" v="12393" actId="20577"/>
          <ac:spMkLst>
            <pc:docMk/>
            <pc:sldMk cId="2125224683" sldId="2147472042"/>
            <ac:spMk id="30" creationId="{174922A9-9B6B-4ABB-80EC-68E538C55833}"/>
          </ac:spMkLst>
        </pc:spChg>
        <pc:spChg chg="add del mod ord">
          <ac:chgData name="Edgard Morato" userId="1da6dde4-7cd4-47d1-b037-d62d00b7d62c" providerId="ADAL" clId="{F1B29925-097B-4953-A318-AA965D5B4B60}" dt="2024-06-05T20:08:22.134" v="9042" actId="113"/>
          <ac:spMkLst>
            <pc:docMk/>
            <pc:sldMk cId="2125224683" sldId="2147472042"/>
            <ac:spMk id="33" creationId="{3A0F6824-3133-8E1F-9F1C-E2A108CFA4FA}"/>
          </ac:spMkLst>
        </pc:spChg>
        <pc:spChg chg="mod">
          <ac:chgData name="Edgard Morato" userId="1da6dde4-7cd4-47d1-b037-d62d00b7d62c" providerId="ADAL" clId="{F1B29925-097B-4953-A318-AA965D5B4B60}" dt="2024-06-05T20:08:54.160" v="9043" actId="207"/>
          <ac:spMkLst>
            <pc:docMk/>
            <pc:sldMk cId="2125224683" sldId="2147472042"/>
            <ac:spMk id="34" creationId="{D7539B3A-389C-9774-C6A4-CB22A4F69D86}"/>
          </ac:spMkLst>
        </pc:spChg>
        <pc:spChg chg="mod">
          <ac:chgData name="Edgard Morato" userId="1da6dde4-7cd4-47d1-b037-d62d00b7d62c" providerId="ADAL" clId="{F1B29925-097B-4953-A318-AA965D5B4B60}" dt="2024-06-06T15:07:04.688" v="12382" actId="20577"/>
          <ac:spMkLst>
            <pc:docMk/>
            <pc:sldMk cId="2125224683" sldId="2147472042"/>
            <ac:spMk id="37" creationId="{B5859071-8FB2-2479-D352-386C515FB077}"/>
          </ac:spMkLst>
        </pc:spChg>
        <pc:spChg chg="mod">
          <ac:chgData name="Edgard Morato" userId="1da6dde4-7cd4-47d1-b037-d62d00b7d62c" providerId="ADAL" clId="{F1B29925-097B-4953-A318-AA965D5B4B60}" dt="2024-06-04T16:42:25.758" v="586" actId="1036"/>
          <ac:spMkLst>
            <pc:docMk/>
            <pc:sldMk cId="2125224683" sldId="2147472042"/>
            <ac:spMk id="38" creationId="{F55631A4-843F-567D-3F67-1384BAF8EF26}"/>
          </ac:spMkLst>
        </pc:spChg>
        <pc:spChg chg="mod">
          <ac:chgData name="Edgard Morato" userId="1da6dde4-7cd4-47d1-b037-d62d00b7d62c" providerId="ADAL" clId="{F1B29925-097B-4953-A318-AA965D5B4B60}" dt="2024-06-05T18:56:23.215" v="8350" actId="20577"/>
          <ac:spMkLst>
            <pc:docMk/>
            <pc:sldMk cId="2125224683" sldId="2147472042"/>
            <ac:spMk id="39" creationId="{A9BC0AE5-B898-9518-0C6B-A33EF35353E1}"/>
          </ac:spMkLst>
        </pc:spChg>
        <pc:picChg chg="add del mod">
          <ac:chgData name="Edgard Morato" userId="1da6dde4-7cd4-47d1-b037-d62d00b7d62c" providerId="ADAL" clId="{F1B29925-097B-4953-A318-AA965D5B4B60}" dt="2024-06-05T20:32:57.311" v="9463" actId="21"/>
          <ac:picMkLst>
            <pc:docMk/>
            <pc:sldMk cId="2125224683" sldId="2147472042"/>
            <ac:picMk id="28" creationId="{BFAF0E61-117D-C4FF-0597-E219B6127F79}"/>
          </ac:picMkLst>
        </pc:picChg>
        <pc:cxnChg chg="add mod">
          <ac:chgData name="Edgard Morato" userId="1da6dde4-7cd4-47d1-b037-d62d00b7d62c" providerId="ADAL" clId="{F1B29925-097B-4953-A318-AA965D5B4B60}" dt="2024-06-05T19:58:25.416" v="8933" actId="1036"/>
          <ac:cxnSpMkLst>
            <pc:docMk/>
            <pc:sldMk cId="2125224683" sldId="2147472042"/>
            <ac:cxnSpMk id="21" creationId="{526B4CD3-F6DE-8B4E-D4E4-94AFAB3E9B09}"/>
          </ac:cxnSpMkLst>
        </pc:cxnChg>
        <pc:cxnChg chg="add mod">
          <ac:chgData name="Edgard Morato" userId="1da6dde4-7cd4-47d1-b037-d62d00b7d62c" providerId="ADAL" clId="{F1B29925-097B-4953-A318-AA965D5B4B60}" dt="2024-06-05T20:23:10.335" v="9262" actId="208"/>
          <ac:cxnSpMkLst>
            <pc:docMk/>
            <pc:sldMk cId="2125224683" sldId="2147472042"/>
            <ac:cxnSpMk id="27" creationId="{1C4CBB0A-97A5-CE71-CB5E-39FC6169FC30}"/>
          </ac:cxnSpMkLst>
        </pc:cxnChg>
      </pc:sldChg>
      <pc:sldChg chg="addSp delSp modSp mod">
        <pc:chgData name="Edgard Morato" userId="1da6dde4-7cd4-47d1-b037-d62d00b7d62c" providerId="ADAL" clId="{F1B29925-097B-4953-A318-AA965D5B4B60}" dt="2024-06-07T18:23:36.789" v="16783" actId="207"/>
        <pc:sldMkLst>
          <pc:docMk/>
          <pc:sldMk cId="3302029058" sldId="2147472043"/>
        </pc:sldMkLst>
        <pc:spChg chg="mod">
          <ac:chgData name="Edgard Morato" userId="1da6dde4-7cd4-47d1-b037-d62d00b7d62c" providerId="ADAL" clId="{F1B29925-097B-4953-A318-AA965D5B4B60}" dt="2024-06-07T18:23:36.789" v="16783" actId="207"/>
          <ac:spMkLst>
            <pc:docMk/>
            <pc:sldMk cId="3302029058" sldId="2147472043"/>
            <ac:spMk id="4" creationId="{D1AD52F7-C628-3BD8-A9D4-E19510B8EA1D}"/>
          </ac:spMkLst>
        </pc:spChg>
        <pc:spChg chg="add mod">
          <ac:chgData name="Edgard Morato" userId="1da6dde4-7cd4-47d1-b037-d62d00b7d62c" providerId="ADAL" clId="{F1B29925-097B-4953-A318-AA965D5B4B60}" dt="2024-06-06T19:38:30.731" v="12898" actId="20577"/>
          <ac:spMkLst>
            <pc:docMk/>
            <pc:sldMk cId="3302029058" sldId="2147472043"/>
            <ac:spMk id="5" creationId="{4AE9062A-F68B-F8E2-CF2E-4B22AA1188E5}"/>
          </ac:spMkLst>
        </pc:spChg>
        <pc:spChg chg="add mod">
          <ac:chgData name="Edgard Morato" userId="1da6dde4-7cd4-47d1-b037-d62d00b7d62c" providerId="ADAL" clId="{F1B29925-097B-4953-A318-AA965D5B4B60}" dt="2024-06-05T19:06:36.354" v="8531" actId="1037"/>
          <ac:spMkLst>
            <pc:docMk/>
            <pc:sldMk cId="3302029058" sldId="2147472043"/>
            <ac:spMk id="6" creationId="{05459198-BF6C-51BA-0B93-538EF75C8B89}"/>
          </ac:spMkLst>
        </pc:spChg>
        <pc:spChg chg="add mod">
          <ac:chgData name="Edgard Morato" userId="1da6dde4-7cd4-47d1-b037-d62d00b7d62c" providerId="ADAL" clId="{F1B29925-097B-4953-A318-AA965D5B4B60}" dt="2024-06-06T19:35:39.985" v="12841" actId="20577"/>
          <ac:spMkLst>
            <pc:docMk/>
            <pc:sldMk cId="3302029058" sldId="2147472043"/>
            <ac:spMk id="7" creationId="{657FA149-26FC-F7BB-D65C-86A8C180CE70}"/>
          </ac:spMkLst>
        </pc:spChg>
        <pc:spChg chg="add del mod">
          <ac:chgData name="Edgard Morato" userId="1da6dde4-7cd4-47d1-b037-d62d00b7d62c" providerId="ADAL" clId="{F1B29925-097B-4953-A318-AA965D5B4B60}" dt="2024-06-06T17:49:01.171" v="12554"/>
          <ac:spMkLst>
            <pc:docMk/>
            <pc:sldMk cId="3302029058" sldId="2147472043"/>
            <ac:spMk id="8" creationId="{0F6F7E1D-2A35-5405-66C8-3728E496A700}"/>
          </ac:spMkLst>
        </pc:spChg>
        <pc:spChg chg="add del mod">
          <ac:chgData name="Edgard Morato" userId="1da6dde4-7cd4-47d1-b037-d62d00b7d62c" providerId="ADAL" clId="{F1B29925-097B-4953-A318-AA965D5B4B60}" dt="2024-06-06T19:47:39.770" v="13032" actId="21"/>
          <ac:spMkLst>
            <pc:docMk/>
            <pc:sldMk cId="3302029058" sldId="2147472043"/>
            <ac:spMk id="10" creationId="{3C088681-6718-A323-0010-712F85FB2629}"/>
          </ac:spMkLst>
        </pc:spChg>
        <pc:spChg chg="del mod">
          <ac:chgData name="Edgard Morato" userId="1da6dde4-7cd4-47d1-b037-d62d00b7d62c" providerId="ADAL" clId="{F1B29925-097B-4953-A318-AA965D5B4B60}" dt="2024-06-04T17:41:06.463" v="1378" actId="21"/>
          <ac:spMkLst>
            <pc:docMk/>
            <pc:sldMk cId="3302029058" sldId="2147472043"/>
            <ac:spMk id="30" creationId="{D612BAA4-BF8C-3889-13D9-B3859453D5E3}"/>
          </ac:spMkLst>
        </pc:spChg>
        <pc:spChg chg="del mod">
          <ac:chgData name="Edgard Morato" userId="1da6dde4-7cd4-47d1-b037-d62d00b7d62c" providerId="ADAL" clId="{F1B29925-097B-4953-A318-AA965D5B4B60}" dt="2024-06-04T17:41:43.415" v="1384" actId="21"/>
          <ac:spMkLst>
            <pc:docMk/>
            <pc:sldMk cId="3302029058" sldId="2147472043"/>
            <ac:spMk id="31" creationId="{7894D6B5-1294-0504-B1DD-DD0F455BF53F}"/>
          </ac:spMkLst>
        </pc:spChg>
        <pc:spChg chg="del mod">
          <ac:chgData name="Edgard Morato" userId="1da6dde4-7cd4-47d1-b037-d62d00b7d62c" providerId="ADAL" clId="{F1B29925-097B-4953-A318-AA965D5B4B60}" dt="2024-06-04T17:42:02.043" v="1389" actId="21"/>
          <ac:spMkLst>
            <pc:docMk/>
            <pc:sldMk cId="3302029058" sldId="2147472043"/>
            <ac:spMk id="32" creationId="{F5709D41-8EF8-5377-F668-DC0F16029D0B}"/>
          </ac:spMkLst>
        </pc:spChg>
        <pc:spChg chg="del">
          <ac:chgData name="Edgard Morato" userId="1da6dde4-7cd4-47d1-b037-d62d00b7d62c" providerId="ADAL" clId="{F1B29925-097B-4953-A318-AA965D5B4B60}" dt="2024-06-04T17:41:10.219" v="1379" actId="478"/>
          <ac:spMkLst>
            <pc:docMk/>
            <pc:sldMk cId="3302029058" sldId="2147472043"/>
            <ac:spMk id="35" creationId="{43060670-A932-8A99-19C2-4E30668FC4B0}"/>
          </ac:spMkLst>
        </pc:spChg>
        <pc:spChg chg="del">
          <ac:chgData name="Edgard Morato" userId="1da6dde4-7cd4-47d1-b037-d62d00b7d62c" providerId="ADAL" clId="{F1B29925-097B-4953-A318-AA965D5B4B60}" dt="2024-06-04T17:41:10.219" v="1379" actId="478"/>
          <ac:spMkLst>
            <pc:docMk/>
            <pc:sldMk cId="3302029058" sldId="2147472043"/>
            <ac:spMk id="36" creationId="{6F1BCFED-E335-F250-8370-BD13BE1ACAA8}"/>
          </ac:spMkLst>
        </pc:spChg>
        <pc:spChg chg="del">
          <ac:chgData name="Edgard Morato" userId="1da6dde4-7cd4-47d1-b037-d62d00b7d62c" providerId="ADAL" clId="{F1B29925-097B-4953-A318-AA965D5B4B60}" dt="2024-06-04T17:41:45.600" v="1385" actId="478"/>
          <ac:spMkLst>
            <pc:docMk/>
            <pc:sldMk cId="3302029058" sldId="2147472043"/>
            <ac:spMk id="37" creationId="{B641730E-0971-4B35-76EF-CE4717F474D3}"/>
          </ac:spMkLst>
        </pc:spChg>
        <pc:spChg chg="del">
          <ac:chgData name="Edgard Morato" userId="1da6dde4-7cd4-47d1-b037-d62d00b7d62c" providerId="ADAL" clId="{F1B29925-097B-4953-A318-AA965D5B4B60}" dt="2024-06-04T17:42:04.988" v="1390" actId="478"/>
          <ac:spMkLst>
            <pc:docMk/>
            <pc:sldMk cId="3302029058" sldId="2147472043"/>
            <ac:spMk id="38" creationId="{799A96A4-3D3F-5689-2CCD-D3118F72E468}"/>
          </ac:spMkLst>
        </pc:spChg>
        <pc:spChg chg="del">
          <ac:chgData name="Edgard Morato" userId="1da6dde4-7cd4-47d1-b037-d62d00b7d62c" providerId="ADAL" clId="{F1B29925-097B-4953-A318-AA965D5B4B60}" dt="2024-06-04T17:42:04.988" v="1390" actId="478"/>
          <ac:spMkLst>
            <pc:docMk/>
            <pc:sldMk cId="3302029058" sldId="2147472043"/>
            <ac:spMk id="39" creationId="{DE51DB86-B289-3938-2B70-650A2042E6AC}"/>
          </ac:spMkLst>
        </pc:spChg>
        <pc:picChg chg="mod">
          <ac:chgData name="Edgard Morato" userId="1da6dde4-7cd4-47d1-b037-d62d00b7d62c" providerId="ADAL" clId="{F1B29925-097B-4953-A318-AA965D5B4B60}" dt="2024-06-05T19:06:36.354" v="8531" actId="1037"/>
          <ac:picMkLst>
            <pc:docMk/>
            <pc:sldMk cId="3302029058" sldId="2147472043"/>
            <ac:picMk id="44" creationId="{F7974B5B-7145-0CB5-BA97-531579E218C4}"/>
          </ac:picMkLst>
        </pc:picChg>
        <pc:picChg chg="mod">
          <ac:chgData name="Edgard Morato" userId="1da6dde4-7cd4-47d1-b037-d62d00b7d62c" providerId="ADAL" clId="{F1B29925-097B-4953-A318-AA965D5B4B60}" dt="2024-06-05T19:06:36.354" v="8531" actId="1037"/>
          <ac:picMkLst>
            <pc:docMk/>
            <pc:sldMk cId="3302029058" sldId="2147472043"/>
            <ac:picMk id="46" creationId="{F54FFFAB-980D-9D1B-62BB-BFC49231B093}"/>
          </ac:picMkLst>
        </pc:picChg>
        <pc:picChg chg="mod">
          <ac:chgData name="Edgard Morato" userId="1da6dde4-7cd4-47d1-b037-d62d00b7d62c" providerId="ADAL" clId="{F1B29925-097B-4953-A318-AA965D5B4B60}" dt="2024-06-05T19:06:36.354" v="8531" actId="1037"/>
          <ac:picMkLst>
            <pc:docMk/>
            <pc:sldMk cId="3302029058" sldId="2147472043"/>
            <ac:picMk id="47" creationId="{E1073893-163F-108E-1A76-B59762EB8D8D}"/>
          </ac:picMkLst>
        </pc:picChg>
      </pc:sldChg>
      <pc:sldChg chg="modSp del mod">
        <pc:chgData name="Edgard Morato" userId="1da6dde4-7cd4-47d1-b037-d62d00b7d62c" providerId="ADAL" clId="{F1B29925-097B-4953-A318-AA965D5B4B60}" dt="2024-06-04T21:17:30.120" v="3850" actId="47"/>
        <pc:sldMkLst>
          <pc:docMk/>
          <pc:sldMk cId="1259238103" sldId="2147472044"/>
        </pc:sldMkLst>
        <pc:spChg chg="mod">
          <ac:chgData name="Edgard Morato" userId="1da6dde4-7cd4-47d1-b037-d62d00b7d62c" providerId="ADAL" clId="{F1B29925-097B-4953-A318-AA965D5B4B60}" dt="2024-06-04T20:34:20.283" v="2982" actId="1076"/>
          <ac:spMkLst>
            <pc:docMk/>
            <pc:sldMk cId="1259238103" sldId="2147472044"/>
            <ac:spMk id="47" creationId="{1D463F20-C313-CB6B-FC93-FB576C8BDCF4}"/>
          </ac:spMkLst>
        </pc:spChg>
      </pc:sldChg>
      <pc:sldChg chg="addSp delSp modSp mod">
        <pc:chgData name="Edgard Morato" userId="1da6dde4-7cd4-47d1-b037-d62d00b7d62c" providerId="ADAL" clId="{F1B29925-097B-4953-A318-AA965D5B4B60}" dt="2024-06-06T20:17:59.168" v="13243" actId="1035"/>
        <pc:sldMkLst>
          <pc:docMk/>
          <pc:sldMk cId="1957849560" sldId="2147472045"/>
        </pc:sldMkLst>
        <pc:spChg chg="del mod">
          <ac:chgData name="Edgard Morato" userId="1da6dde4-7cd4-47d1-b037-d62d00b7d62c" providerId="ADAL" clId="{F1B29925-097B-4953-A318-AA965D5B4B60}" dt="2024-06-04T18:25:43.097" v="1583" actId="478"/>
          <ac:spMkLst>
            <pc:docMk/>
            <pc:sldMk cId="1957849560" sldId="2147472045"/>
            <ac:spMk id="2" creationId="{1527A898-4296-FAE7-830B-20A183005EA3}"/>
          </ac:spMkLst>
        </pc:spChg>
        <pc:spChg chg="add del mod">
          <ac:chgData name="Edgard Morato" userId="1da6dde4-7cd4-47d1-b037-d62d00b7d62c" providerId="ADAL" clId="{F1B29925-097B-4953-A318-AA965D5B4B60}" dt="2024-06-05T17:13:22.374" v="7333" actId="21"/>
          <ac:spMkLst>
            <pc:docMk/>
            <pc:sldMk cId="1957849560" sldId="2147472045"/>
            <ac:spMk id="2" creationId="{80C00891-C04B-834A-1322-CF8F80DD61DA}"/>
          </ac:spMkLst>
        </pc:spChg>
        <pc:spChg chg="add del mod">
          <ac:chgData name="Edgard Morato" userId="1da6dde4-7cd4-47d1-b037-d62d00b7d62c" providerId="ADAL" clId="{F1B29925-097B-4953-A318-AA965D5B4B60}" dt="2024-06-06T17:49:06.591" v="12556"/>
          <ac:spMkLst>
            <pc:docMk/>
            <pc:sldMk cId="1957849560" sldId="2147472045"/>
            <ac:spMk id="2" creationId="{B9AB2033-7672-6EFD-5A29-250B9DB21A2D}"/>
          </ac:spMkLst>
        </pc:spChg>
        <pc:spChg chg="del mod">
          <ac:chgData name="Edgard Morato" userId="1da6dde4-7cd4-47d1-b037-d62d00b7d62c" providerId="ADAL" clId="{F1B29925-097B-4953-A318-AA965D5B4B60}" dt="2024-06-04T19:10:25.496" v="1916" actId="478"/>
          <ac:spMkLst>
            <pc:docMk/>
            <pc:sldMk cId="1957849560" sldId="2147472045"/>
            <ac:spMk id="3" creationId="{9A1E14CA-1FDC-861D-3666-1CA5ABBA7CC2}"/>
          </ac:spMkLst>
        </pc:spChg>
        <pc:spChg chg="add mod">
          <ac:chgData name="Edgard Morato" userId="1da6dde4-7cd4-47d1-b037-d62d00b7d62c" providerId="ADAL" clId="{F1B29925-097B-4953-A318-AA965D5B4B60}" dt="2024-06-06T20:17:59.168" v="13243" actId="1035"/>
          <ac:spMkLst>
            <pc:docMk/>
            <pc:sldMk cId="1957849560" sldId="2147472045"/>
            <ac:spMk id="3" creationId="{E09B3767-EB50-942C-E688-99362ABB8B97}"/>
          </ac:spMkLst>
        </pc:spChg>
        <pc:spChg chg="add mod">
          <ac:chgData name="Edgard Morato" userId="1da6dde4-7cd4-47d1-b037-d62d00b7d62c" providerId="ADAL" clId="{F1B29925-097B-4953-A318-AA965D5B4B60}" dt="2024-06-06T20:17:59.168" v="13243" actId="1035"/>
          <ac:spMkLst>
            <pc:docMk/>
            <pc:sldMk cId="1957849560" sldId="2147472045"/>
            <ac:spMk id="4" creationId="{820696D6-CCE7-EACF-7C83-C8F0447397AA}"/>
          </ac:spMkLst>
        </pc:spChg>
        <pc:spChg chg="del">
          <ac:chgData name="Edgard Morato" userId="1da6dde4-7cd4-47d1-b037-d62d00b7d62c" providerId="ADAL" clId="{F1B29925-097B-4953-A318-AA965D5B4B60}" dt="2024-06-04T19:11:49.181" v="1921" actId="478"/>
          <ac:spMkLst>
            <pc:docMk/>
            <pc:sldMk cId="1957849560" sldId="2147472045"/>
            <ac:spMk id="4" creationId="{BD7C867F-AE1A-E0D0-1BCD-2DBE22BA6068}"/>
          </ac:spMkLst>
        </pc:spChg>
        <pc:spChg chg="del mod">
          <ac:chgData name="Edgard Morato" userId="1da6dde4-7cd4-47d1-b037-d62d00b7d62c" providerId="ADAL" clId="{F1B29925-097B-4953-A318-AA965D5B4B60}" dt="2024-06-04T19:10:25.496" v="1916" actId="478"/>
          <ac:spMkLst>
            <pc:docMk/>
            <pc:sldMk cId="1957849560" sldId="2147472045"/>
            <ac:spMk id="5" creationId="{7F5051D8-1905-CBFD-74AD-A3783284DDF9}"/>
          </ac:spMkLst>
        </pc:spChg>
        <pc:spChg chg="add mod">
          <ac:chgData name="Edgard Morato" userId="1da6dde4-7cd4-47d1-b037-d62d00b7d62c" providerId="ADAL" clId="{F1B29925-097B-4953-A318-AA965D5B4B60}" dt="2024-06-06T20:17:59.168" v="13243" actId="1035"/>
          <ac:spMkLst>
            <pc:docMk/>
            <pc:sldMk cId="1957849560" sldId="2147472045"/>
            <ac:spMk id="5" creationId="{B9AB7CB4-C3E5-A73F-8387-F6B939FB1E18}"/>
          </ac:spMkLst>
        </pc:spChg>
        <pc:spChg chg="del mod">
          <ac:chgData name="Edgard Morato" userId="1da6dde4-7cd4-47d1-b037-d62d00b7d62c" providerId="ADAL" clId="{F1B29925-097B-4953-A318-AA965D5B4B60}" dt="2024-06-04T19:10:25.496" v="1916" actId="478"/>
          <ac:spMkLst>
            <pc:docMk/>
            <pc:sldMk cId="1957849560" sldId="2147472045"/>
            <ac:spMk id="6" creationId="{0EED1F5F-9ED7-9E76-8A77-993665947EEA}"/>
          </ac:spMkLst>
        </pc:spChg>
        <pc:spChg chg="add mod">
          <ac:chgData name="Edgard Morato" userId="1da6dde4-7cd4-47d1-b037-d62d00b7d62c" providerId="ADAL" clId="{F1B29925-097B-4953-A318-AA965D5B4B60}" dt="2024-06-06T20:17:59.168" v="13243" actId="1035"/>
          <ac:spMkLst>
            <pc:docMk/>
            <pc:sldMk cId="1957849560" sldId="2147472045"/>
            <ac:spMk id="6" creationId="{BF98F0C6-480C-CF2F-9E06-B9D33F40413D}"/>
          </ac:spMkLst>
        </pc:spChg>
        <pc:spChg chg="add mod">
          <ac:chgData name="Edgard Morato" userId="1da6dde4-7cd4-47d1-b037-d62d00b7d62c" providerId="ADAL" clId="{F1B29925-097B-4953-A318-AA965D5B4B60}" dt="2024-06-04T18:25:51.290" v="1584"/>
          <ac:spMkLst>
            <pc:docMk/>
            <pc:sldMk cId="1957849560" sldId="2147472045"/>
            <ac:spMk id="7" creationId="{77186992-C34E-3CF8-AAF3-52326611076F}"/>
          </ac:spMkLst>
        </pc:spChg>
        <pc:spChg chg="add del mod ord">
          <ac:chgData name="Edgard Morato" userId="1da6dde4-7cd4-47d1-b037-d62d00b7d62c" providerId="ADAL" clId="{F1B29925-097B-4953-A318-AA965D5B4B60}" dt="2024-06-04T18:40:41.843" v="1733" actId="478"/>
          <ac:spMkLst>
            <pc:docMk/>
            <pc:sldMk cId="1957849560" sldId="2147472045"/>
            <ac:spMk id="8" creationId="{5ACCFE20-024E-6789-AAAA-9249F5F01D5A}"/>
          </ac:spMkLst>
        </pc:spChg>
        <pc:spChg chg="add mod">
          <ac:chgData name="Edgard Morato" userId="1da6dde4-7cd4-47d1-b037-d62d00b7d62c" providerId="ADAL" clId="{F1B29925-097B-4953-A318-AA965D5B4B60}" dt="2024-06-06T20:17:59.168" v="13243" actId="1035"/>
          <ac:spMkLst>
            <pc:docMk/>
            <pc:sldMk cId="1957849560" sldId="2147472045"/>
            <ac:spMk id="8" creationId="{6D71326E-85FA-05BF-40BE-C219378F8EAC}"/>
          </ac:spMkLst>
        </pc:spChg>
        <pc:spChg chg="del mod">
          <ac:chgData name="Edgard Morato" userId="1da6dde4-7cd4-47d1-b037-d62d00b7d62c" providerId="ADAL" clId="{F1B29925-097B-4953-A318-AA965D5B4B60}" dt="2024-06-06T19:41:26.101" v="12902" actId="21"/>
          <ac:spMkLst>
            <pc:docMk/>
            <pc:sldMk cId="1957849560" sldId="2147472045"/>
            <ac:spMk id="9" creationId="{6E1052F3-DA42-5CB9-AC66-BCE149525A47}"/>
          </ac:spMkLst>
        </pc:spChg>
        <pc:spChg chg="del mod">
          <ac:chgData name="Edgard Morato" userId="1da6dde4-7cd4-47d1-b037-d62d00b7d62c" providerId="ADAL" clId="{F1B29925-097B-4953-A318-AA965D5B4B60}" dt="2024-06-06T19:41:26.101" v="12902" actId="21"/>
          <ac:spMkLst>
            <pc:docMk/>
            <pc:sldMk cId="1957849560" sldId="2147472045"/>
            <ac:spMk id="10" creationId="{9394F1F9-96D5-9E83-829D-9A48B6F65F20}"/>
          </ac:spMkLst>
        </pc:spChg>
        <pc:spChg chg="add mod">
          <ac:chgData name="Edgard Morato" userId="1da6dde4-7cd4-47d1-b037-d62d00b7d62c" providerId="ADAL" clId="{F1B29925-097B-4953-A318-AA965D5B4B60}" dt="2024-06-06T20:17:59.168" v="13243" actId="1035"/>
          <ac:spMkLst>
            <pc:docMk/>
            <pc:sldMk cId="1957849560" sldId="2147472045"/>
            <ac:spMk id="11" creationId="{B7FF6236-AC94-54D6-0E92-2D68C17E6D56}"/>
          </ac:spMkLst>
        </pc:spChg>
        <pc:spChg chg="add del mod">
          <ac:chgData name="Edgard Morato" userId="1da6dde4-7cd4-47d1-b037-d62d00b7d62c" providerId="ADAL" clId="{F1B29925-097B-4953-A318-AA965D5B4B60}" dt="2024-06-04T19:17:18.620" v="2109" actId="478"/>
          <ac:spMkLst>
            <pc:docMk/>
            <pc:sldMk cId="1957849560" sldId="2147472045"/>
            <ac:spMk id="11" creationId="{FAB0616E-994A-754A-BE7F-962DBDA8666C}"/>
          </ac:spMkLst>
        </pc:spChg>
        <pc:spChg chg="del mod">
          <ac:chgData name="Edgard Morato" userId="1da6dde4-7cd4-47d1-b037-d62d00b7d62c" providerId="ADAL" clId="{F1B29925-097B-4953-A318-AA965D5B4B60}" dt="2024-06-06T19:41:26.101" v="12902" actId="21"/>
          <ac:spMkLst>
            <pc:docMk/>
            <pc:sldMk cId="1957849560" sldId="2147472045"/>
            <ac:spMk id="12" creationId="{0DF4C36C-ABED-DBE1-FB0D-4B764950C33A}"/>
          </ac:spMkLst>
        </pc:spChg>
        <pc:spChg chg="add mod">
          <ac:chgData name="Edgard Morato" userId="1da6dde4-7cd4-47d1-b037-d62d00b7d62c" providerId="ADAL" clId="{F1B29925-097B-4953-A318-AA965D5B4B60}" dt="2024-06-06T20:17:59.168" v="13243" actId="1035"/>
          <ac:spMkLst>
            <pc:docMk/>
            <pc:sldMk cId="1957849560" sldId="2147472045"/>
            <ac:spMk id="13" creationId="{A8981F99-BC33-3FBA-304E-FC4C567CE679}"/>
          </ac:spMkLst>
        </pc:spChg>
        <pc:spChg chg="add del mod">
          <ac:chgData name="Edgard Morato" userId="1da6dde4-7cd4-47d1-b037-d62d00b7d62c" providerId="ADAL" clId="{F1B29925-097B-4953-A318-AA965D5B4B60}" dt="2024-06-04T19:19:12.541" v="2219" actId="478"/>
          <ac:spMkLst>
            <pc:docMk/>
            <pc:sldMk cId="1957849560" sldId="2147472045"/>
            <ac:spMk id="13" creationId="{F9357DB5-4B25-7A4A-9CDE-30481E867B94}"/>
          </ac:spMkLst>
        </pc:spChg>
        <pc:spChg chg="add mod ord">
          <ac:chgData name="Edgard Morato" userId="1da6dde4-7cd4-47d1-b037-d62d00b7d62c" providerId="ADAL" clId="{F1B29925-097B-4953-A318-AA965D5B4B60}" dt="2024-06-05T12:32:42.278" v="3866" actId="167"/>
          <ac:spMkLst>
            <pc:docMk/>
            <pc:sldMk cId="1957849560" sldId="2147472045"/>
            <ac:spMk id="14" creationId="{6403D1B2-A656-6229-6CB3-B4355E4A375D}"/>
          </ac:spMkLst>
        </pc:spChg>
        <pc:spChg chg="del mod">
          <ac:chgData name="Edgard Morato" userId="1da6dde4-7cd4-47d1-b037-d62d00b7d62c" providerId="ADAL" clId="{F1B29925-097B-4953-A318-AA965D5B4B60}" dt="2024-06-06T19:41:26.101" v="12902" actId="21"/>
          <ac:spMkLst>
            <pc:docMk/>
            <pc:sldMk cId="1957849560" sldId="2147472045"/>
            <ac:spMk id="15" creationId="{C6F03B13-B25F-9D63-668A-1AE4E71B6A0C}"/>
          </ac:spMkLst>
        </pc:spChg>
        <pc:spChg chg="del mod">
          <ac:chgData name="Edgard Morato" userId="1da6dde4-7cd4-47d1-b037-d62d00b7d62c" providerId="ADAL" clId="{F1B29925-097B-4953-A318-AA965D5B4B60}" dt="2024-06-06T19:41:26.101" v="12902" actId="21"/>
          <ac:spMkLst>
            <pc:docMk/>
            <pc:sldMk cId="1957849560" sldId="2147472045"/>
            <ac:spMk id="16" creationId="{62FB47F5-9B15-CA63-AD3D-BA432474B68B}"/>
          </ac:spMkLst>
        </pc:spChg>
        <pc:spChg chg="add mod">
          <ac:chgData name="Edgard Morato" userId="1da6dde4-7cd4-47d1-b037-d62d00b7d62c" providerId="ADAL" clId="{F1B29925-097B-4953-A318-AA965D5B4B60}" dt="2024-06-04T19:16:12.607" v="2104" actId="14100"/>
          <ac:spMkLst>
            <pc:docMk/>
            <pc:sldMk cId="1957849560" sldId="2147472045"/>
            <ac:spMk id="17" creationId="{7A5E4397-8338-945F-12B1-23BBF2C2ADAC}"/>
          </ac:spMkLst>
        </pc:spChg>
        <pc:spChg chg="del mod">
          <ac:chgData name="Edgard Morato" userId="1da6dde4-7cd4-47d1-b037-d62d00b7d62c" providerId="ADAL" clId="{F1B29925-097B-4953-A318-AA965D5B4B60}" dt="2024-06-06T19:41:26.101" v="12902" actId="21"/>
          <ac:spMkLst>
            <pc:docMk/>
            <pc:sldMk cId="1957849560" sldId="2147472045"/>
            <ac:spMk id="18" creationId="{0C1F3176-87A5-4FD4-5A66-323D5BEFF310}"/>
          </ac:spMkLst>
        </pc:spChg>
        <pc:spChg chg="del mod">
          <ac:chgData name="Edgard Morato" userId="1da6dde4-7cd4-47d1-b037-d62d00b7d62c" providerId="ADAL" clId="{F1B29925-097B-4953-A318-AA965D5B4B60}" dt="2024-06-06T19:41:26.101" v="12902" actId="21"/>
          <ac:spMkLst>
            <pc:docMk/>
            <pc:sldMk cId="1957849560" sldId="2147472045"/>
            <ac:spMk id="19" creationId="{53D4401B-D299-E0A3-F756-D08E1D16C3EC}"/>
          </ac:spMkLst>
        </pc:spChg>
        <pc:spChg chg="del mod">
          <ac:chgData name="Edgard Morato" userId="1da6dde4-7cd4-47d1-b037-d62d00b7d62c" providerId="ADAL" clId="{F1B29925-097B-4953-A318-AA965D5B4B60}" dt="2024-06-06T19:41:26.101" v="12902" actId="21"/>
          <ac:spMkLst>
            <pc:docMk/>
            <pc:sldMk cId="1957849560" sldId="2147472045"/>
            <ac:spMk id="20" creationId="{C5B80B2A-48E5-547C-075B-A5C4B2F9EAD7}"/>
          </ac:spMkLst>
        </pc:spChg>
        <pc:spChg chg="del mod">
          <ac:chgData name="Edgard Morato" userId="1da6dde4-7cd4-47d1-b037-d62d00b7d62c" providerId="ADAL" clId="{F1B29925-097B-4953-A318-AA965D5B4B60}" dt="2024-06-06T19:41:26.101" v="12902" actId="21"/>
          <ac:spMkLst>
            <pc:docMk/>
            <pc:sldMk cId="1957849560" sldId="2147472045"/>
            <ac:spMk id="21" creationId="{74CEC047-1F42-3E57-C794-2BFAAACA0838}"/>
          </ac:spMkLst>
        </pc:spChg>
        <pc:spChg chg="del mod">
          <ac:chgData name="Edgard Morato" userId="1da6dde4-7cd4-47d1-b037-d62d00b7d62c" providerId="ADAL" clId="{F1B29925-097B-4953-A318-AA965D5B4B60}" dt="2024-06-06T19:41:26.101" v="12902" actId="21"/>
          <ac:spMkLst>
            <pc:docMk/>
            <pc:sldMk cId="1957849560" sldId="2147472045"/>
            <ac:spMk id="22" creationId="{52CE8C19-AD7C-983D-42D2-F2B3821CF80D}"/>
          </ac:spMkLst>
        </pc:spChg>
        <pc:spChg chg="del mod">
          <ac:chgData name="Edgard Morato" userId="1da6dde4-7cd4-47d1-b037-d62d00b7d62c" providerId="ADAL" clId="{F1B29925-097B-4953-A318-AA965D5B4B60}" dt="2024-06-06T19:41:26.101" v="12902" actId="21"/>
          <ac:spMkLst>
            <pc:docMk/>
            <pc:sldMk cId="1957849560" sldId="2147472045"/>
            <ac:spMk id="23" creationId="{535176D7-C5AE-1D98-ADE6-4C67234C9B82}"/>
          </ac:spMkLst>
        </pc:spChg>
        <pc:spChg chg="del mod">
          <ac:chgData name="Edgard Morato" userId="1da6dde4-7cd4-47d1-b037-d62d00b7d62c" providerId="ADAL" clId="{F1B29925-097B-4953-A318-AA965D5B4B60}" dt="2024-06-06T19:41:26.101" v="12902" actId="21"/>
          <ac:spMkLst>
            <pc:docMk/>
            <pc:sldMk cId="1957849560" sldId="2147472045"/>
            <ac:spMk id="24" creationId="{BF9E9CB1-8153-1AA8-9D19-35AD267FAE4B}"/>
          </ac:spMkLst>
        </pc:spChg>
        <pc:spChg chg="del mod">
          <ac:chgData name="Edgard Morato" userId="1da6dde4-7cd4-47d1-b037-d62d00b7d62c" providerId="ADAL" clId="{F1B29925-097B-4953-A318-AA965D5B4B60}" dt="2024-06-05T19:10:05.123" v="8605" actId="478"/>
          <ac:spMkLst>
            <pc:docMk/>
            <pc:sldMk cId="1957849560" sldId="2147472045"/>
            <ac:spMk id="25" creationId="{6F6E0AF8-05C2-CE0E-88C5-CBE78A9F6AF4}"/>
          </ac:spMkLst>
        </pc:spChg>
        <pc:spChg chg="add mod">
          <ac:chgData name="Edgard Morato" userId="1da6dde4-7cd4-47d1-b037-d62d00b7d62c" providerId="ADAL" clId="{F1B29925-097B-4953-A318-AA965D5B4B60}" dt="2024-06-06T20:17:59.168" v="13243" actId="1035"/>
          <ac:spMkLst>
            <pc:docMk/>
            <pc:sldMk cId="1957849560" sldId="2147472045"/>
            <ac:spMk id="25" creationId="{81A07D4B-4E0A-4ACD-49FC-1BE145B2D557}"/>
          </ac:spMkLst>
        </pc:spChg>
        <pc:spChg chg="del mod">
          <ac:chgData name="Edgard Morato" userId="1da6dde4-7cd4-47d1-b037-d62d00b7d62c" providerId="ADAL" clId="{F1B29925-097B-4953-A318-AA965D5B4B60}" dt="2024-06-06T19:41:26.101" v="12902" actId="21"/>
          <ac:spMkLst>
            <pc:docMk/>
            <pc:sldMk cId="1957849560" sldId="2147472045"/>
            <ac:spMk id="26" creationId="{99CD5C10-576F-E9CE-F56E-06EBA5F8C35B}"/>
          </ac:spMkLst>
        </pc:spChg>
        <pc:spChg chg="mod">
          <ac:chgData name="Edgard Morato" userId="1da6dde4-7cd4-47d1-b037-d62d00b7d62c" providerId="ADAL" clId="{F1B29925-097B-4953-A318-AA965D5B4B60}" dt="2024-06-04T19:19:38.602" v="2242" actId="1038"/>
          <ac:spMkLst>
            <pc:docMk/>
            <pc:sldMk cId="1957849560" sldId="2147472045"/>
            <ac:spMk id="27" creationId="{F0E93104-3EBC-4F52-2116-5100DEB8611C}"/>
          </ac:spMkLst>
        </pc:spChg>
        <pc:spChg chg="mod">
          <ac:chgData name="Edgard Morato" userId="1da6dde4-7cd4-47d1-b037-d62d00b7d62c" providerId="ADAL" clId="{F1B29925-097B-4953-A318-AA965D5B4B60}" dt="2024-06-04T19:19:38.602" v="2242" actId="1038"/>
          <ac:spMkLst>
            <pc:docMk/>
            <pc:sldMk cId="1957849560" sldId="2147472045"/>
            <ac:spMk id="28" creationId="{1E5EC42B-6774-DDFB-96A7-977A99D61F00}"/>
          </ac:spMkLst>
        </pc:spChg>
        <pc:spChg chg="mod">
          <ac:chgData name="Edgard Morato" userId="1da6dde4-7cd4-47d1-b037-d62d00b7d62c" providerId="ADAL" clId="{F1B29925-097B-4953-A318-AA965D5B4B60}" dt="2024-06-05T17:40:31.440" v="7741" actId="207"/>
          <ac:spMkLst>
            <pc:docMk/>
            <pc:sldMk cId="1957849560" sldId="2147472045"/>
            <ac:spMk id="29" creationId="{078D7903-A1A8-9018-32AB-A62BE7B5D1EF}"/>
          </ac:spMkLst>
        </pc:spChg>
        <pc:spChg chg="mod">
          <ac:chgData name="Edgard Morato" userId="1da6dde4-7cd4-47d1-b037-d62d00b7d62c" providerId="ADAL" clId="{F1B29925-097B-4953-A318-AA965D5B4B60}" dt="2024-06-04T19:19:38.602" v="2242" actId="1038"/>
          <ac:spMkLst>
            <pc:docMk/>
            <pc:sldMk cId="1957849560" sldId="2147472045"/>
            <ac:spMk id="30" creationId="{8FBEE9A2-15E9-AD96-A118-8619E13903C7}"/>
          </ac:spMkLst>
        </pc:spChg>
        <pc:spChg chg="add mod">
          <ac:chgData name="Edgard Morato" userId="1da6dde4-7cd4-47d1-b037-d62d00b7d62c" providerId="ADAL" clId="{F1B29925-097B-4953-A318-AA965D5B4B60}" dt="2024-06-05T12:32:44.625" v="3867" actId="1035"/>
          <ac:spMkLst>
            <pc:docMk/>
            <pc:sldMk cId="1957849560" sldId="2147472045"/>
            <ac:spMk id="31" creationId="{A6B676BF-C0C0-A5DC-0E9C-526A17A673F4}"/>
          </ac:spMkLst>
        </pc:spChg>
        <pc:spChg chg="del mod">
          <ac:chgData name="Edgard Morato" userId="1da6dde4-7cd4-47d1-b037-d62d00b7d62c" providerId="ADAL" clId="{F1B29925-097B-4953-A318-AA965D5B4B60}" dt="2024-06-06T19:41:26.101" v="12902" actId="21"/>
          <ac:spMkLst>
            <pc:docMk/>
            <pc:sldMk cId="1957849560" sldId="2147472045"/>
            <ac:spMk id="32" creationId="{15B6B6D7-A879-DD7D-3774-DEF18D1D3B1D}"/>
          </ac:spMkLst>
        </pc:spChg>
        <pc:spChg chg="del mod">
          <ac:chgData name="Edgard Morato" userId="1da6dde4-7cd4-47d1-b037-d62d00b7d62c" providerId="ADAL" clId="{F1B29925-097B-4953-A318-AA965D5B4B60}" dt="2024-06-06T19:41:26.101" v="12902" actId="21"/>
          <ac:spMkLst>
            <pc:docMk/>
            <pc:sldMk cId="1957849560" sldId="2147472045"/>
            <ac:spMk id="33" creationId="{DC523B8F-2D2E-1DF0-3BA3-17B906EDCD36}"/>
          </ac:spMkLst>
        </pc:spChg>
        <pc:spChg chg="del mod">
          <ac:chgData name="Edgard Morato" userId="1da6dde4-7cd4-47d1-b037-d62d00b7d62c" providerId="ADAL" clId="{F1B29925-097B-4953-A318-AA965D5B4B60}" dt="2024-06-06T19:41:26.101" v="12902" actId="21"/>
          <ac:spMkLst>
            <pc:docMk/>
            <pc:sldMk cId="1957849560" sldId="2147472045"/>
            <ac:spMk id="34" creationId="{5C635A33-91DB-76D3-1B54-24475454B94E}"/>
          </ac:spMkLst>
        </pc:spChg>
        <pc:spChg chg="del mod">
          <ac:chgData name="Edgard Morato" userId="1da6dde4-7cd4-47d1-b037-d62d00b7d62c" providerId="ADAL" clId="{F1B29925-097B-4953-A318-AA965D5B4B60}" dt="2024-06-06T19:41:26.101" v="12902" actId="21"/>
          <ac:spMkLst>
            <pc:docMk/>
            <pc:sldMk cId="1957849560" sldId="2147472045"/>
            <ac:spMk id="35" creationId="{1BCE0692-3C46-DFFF-A313-A66088749F60}"/>
          </ac:spMkLst>
        </pc:spChg>
        <pc:spChg chg="del mod">
          <ac:chgData name="Edgard Morato" userId="1da6dde4-7cd4-47d1-b037-d62d00b7d62c" providerId="ADAL" clId="{F1B29925-097B-4953-A318-AA965D5B4B60}" dt="2024-06-06T19:41:26.101" v="12902" actId="21"/>
          <ac:spMkLst>
            <pc:docMk/>
            <pc:sldMk cId="1957849560" sldId="2147472045"/>
            <ac:spMk id="36" creationId="{FD986B57-FE32-3E07-B15E-C05E350E70B9}"/>
          </ac:spMkLst>
        </pc:spChg>
        <pc:spChg chg="del mod">
          <ac:chgData name="Edgard Morato" userId="1da6dde4-7cd4-47d1-b037-d62d00b7d62c" providerId="ADAL" clId="{F1B29925-097B-4953-A318-AA965D5B4B60}" dt="2024-06-06T19:41:26.101" v="12902" actId="21"/>
          <ac:spMkLst>
            <pc:docMk/>
            <pc:sldMk cId="1957849560" sldId="2147472045"/>
            <ac:spMk id="37" creationId="{940D02B6-4D1D-AE68-D872-910A6D5C3233}"/>
          </ac:spMkLst>
        </pc:spChg>
        <pc:spChg chg="add mod">
          <ac:chgData name="Edgard Morato" userId="1da6dde4-7cd4-47d1-b037-d62d00b7d62c" providerId="ADAL" clId="{F1B29925-097B-4953-A318-AA965D5B4B60}" dt="2024-06-04T19:15:59.670" v="2099" actId="20577"/>
          <ac:spMkLst>
            <pc:docMk/>
            <pc:sldMk cId="1957849560" sldId="2147472045"/>
            <ac:spMk id="38" creationId="{A54A2BF5-BB6B-62D2-3B71-52C042AF5272}"/>
          </ac:spMkLst>
        </pc:spChg>
        <pc:spChg chg="add del mod">
          <ac:chgData name="Edgard Morato" userId="1da6dde4-7cd4-47d1-b037-d62d00b7d62c" providerId="ADAL" clId="{F1B29925-097B-4953-A318-AA965D5B4B60}" dt="2024-06-06T19:41:26.101" v="12902" actId="21"/>
          <ac:spMkLst>
            <pc:docMk/>
            <pc:sldMk cId="1957849560" sldId="2147472045"/>
            <ac:spMk id="39" creationId="{293B04AA-B81D-9A43-C695-3F853C5E4BE6}"/>
          </ac:spMkLst>
        </pc:spChg>
        <pc:spChg chg="add del mod ord">
          <ac:chgData name="Edgard Morato" userId="1da6dde4-7cd4-47d1-b037-d62d00b7d62c" providerId="ADAL" clId="{F1B29925-097B-4953-A318-AA965D5B4B60}" dt="2024-06-04T19:44:07.822" v="2570" actId="478"/>
          <ac:spMkLst>
            <pc:docMk/>
            <pc:sldMk cId="1957849560" sldId="2147472045"/>
            <ac:spMk id="40" creationId="{79750950-0739-C4E5-16F5-D4942B1E8676}"/>
          </ac:spMkLst>
        </pc:spChg>
        <pc:spChg chg="add mod">
          <ac:chgData name="Edgard Morato" userId="1da6dde4-7cd4-47d1-b037-d62d00b7d62c" providerId="ADAL" clId="{F1B29925-097B-4953-A318-AA965D5B4B60}" dt="2024-06-06T20:17:59.168" v="13243" actId="1035"/>
          <ac:spMkLst>
            <pc:docMk/>
            <pc:sldMk cId="1957849560" sldId="2147472045"/>
            <ac:spMk id="40" creationId="{B6DF993A-AD5E-5A6E-DFE2-7ADE0B99577D}"/>
          </ac:spMkLst>
        </pc:spChg>
        <pc:spChg chg="add mod">
          <ac:chgData name="Edgard Morato" userId="1da6dde4-7cd4-47d1-b037-d62d00b7d62c" providerId="ADAL" clId="{F1B29925-097B-4953-A318-AA965D5B4B60}" dt="2024-06-06T20:17:59.168" v="13243" actId="1035"/>
          <ac:spMkLst>
            <pc:docMk/>
            <pc:sldMk cId="1957849560" sldId="2147472045"/>
            <ac:spMk id="41" creationId="{641DF651-0EF0-F0B0-02BD-8A7226F0584E}"/>
          </ac:spMkLst>
        </pc:spChg>
        <pc:spChg chg="add del">
          <ac:chgData name="Edgard Morato" userId="1da6dde4-7cd4-47d1-b037-d62d00b7d62c" providerId="ADAL" clId="{F1B29925-097B-4953-A318-AA965D5B4B60}" dt="2024-06-04T19:25:30.632" v="2315" actId="21"/>
          <ac:spMkLst>
            <pc:docMk/>
            <pc:sldMk cId="1957849560" sldId="2147472045"/>
            <ac:spMk id="41" creationId="{F0F1EA3F-B7D5-98DF-B442-8D2190EE4203}"/>
          </ac:spMkLst>
        </pc:spChg>
        <pc:spChg chg="add del mod">
          <ac:chgData name="Edgard Morato" userId="1da6dde4-7cd4-47d1-b037-d62d00b7d62c" providerId="ADAL" clId="{F1B29925-097B-4953-A318-AA965D5B4B60}" dt="2024-06-06T19:41:26.101" v="12902" actId="21"/>
          <ac:spMkLst>
            <pc:docMk/>
            <pc:sldMk cId="1957849560" sldId="2147472045"/>
            <ac:spMk id="42" creationId="{204270EF-1E65-F583-E582-532ED1D04BD5}"/>
          </ac:spMkLst>
        </pc:spChg>
        <pc:spChg chg="add mod ord">
          <ac:chgData name="Edgard Morato" userId="1da6dde4-7cd4-47d1-b037-d62d00b7d62c" providerId="ADAL" clId="{F1B29925-097B-4953-A318-AA965D5B4B60}" dt="2024-06-05T12:32:53.953" v="3869" actId="167"/>
          <ac:spMkLst>
            <pc:docMk/>
            <pc:sldMk cId="1957849560" sldId="2147472045"/>
            <ac:spMk id="45" creationId="{51D421E4-F5CE-7443-ED67-AA3E31266994}"/>
          </ac:spMkLst>
        </pc:spChg>
        <pc:spChg chg="add mod">
          <ac:chgData name="Edgard Morato" userId="1da6dde4-7cd4-47d1-b037-d62d00b7d62c" providerId="ADAL" clId="{F1B29925-097B-4953-A318-AA965D5B4B60}" dt="2024-06-06T20:17:59.168" v="13243" actId="1035"/>
          <ac:spMkLst>
            <pc:docMk/>
            <pc:sldMk cId="1957849560" sldId="2147472045"/>
            <ac:spMk id="46" creationId="{1822CB7B-2E72-8717-07DE-67358C55F73A}"/>
          </ac:spMkLst>
        </pc:spChg>
        <pc:spChg chg="add mod">
          <ac:chgData name="Edgard Morato" userId="1da6dde4-7cd4-47d1-b037-d62d00b7d62c" providerId="ADAL" clId="{F1B29925-097B-4953-A318-AA965D5B4B60}" dt="2024-06-06T20:17:59.168" v="13243" actId="1035"/>
          <ac:spMkLst>
            <pc:docMk/>
            <pc:sldMk cId="1957849560" sldId="2147472045"/>
            <ac:spMk id="47" creationId="{55AB68F2-1F84-EFBC-4D1D-A8CCB8A0F7B4}"/>
          </ac:spMkLst>
        </pc:spChg>
        <pc:spChg chg="add mod">
          <ac:chgData name="Edgard Morato" userId="1da6dde4-7cd4-47d1-b037-d62d00b7d62c" providerId="ADAL" clId="{F1B29925-097B-4953-A318-AA965D5B4B60}" dt="2024-06-06T20:17:59.168" v="13243" actId="1035"/>
          <ac:spMkLst>
            <pc:docMk/>
            <pc:sldMk cId="1957849560" sldId="2147472045"/>
            <ac:spMk id="48" creationId="{556041AF-ABAC-45B6-7FC2-8E019644A5D0}"/>
          </ac:spMkLst>
        </pc:spChg>
        <pc:spChg chg="add mod">
          <ac:chgData name="Edgard Morato" userId="1da6dde4-7cd4-47d1-b037-d62d00b7d62c" providerId="ADAL" clId="{F1B29925-097B-4953-A318-AA965D5B4B60}" dt="2024-06-06T20:17:59.168" v="13243" actId="1035"/>
          <ac:spMkLst>
            <pc:docMk/>
            <pc:sldMk cId="1957849560" sldId="2147472045"/>
            <ac:spMk id="49" creationId="{5E192AD9-D75F-D3F3-C864-3F3D96CD6B5E}"/>
          </ac:spMkLst>
        </pc:spChg>
        <pc:spChg chg="add mod">
          <ac:chgData name="Edgard Morato" userId="1da6dde4-7cd4-47d1-b037-d62d00b7d62c" providerId="ADAL" clId="{F1B29925-097B-4953-A318-AA965D5B4B60}" dt="2024-06-06T20:17:59.168" v="13243" actId="1035"/>
          <ac:spMkLst>
            <pc:docMk/>
            <pc:sldMk cId="1957849560" sldId="2147472045"/>
            <ac:spMk id="50" creationId="{9406D98B-31A4-6EB6-4FFE-E48EBD8A172D}"/>
          </ac:spMkLst>
        </pc:spChg>
        <pc:spChg chg="add mod">
          <ac:chgData name="Edgard Morato" userId="1da6dde4-7cd4-47d1-b037-d62d00b7d62c" providerId="ADAL" clId="{F1B29925-097B-4953-A318-AA965D5B4B60}" dt="2024-06-06T20:17:59.168" v="13243" actId="1035"/>
          <ac:spMkLst>
            <pc:docMk/>
            <pc:sldMk cId="1957849560" sldId="2147472045"/>
            <ac:spMk id="51" creationId="{5465680A-2D43-E428-81F8-31118A7E5DAA}"/>
          </ac:spMkLst>
        </pc:spChg>
        <pc:spChg chg="add mod">
          <ac:chgData name="Edgard Morato" userId="1da6dde4-7cd4-47d1-b037-d62d00b7d62c" providerId="ADAL" clId="{F1B29925-097B-4953-A318-AA965D5B4B60}" dt="2024-06-06T20:17:59.168" v="13243" actId="1035"/>
          <ac:spMkLst>
            <pc:docMk/>
            <pc:sldMk cId="1957849560" sldId="2147472045"/>
            <ac:spMk id="52" creationId="{2A054E38-AA2F-E2FC-DA4E-DFC18BC4B49D}"/>
          </ac:spMkLst>
        </pc:spChg>
        <pc:spChg chg="add mod">
          <ac:chgData name="Edgard Morato" userId="1da6dde4-7cd4-47d1-b037-d62d00b7d62c" providerId="ADAL" clId="{F1B29925-097B-4953-A318-AA965D5B4B60}" dt="2024-06-06T20:17:59.168" v="13243" actId="1035"/>
          <ac:spMkLst>
            <pc:docMk/>
            <pc:sldMk cId="1957849560" sldId="2147472045"/>
            <ac:spMk id="53" creationId="{4D4DB09A-0B2E-1AF9-38A6-583D24921A4C}"/>
          </ac:spMkLst>
        </pc:spChg>
        <pc:spChg chg="add mod">
          <ac:chgData name="Edgard Morato" userId="1da6dde4-7cd4-47d1-b037-d62d00b7d62c" providerId="ADAL" clId="{F1B29925-097B-4953-A318-AA965D5B4B60}" dt="2024-06-06T20:17:59.168" v="13243" actId="1035"/>
          <ac:spMkLst>
            <pc:docMk/>
            <pc:sldMk cId="1957849560" sldId="2147472045"/>
            <ac:spMk id="54" creationId="{41BD222F-CBAE-A359-20D6-BE05CF19AED1}"/>
          </ac:spMkLst>
        </pc:spChg>
        <pc:spChg chg="add mod">
          <ac:chgData name="Edgard Morato" userId="1da6dde4-7cd4-47d1-b037-d62d00b7d62c" providerId="ADAL" clId="{F1B29925-097B-4953-A318-AA965D5B4B60}" dt="2024-06-06T20:17:59.168" v="13243" actId="1035"/>
          <ac:spMkLst>
            <pc:docMk/>
            <pc:sldMk cId="1957849560" sldId="2147472045"/>
            <ac:spMk id="55" creationId="{B3E74B3B-73F8-385E-D1F9-A50856ECF37A}"/>
          </ac:spMkLst>
        </pc:spChg>
        <pc:spChg chg="add mod">
          <ac:chgData name="Edgard Morato" userId="1da6dde4-7cd4-47d1-b037-d62d00b7d62c" providerId="ADAL" clId="{F1B29925-097B-4953-A318-AA965D5B4B60}" dt="2024-06-06T20:17:59.168" v="13243" actId="1035"/>
          <ac:spMkLst>
            <pc:docMk/>
            <pc:sldMk cId="1957849560" sldId="2147472045"/>
            <ac:spMk id="56" creationId="{DDAC80BF-510B-5FC9-EF17-11F6F2CF314F}"/>
          </ac:spMkLst>
        </pc:spChg>
        <pc:spChg chg="add mod">
          <ac:chgData name="Edgard Morato" userId="1da6dde4-7cd4-47d1-b037-d62d00b7d62c" providerId="ADAL" clId="{F1B29925-097B-4953-A318-AA965D5B4B60}" dt="2024-06-06T20:17:59.168" v="13243" actId="1035"/>
          <ac:spMkLst>
            <pc:docMk/>
            <pc:sldMk cId="1957849560" sldId="2147472045"/>
            <ac:spMk id="57" creationId="{742753EB-79A2-7B73-CEFA-BA0D2A46AFD9}"/>
          </ac:spMkLst>
        </pc:spChg>
        <pc:spChg chg="add mod">
          <ac:chgData name="Edgard Morato" userId="1da6dde4-7cd4-47d1-b037-d62d00b7d62c" providerId="ADAL" clId="{F1B29925-097B-4953-A318-AA965D5B4B60}" dt="2024-06-06T20:17:59.168" v="13243" actId="1035"/>
          <ac:spMkLst>
            <pc:docMk/>
            <pc:sldMk cId="1957849560" sldId="2147472045"/>
            <ac:spMk id="58" creationId="{ED4FDD65-D804-BE87-CB9A-DF12250FB27E}"/>
          </ac:spMkLst>
        </pc:spChg>
        <pc:spChg chg="add mod">
          <ac:chgData name="Edgard Morato" userId="1da6dde4-7cd4-47d1-b037-d62d00b7d62c" providerId="ADAL" clId="{F1B29925-097B-4953-A318-AA965D5B4B60}" dt="2024-06-06T20:17:59.168" v="13243" actId="1035"/>
          <ac:spMkLst>
            <pc:docMk/>
            <pc:sldMk cId="1957849560" sldId="2147472045"/>
            <ac:spMk id="59" creationId="{0721B23F-7805-F94B-918D-813E46B60F8D}"/>
          </ac:spMkLst>
        </pc:spChg>
        <pc:spChg chg="add mod">
          <ac:chgData name="Edgard Morato" userId="1da6dde4-7cd4-47d1-b037-d62d00b7d62c" providerId="ADAL" clId="{F1B29925-097B-4953-A318-AA965D5B4B60}" dt="2024-06-06T20:17:59.168" v="13243" actId="1035"/>
          <ac:spMkLst>
            <pc:docMk/>
            <pc:sldMk cId="1957849560" sldId="2147472045"/>
            <ac:spMk id="60" creationId="{83D60FAA-C55A-47B1-05C5-92E93CC594CE}"/>
          </ac:spMkLst>
        </pc:spChg>
        <pc:spChg chg="add mod">
          <ac:chgData name="Edgard Morato" userId="1da6dde4-7cd4-47d1-b037-d62d00b7d62c" providerId="ADAL" clId="{F1B29925-097B-4953-A318-AA965D5B4B60}" dt="2024-06-06T20:17:59.168" v="13243" actId="1035"/>
          <ac:spMkLst>
            <pc:docMk/>
            <pc:sldMk cId="1957849560" sldId="2147472045"/>
            <ac:spMk id="61" creationId="{6998A433-8585-244A-39BD-6971271DA8FF}"/>
          </ac:spMkLst>
        </pc:spChg>
        <pc:spChg chg="add mod">
          <ac:chgData name="Edgard Morato" userId="1da6dde4-7cd4-47d1-b037-d62d00b7d62c" providerId="ADAL" clId="{F1B29925-097B-4953-A318-AA965D5B4B60}" dt="2024-06-06T20:17:59.168" v="13243" actId="1035"/>
          <ac:spMkLst>
            <pc:docMk/>
            <pc:sldMk cId="1957849560" sldId="2147472045"/>
            <ac:spMk id="62" creationId="{5E38070C-AB8A-949A-3720-49E27699AD54}"/>
          </ac:spMkLst>
        </pc:spChg>
        <pc:spChg chg="add mod">
          <ac:chgData name="Edgard Morato" userId="1da6dde4-7cd4-47d1-b037-d62d00b7d62c" providerId="ADAL" clId="{F1B29925-097B-4953-A318-AA965D5B4B60}" dt="2024-06-06T20:17:59.168" v="13243" actId="1035"/>
          <ac:spMkLst>
            <pc:docMk/>
            <pc:sldMk cId="1957849560" sldId="2147472045"/>
            <ac:spMk id="63" creationId="{39CB74D6-1F98-33F0-EDC0-B79F75920934}"/>
          </ac:spMkLst>
        </pc:spChg>
        <pc:spChg chg="add mod">
          <ac:chgData name="Edgard Morato" userId="1da6dde4-7cd4-47d1-b037-d62d00b7d62c" providerId="ADAL" clId="{F1B29925-097B-4953-A318-AA965D5B4B60}" dt="2024-06-06T20:17:59.168" v="13243" actId="1035"/>
          <ac:spMkLst>
            <pc:docMk/>
            <pc:sldMk cId="1957849560" sldId="2147472045"/>
            <ac:spMk id="64" creationId="{55194CFD-2601-760A-5089-B3979BAAFA26}"/>
          </ac:spMkLst>
        </pc:spChg>
        <pc:spChg chg="add mod">
          <ac:chgData name="Edgard Morato" userId="1da6dde4-7cd4-47d1-b037-d62d00b7d62c" providerId="ADAL" clId="{F1B29925-097B-4953-A318-AA965D5B4B60}" dt="2024-06-06T20:17:59.168" v="13243" actId="1035"/>
          <ac:spMkLst>
            <pc:docMk/>
            <pc:sldMk cId="1957849560" sldId="2147472045"/>
            <ac:spMk id="65" creationId="{77FD4ACD-2A36-4748-E24D-A35C5C0B82C9}"/>
          </ac:spMkLst>
        </pc:spChg>
        <pc:spChg chg="add mod">
          <ac:chgData name="Edgard Morato" userId="1da6dde4-7cd4-47d1-b037-d62d00b7d62c" providerId="ADAL" clId="{F1B29925-097B-4953-A318-AA965D5B4B60}" dt="2024-06-06T20:17:59.168" v="13243" actId="1035"/>
          <ac:spMkLst>
            <pc:docMk/>
            <pc:sldMk cId="1957849560" sldId="2147472045"/>
            <ac:spMk id="66" creationId="{8DF83BBC-8BE8-50AF-B5DC-8800FDE8BBC0}"/>
          </ac:spMkLst>
        </pc:spChg>
        <pc:spChg chg="add mod">
          <ac:chgData name="Edgard Morato" userId="1da6dde4-7cd4-47d1-b037-d62d00b7d62c" providerId="ADAL" clId="{F1B29925-097B-4953-A318-AA965D5B4B60}" dt="2024-06-06T20:17:59.168" v="13243" actId="1035"/>
          <ac:spMkLst>
            <pc:docMk/>
            <pc:sldMk cId="1957849560" sldId="2147472045"/>
            <ac:spMk id="67" creationId="{5BA8B5BC-04D6-1F59-D8C5-DF550AA19884}"/>
          </ac:spMkLst>
        </pc:spChg>
        <pc:spChg chg="add mod">
          <ac:chgData name="Edgard Morato" userId="1da6dde4-7cd4-47d1-b037-d62d00b7d62c" providerId="ADAL" clId="{F1B29925-097B-4953-A318-AA965D5B4B60}" dt="2024-06-06T20:17:59.168" v="13243" actId="1035"/>
          <ac:spMkLst>
            <pc:docMk/>
            <pc:sldMk cId="1957849560" sldId="2147472045"/>
            <ac:spMk id="68" creationId="{21CD7C33-A19D-5404-75C7-481796A6694E}"/>
          </ac:spMkLst>
        </pc:spChg>
        <pc:spChg chg="add mod">
          <ac:chgData name="Edgard Morato" userId="1da6dde4-7cd4-47d1-b037-d62d00b7d62c" providerId="ADAL" clId="{F1B29925-097B-4953-A318-AA965D5B4B60}" dt="2024-06-06T20:17:59.168" v="13243" actId="1035"/>
          <ac:spMkLst>
            <pc:docMk/>
            <pc:sldMk cId="1957849560" sldId="2147472045"/>
            <ac:spMk id="69" creationId="{AAB00B0B-0BC0-E21D-CFD3-51806C5283BF}"/>
          </ac:spMkLst>
        </pc:spChg>
        <pc:spChg chg="add mod">
          <ac:chgData name="Edgard Morato" userId="1da6dde4-7cd4-47d1-b037-d62d00b7d62c" providerId="ADAL" clId="{F1B29925-097B-4953-A318-AA965D5B4B60}" dt="2024-06-06T20:17:59.168" v="13243" actId="1035"/>
          <ac:spMkLst>
            <pc:docMk/>
            <pc:sldMk cId="1957849560" sldId="2147472045"/>
            <ac:spMk id="70" creationId="{061AF72A-9ACE-AA9D-DA18-66B8288058A6}"/>
          </ac:spMkLst>
        </pc:spChg>
        <pc:spChg chg="add mod">
          <ac:chgData name="Edgard Morato" userId="1da6dde4-7cd4-47d1-b037-d62d00b7d62c" providerId="ADAL" clId="{F1B29925-097B-4953-A318-AA965D5B4B60}" dt="2024-06-06T20:17:59.168" v="13243" actId="1035"/>
          <ac:spMkLst>
            <pc:docMk/>
            <pc:sldMk cId="1957849560" sldId="2147472045"/>
            <ac:spMk id="71" creationId="{61827B94-7D41-AB22-5D1E-EA8AD70A1F91}"/>
          </ac:spMkLst>
        </pc:spChg>
        <pc:spChg chg="add mod">
          <ac:chgData name="Edgard Morato" userId="1da6dde4-7cd4-47d1-b037-d62d00b7d62c" providerId="ADAL" clId="{F1B29925-097B-4953-A318-AA965D5B4B60}" dt="2024-06-06T20:17:59.168" v="13243" actId="1035"/>
          <ac:spMkLst>
            <pc:docMk/>
            <pc:sldMk cId="1957849560" sldId="2147472045"/>
            <ac:spMk id="72" creationId="{AF3C0D26-F46B-BEFB-3BD6-35E659C3F515}"/>
          </ac:spMkLst>
        </pc:spChg>
        <pc:spChg chg="add mod">
          <ac:chgData name="Edgard Morato" userId="1da6dde4-7cd4-47d1-b037-d62d00b7d62c" providerId="ADAL" clId="{F1B29925-097B-4953-A318-AA965D5B4B60}" dt="2024-06-06T20:17:59.168" v="13243" actId="1035"/>
          <ac:spMkLst>
            <pc:docMk/>
            <pc:sldMk cId="1957849560" sldId="2147472045"/>
            <ac:spMk id="73" creationId="{24C2957A-8648-E40E-931E-7D759511C7D3}"/>
          </ac:spMkLst>
        </pc:spChg>
        <pc:spChg chg="add mod">
          <ac:chgData name="Edgard Morato" userId="1da6dde4-7cd4-47d1-b037-d62d00b7d62c" providerId="ADAL" clId="{F1B29925-097B-4953-A318-AA965D5B4B60}" dt="2024-06-06T20:17:59.168" v="13243" actId="1035"/>
          <ac:spMkLst>
            <pc:docMk/>
            <pc:sldMk cId="1957849560" sldId="2147472045"/>
            <ac:spMk id="74" creationId="{5A5A156D-A009-0E49-7F67-24CCB7F1B9AA}"/>
          </ac:spMkLst>
        </pc:spChg>
        <pc:spChg chg="add mod">
          <ac:chgData name="Edgard Morato" userId="1da6dde4-7cd4-47d1-b037-d62d00b7d62c" providerId="ADAL" clId="{F1B29925-097B-4953-A318-AA965D5B4B60}" dt="2024-06-06T20:17:59.168" v="13243" actId="1035"/>
          <ac:spMkLst>
            <pc:docMk/>
            <pc:sldMk cId="1957849560" sldId="2147472045"/>
            <ac:spMk id="75" creationId="{24D70D06-356A-D4A5-3C17-16767288822D}"/>
          </ac:spMkLst>
        </pc:spChg>
        <pc:spChg chg="del mod">
          <ac:chgData name="Edgard Morato" userId="1da6dde4-7cd4-47d1-b037-d62d00b7d62c" providerId="ADAL" clId="{F1B29925-097B-4953-A318-AA965D5B4B60}" dt="2024-06-04T19:18:10.021" v="2209" actId="478"/>
          <ac:spMkLst>
            <pc:docMk/>
            <pc:sldMk cId="1957849560" sldId="2147472045"/>
            <ac:spMk id="119" creationId="{0CE271AA-0601-0BD2-0AA2-EC8DE88E2587}"/>
          </ac:spMkLst>
        </pc:spChg>
        <pc:spChg chg="del mod">
          <ac:chgData name="Edgard Morato" userId="1da6dde4-7cd4-47d1-b037-d62d00b7d62c" providerId="ADAL" clId="{F1B29925-097B-4953-A318-AA965D5B4B60}" dt="2024-06-06T19:41:26.101" v="12902" actId="21"/>
          <ac:spMkLst>
            <pc:docMk/>
            <pc:sldMk cId="1957849560" sldId="2147472045"/>
            <ac:spMk id="127" creationId="{4F05712F-CE3B-C509-456A-73D425B1D062}"/>
          </ac:spMkLst>
        </pc:spChg>
        <pc:spChg chg="del mod">
          <ac:chgData name="Edgard Morato" userId="1da6dde4-7cd4-47d1-b037-d62d00b7d62c" providerId="ADAL" clId="{F1B29925-097B-4953-A318-AA965D5B4B60}" dt="2024-06-06T19:41:26.101" v="12902" actId="21"/>
          <ac:spMkLst>
            <pc:docMk/>
            <pc:sldMk cId="1957849560" sldId="2147472045"/>
            <ac:spMk id="128" creationId="{43AE1826-ED60-28DB-48DF-B7C7A3AE3787}"/>
          </ac:spMkLst>
        </pc:spChg>
        <pc:spChg chg="del mod">
          <ac:chgData name="Edgard Morato" userId="1da6dde4-7cd4-47d1-b037-d62d00b7d62c" providerId="ADAL" clId="{F1B29925-097B-4953-A318-AA965D5B4B60}" dt="2024-06-06T19:41:26.101" v="12902" actId="21"/>
          <ac:spMkLst>
            <pc:docMk/>
            <pc:sldMk cId="1957849560" sldId="2147472045"/>
            <ac:spMk id="129" creationId="{AF5FFA14-159D-7737-B18C-9A57DD25BD5D}"/>
          </ac:spMkLst>
        </pc:spChg>
        <pc:spChg chg="del mod">
          <ac:chgData name="Edgard Morato" userId="1da6dde4-7cd4-47d1-b037-d62d00b7d62c" providerId="ADAL" clId="{F1B29925-097B-4953-A318-AA965D5B4B60}" dt="2024-06-06T19:41:26.101" v="12902" actId="21"/>
          <ac:spMkLst>
            <pc:docMk/>
            <pc:sldMk cId="1957849560" sldId="2147472045"/>
            <ac:spMk id="130" creationId="{494F91F9-0320-6F04-949A-45297914EA5C}"/>
          </ac:spMkLst>
        </pc:spChg>
        <pc:spChg chg="del mod">
          <ac:chgData name="Edgard Morato" userId="1da6dde4-7cd4-47d1-b037-d62d00b7d62c" providerId="ADAL" clId="{F1B29925-097B-4953-A318-AA965D5B4B60}" dt="2024-06-06T19:41:26.101" v="12902" actId="21"/>
          <ac:spMkLst>
            <pc:docMk/>
            <pc:sldMk cId="1957849560" sldId="2147472045"/>
            <ac:spMk id="135" creationId="{160070BC-37FC-87B2-9861-08D46FD9BAA1}"/>
          </ac:spMkLst>
        </pc:spChg>
        <pc:spChg chg="del mod">
          <ac:chgData name="Edgard Morato" userId="1da6dde4-7cd4-47d1-b037-d62d00b7d62c" providerId="ADAL" clId="{F1B29925-097B-4953-A318-AA965D5B4B60}" dt="2024-06-06T19:41:26.101" v="12902" actId="21"/>
          <ac:spMkLst>
            <pc:docMk/>
            <pc:sldMk cId="1957849560" sldId="2147472045"/>
            <ac:spMk id="136" creationId="{D7299F23-EC48-49A1-1ED7-B3BF3088D34D}"/>
          </ac:spMkLst>
        </pc:spChg>
        <pc:spChg chg="del mod">
          <ac:chgData name="Edgard Morato" userId="1da6dde4-7cd4-47d1-b037-d62d00b7d62c" providerId="ADAL" clId="{F1B29925-097B-4953-A318-AA965D5B4B60}" dt="2024-06-06T19:41:26.101" v="12902" actId="21"/>
          <ac:spMkLst>
            <pc:docMk/>
            <pc:sldMk cId="1957849560" sldId="2147472045"/>
            <ac:spMk id="137" creationId="{C039FFAD-D40A-7DB4-6CCA-146B6D77F4F9}"/>
          </ac:spMkLst>
        </pc:spChg>
        <pc:spChg chg="del mod">
          <ac:chgData name="Edgard Morato" userId="1da6dde4-7cd4-47d1-b037-d62d00b7d62c" providerId="ADAL" clId="{F1B29925-097B-4953-A318-AA965D5B4B60}" dt="2024-06-06T19:41:26.101" v="12902" actId="21"/>
          <ac:spMkLst>
            <pc:docMk/>
            <pc:sldMk cId="1957849560" sldId="2147472045"/>
            <ac:spMk id="138" creationId="{8393C955-3626-ACD5-9318-BC7D4EDA4750}"/>
          </ac:spMkLst>
        </pc:spChg>
        <pc:spChg chg="del mod">
          <ac:chgData name="Edgard Morato" userId="1da6dde4-7cd4-47d1-b037-d62d00b7d62c" providerId="ADAL" clId="{F1B29925-097B-4953-A318-AA965D5B4B60}" dt="2024-06-06T19:41:26.101" v="12902" actId="21"/>
          <ac:spMkLst>
            <pc:docMk/>
            <pc:sldMk cId="1957849560" sldId="2147472045"/>
            <ac:spMk id="139" creationId="{7555C40C-AEDA-7F29-B877-45D4CC35514B}"/>
          </ac:spMkLst>
        </pc:spChg>
        <pc:spChg chg="del mod">
          <ac:chgData name="Edgard Morato" userId="1da6dde4-7cd4-47d1-b037-d62d00b7d62c" providerId="ADAL" clId="{F1B29925-097B-4953-A318-AA965D5B4B60}" dt="2024-06-06T19:41:26.101" v="12902" actId="21"/>
          <ac:spMkLst>
            <pc:docMk/>
            <pc:sldMk cId="1957849560" sldId="2147472045"/>
            <ac:spMk id="141" creationId="{C1E02823-3DCF-A04F-4865-81F78037A886}"/>
          </ac:spMkLst>
        </pc:spChg>
        <pc:spChg chg="del mod">
          <ac:chgData name="Edgard Morato" userId="1da6dde4-7cd4-47d1-b037-d62d00b7d62c" providerId="ADAL" clId="{F1B29925-097B-4953-A318-AA965D5B4B60}" dt="2024-06-06T19:41:26.101" v="12902" actId="21"/>
          <ac:spMkLst>
            <pc:docMk/>
            <pc:sldMk cId="1957849560" sldId="2147472045"/>
            <ac:spMk id="142" creationId="{A9B575F8-6AFC-D043-8E12-59586DECDDC7}"/>
          </ac:spMkLst>
        </pc:spChg>
        <pc:spChg chg="del mod">
          <ac:chgData name="Edgard Morato" userId="1da6dde4-7cd4-47d1-b037-d62d00b7d62c" providerId="ADAL" clId="{F1B29925-097B-4953-A318-AA965D5B4B60}" dt="2024-06-06T19:41:26.101" v="12902" actId="21"/>
          <ac:spMkLst>
            <pc:docMk/>
            <pc:sldMk cId="1957849560" sldId="2147472045"/>
            <ac:spMk id="143" creationId="{81ED4FE8-3351-545B-D5AB-336B8ECA0B21}"/>
          </ac:spMkLst>
        </pc:spChg>
        <pc:spChg chg="del mod">
          <ac:chgData name="Edgard Morato" userId="1da6dde4-7cd4-47d1-b037-d62d00b7d62c" providerId="ADAL" clId="{F1B29925-097B-4953-A318-AA965D5B4B60}" dt="2024-06-06T19:41:26.101" v="12902" actId="21"/>
          <ac:spMkLst>
            <pc:docMk/>
            <pc:sldMk cId="1957849560" sldId="2147472045"/>
            <ac:spMk id="144" creationId="{936800B0-2203-31D2-8B04-E9BE3EC0829E}"/>
          </ac:spMkLst>
        </pc:spChg>
        <pc:spChg chg="del mod">
          <ac:chgData name="Edgard Morato" userId="1da6dde4-7cd4-47d1-b037-d62d00b7d62c" providerId="ADAL" clId="{F1B29925-097B-4953-A318-AA965D5B4B60}" dt="2024-06-06T19:41:26.101" v="12902" actId="21"/>
          <ac:spMkLst>
            <pc:docMk/>
            <pc:sldMk cId="1957849560" sldId="2147472045"/>
            <ac:spMk id="146" creationId="{71151E99-ED35-6747-26ED-D308D9DB69D3}"/>
          </ac:spMkLst>
        </pc:spChg>
        <pc:spChg chg="del mod">
          <ac:chgData name="Edgard Morato" userId="1da6dde4-7cd4-47d1-b037-d62d00b7d62c" providerId="ADAL" clId="{F1B29925-097B-4953-A318-AA965D5B4B60}" dt="2024-06-06T19:41:26.101" v="12902" actId="21"/>
          <ac:spMkLst>
            <pc:docMk/>
            <pc:sldMk cId="1957849560" sldId="2147472045"/>
            <ac:spMk id="147" creationId="{DC3B4E75-9A18-C6E0-D5C9-C57BF07EBF3E}"/>
          </ac:spMkLst>
        </pc:spChg>
        <pc:spChg chg="del mod">
          <ac:chgData name="Edgard Morato" userId="1da6dde4-7cd4-47d1-b037-d62d00b7d62c" providerId="ADAL" clId="{F1B29925-097B-4953-A318-AA965D5B4B60}" dt="2024-06-06T19:41:26.101" v="12902" actId="21"/>
          <ac:spMkLst>
            <pc:docMk/>
            <pc:sldMk cId="1957849560" sldId="2147472045"/>
            <ac:spMk id="148" creationId="{E547BF9A-1AC7-74B4-307D-56BB0E31A6AE}"/>
          </ac:spMkLst>
        </pc:spChg>
        <pc:spChg chg="del mod">
          <ac:chgData name="Edgard Morato" userId="1da6dde4-7cd4-47d1-b037-d62d00b7d62c" providerId="ADAL" clId="{F1B29925-097B-4953-A318-AA965D5B4B60}" dt="2024-06-06T19:41:26.101" v="12902" actId="21"/>
          <ac:spMkLst>
            <pc:docMk/>
            <pc:sldMk cId="1957849560" sldId="2147472045"/>
            <ac:spMk id="149" creationId="{349136AA-DEFE-2FA8-C539-1F449EC13144}"/>
          </ac:spMkLst>
        </pc:spChg>
        <pc:spChg chg="del mod">
          <ac:chgData name="Edgard Morato" userId="1da6dde4-7cd4-47d1-b037-d62d00b7d62c" providerId="ADAL" clId="{F1B29925-097B-4953-A318-AA965D5B4B60}" dt="2024-06-06T19:41:26.101" v="12902" actId="21"/>
          <ac:spMkLst>
            <pc:docMk/>
            <pc:sldMk cId="1957849560" sldId="2147472045"/>
            <ac:spMk id="150" creationId="{6ABDED7A-2FB8-CC92-A5A5-43BD5FAC4985}"/>
          </ac:spMkLst>
        </pc:spChg>
        <pc:spChg chg="del mod">
          <ac:chgData name="Edgard Morato" userId="1da6dde4-7cd4-47d1-b037-d62d00b7d62c" providerId="ADAL" clId="{F1B29925-097B-4953-A318-AA965D5B4B60}" dt="2024-06-06T19:41:26.101" v="12902" actId="21"/>
          <ac:spMkLst>
            <pc:docMk/>
            <pc:sldMk cId="1957849560" sldId="2147472045"/>
            <ac:spMk id="158" creationId="{7385AE10-3F5C-C3EE-69E8-C07608619B79}"/>
          </ac:spMkLst>
        </pc:spChg>
        <pc:picChg chg="add mod ord modCrop">
          <ac:chgData name="Edgard Morato" userId="1da6dde4-7cd4-47d1-b037-d62d00b7d62c" providerId="ADAL" clId="{F1B29925-097B-4953-A318-AA965D5B4B60}" dt="2024-06-05T12:32:56.825" v="3870" actId="167"/>
          <ac:picMkLst>
            <pc:docMk/>
            <pc:sldMk cId="1957849560" sldId="2147472045"/>
            <ac:picMk id="44" creationId="{BBE34D92-BE23-6E7D-55E3-86FF6A81BA1C}"/>
          </ac:picMkLst>
        </pc:picChg>
        <pc:cxnChg chg="add del mod">
          <ac:chgData name="Edgard Morato" userId="1da6dde4-7cd4-47d1-b037-d62d00b7d62c" providerId="ADAL" clId="{F1B29925-097B-4953-A318-AA965D5B4B60}" dt="2024-06-06T19:41:26.101" v="12902" actId="21"/>
          <ac:cxnSpMkLst>
            <pc:docMk/>
            <pc:sldMk cId="1957849560" sldId="2147472045"/>
            <ac:cxnSpMk id="43" creationId="{8E7CB893-D352-B1F7-0A5B-78BFF31C7CFB}"/>
          </ac:cxnSpMkLst>
        </pc:cxnChg>
        <pc:cxnChg chg="add mod">
          <ac:chgData name="Edgard Morato" userId="1da6dde4-7cd4-47d1-b037-d62d00b7d62c" providerId="ADAL" clId="{F1B29925-097B-4953-A318-AA965D5B4B60}" dt="2024-06-06T20:17:59.168" v="13243" actId="1035"/>
          <ac:cxnSpMkLst>
            <pc:docMk/>
            <pc:sldMk cId="1957849560" sldId="2147472045"/>
            <ac:cxnSpMk id="76" creationId="{8626CBC7-62B9-43B9-9EA1-B7357365C019}"/>
          </ac:cxnSpMkLst>
        </pc:cxnChg>
        <pc:cxnChg chg="del mod">
          <ac:chgData name="Edgard Morato" userId="1da6dde4-7cd4-47d1-b037-d62d00b7d62c" providerId="ADAL" clId="{F1B29925-097B-4953-A318-AA965D5B4B60}" dt="2024-06-04T19:18:13.545" v="2210" actId="478"/>
          <ac:cxnSpMkLst>
            <pc:docMk/>
            <pc:sldMk cId="1957849560" sldId="2147472045"/>
            <ac:cxnSpMk id="121" creationId="{AA1739C6-DCBA-38B5-DEEC-B71271515524}"/>
          </ac:cxnSpMkLst>
        </pc:cxnChg>
      </pc:sldChg>
      <pc:sldChg chg="addSp delSp modSp add mod">
        <pc:chgData name="Edgard Morato" userId="1da6dde4-7cd4-47d1-b037-d62d00b7d62c" providerId="ADAL" clId="{F1B29925-097B-4953-A318-AA965D5B4B60}" dt="2024-06-05T19:18:19.855" v="8617" actId="13926"/>
        <pc:sldMkLst>
          <pc:docMk/>
          <pc:sldMk cId="2960699405" sldId="2147472046"/>
        </pc:sldMkLst>
        <pc:spChg chg="del mod">
          <ac:chgData name="Edgard Morato" userId="1da6dde4-7cd4-47d1-b037-d62d00b7d62c" providerId="ADAL" clId="{F1B29925-097B-4953-A318-AA965D5B4B60}" dt="2024-06-04T19:24:39.556" v="2301" actId="478"/>
          <ac:spMkLst>
            <pc:docMk/>
            <pc:sldMk cId="2960699405" sldId="2147472046"/>
            <ac:spMk id="2" creationId="{1527A898-4296-FAE7-830B-20A183005EA3}"/>
          </ac:spMkLst>
        </pc:spChg>
        <pc:spChg chg="add del mod">
          <ac:chgData name="Edgard Morato" userId="1da6dde4-7cd4-47d1-b037-d62d00b7d62c" providerId="ADAL" clId="{F1B29925-097B-4953-A318-AA965D5B4B60}" dt="2024-06-05T17:14:53.578" v="7425" actId="21"/>
          <ac:spMkLst>
            <pc:docMk/>
            <pc:sldMk cId="2960699405" sldId="2147472046"/>
            <ac:spMk id="2" creationId="{F6A6376B-C3D5-3A47-3F7F-E14331538FCD}"/>
          </ac:spMkLst>
        </pc:spChg>
        <pc:spChg chg="add del mod">
          <ac:chgData name="Edgard Morato" userId="1da6dde4-7cd4-47d1-b037-d62d00b7d62c" providerId="ADAL" clId="{F1B29925-097B-4953-A318-AA965D5B4B60}" dt="2024-06-04T19:19:07.583" v="2218" actId="21"/>
          <ac:spMkLst>
            <pc:docMk/>
            <pc:sldMk cId="2960699405" sldId="2147472046"/>
            <ac:spMk id="3" creationId="{8AA41273-E963-499A-C19C-A0F73F4BF95C}"/>
          </ac:spMkLst>
        </pc:spChg>
        <pc:spChg chg="del mod">
          <ac:chgData name="Edgard Morato" userId="1da6dde4-7cd4-47d1-b037-d62d00b7d62c" providerId="ADAL" clId="{F1B29925-097B-4953-A318-AA965D5B4B60}" dt="2024-06-04T19:24:16.037" v="2266" actId="478"/>
          <ac:spMkLst>
            <pc:docMk/>
            <pc:sldMk cId="2960699405" sldId="2147472046"/>
            <ac:spMk id="4" creationId="{BD7C867F-AE1A-E0D0-1BCD-2DBE22BA6068}"/>
          </ac:spMkLst>
        </pc:spChg>
        <pc:spChg chg="add del mod">
          <ac:chgData name="Edgard Morato" userId="1da6dde4-7cd4-47d1-b037-d62d00b7d62c" providerId="ADAL" clId="{F1B29925-097B-4953-A318-AA965D5B4B60}" dt="2024-06-04T19:41:11.840" v="2467" actId="478"/>
          <ac:spMkLst>
            <pc:docMk/>
            <pc:sldMk cId="2960699405" sldId="2147472046"/>
            <ac:spMk id="5" creationId="{E5A98471-49AE-1ED4-35A1-4A52B0D98B1C}"/>
          </ac:spMkLst>
        </pc:spChg>
        <pc:spChg chg="add mod">
          <ac:chgData name="Edgard Morato" userId="1da6dde4-7cd4-47d1-b037-d62d00b7d62c" providerId="ADAL" clId="{F1B29925-097B-4953-A318-AA965D5B4B60}" dt="2024-06-04T19:24:17.562" v="2267"/>
          <ac:spMkLst>
            <pc:docMk/>
            <pc:sldMk cId="2960699405" sldId="2147472046"/>
            <ac:spMk id="6" creationId="{95FADD11-5744-1CB7-2CE9-2BBCBB1D68D6}"/>
          </ac:spMkLst>
        </pc:spChg>
        <pc:spChg chg="add mod">
          <ac:chgData name="Edgard Morato" userId="1da6dde4-7cd4-47d1-b037-d62d00b7d62c" providerId="ADAL" clId="{F1B29925-097B-4953-A318-AA965D5B4B60}" dt="2024-06-04T19:24:17.562" v="2267"/>
          <ac:spMkLst>
            <pc:docMk/>
            <pc:sldMk cId="2960699405" sldId="2147472046"/>
            <ac:spMk id="7" creationId="{CB01D7B9-78E1-36CF-64EE-470900D544FD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8" creationId="{E2FCC89E-F7CD-0560-13A2-302C2D031B51}"/>
          </ac:spMkLst>
        </pc:spChg>
        <pc:spChg chg="add mod">
          <ac:chgData name="Edgard Morato" userId="1da6dde4-7cd4-47d1-b037-d62d00b7d62c" providerId="ADAL" clId="{F1B29925-097B-4953-A318-AA965D5B4B60}" dt="2024-06-04T19:24:17.562" v="2267"/>
          <ac:spMkLst>
            <pc:docMk/>
            <pc:sldMk cId="2960699405" sldId="2147472046"/>
            <ac:spMk id="9" creationId="{506A16FD-1988-6A9B-D730-285AEBADD5D5}"/>
          </ac:spMkLst>
        </pc:spChg>
        <pc:spChg chg="add mod">
          <ac:chgData name="Edgard Morato" userId="1da6dde4-7cd4-47d1-b037-d62d00b7d62c" providerId="ADAL" clId="{F1B29925-097B-4953-A318-AA965D5B4B60}" dt="2024-06-05T16:52:44.849" v="6761" actId="1038"/>
          <ac:spMkLst>
            <pc:docMk/>
            <pc:sldMk cId="2960699405" sldId="2147472046"/>
            <ac:spMk id="10" creationId="{74BE074D-2BD7-5755-B2F7-1AD5F218BE16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11" creationId="{82E6DCC4-07AA-BCED-F382-46D8203779A1}"/>
          </ac:spMkLst>
        </pc:spChg>
        <pc:spChg chg="add mod">
          <ac:chgData name="Edgard Morato" userId="1da6dde4-7cd4-47d1-b037-d62d00b7d62c" providerId="ADAL" clId="{F1B29925-097B-4953-A318-AA965D5B4B60}" dt="2024-06-04T19:24:17.562" v="2267"/>
          <ac:spMkLst>
            <pc:docMk/>
            <pc:sldMk cId="2960699405" sldId="2147472046"/>
            <ac:spMk id="12" creationId="{99862051-453C-E35E-336B-B2E664C6E52B}"/>
          </ac:spMkLst>
        </pc:spChg>
        <pc:spChg chg="add mod">
          <ac:chgData name="Edgard Morato" userId="1da6dde4-7cd4-47d1-b037-d62d00b7d62c" providerId="ADAL" clId="{F1B29925-097B-4953-A318-AA965D5B4B60}" dt="2024-06-04T19:42:20.459" v="2519" actId="1038"/>
          <ac:spMkLst>
            <pc:docMk/>
            <pc:sldMk cId="2960699405" sldId="2147472046"/>
            <ac:spMk id="13" creationId="{5B2C3329-68E3-C1E8-DF6F-B45383835F03}"/>
          </ac:spMkLst>
        </pc:spChg>
        <pc:spChg chg="add mod">
          <ac:chgData name="Edgard Morato" userId="1da6dde4-7cd4-47d1-b037-d62d00b7d62c" providerId="ADAL" clId="{F1B29925-097B-4953-A318-AA965D5B4B60}" dt="2024-06-04T19:24:17.562" v="2267"/>
          <ac:spMkLst>
            <pc:docMk/>
            <pc:sldMk cId="2960699405" sldId="2147472046"/>
            <ac:spMk id="14" creationId="{23E2EF59-8A12-C226-93D8-5EBDFC35E88B}"/>
          </ac:spMkLst>
        </pc:spChg>
        <pc:spChg chg="add mod">
          <ac:chgData name="Edgard Morato" userId="1da6dde4-7cd4-47d1-b037-d62d00b7d62c" providerId="ADAL" clId="{F1B29925-097B-4953-A318-AA965D5B4B60}" dt="2024-06-04T19:42:36.413" v="2564" actId="20577"/>
          <ac:spMkLst>
            <pc:docMk/>
            <pc:sldMk cId="2960699405" sldId="2147472046"/>
            <ac:spMk id="15" creationId="{2D9D7B18-6383-2DFC-0FFE-D13EABB973D0}"/>
          </ac:spMkLst>
        </pc:spChg>
        <pc:spChg chg="add mod">
          <ac:chgData name="Edgard Morato" userId="1da6dde4-7cd4-47d1-b037-d62d00b7d62c" providerId="ADAL" clId="{F1B29925-097B-4953-A318-AA965D5B4B60}" dt="2024-06-04T19:25:00.314" v="2303"/>
          <ac:spMkLst>
            <pc:docMk/>
            <pc:sldMk cId="2960699405" sldId="2147472046"/>
            <ac:spMk id="16" creationId="{CE048CDB-BE1C-4F78-64D9-5ED33F68AEB7}"/>
          </ac:spMkLst>
        </pc:spChg>
        <pc:spChg chg="add del mod">
          <ac:chgData name="Edgard Morato" userId="1da6dde4-7cd4-47d1-b037-d62d00b7d62c" providerId="ADAL" clId="{F1B29925-097B-4953-A318-AA965D5B4B60}" dt="2024-06-04T19:25:52.390" v="2330" actId="478"/>
          <ac:spMkLst>
            <pc:docMk/>
            <pc:sldMk cId="2960699405" sldId="2147472046"/>
            <ac:spMk id="17" creationId="{ED67DE82-CDB4-83CE-4A97-1B6B8C9CF38B}"/>
          </ac:spMkLst>
        </pc:spChg>
        <pc:spChg chg="add mod ord">
          <ac:chgData name="Edgard Morato" userId="1da6dde4-7cd4-47d1-b037-d62d00b7d62c" providerId="ADAL" clId="{F1B29925-097B-4953-A318-AA965D5B4B60}" dt="2024-06-05T13:03:02.601" v="4617" actId="167"/>
          <ac:spMkLst>
            <pc:docMk/>
            <pc:sldMk cId="2960699405" sldId="2147472046"/>
            <ac:spMk id="24" creationId="{E8C731A6-3BAD-D3C6-6012-FCD648C4F569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25" creationId="{6F6E0AF8-05C2-CE0E-88C5-CBE78A9F6AF4}"/>
          </ac:spMkLst>
        </pc:spChg>
        <pc:spChg chg="del">
          <ac:chgData name="Edgard Morato" userId="1da6dde4-7cd4-47d1-b037-d62d00b7d62c" providerId="ADAL" clId="{F1B29925-097B-4953-A318-AA965D5B4B60}" dt="2024-06-04T19:24:13.795" v="2265" actId="478"/>
          <ac:spMkLst>
            <pc:docMk/>
            <pc:sldMk cId="2960699405" sldId="2147472046"/>
            <ac:spMk id="27" creationId="{F0E93104-3EBC-4F52-2116-5100DEB8611C}"/>
          </ac:spMkLst>
        </pc:spChg>
        <pc:spChg chg="del">
          <ac:chgData name="Edgard Morato" userId="1da6dde4-7cd4-47d1-b037-d62d00b7d62c" providerId="ADAL" clId="{F1B29925-097B-4953-A318-AA965D5B4B60}" dt="2024-06-04T19:24:13.795" v="2265" actId="478"/>
          <ac:spMkLst>
            <pc:docMk/>
            <pc:sldMk cId="2960699405" sldId="2147472046"/>
            <ac:spMk id="28" creationId="{1E5EC42B-6774-DDFB-96A7-977A99D61F00}"/>
          </ac:spMkLst>
        </pc:spChg>
        <pc:spChg chg="del">
          <ac:chgData name="Edgard Morato" userId="1da6dde4-7cd4-47d1-b037-d62d00b7d62c" providerId="ADAL" clId="{F1B29925-097B-4953-A318-AA965D5B4B60}" dt="2024-06-04T19:24:13.795" v="2265" actId="478"/>
          <ac:spMkLst>
            <pc:docMk/>
            <pc:sldMk cId="2960699405" sldId="2147472046"/>
            <ac:spMk id="29" creationId="{078D7903-A1A8-9018-32AB-A62BE7B5D1EF}"/>
          </ac:spMkLst>
        </pc:spChg>
        <pc:spChg chg="del">
          <ac:chgData name="Edgard Morato" userId="1da6dde4-7cd4-47d1-b037-d62d00b7d62c" providerId="ADAL" clId="{F1B29925-097B-4953-A318-AA965D5B4B60}" dt="2024-06-04T19:24:13.795" v="2265" actId="478"/>
          <ac:spMkLst>
            <pc:docMk/>
            <pc:sldMk cId="2960699405" sldId="2147472046"/>
            <ac:spMk id="30" creationId="{8FBEE9A2-15E9-AD96-A118-8619E13903C7}"/>
          </ac:spMkLst>
        </pc:spChg>
        <pc:spChg chg="del mod">
          <ac:chgData name="Edgard Morato" userId="1da6dde4-7cd4-47d1-b037-d62d00b7d62c" providerId="ADAL" clId="{F1B29925-097B-4953-A318-AA965D5B4B60}" dt="2024-06-04T19:24:58.956" v="2302" actId="478"/>
          <ac:spMkLst>
            <pc:docMk/>
            <pc:sldMk cId="2960699405" sldId="2147472046"/>
            <ac:spMk id="120" creationId="{DB82D21E-C11A-C9B2-5D6C-11EB88A0654C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153" creationId="{BE13BE3E-E6F3-A02B-8460-DEE0EDEE0A5E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155" creationId="{CB0CBFE3-15DD-B006-1BD4-3D140F53E00E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159" creationId="{2729D87A-2BB0-DD20-2A44-B38A0AE1EEB3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160" creationId="{D245F6FD-C485-E34C-7009-FD5641790F2D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161" creationId="{406062B6-037E-E28F-B86C-620E3B7C3B6E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163" creationId="{FA2C76C8-4252-3CB5-64A2-02C3592F5C40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165" creationId="{815AE1D0-5640-AD48-0CC2-445992E04EE7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167" creationId="{7A0BC5E5-C864-ACA1-A14D-86C79A9840F0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172" creationId="{7A1C4208-4D01-0E17-BA27-37DFA1B59006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173" creationId="{0F7DF847-882D-C55B-E7E5-01E7CB13CA67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189" creationId="{070A4226-EDC9-5CB8-12AA-36E3A331EAF6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199" creationId="{A9FD4236-7CB4-7CBC-C407-79C4EB40AA47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200" creationId="{DC8249CB-CA51-8DDA-6ACF-9CD0B5E291F8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201" creationId="{FBB69D21-15AE-8F11-C5EC-5ACE6099D173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202" creationId="{09E14C75-B83D-E67B-2D51-4DA309912C28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203" creationId="{E095A457-EA60-E945-DD15-3C8B812B5895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204" creationId="{91BE06FE-7D1D-517B-B1E5-98FFDD252CCD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205" creationId="{54719863-B101-F6FB-AA07-4FA23D669BDA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206" creationId="{417CB0FF-B846-2010-C68C-508EE864CF29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207" creationId="{8023C7FD-46DE-8D32-A874-8CFC4833DF7F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208" creationId="{A9F1693A-A69D-09F2-988F-CE23D35F9B10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210" creationId="{55674840-45C6-3EFC-B1DD-108175A3F9D8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211" creationId="{B907CC42-7E5B-D7A5-8C5B-DE02CB54C982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212" creationId="{C4F52340-CB1E-4BB8-AB2B-A7075961D66E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213" creationId="{8FD4BEF8-5641-5B31-C148-BA350C4413D8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214" creationId="{AAE84715-4D92-B72D-F1B8-04A2695292D0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215" creationId="{5BDC150A-F4F4-6AB1-3908-56AD7C7EFECF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216" creationId="{BA7975D1-1F22-A3CD-5D9C-8C42822F6FF0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217" creationId="{10856145-5496-6569-8D58-D279DC278881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218" creationId="{B92AA04C-517A-1CB7-2867-4E673E9C5CAE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219" creationId="{5E98AF29-2B2D-C59A-20D6-D6DD0A7E562B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220" creationId="{C1FF2B1B-EDCD-E009-6948-CD50FC4F8E0A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221" creationId="{BFABC4BD-A0E7-E770-94BF-98FB5C2A2F27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222" creationId="{33B1430A-1A3C-76F8-988F-F11388D7CCDE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224" creationId="{5B332065-15DD-34E8-62EA-32E783B25510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225" creationId="{110E70DB-AD09-A1C2-9661-72E07412755A}"/>
          </ac:spMkLst>
        </pc:spChg>
        <pc:spChg chg="mod">
          <ac:chgData name="Edgard Morato" userId="1da6dde4-7cd4-47d1-b037-d62d00b7d62c" providerId="ADAL" clId="{F1B29925-097B-4953-A318-AA965D5B4B60}" dt="2024-06-05T19:18:19.855" v="8617" actId="13926"/>
          <ac:spMkLst>
            <pc:docMk/>
            <pc:sldMk cId="2960699405" sldId="2147472046"/>
            <ac:spMk id="226" creationId="{BF160D80-027D-3C1C-102F-F9849B60EB05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227" creationId="{6763A9D1-3ACA-D1F7-5F2B-FEE165985A26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228" creationId="{7B265DBD-0622-F933-1C71-5E0611D3760D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229" creationId="{D277344A-A5C8-2F94-1CD9-5D2BF59EBC72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230" creationId="{876D2B85-F117-7485-C796-6003A3C05134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270" creationId="{3555BB7B-3A72-CD57-B217-3B03C25F3A99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271" creationId="{F0381430-B476-6703-5676-71098E24D788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272" creationId="{E38BAF58-B6E9-358E-BFAA-C8CB055FDEA0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274" creationId="{F35A8D3C-43F9-87C7-881C-5FE6DB7BC342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275" creationId="{26F232D8-5C4B-3698-302B-E4303D290C8F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277" creationId="{1B252E3B-A8A0-FDAC-6608-DDB7AD3C145E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278" creationId="{1D9A7593-8DEA-00C3-8791-12620461399A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279" creationId="{7E63FA52-8E6D-9226-6C1E-8C470F7072CB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280" creationId="{D967FC4A-6655-A902-44C6-ACFCCB08967D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281" creationId="{34A3E0E9-B9C7-CDB6-310F-C1A764FF05E2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282" creationId="{52D4151C-8434-0ED6-4D8A-0624A3E6A59B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283" creationId="{9B5138CA-9D03-FD37-9A75-81323489B75E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284" creationId="{2EB47393-E916-9BAC-A5EB-5297B9C06826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286" creationId="{99EC3432-9ABE-76A3-A43B-66CA8731E9D3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287" creationId="{EFD1ABB0-FEB5-5770-AB0B-48107508B1D6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289" creationId="{E9099193-5070-1373-F8C3-8A870ADAD36E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290" creationId="{2B7E7EB4-D6B0-DF7C-195B-73BB37FD9A32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292" creationId="{4669063C-C43C-E278-F6A9-A2A0A6686A3C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293" creationId="{9715FB4D-A72F-CEB2-4448-2A92DC58490B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294" creationId="{3AC6DB38-1D30-6FEA-ED46-D5CFDF34002B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298" creationId="{60498ADE-AFA2-220A-45DE-05AA7B906E59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321" creationId="{C7405595-818A-65A0-2B95-9604A1F99D2C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322" creationId="{A98DC13F-B7DA-0A8D-3AEB-8F50D8FFCD23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323" creationId="{88F54933-60B1-E311-61EE-742F071777D3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324" creationId="{2194052E-C4C0-1E31-CA5B-77986CF18053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325" creationId="{BC324BFF-6719-8A91-1764-01DE9EE33163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326" creationId="{6A2D10CB-29BD-8762-A25A-859B935E5C39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327" creationId="{66908C17-87D3-8F90-0759-3D120B0EE31C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328" creationId="{A354FC93-E8B7-1B92-FDE5-7F37088EF5F7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329" creationId="{92E0F501-03F2-75B7-0C42-5C6C2FBDBEB2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330" creationId="{D8D38170-4C25-13C8-B373-F5108DBC0D12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331" creationId="{3BE2D338-9C7C-1D19-1B4B-2D909EC26F43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332" creationId="{3054971E-337B-CF63-636E-D1820597E0D6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333" creationId="{66F394AE-AAE7-F5BF-7B31-89BB2530CC1D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334" creationId="{4897B370-FFB2-6DB5-A5D4-3F72156DF80E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335" creationId="{ACF03EC7-513A-7156-D807-7CABFF850E26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336" creationId="{5D581CA8-03E3-03CE-EB69-0F187436E734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337" creationId="{95D53676-A1EA-4144-B71D-1B7577884FC4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338" creationId="{9DBF4BD7-49A9-74E5-A0CA-ED17AE30BF2C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339" creationId="{9644D584-B122-5C57-D1D1-110F3FEAD4EB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343" creationId="{08DCBAEC-165C-1EC1-58EC-E4CC5A306DAA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344" creationId="{E019F41C-C96D-97BA-16E2-F8718A941100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345" creationId="{201BDCCA-0CEA-6F14-92F7-991202E80F53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346" creationId="{2CA3A0DF-74F5-3446-6CCE-752400F70039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349" creationId="{69FA2082-6F06-E98B-5FAA-5C2E8EAFD8E5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353" creationId="{7A5F840F-0947-015B-9077-F6A8F51910AE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354" creationId="{0ABD8666-63AC-E0AF-A808-17EC327839A2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355" creationId="{90589760-DB92-4399-94F0-A3ED5CED1BDF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356" creationId="{C31E4B42-1DA9-58FF-8CC5-71D870780BB3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357" creationId="{ECDDB22D-BB71-C3C5-8042-A7297892F6B3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358" creationId="{2CC722A0-C5B0-BBA5-CA48-3C18AF0EF1F7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359" creationId="{FFFAF698-8F94-090D-C21F-867DC44C0882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360" creationId="{B7997256-FBD9-3BC9-9BBE-61D6BE7F5E78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361" creationId="{B6E9402F-80CE-5C7C-A465-88E1FE22A420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362" creationId="{B20DCF6D-5636-C8B6-C3E0-1DA80D4C146D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363" creationId="{260809AB-43E7-7957-E9E9-99C39706BCB6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364" creationId="{7E768584-C2F8-5260-E33D-23093DB8C844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365" creationId="{1807AA58-B6ED-1C31-1962-45D775EBA743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366" creationId="{1BA72DC2-CFA8-CD1E-A6B5-D319CCE09AAF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367" creationId="{ED1A2632-7544-DE14-5274-1990C811FFE8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368" creationId="{585E8541-0BBB-1AAB-62B7-398D4CD2CE77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369" creationId="{A39B1D12-710F-73D4-71E6-2A208DAD43A6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370" creationId="{2C9D66A0-D113-94CF-C0AE-0224415764A0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371" creationId="{90084593-7EF4-9EE6-391D-BAE7DB99014E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372" creationId="{25A857FA-96C7-5C97-1B75-8782B9DB76EA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373" creationId="{13290B90-73D7-47E3-3768-9F9AC41C7BD6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374" creationId="{5D8A16AA-007A-F13F-D300-8D2849641A1E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375" creationId="{BCD47F0F-38FA-8235-81C4-7DCA4C5C0F4D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376" creationId="{A7D657AD-C1B4-48C0-DCD7-70A7B74821A5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377" creationId="{634D6EFA-1758-6F00-3959-0D6E9A4B45A4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378" creationId="{F4E0B602-E447-E71A-17E0-DBD40FC62034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379" creationId="{B84A4E13-4AF8-7D3D-B243-8851F0497D0F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380" creationId="{9090C048-F2E4-00EB-BB01-FA8B0182A95E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381" creationId="{A139D610-00B8-5CD9-3E42-5FE6BF615E55}"/>
          </ac:spMkLst>
        </pc:spChg>
        <pc:spChg chg="mod">
          <ac:chgData name="Edgard Morato" userId="1da6dde4-7cd4-47d1-b037-d62d00b7d62c" providerId="ADAL" clId="{F1B29925-097B-4953-A318-AA965D5B4B60}" dt="2024-06-05T17:14:50.562" v="7424" actId="1035"/>
          <ac:spMkLst>
            <pc:docMk/>
            <pc:sldMk cId="2960699405" sldId="2147472046"/>
            <ac:spMk id="382" creationId="{34CE3368-FF1E-AC72-7BF0-349C99D47109}"/>
          </ac:spMkLst>
        </pc:spChg>
        <pc:picChg chg="add del mod">
          <ac:chgData name="Edgard Morato" userId="1da6dde4-7cd4-47d1-b037-d62d00b7d62c" providerId="ADAL" clId="{F1B29925-097B-4953-A318-AA965D5B4B60}" dt="2024-06-04T19:38:42.015" v="2429" actId="478"/>
          <ac:picMkLst>
            <pc:docMk/>
            <pc:sldMk cId="2960699405" sldId="2147472046"/>
            <ac:picMk id="19" creationId="{159A85FC-B4C0-0922-6F93-793434CB74CD}"/>
          </ac:picMkLst>
        </pc:picChg>
        <pc:picChg chg="add del mod">
          <ac:chgData name="Edgard Morato" userId="1da6dde4-7cd4-47d1-b037-d62d00b7d62c" providerId="ADAL" clId="{F1B29925-097B-4953-A318-AA965D5B4B60}" dt="2024-06-04T19:39:05.676" v="2432" actId="478"/>
          <ac:picMkLst>
            <pc:docMk/>
            <pc:sldMk cId="2960699405" sldId="2147472046"/>
            <ac:picMk id="21" creationId="{4B2A9F05-5266-203F-0142-FED6E6CE8447}"/>
          </ac:picMkLst>
        </pc:picChg>
        <pc:picChg chg="add mod ord modCrop">
          <ac:chgData name="Edgard Morato" userId="1da6dde4-7cd4-47d1-b037-d62d00b7d62c" providerId="ADAL" clId="{F1B29925-097B-4953-A318-AA965D5B4B60}" dt="2024-06-05T13:03:05.566" v="4618" actId="167"/>
          <ac:picMkLst>
            <pc:docMk/>
            <pc:sldMk cId="2960699405" sldId="2147472046"/>
            <ac:picMk id="23" creationId="{C7D3366E-C5E8-2935-605F-6B3EA1C11809}"/>
          </ac:picMkLst>
        </pc:picChg>
        <pc:cxnChg chg="mod">
          <ac:chgData name="Edgard Morato" userId="1da6dde4-7cd4-47d1-b037-d62d00b7d62c" providerId="ADAL" clId="{F1B29925-097B-4953-A318-AA965D5B4B60}" dt="2024-06-05T17:14:50.562" v="7424" actId="1035"/>
          <ac:cxnSpMkLst>
            <pc:docMk/>
            <pc:sldMk cId="2960699405" sldId="2147472046"/>
            <ac:cxnSpMk id="122" creationId="{66820373-EC66-C421-9348-026887D6DCF4}"/>
          </ac:cxnSpMkLst>
        </pc:cxnChg>
      </pc:sldChg>
      <pc:sldChg chg="modSp add mod">
        <pc:chgData name="Edgard Morato" userId="1da6dde4-7cd4-47d1-b037-d62d00b7d62c" providerId="ADAL" clId="{F1B29925-097B-4953-A318-AA965D5B4B60}" dt="2024-06-05T20:42:06.981" v="9501" actId="20577"/>
        <pc:sldMkLst>
          <pc:docMk/>
          <pc:sldMk cId="3314595641" sldId="2147472047"/>
        </pc:sldMkLst>
        <pc:spChg chg="mod">
          <ac:chgData name="Edgard Morato" userId="1da6dde4-7cd4-47d1-b037-d62d00b7d62c" providerId="ADAL" clId="{F1B29925-097B-4953-A318-AA965D5B4B60}" dt="2024-06-04T20:43:04.468" v="3439" actId="1037"/>
          <ac:spMkLst>
            <pc:docMk/>
            <pc:sldMk cId="3314595641" sldId="2147472047"/>
            <ac:spMk id="8" creationId="{7D1168C7-4889-2F06-6198-196FDE2B793C}"/>
          </ac:spMkLst>
        </pc:spChg>
        <pc:spChg chg="mod">
          <ac:chgData name="Edgard Morato" userId="1da6dde4-7cd4-47d1-b037-d62d00b7d62c" providerId="ADAL" clId="{F1B29925-097B-4953-A318-AA965D5B4B60}" dt="2024-06-05T20:42:06.981" v="9501" actId="20577"/>
          <ac:spMkLst>
            <pc:docMk/>
            <pc:sldMk cId="3314595641" sldId="2147472047"/>
            <ac:spMk id="10" creationId="{01837661-6018-8D98-3A31-1C44517A28A2}"/>
          </ac:spMkLst>
        </pc:spChg>
      </pc:sldChg>
      <pc:sldChg chg="modSp add del mod ord">
        <pc:chgData name="Edgard Morato" userId="1da6dde4-7cd4-47d1-b037-d62d00b7d62c" providerId="ADAL" clId="{F1B29925-097B-4953-A318-AA965D5B4B60}" dt="2024-06-05T20:22:28.849" v="9261" actId="47"/>
        <pc:sldMkLst>
          <pc:docMk/>
          <pc:sldMk cId="2901530946" sldId="2147472048"/>
        </pc:sldMkLst>
        <pc:spChg chg="mod">
          <ac:chgData name="Edgard Morato" userId="1da6dde4-7cd4-47d1-b037-d62d00b7d62c" providerId="ADAL" clId="{F1B29925-097B-4953-A318-AA965D5B4B60}" dt="2024-06-04T19:27:16.906" v="2331" actId="14100"/>
          <ac:spMkLst>
            <pc:docMk/>
            <pc:sldMk cId="2901530946" sldId="2147472048"/>
            <ac:spMk id="25" creationId="{6F6E0AF8-05C2-CE0E-88C5-CBE78A9F6AF4}"/>
          </ac:spMkLst>
        </pc:spChg>
      </pc:sldChg>
      <pc:sldChg chg="addSp delSp modSp add mod ord modClrScheme chgLayout">
        <pc:chgData name="Edgard Morato" userId="1da6dde4-7cd4-47d1-b037-d62d00b7d62c" providerId="ADAL" clId="{F1B29925-097B-4953-A318-AA965D5B4B60}" dt="2024-06-07T18:21:04.222" v="16753" actId="1076"/>
        <pc:sldMkLst>
          <pc:docMk/>
          <pc:sldMk cId="2638550086" sldId="2147472049"/>
        </pc:sldMkLst>
        <pc:spChg chg="add mod">
          <ac:chgData name="Edgard Morato" userId="1da6dde4-7cd4-47d1-b037-d62d00b7d62c" providerId="ADAL" clId="{F1B29925-097B-4953-A318-AA965D5B4B60}" dt="2024-06-07T18:17:39.756" v="16696" actId="20577"/>
          <ac:spMkLst>
            <pc:docMk/>
            <pc:sldMk cId="2638550086" sldId="2147472049"/>
            <ac:spMk id="2" creationId="{33249AED-9C17-F1A7-307D-4F6AE21FAAA3}"/>
          </ac:spMkLst>
        </pc:spChg>
        <pc:spChg chg="add del mod">
          <ac:chgData name="Edgard Morato" userId="1da6dde4-7cd4-47d1-b037-d62d00b7d62c" providerId="ADAL" clId="{F1B29925-097B-4953-A318-AA965D5B4B60}" dt="2024-06-06T21:04:16.847" v="13420" actId="478"/>
          <ac:spMkLst>
            <pc:docMk/>
            <pc:sldMk cId="2638550086" sldId="2147472049"/>
            <ac:spMk id="2" creationId="{FD8AF8E4-F373-7ED9-37EF-B746D18FE220}"/>
          </ac:spMkLst>
        </pc:spChg>
        <pc:spChg chg="add mod">
          <ac:chgData name="Edgard Morato" userId="1da6dde4-7cd4-47d1-b037-d62d00b7d62c" providerId="ADAL" clId="{F1B29925-097B-4953-A318-AA965D5B4B60}" dt="2024-06-06T21:08:41.589" v="13570" actId="207"/>
          <ac:spMkLst>
            <pc:docMk/>
            <pc:sldMk cId="2638550086" sldId="2147472049"/>
            <ac:spMk id="3" creationId="{0FD6C5F9-135D-895F-F90A-4A6D5E684CAE}"/>
          </ac:spMkLst>
        </pc:spChg>
        <pc:spChg chg="del">
          <ac:chgData name="Edgard Morato" userId="1da6dde4-7cd4-47d1-b037-d62d00b7d62c" providerId="ADAL" clId="{F1B29925-097B-4953-A318-AA965D5B4B60}" dt="2024-06-04T20:16:06.745" v="2771" actId="478"/>
          <ac:spMkLst>
            <pc:docMk/>
            <pc:sldMk cId="2638550086" sldId="2147472049"/>
            <ac:spMk id="4" creationId="{27E065C0-54FE-65B2-8D80-2CC29305FF31}"/>
          </ac:spMkLst>
        </pc:spChg>
        <pc:spChg chg="add del mod ord">
          <ac:chgData name="Edgard Morato" userId="1da6dde4-7cd4-47d1-b037-d62d00b7d62c" providerId="ADAL" clId="{F1B29925-097B-4953-A318-AA965D5B4B60}" dt="2024-06-06T21:12:37.527" v="13602" actId="478"/>
          <ac:spMkLst>
            <pc:docMk/>
            <pc:sldMk cId="2638550086" sldId="2147472049"/>
            <ac:spMk id="4" creationId="{831F099E-9773-1C37-6AD1-77E4F14884E6}"/>
          </ac:spMkLst>
        </pc:spChg>
        <pc:spChg chg="del">
          <ac:chgData name="Edgard Morato" userId="1da6dde4-7cd4-47d1-b037-d62d00b7d62c" providerId="ADAL" clId="{F1B29925-097B-4953-A318-AA965D5B4B60}" dt="2024-06-04T20:16:06.745" v="2771" actId="478"/>
          <ac:spMkLst>
            <pc:docMk/>
            <pc:sldMk cId="2638550086" sldId="2147472049"/>
            <ac:spMk id="5" creationId="{37F9D70F-0707-7722-3E43-8CF1E352B480}"/>
          </ac:spMkLst>
        </pc:spChg>
        <pc:spChg chg="add del mod">
          <ac:chgData name="Edgard Morato" userId="1da6dde4-7cd4-47d1-b037-d62d00b7d62c" providerId="ADAL" clId="{F1B29925-097B-4953-A318-AA965D5B4B60}" dt="2024-06-04T20:16:02.780" v="2770" actId="478"/>
          <ac:spMkLst>
            <pc:docMk/>
            <pc:sldMk cId="2638550086" sldId="2147472049"/>
            <ac:spMk id="8" creationId="{35A9DC88-4906-BD1E-13F6-9E4290580159}"/>
          </ac:spMkLst>
        </pc:spChg>
        <pc:spChg chg="mod ord">
          <ac:chgData name="Edgard Morato" userId="1da6dde4-7cd4-47d1-b037-d62d00b7d62c" providerId="ADAL" clId="{F1B29925-097B-4953-A318-AA965D5B4B60}" dt="2024-06-06T21:24:17.343" v="13711" actId="207"/>
          <ac:spMkLst>
            <pc:docMk/>
            <pc:sldMk cId="2638550086" sldId="2147472049"/>
            <ac:spMk id="9" creationId="{D215BD8E-7547-E1C6-D6CF-2393DA7DA7F6}"/>
          </ac:spMkLst>
        </pc:spChg>
        <pc:spChg chg="add del mod">
          <ac:chgData name="Edgard Morato" userId="1da6dde4-7cd4-47d1-b037-d62d00b7d62c" providerId="ADAL" clId="{F1B29925-097B-4953-A318-AA965D5B4B60}" dt="2024-06-06T21:03:39.886" v="13414" actId="478"/>
          <ac:spMkLst>
            <pc:docMk/>
            <pc:sldMk cId="2638550086" sldId="2147472049"/>
            <ac:spMk id="11" creationId="{30207598-430C-7B4B-6097-D101FBC460BA}"/>
          </ac:spMkLst>
        </pc:spChg>
        <pc:spChg chg="add del mod">
          <ac:chgData name="Edgard Morato" userId="1da6dde4-7cd4-47d1-b037-d62d00b7d62c" providerId="ADAL" clId="{F1B29925-097B-4953-A318-AA965D5B4B60}" dt="2024-06-04T20:15:59.402" v="2768" actId="478"/>
          <ac:spMkLst>
            <pc:docMk/>
            <pc:sldMk cId="2638550086" sldId="2147472049"/>
            <ac:spMk id="12" creationId="{8C442788-802A-28DC-9028-8AA3BFD9F316}"/>
          </ac:spMkLst>
        </pc:spChg>
        <pc:spChg chg="add del mod">
          <ac:chgData name="Edgard Morato" userId="1da6dde4-7cd4-47d1-b037-d62d00b7d62c" providerId="ADAL" clId="{F1B29925-097B-4953-A318-AA965D5B4B60}" dt="2024-06-06T21:04:30.505" v="13428" actId="478"/>
          <ac:spMkLst>
            <pc:docMk/>
            <pc:sldMk cId="2638550086" sldId="2147472049"/>
            <ac:spMk id="13" creationId="{C5422431-F98E-F32F-4F00-7B358337B2F7}"/>
          </ac:spMkLst>
        </pc:spChg>
        <pc:spChg chg="add del mod">
          <ac:chgData name="Edgard Morato" userId="1da6dde4-7cd4-47d1-b037-d62d00b7d62c" providerId="ADAL" clId="{F1B29925-097B-4953-A318-AA965D5B4B60}" dt="2024-06-04T20:17:24.311" v="2849" actId="478"/>
          <ac:spMkLst>
            <pc:docMk/>
            <pc:sldMk cId="2638550086" sldId="2147472049"/>
            <ac:spMk id="14" creationId="{7C8CBCDD-7030-D4BD-FE46-363A42A9896E}"/>
          </ac:spMkLst>
        </pc:spChg>
        <pc:spChg chg="add del mod">
          <ac:chgData name="Edgard Morato" userId="1da6dde4-7cd4-47d1-b037-d62d00b7d62c" providerId="ADAL" clId="{F1B29925-097B-4953-A318-AA965D5B4B60}" dt="2024-06-06T21:04:35.646" v="13430" actId="478"/>
          <ac:spMkLst>
            <pc:docMk/>
            <pc:sldMk cId="2638550086" sldId="2147472049"/>
            <ac:spMk id="15" creationId="{99DA6A5D-F69D-87BB-FE68-519BA67FBDEF}"/>
          </ac:spMkLst>
        </pc:spChg>
        <pc:spChg chg="add mod">
          <ac:chgData name="Edgard Morato" userId="1da6dde4-7cd4-47d1-b037-d62d00b7d62c" providerId="ADAL" clId="{F1B29925-097B-4953-A318-AA965D5B4B60}" dt="2024-06-07T14:45:40.563" v="15306" actId="207"/>
          <ac:spMkLst>
            <pc:docMk/>
            <pc:sldMk cId="2638550086" sldId="2147472049"/>
            <ac:spMk id="16" creationId="{1166FA1A-2823-28DC-1F87-B1E1AD36FA71}"/>
          </ac:spMkLst>
        </pc:spChg>
        <pc:spChg chg="add mod">
          <ac:chgData name="Edgard Morato" userId="1da6dde4-7cd4-47d1-b037-d62d00b7d62c" providerId="ADAL" clId="{F1B29925-097B-4953-A318-AA965D5B4B60}" dt="2024-06-07T18:21:04.222" v="16753" actId="1076"/>
          <ac:spMkLst>
            <pc:docMk/>
            <pc:sldMk cId="2638550086" sldId="2147472049"/>
            <ac:spMk id="17" creationId="{ECCE83E6-05F0-D1D2-0238-CAC197D63115}"/>
          </ac:spMkLst>
        </pc:spChg>
        <pc:spChg chg="del">
          <ac:chgData name="Edgard Morato" userId="1da6dde4-7cd4-47d1-b037-d62d00b7d62c" providerId="ADAL" clId="{F1B29925-097B-4953-A318-AA965D5B4B60}" dt="2024-06-04T20:16:06.745" v="2771" actId="478"/>
          <ac:spMkLst>
            <pc:docMk/>
            <pc:sldMk cId="2638550086" sldId="2147472049"/>
            <ac:spMk id="19" creationId="{5CEE283D-5EFD-CF39-4125-EE803AAE6214}"/>
          </ac:spMkLst>
        </pc:spChg>
        <pc:spChg chg="del mod topLvl">
          <ac:chgData name="Edgard Morato" userId="1da6dde4-7cd4-47d1-b037-d62d00b7d62c" providerId="ADAL" clId="{F1B29925-097B-4953-A318-AA965D5B4B60}" dt="2024-06-05T18:31:33.438" v="7935" actId="478"/>
          <ac:spMkLst>
            <pc:docMk/>
            <pc:sldMk cId="2638550086" sldId="2147472049"/>
            <ac:spMk id="22" creationId="{1C364D87-DD3F-DE9A-3565-3D5D801621DF}"/>
          </ac:spMkLst>
        </pc:spChg>
        <pc:spChg chg="del mod topLvl">
          <ac:chgData name="Edgard Morato" userId="1da6dde4-7cd4-47d1-b037-d62d00b7d62c" providerId="ADAL" clId="{F1B29925-097B-4953-A318-AA965D5B4B60}" dt="2024-06-05T18:34:30.333" v="8030" actId="478"/>
          <ac:spMkLst>
            <pc:docMk/>
            <pc:sldMk cId="2638550086" sldId="2147472049"/>
            <ac:spMk id="23" creationId="{D823EB48-652F-73EA-886E-09C2A13B9E7D}"/>
          </ac:spMkLst>
        </pc:spChg>
        <pc:spChg chg="add mod">
          <ac:chgData name="Edgard Morato" userId="1da6dde4-7cd4-47d1-b037-d62d00b7d62c" providerId="ADAL" clId="{F1B29925-097B-4953-A318-AA965D5B4B60}" dt="2024-06-07T14:45:40.563" v="15306" actId="207"/>
          <ac:spMkLst>
            <pc:docMk/>
            <pc:sldMk cId="2638550086" sldId="2147472049"/>
            <ac:spMk id="24" creationId="{8F764B5C-11C2-90E9-39D4-8C62C50F2277}"/>
          </ac:spMkLst>
        </pc:spChg>
        <pc:spChg chg="del mod topLvl">
          <ac:chgData name="Edgard Morato" userId="1da6dde4-7cd4-47d1-b037-d62d00b7d62c" providerId="ADAL" clId="{F1B29925-097B-4953-A318-AA965D5B4B60}" dt="2024-06-04T20:32:51.710" v="2965" actId="478"/>
          <ac:spMkLst>
            <pc:docMk/>
            <pc:sldMk cId="2638550086" sldId="2147472049"/>
            <ac:spMk id="27" creationId="{AC1D8C67-525E-29C1-B38E-BE39B2EBC578}"/>
          </ac:spMkLst>
        </pc:spChg>
        <pc:spChg chg="del mod topLvl">
          <ac:chgData name="Edgard Morato" userId="1da6dde4-7cd4-47d1-b037-d62d00b7d62c" providerId="ADAL" clId="{F1B29925-097B-4953-A318-AA965D5B4B60}" dt="2024-06-04T20:32:52.666" v="2966" actId="478"/>
          <ac:spMkLst>
            <pc:docMk/>
            <pc:sldMk cId="2638550086" sldId="2147472049"/>
            <ac:spMk id="28" creationId="{A1B56A98-C2F4-0B92-AB67-AD1625C04D70}"/>
          </ac:spMkLst>
        </pc:spChg>
        <pc:spChg chg="del mod topLvl">
          <ac:chgData name="Edgard Morato" userId="1da6dde4-7cd4-47d1-b037-d62d00b7d62c" providerId="ADAL" clId="{F1B29925-097B-4953-A318-AA965D5B4B60}" dt="2024-06-04T20:32:49.642" v="2964" actId="21"/>
          <ac:spMkLst>
            <pc:docMk/>
            <pc:sldMk cId="2638550086" sldId="2147472049"/>
            <ac:spMk id="29" creationId="{00F57078-AFB1-CD0D-C640-8B818C636B8B}"/>
          </ac:spMkLst>
        </pc:spChg>
        <pc:spChg chg="add mod">
          <ac:chgData name="Edgard Morato" userId="1da6dde4-7cd4-47d1-b037-d62d00b7d62c" providerId="ADAL" clId="{F1B29925-097B-4953-A318-AA965D5B4B60}" dt="2024-06-06T21:13:22.371" v="13685" actId="1036"/>
          <ac:spMkLst>
            <pc:docMk/>
            <pc:sldMk cId="2638550086" sldId="2147472049"/>
            <ac:spMk id="30" creationId="{36FAE7DF-AB47-E4FD-EDD3-C47918753B75}"/>
          </ac:spMkLst>
        </pc:spChg>
        <pc:spChg chg="add mod">
          <ac:chgData name="Edgard Morato" userId="1da6dde4-7cd4-47d1-b037-d62d00b7d62c" providerId="ADAL" clId="{F1B29925-097B-4953-A318-AA965D5B4B60}" dt="2024-06-06T21:13:22.371" v="13685" actId="1036"/>
          <ac:spMkLst>
            <pc:docMk/>
            <pc:sldMk cId="2638550086" sldId="2147472049"/>
            <ac:spMk id="31" creationId="{0672B6C2-2208-4293-271D-0A84993180D3}"/>
          </ac:spMkLst>
        </pc:spChg>
        <pc:spChg chg="add mod">
          <ac:chgData name="Edgard Morato" userId="1da6dde4-7cd4-47d1-b037-d62d00b7d62c" providerId="ADAL" clId="{F1B29925-097B-4953-A318-AA965D5B4B60}" dt="2024-06-07T14:45:40.563" v="15306" actId="207"/>
          <ac:spMkLst>
            <pc:docMk/>
            <pc:sldMk cId="2638550086" sldId="2147472049"/>
            <ac:spMk id="32" creationId="{5A6FC566-55C8-CA5D-1F5F-BDA97FE5667A}"/>
          </ac:spMkLst>
        </pc:spChg>
        <pc:spChg chg="add mod">
          <ac:chgData name="Edgard Morato" userId="1da6dde4-7cd4-47d1-b037-d62d00b7d62c" providerId="ADAL" clId="{F1B29925-097B-4953-A318-AA965D5B4B60}" dt="2024-06-07T14:45:40.563" v="15306" actId="207"/>
          <ac:spMkLst>
            <pc:docMk/>
            <pc:sldMk cId="2638550086" sldId="2147472049"/>
            <ac:spMk id="33" creationId="{22C4B4F0-0709-A341-5F52-E51134045D7E}"/>
          </ac:spMkLst>
        </pc:spChg>
        <pc:spChg chg="add del mod">
          <ac:chgData name="Edgard Morato" userId="1da6dde4-7cd4-47d1-b037-d62d00b7d62c" providerId="ADAL" clId="{F1B29925-097B-4953-A318-AA965D5B4B60}" dt="2024-06-06T21:02:23.958" v="13408" actId="478"/>
          <ac:spMkLst>
            <pc:docMk/>
            <pc:sldMk cId="2638550086" sldId="2147472049"/>
            <ac:spMk id="34" creationId="{266E4475-EB16-619C-B9B3-75A35F002DA7}"/>
          </ac:spMkLst>
        </pc:spChg>
        <pc:spChg chg="del">
          <ac:chgData name="Edgard Morato" userId="1da6dde4-7cd4-47d1-b037-d62d00b7d62c" providerId="ADAL" clId="{F1B29925-097B-4953-A318-AA965D5B4B60}" dt="2024-06-04T20:16:06.745" v="2771" actId="478"/>
          <ac:spMkLst>
            <pc:docMk/>
            <pc:sldMk cId="2638550086" sldId="2147472049"/>
            <ac:spMk id="42" creationId="{53C7677B-E3A5-B7D7-06CC-BDFD4CF4ECA9}"/>
          </ac:spMkLst>
        </pc:spChg>
        <pc:spChg chg="del">
          <ac:chgData name="Edgard Morato" userId="1da6dde4-7cd4-47d1-b037-d62d00b7d62c" providerId="ADAL" clId="{F1B29925-097B-4953-A318-AA965D5B4B60}" dt="2024-06-04T20:16:06.745" v="2771" actId="478"/>
          <ac:spMkLst>
            <pc:docMk/>
            <pc:sldMk cId="2638550086" sldId="2147472049"/>
            <ac:spMk id="43" creationId="{6E25AB59-9096-38CA-ABEA-A5F4CB0E2C65}"/>
          </ac:spMkLst>
        </pc:spChg>
        <pc:spChg chg="del">
          <ac:chgData name="Edgard Morato" userId="1da6dde4-7cd4-47d1-b037-d62d00b7d62c" providerId="ADAL" clId="{F1B29925-097B-4953-A318-AA965D5B4B60}" dt="2024-06-04T20:16:06.745" v="2771" actId="478"/>
          <ac:spMkLst>
            <pc:docMk/>
            <pc:sldMk cId="2638550086" sldId="2147472049"/>
            <ac:spMk id="44" creationId="{BD77EE31-864E-CC18-1132-7945E84EEFF7}"/>
          </ac:spMkLst>
        </pc:spChg>
        <pc:spChg chg="del">
          <ac:chgData name="Edgard Morato" userId="1da6dde4-7cd4-47d1-b037-d62d00b7d62c" providerId="ADAL" clId="{F1B29925-097B-4953-A318-AA965D5B4B60}" dt="2024-06-04T20:16:06.745" v="2771" actId="478"/>
          <ac:spMkLst>
            <pc:docMk/>
            <pc:sldMk cId="2638550086" sldId="2147472049"/>
            <ac:spMk id="45" creationId="{60E90C15-20BB-6092-880B-B3BF8DACFC3A}"/>
          </ac:spMkLst>
        </pc:spChg>
        <pc:spChg chg="del">
          <ac:chgData name="Edgard Morato" userId="1da6dde4-7cd4-47d1-b037-d62d00b7d62c" providerId="ADAL" clId="{F1B29925-097B-4953-A318-AA965D5B4B60}" dt="2024-06-04T20:16:06.745" v="2771" actId="478"/>
          <ac:spMkLst>
            <pc:docMk/>
            <pc:sldMk cId="2638550086" sldId="2147472049"/>
            <ac:spMk id="46" creationId="{DE1984E4-7466-ACF7-8B24-BF7BBA0A2264}"/>
          </ac:spMkLst>
        </pc:spChg>
        <pc:spChg chg="del">
          <ac:chgData name="Edgard Morato" userId="1da6dde4-7cd4-47d1-b037-d62d00b7d62c" providerId="ADAL" clId="{F1B29925-097B-4953-A318-AA965D5B4B60}" dt="2024-06-04T20:16:06.745" v="2771" actId="478"/>
          <ac:spMkLst>
            <pc:docMk/>
            <pc:sldMk cId="2638550086" sldId="2147472049"/>
            <ac:spMk id="47" creationId="{1D463F20-C313-CB6B-FC93-FB576C8BDCF4}"/>
          </ac:spMkLst>
        </pc:spChg>
        <pc:spChg chg="del">
          <ac:chgData name="Edgard Morato" userId="1da6dde4-7cd4-47d1-b037-d62d00b7d62c" providerId="ADAL" clId="{F1B29925-097B-4953-A318-AA965D5B4B60}" dt="2024-06-04T20:16:06.745" v="2771" actId="478"/>
          <ac:spMkLst>
            <pc:docMk/>
            <pc:sldMk cId="2638550086" sldId="2147472049"/>
            <ac:spMk id="49" creationId="{3E618B69-435A-16E8-85BC-BA013130470D}"/>
          </ac:spMkLst>
        </pc:spChg>
        <pc:spChg chg="del mod">
          <ac:chgData name="Edgard Morato" userId="1da6dde4-7cd4-47d1-b037-d62d00b7d62c" providerId="ADAL" clId="{F1B29925-097B-4953-A318-AA965D5B4B60}" dt="2024-06-04T20:16:06.745" v="2771" actId="478"/>
          <ac:spMkLst>
            <pc:docMk/>
            <pc:sldMk cId="2638550086" sldId="2147472049"/>
            <ac:spMk id="50" creationId="{677247DF-4CA9-699D-4A51-CD37CD5015CE}"/>
          </ac:spMkLst>
        </pc:spChg>
        <pc:spChg chg="add del mod">
          <ac:chgData name="Edgard Morato" userId="1da6dde4-7cd4-47d1-b037-d62d00b7d62c" providerId="ADAL" clId="{F1B29925-097B-4953-A318-AA965D5B4B60}" dt="2024-06-04T20:56:49.104" v="3659" actId="478"/>
          <ac:spMkLst>
            <pc:docMk/>
            <pc:sldMk cId="2638550086" sldId="2147472049"/>
            <ac:spMk id="54" creationId="{01C6570B-3E04-BB44-F9C8-CB8670D79625}"/>
          </ac:spMkLst>
        </pc:spChg>
        <pc:spChg chg="add mod">
          <ac:chgData name="Edgard Morato" userId="1da6dde4-7cd4-47d1-b037-d62d00b7d62c" providerId="ADAL" clId="{F1B29925-097B-4953-A318-AA965D5B4B60}" dt="2024-06-04T20:56:50.692" v="3660"/>
          <ac:spMkLst>
            <pc:docMk/>
            <pc:sldMk cId="2638550086" sldId="2147472049"/>
            <ac:spMk id="55" creationId="{8EE0D0E2-D01F-0378-E952-348E6946BAEC}"/>
          </ac:spMkLst>
        </pc:spChg>
        <pc:spChg chg="add del mod ord">
          <ac:chgData name="Edgard Morato" userId="1da6dde4-7cd4-47d1-b037-d62d00b7d62c" providerId="ADAL" clId="{F1B29925-097B-4953-A318-AA965D5B4B60}" dt="2024-06-04T20:58:27.624" v="3828" actId="700"/>
          <ac:spMkLst>
            <pc:docMk/>
            <pc:sldMk cId="2638550086" sldId="2147472049"/>
            <ac:spMk id="57" creationId="{60A2642F-F2CF-475A-E718-8B8EDE2E261F}"/>
          </ac:spMkLst>
        </pc:spChg>
        <pc:spChg chg="add mod ord">
          <ac:chgData name="Edgard Morato" userId="1da6dde4-7cd4-47d1-b037-d62d00b7d62c" providerId="ADAL" clId="{F1B29925-097B-4953-A318-AA965D5B4B60}" dt="2024-06-04T20:58:55.746" v="3832" actId="34135"/>
          <ac:spMkLst>
            <pc:docMk/>
            <pc:sldMk cId="2638550086" sldId="2147472049"/>
            <ac:spMk id="58" creationId="{57572BB8-70C8-BEF7-E4ED-1FCB1FA92F28}"/>
          </ac:spMkLst>
        </pc:spChg>
        <pc:spChg chg="add del">
          <ac:chgData name="Edgard Morato" userId="1da6dde4-7cd4-47d1-b037-d62d00b7d62c" providerId="ADAL" clId="{F1B29925-097B-4953-A318-AA965D5B4B60}" dt="2024-06-04T21:07:03.576" v="3844" actId="478"/>
          <ac:spMkLst>
            <pc:docMk/>
            <pc:sldMk cId="2638550086" sldId="2147472049"/>
            <ac:spMk id="59" creationId="{802B6334-C7A3-7B46-8C47-B7166B7A02F6}"/>
          </ac:spMkLst>
        </pc:spChg>
        <pc:grpChg chg="del">
          <ac:chgData name="Edgard Morato" userId="1da6dde4-7cd4-47d1-b037-d62d00b7d62c" providerId="ADAL" clId="{F1B29925-097B-4953-A318-AA965D5B4B60}" dt="2024-06-04T20:16:06.745" v="2771" actId="478"/>
          <ac:grpSpMkLst>
            <pc:docMk/>
            <pc:sldMk cId="2638550086" sldId="2147472049"/>
            <ac:grpSpMk id="6" creationId="{1E365C10-E749-5069-5D6D-CA006C777848}"/>
          </ac:grpSpMkLst>
        </pc:grpChg>
        <pc:grpChg chg="add del mod">
          <ac:chgData name="Edgard Morato" userId="1da6dde4-7cd4-47d1-b037-d62d00b7d62c" providerId="ADAL" clId="{F1B29925-097B-4953-A318-AA965D5B4B60}" dt="2024-06-04T20:21:13.567" v="2918" actId="165"/>
          <ac:grpSpMkLst>
            <pc:docMk/>
            <pc:sldMk cId="2638550086" sldId="2147472049"/>
            <ac:grpSpMk id="18" creationId="{8E192B8D-E92B-78E9-4408-755880AFA4D1}"/>
          </ac:grpSpMkLst>
        </pc:grpChg>
        <pc:grpChg chg="del">
          <ac:chgData name="Edgard Morato" userId="1da6dde4-7cd4-47d1-b037-d62d00b7d62c" providerId="ADAL" clId="{F1B29925-097B-4953-A318-AA965D5B4B60}" dt="2024-06-04T20:16:06.745" v="2771" actId="478"/>
          <ac:grpSpMkLst>
            <pc:docMk/>
            <pc:sldMk cId="2638550086" sldId="2147472049"/>
            <ac:grpSpMk id="20" creationId="{6EA549DE-FE36-270B-2543-2A16E0E0A609}"/>
          </ac:grpSpMkLst>
        </pc:grpChg>
        <pc:grpChg chg="add del mod">
          <ac:chgData name="Edgard Morato" userId="1da6dde4-7cd4-47d1-b037-d62d00b7d62c" providerId="ADAL" clId="{F1B29925-097B-4953-A318-AA965D5B4B60}" dt="2024-06-04T20:32:44.764" v="2963" actId="165"/>
          <ac:grpSpMkLst>
            <pc:docMk/>
            <pc:sldMk cId="2638550086" sldId="2147472049"/>
            <ac:grpSpMk id="25" creationId="{E5E1C3E0-1F87-B799-60B7-EEDF1D517BA2}"/>
          </ac:grpSpMkLst>
        </pc:grpChg>
        <pc:picChg chg="del">
          <ac:chgData name="Edgard Morato" userId="1da6dde4-7cd4-47d1-b037-d62d00b7d62c" providerId="ADAL" clId="{F1B29925-097B-4953-A318-AA965D5B4B60}" dt="2024-06-04T20:16:08.229" v="2772" actId="478"/>
          <ac:picMkLst>
            <pc:docMk/>
            <pc:sldMk cId="2638550086" sldId="2147472049"/>
            <ac:picMk id="3" creationId="{F732C622-B4EC-CB9A-404E-CD6B71348FD3}"/>
          </ac:picMkLst>
        </pc:picChg>
        <pc:picChg chg="add mod ord modCrop">
          <ac:chgData name="Edgard Morato" userId="1da6dde4-7cd4-47d1-b037-d62d00b7d62c" providerId="ADAL" clId="{F1B29925-097B-4953-A318-AA965D5B4B60}" dt="2024-06-07T18:20:58.623" v="16752" actId="1076"/>
          <ac:picMkLst>
            <pc:docMk/>
            <pc:sldMk cId="2638550086" sldId="2147472049"/>
            <ac:picMk id="6" creationId="{75B7992B-1CBA-175D-4CA3-759A73D2253A}"/>
          </ac:picMkLst>
        </pc:picChg>
        <pc:picChg chg="add del mod">
          <ac:chgData name="Edgard Morato" userId="1da6dde4-7cd4-47d1-b037-d62d00b7d62c" providerId="ADAL" clId="{F1B29925-097B-4953-A318-AA965D5B4B60}" dt="2024-06-04T20:39:50.622" v="3331" actId="478"/>
          <ac:picMkLst>
            <pc:docMk/>
            <pc:sldMk cId="2638550086" sldId="2147472049"/>
            <ac:picMk id="37" creationId="{493E3F9F-D49A-E86C-74AA-9E46847217EB}"/>
          </ac:picMkLst>
        </pc:picChg>
        <pc:picChg chg="add mod modCrop">
          <ac:chgData name="Edgard Morato" userId="1da6dde4-7cd4-47d1-b037-d62d00b7d62c" providerId="ADAL" clId="{F1B29925-097B-4953-A318-AA965D5B4B60}" dt="2024-06-07T18:20:22.390" v="16746" actId="1076"/>
          <ac:picMkLst>
            <pc:docMk/>
            <pc:sldMk cId="2638550086" sldId="2147472049"/>
            <ac:picMk id="39" creationId="{76B2A8F5-1A4B-9C5D-F742-2604D339C417}"/>
          </ac:picMkLst>
        </pc:picChg>
        <pc:picChg chg="add mod modCrop">
          <ac:chgData name="Edgard Morato" userId="1da6dde4-7cd4-47d1-b037-d62d00b7d62c" providerId="ADAL" clId="{F1B29925-097B-4953-A318-AA965D5B4B60}" dt="2024-06-06T21:16:39.694" v="13695" actId="2085"/>
          <ac:picMkLst>
            <pc:docMk/>
            <pc:sldMk cId="2638550086" sldId="2147472049"/>
            <ac:picMk id="41" creationId="{BB59EDAC-BA0B-7390-F822-36E081C678A9}"/>
          </ac:picMkLst>
        </pc:picChg>
        <pc:picChg chg="add mod modCrop">
          <ac:chgData name="Edgard Morato" userId="1da6dde4-7cd4-47d1-b037-d62d00b7d62c" providerId="ADAL" clId="{F1B29925-097B-4953-A318-AA965D5B4B60}" dt="2024-06-06T21:16:39.694" v="13695" actId="2085"/>
          <ac:picMkLst>
            <pc:docMk/>
            <pc:sldMk cId="2638550086" sldId="2147472049"/>
            <ac:picMk id="51" creationId="{BD2BF694-971E-6039-1DA5-42E1EBDCFF43}"/>
          </ac:picMkLst>
        </pc:picChg>
        <pc:picChg chg="add mod modCrop">
          <ac:chgData name="Edgard Morato" userId="1da6dde4-7cd4-47d1-b037-d62d00b7d62c" providerId="ADAL" clId="{F1B29925-097B-4953-A318-AA965D5B4B60}" dt="2024-06-06T21:16:39.694" v="13695" actId="2085"/>
          <ac:picMkLst>
            <pc:docMk/>
            <pc:sldMk cId="2638550086" sldId="2147472049"/>
            <ac:picMk id="53" creationId="{547B809A-8CD4-0CBC-7A0C-F11D872182C9}"/>
          </ac:picMkLst>
        </pc:picChg>
        <pc:picChg chg="add mod">
          <ac:chgData name="Edgard Morato" userId="1da6dde4-7cd4-47d1-b037-d62d00b7d62c" providerId="ADAL" clId="{F1B29925-097B-4953-A318-AA965D5B4B60}" dt="2024-06-06T21:06:25.378" v="13464" actId="1076"/>
          <ac:picMkLst>
            <pc:docMk/>
            <pc:sldMk cId="2638550086" sldId="2147472049"/>
            <ac:picMk id="56" creationId="{FF9C231E-A53A-7BBB-18F2-B07BF89CA42F}"/>
          </ac:picMkLst>
        </pc:picChg>
        <pc:cxnChg chg="add del mod">
          <ac:chgData name="Edgard Morato" userId="1da6dde4-7cd4-47d1-b037-d62d00b7d62c" providerId="ADAL" clId="{F1B29925-097B-4953-A318-AA965D5B4B60}" dt="2024-06-05T18:26:34.570" v="7917" actId="478"/>
          <ac:cxnSpMkLst>
            <pc:docMk/>
            <pc:sldMk cId="2638550086" sldId="2147472049"/>
            <ac:cxnSpMk id="4" creationId="{6940B8CA-A465-CD53-FF93-45CADD8787BD}"/>
          </ac:cxnSpMkLst>
        </pc:cxnChg>
      </pc:sldChg>
      <pc:sldChg chg="add del">
        <pc:chgData name="Edgard Morato" userId="1da6dde4-7cd4-47d1-b037-d62d00b7d62c" providerId="ADAL" clId="{F1B29925-097B-4953-A318-AA965D5B4B60}" dt="2024-06-04T19:11:26.660" v="1919"/>
        <pc:sldMkLst>
          <pc:docMk/>
          <pc:sldMk cId="3319303618" sldId="2147472049"/>
        </pc:sldMkLst>
      </pc:sldChg>
      <pc:sldChg chg="addSp delSp modSp add mod ord">
        <pc:chgData name="Edgard Morato" userId="1da6dde4-7cd4-47d1-b037-d62d00b7d62c" providerId="ADAL" clId="{F1B29925-097B-4953-A318-AA965D5B4B60}" dt="2024-06-07T18:21:28.933" v="16754" actId="207"/>
        <pc:sldMkLst>
          <pc:docMk/>
          <pc:sldMk cId="4226659557" sldId="2147472050"/>
        </pc:sldMkLst>
        <pc:spChg chg="add mod">
          <ac:chgData name="Edgard Morato" userId="1da6dde4-7cd4-47d1-b037-d62d00b7d62c" providerId="ADAL" clId="{F1B29925-097B-4953-A318-AA965D5B4B60}" dt="2024-06-06T14:50:11.785" v="12273" actId="1036"/>
          <ac:spMkLst>
            <pc:docMk/>
            <pc:sldMk cId="4226659557" sldId="2147472050"/>
            <ac:spMk id="4" creationId="{73CFCC85-1D53-9599-DF96-6E5AC42CA782}"/>
          </ac:spMkLst>
        </pc:spChg>
        <pc:spChg chg="add mod">
          <ac:chgData name="Edgard Morato" userId="1da6dde4-7cd4-47d1-b037-d62d00b7d62c" providerId="ADAL" clId="{F1B29925-097B-4953-A318-AA965D5B4B60}" dt="2024-06-06T14:55:53.507" v="12321" actId="207"/>
          <ac:spMkLst>
            <pc:docMk/>
            <pc:sldMk cId="4226659557" sldId="2147472050"/>
            <ac:spMk id="6" creationId="{236315D2-515F-7225-6F85-A18BDFFEDC61}"/>
          </ac:spMkLst>
        </pc:spChg>
        <pc:spChg chg="add del mod">
          <ac:chgData name="Edgard Morato" userId="1da6dde4-7cd4-47d1-b037-d62d00b7d62c" providerId="ADAL" clId="{F1B29925-097B-4953-A318-AA965D5B4B60}" dt="2024-06-06T17:48:26.248" v="12544"/>
          <ac:spMkLst>
            <pc:docMk/>
            <pc:sldMk cId="4226659557" sldId="2147472050"/>
            <ac:spMk id="7" creationId="{9D4B666C-2B7F-4E4A-B19B-0ABF44F112E1}"/>
          </ac:spMkLst>
        </pc:spChg>
        <pc:spChg chg="mod">
          <ac:chgData name="Edgard Morato" userId="1da6dde4-7cd4-47d1-b037-d62d00b7d62c" providerId="ADAL" clId="{F1B29925-097B-4953-A318-AA965D5B4B60}" dt="2024-06-05T16:50:09.864" v="6753" actId="207"/>
          <ac:spMkLst>
            <pc:docMk/>
            <pc:sldMk cId="4226659557" sldId="2147472050"/>
            <ac:spMk id="23" creationId="{B39854DB-8E9D-D66F-A27A-466050FE2280}"/>
          </ac:spMkLst>
        </pc:spChg>
        <pc:spChg chg="mod">
          <ac:chgData name="Edgard Morato" userId="1da6dde4-7cd4-47d1-b037-d62d00b7d62c" providerId="ADAL" clId="{F1B29925-097B-4953-A318-AA965D5B4B60}" dt="2024-06-05T16:50:14.937" v="6754" actId="207"/>
          <ac:spMkLst>
            <pc:docMk/>
            <pc:sldMk cId="4226659557" sldId="2147472050"/>
            <ac:spMk id="24" creationId="{92201FBE-A6AD-6F2E-5B92-E144BF5B866D}"/>
          </ac:spMkLst>
        </pc:spChg>
        <pc:spChg chg="mod">
          <ac:chgData name="Edgard Morato" userId="1da6dde4-7cd4-47d1-b037-d62d00b7d62c" providerId="ADAL" clId="{F1B29925-097B-4953-A318-AA965D5B4B60}" dt="2024-06-06T14:49:49.237" v="12226" actId="1036"/>
          <ac:spMkLst>
            <pc:docMk/>
            <pc:sldMk cId="4226659557" sldId="2147472050"/>
            <ac:spMk id="27" creationId="{F7F46CF6-07BF-8D15-EFB0-1FAA3E48BCEA}"/>
          </ac:spMkLst>
        </pc:spChg>
        <pc:spChg chg="mod">
          <ac:chgData name="Edgard Morato" userId="1da6dde4-7cd4-47d1-b037-d62d00b7d62c" providerId="ADAL" clId="{F1B29925-097B-4953-A318-AA965D5B4B60}" dt="2024-06-07T18:21:28.933" v="16754" actId="207"/>
          <ac:spMkLst>
            <pc:docMk/>
            <pc:sldMk cId="4226659557" sldId="2147472050"/>
            <ac:spMk id="28" creationId="{0BC60D85-6A81-3EE8-8A55-CC7092CBBD43}"/>
          </ac:spMkLst>
        </pc:spChg>
        <pc:spChg chg="mod">
          <ac:chgData name="Edgard Morato" userId="1da6dde4-7cd4-47d1-b037-d62d00b7d62c" providerId="ADAL" clId="{F1B29925-097B-4953-A318-AA965D5B4B60}" dt="2024-06-06T14:50:11.785" v="12273" actId="1036"/>
          <ac:spMkLst>
            <pc:docMk/>
            <pc:sldMk cId="4226659557" sldId="2147472050"/>
            <ac:spMk id="45" creationId="{596A33DE-3609-B3A1-75B8-D4673064CB15}"/>
          </ac:spMkLst>
        </pc:spChg>
        <pc:spChg chg="mod">
          <ac:chgData name="Edgard Morato" userId="1da6dde4-7cd4-47d1-b037-d62d00b7d62c" providerId="ADAL" clId="{F1B29925-097B-4953-A318-AA965D5B4B60}" dt="2024-06-06T15:03:18.820" v="12350" actId="20577"/>
          <ac:spMkLst>
            <pc:docMk/>
            <pc:sldMk cId="4226659557" sldId="2147472050"/>
            <ac:spMk id="50" creationId="{9C81FFBE-D387-2986-2482-EBF64F4DF52D}"/>
          </ac:spMkLst>
        </pc:spChg>
        <pc:spChg chg="mod">
          <ac:chgData name="Edgard Morato" userId="1da6dde4-7cd4-47d1-b037-d62d00b7d62c" providerId="ADAL" clId="{F1B29925-097B-4953-A318-AA965D5B4B60}" dt="2024-06-06T14:50:29.610" v="12299" actId="1037"/>
          <ac:spMkLst>
            <pc:docMk/>
            <pc:sldMk cId="4226659557" sldId="2147472050"/>
            <ac:spMk id="51" creationId="{F6267EAC-13D0-5CF2-44FD-4BA18BF61D4F}"/>
          </ac:spMkLst>
        </pc:spChg>
        <pc:spChg chg="mod">
          <ac:chgData name="Edgard Morato" userId="1da6dde4-7cd4-47d1-b037-d62d00b7d62c" providerId="ADAL" clId="{F1B29925-097B-4953-A318-AA965D5B4B60}" dt="2024-06-06T14:50:29.610" v="12299" actId="1037"/>
          <ac:spMkLst>
            <pc:docMk/>
            <pc:sldMk cId="4226659557" sldId="2147472050"/>
            <ac:spMk id="52" creationId="{F5A93EB0-B002-56B1-7F92-5A84C5022888}"/>
          </ac:spMkLst>
        </pc:spChg>
        <pc:spChg chg="mod">
          <ac:chgData name="Edgard Morato" userId="1da6dde4-7cd4-47d1-b037-d62d00b7d62c" providerId="ADAL" clId="{F1B29925-097B-4953-A318-AA965D5B4B60}" dt="2024-06-06T14:50:11.785" v="12273" actId="1036"/>
          <ac:spMkLst>
            <pc:docMk/>
            <pc:sldMk cId="4226659557" sldId="2147472050"/>
            <ac:spMk id="53" creationId="{E67BC965-1F2F-02FB-C2B0-FAA62128D107}"/>
          </ac:spMkLst>
        </pc:spChg>
        <pc:spChg chg="mod">
          <ac:chgData name="Edgard Morato" userId="1da6dde4-7cd4-47d1-b037-d62d00b7d62c" providerId="ADAL" clId="{F1B29925-097B-4953-A318-AA965D5B4B60}" dt="2024-06-06T14:50:17.463" v="12275" actId="14100"/>
          <ac:spMkLst>
            <pc:docMk/>
            <pc:sldMk cId="4226659557" sldId="2147472050"/>
            <ac:spMk id="54" creationId="{8B30DFFF-E559-F841-9B3B-BDB58764A166}"/>
          </ac:spMkLst>
        </pc:spChg>
        <pc:grpChg chg="del mod">
          <ac:chgData name="Edgard Morato" userId="1da6dde4-7cd4-47d1-b037-d62d00b7d62c" providerId="ADAL" clId="{F1B29925-097B-4953-A318-AA965D5B4B60}" dt="2024-06-05T19:54:02.294" v="8701" actId="478"/>
          <ac:grpSpMkLst>
            <pc:docMk/>
            <pc:sldMk cId="4226659557" sldId="2147472050"/>
            <ac:grpSpMk id="6" creationId="{C614B9DC-D8E4-47DE-881E-385DEEC8FA89}"/>
          </ac:grpSpMkLst>
        </pc:grpChg>
        <pc:grpChg chg="add mod">
          <ac:chgData name="Edgard Morato" userId="1da6dde4-7cd4-47d1-b037-d62d00b7d62c" providerId="ADAL" clId="{F1B29925-097B-4953-A318-AA965D5B4B60}" dt="2024-06-06T14:49:49.237" v="12226" actId="1036"/>
          <ac:grpSpMkLst>
            <pc:docMk/>
            <pc:sldMk cId="4226659557" sldId="2147472050"/>
            <ac:grpSpMk id="25" creationId="{08FC185C-E2D0-01A2-A054-10B4912387AD}"/>
          </ac:grpSpMkLst>
        </pc:grpChg>
        <pc:picChg chg="mod topLvl">
          <ac:chgData name="Edgard Morato" userId="1da6dde4-7cd4-47d1-b037-d62d00b7d62c" providerId="ADAL" clId="{F1B29925-097B-4953-A318-AA965D5B4B60}" dt="2024-06-05T19:54:27.448" v="8718" actId="164"/>
          <ac:picMkLst>
            <pc:docMk/>
            <pc:sldMk cId="4226659557" sldId="2147472050"/>
            <ac:picMk id="18" creationId="{7AD685AE-E4FD-42B1-24A7-6F1593D4B589}"/>
          </ac:picMkLst>
        </pc:picChg>
        <pc:picChg chg="del topLvl">
          <ac:chgData name="Edgard Morato" userId="1da6dde4-7cd4-47d1-b037-d62d00b7d62c" providerId="ADAL" clId="{F1B29925-097B-4953-A318-AA965D5B4B60}" dt="2024-06-05T19:54:02.294" v="8701" actId="478"/>
          <ac:picMkLst>
            <pc:docMk/>
            <pc:sldMk cId="4226659557" sldId="2147472050"/>
            <ac:picMk id="19" creationId="{7930A54C-EFB6-9C0C-EEB6-B520509DE6AD}"/>
          </ac:picMkLst>
        </pc:picChg>
        <pc:picChg chg="add mod">
          <ac:chgData name="Edgard Morato" userId="1da6dde4-7cd4-47d1-b037-d62d00b7d62c" providerId="ADAL" clId="{F1B29925-097B-4953-A318-AA965D5B4B60}" dt="2024-06-05T19:54:27.448" v="8718" actId="164"/>
          <ac:picMkLst>
            <pc:docMk/>
            <pc:sldMk cId="4226659557" sldId="2147472050"/>
            <ac:picMk id="22" creationId="{5E9E590D-AEFD-B174-47AA-F5E80B6D6405}"/>
          </ac:picMkLst>
        </pc:picChg>
        <pc:picChg chg="mod">
          <ac:chgData name="Edgard Morato" userId="1da6dde4-7cd4-47d1-b037-d62d00b7d62c" providerId="ADAL" clId="{F1B29925-097B-4953-A318-AA965D5B4B60}" dt="2024-06-06T14:49:49.237" v="12226" actId="1036"/>
          <ac:picMkLst>
            <pc:docMk/>
            <pc:sldMk cId="4226659557" sldId="2147472050"/>
            <ac:picMk id="26" creationId="{0DB1B562-CAC0-D73B-4BA8-E812CBBE0A22}"/>
          </ac:picMkLst>
        </pc:picChg>
        <pc:cxnChg chg="add del mod">
          <ac:chgData name="Edgard Morato" userId="1da6dde4-7cd4-47d1-b037-d62d00b7d62c" providerId="ADAL" clId="{F1B29925-097B-4953-A318-AA965D5B4B60}" dt="2024-06-05T19:53:59.680" v="8700" actId="478"/>
          <ac:cxnSpMkLst>
            <pc:docMk/>
            <pc:sldMk cId="4226659557" sldId="2147472050"/>
            <ac:cxnSpMk id="21" creationId="{2A8255EA-6248-4CF4-C40B-1CDCEA6DBCBB}"/>
          </ac:cxnSpMkLst>
        </pc:cxnChg>
        <pc:cxnChg chg="mod">
          <ac:chgData name="Edgard Morato" userId="1da6dde4-7cd4-47d1-b037-d62d00b7d62c" providerId="ADAL" clId="{F1B29925-097B-4953-A318-AA965D5B4B60}" dt="2024-06-06T14:50:39.293" v="12300" actId="208"/>
          <ac:cxnSpMkLst>
            <pc:docMk/>
            <pc:sldMk cId="4226659557" sldId="2147472050"/>
            <ac:cxnSpMk id="65" creationId="{4C26F9F3-031F-1AD2-3522-51A30CB85729}"/>
          </ac:cxnSpMkLst>
        </pc:cxnChg>
        <pc:cxnChg chg="mod">
          <ac:chgData name="Edgard Morato" userId="1da6dde4-7cd4-47d1-b037-d62d00b7d62c" providerId="ADAL" clId="{F1B29925-097B-4953-A318-AA965D5B4B60}" dt="2024-06-06T14:50:39.293" v="12300" actId="208"/>
          <ac:cxnSpMkLst>
            <pc:docMk/>
            <pc:sldMk cId="4226659557" sldId="2147472050"/>
            <ac:cxnSpMk id="72" creationId="{0437CCEF-F5DF-3F11-63D5-D872BD37CE34}"/>
          </ac:cxnSpMkLst>
        </pc:cxnChg>
      </pc:sldChg>
      <pc:sldChg chg="addSp modSp add del mod modClrScheme chgLayout">
        <pc:chgData name="Edgard Morato" userId="1da6dde4-7cd4-47d1-b037-d62d00b7d62c" providerId="ADAL" clId="{F1B29925-097B-4953-A318-AA965D5B4B60}" dt="2024-06-05T14:49:56.208" v="6487" actId="47"/>
        <pc:sldMkLst>
          <pc:docMk/>
          <pc:sldMk cId="4279759183" sldId="2147472050"/>
        </pc:sldMkLst>
        <pc:spChg chg="add mod ord">
          <ac:chgData name="Edgard Morato" userId="1da6dde4-7cd4-47d1-b037-d62d00b7d62c" providerId="ADAL" clId="{F1B29925-097B-4953-A318-AA965D5B4B60}" dt="2024-06-05T14:49:47.693" v="6486" actId="700"/>
          <ac:spMkLst>
            <pc:docMk/>
            <pc:sldMk cId="4279759183" sldId="2147472050"/>
            <ac:spMk id="3" creationId="{8113FCBB-C4BD-715B-706C-79265C410E93}"/>
          </ac:spMkLst>
        </pc:spChg>
        <pc:spChg chg="mod ord">
          <ac:chgData name="Edgard Morato" userId="1da6dde4-7cd4-47d1-b037-d62d00b7d62c" providerId="ADAL" clId="{F1B29925-097B-4953-A318-AA965D5B4B60}" dt="2024-06-05T14:49:47.693" v="6486" actId="700"/>
          <ac:spMkLst>
            <pc:docMk/>
            <pc:sldMk cId="4279759183" sldId="2147472050"/>
            <ac:spMk id="9" creationId="{D215BD8E-7547-E1C6-D6CF-2393DA7DA7F6}"/>
          </ac:spMkLst>
        </pc:spChg>
      </pc:sldChg>
      <pc:sldChg chg="addSp delSp modSp add del mod">
        <pc:chgData name="Edgard Morato" userId="1da6dde4-7cd4-47d1-b037-d62d00b7d62c" providerId="ADAL" clId="{F1B29925-097B-4953-A318-AA965D5B4B60}" dt="2024-06-06T20:20:15.732" v="13244" actId="47"/>
        <pc:sldMkLst>
          <pc:docMk/>
          <pc:sldMk cId="2710553331" sldId="2147472051"/>
        </pc:sldMkLst>
        <pc:spChg chg="add del mod">
          <ac:chgData name="Edgard Morato" userId="1da6dde4-7cd4-47d1-b037-d62d00b7d62c" providerId="ADAL" clId="{F1B29925-097B-4953-A318-AA965D5B4B60}" dt="2024-06-06T20:17:11.631" v="13095" actId="21"/>
          <ac:spMkLst>
            <pc:docMk/>
            <pc:sldMk cId="2710553331" sldId="2147472051"/>
            <ac:spMk id="4" creationId="{7CD43722-F03F-77E0-EE93-E7034BCEC8FE}"/>
          </ac:spMkLst>
        </pc:spChg>
        <pc:spChg chg="add del mod">
          <ac:chgData name="Edgard Morato" userId="1da6dde4-7cd4-47d1-b037-d62d00b7d62c" providerId="ADAL" clId="{F1B29925-097B-4953-A318-AA965D5B4B60}" dt="2024-06-06T20:17:11.631" v="13095" actId="21"/>
          <ac:spMkLst>
            <pc:docMk/>
            <pc:sldMk cId="2710553331" sldId="2147472051"/>
            <ac:spMk id="5" creationId="{13678F9D-EC2E-2CDD-8B63-161595B387BC}"/>
          </ac:spMkLst>
        </pc:spChg>
        <pc:spChg chg="del">
          <ac:chgData name="Edgard Morato" userId="1da6dde4-7cd4-47d1-b037-d62d00b7d62c" providerId="ADAL" clId="{F1B29925-097B-4953-A318-AA965D5B4B60}" dt="2024-06-06T19:41:19.264" v="12901" actId="478"/>
          <ac:spMkLst>
            <pc:docMk/>
            <pc:sldMk cId="2710553331" sldId="2147472051"/>
            <ac:spMk id="8" creationId="{7D1168C7-4889-2F06-6198-196FDE2B793C}"/>
          </ac:spMkLst>
        </pc:spChg>
        <pc:spChg chg="add del mod">
          <ac:chgData name="Edgard Morato" userId="1da6dde4-7cd4-47d1-b037-d62d00b7d62c" providerId="ADAL" clId="{F1B29925-097B-4953-A318-AA965D5B4B60}" dt="2024-06-06T20:17:11.631" v="13095" actId="21"/>
          <ac:spMkLst>
            <pc:docMk/>
            <pc:sldMk cId="2710553331" sldId="2147472051"/>
            <ac:spMk id="11" creationId="{5FBB3984-060B-919B-458B-D93905627D58}"/>
          </ac:spMkLst>
        </pc:spChg>
        <pc:spChg chg="add del mod">
          <ac:chgData name="Edgard Morato" userId="1da6dde4-7cd4-47d1-b037-d62d00b7d62c" providerId="ADAL" clId="{F1B29925-097B-4953-A318-AA965D5B4B60}" dt="2024-06-06T20:17:11.631" v="13095" actId="21"/>
          <ac:spMkLst>
            <pc:docMk/>
            <pc:sldMk cId="2710553331" sldId="2147472051"/>
            <ac:spMk id="12" creationId="{A5B94B4D-8621-8689-4182-D4E743FDE7CA}"/>
          </ac:spMkLst>
        </pc:spChg>
        <pc:spChg chg="add del mod">
          <ac:chgData name="Edgard Morato" userId="1da6dde4-7cd4-47d1-b037-d62d00b7d62c" providerId="ADAL" clId="{F1B29925-097B-4953-A318-AA965D5B4B60}" dt="2024-06-06T20:17:11.631" v="13095" actId="21"/>
          <ac:spMkLst>
            <pc:docMk/>
            <pc:sldMk cId="2710553331" sldId="2147472051"/>
            <ac:spMk id="13" creationId="{BE1850C5-3E19-5400-8991-813376A141F0}"/>
          </ac:spMkLst>
        </pc:spChg>
        <pc:spChg chg="add del mod">
          <ac:chgData name="Edgard Morato" userId="1da6dde4-7cd4-47d1-b037-d62d00b7d62c" providerId="ADAL" clId="{F1B29925-097B-4953-A318-AA965D5B4B60}" dt="2024-06-06T20:17:11.631" v="13095" actId="21"/>
          <ac:spMkLst>
            <pc:docMk/>
            <pc:sldMk cId="2710553331" sldId="2147472051"/>
            <ac:spMk id="14" creationId="{A95942ED-EA56-5190-5C3A-200323AAE2CF}"/>
          </ac:spMkLst>
        </pc:spChg>
        <pc:spChg chg="add del mod">
          <ac:chgData name="Edgard Morato" userId="1da6dde4-7cd4-47d1-b037-d62d00b7d62c" providerId="ADAL" clId="{F1B29925-097B-4953-A318-AA965D5B4B60}" dt="2024-06-06T20:17:11.631" v="13095" actId="21"/>
          <ac:spMkLst>
            <pc:docMk/>
            <pc:sldMk cId="2710553331" sldId="2147472051"/>
            <ac:spMk id="15" creationId="{B29A747A-A4EB-EEFC-8880-F9AB5DC06A65}"/>
          </ac:spMkLst>
        </pc:spChg>
        <pc:spChg chg="add del mod">
          <ac:chgData name="Edgard Morato" userId="1da6dde4-7cd4-47d1-b037-d62d00b7d62c" providerId="ADAL" clId="{F1B29925-097B-4953-A318-AA965D5B4B60}" dt="2024-06-06T20:17:11.631" v="13095" actId="21"/>
          <ac:spMkLst>
            <pc:docMk/>
            <pc:sldMk cId="2710553331" sldId="2147472051"/>
            <ac:spMk id="16" creationId="{C6DE16DE-8575-609D-F32A-2D01141FFACF}"/>
          </ac:spMkLst>
        </pc:spChg>
        <pc:spChg chg="add del mod">
          <ac:chgData name="Edgard Morato" userId="1da6dde4-7cd4-47d1-b037-d62d00b7d62c" providerId="ADAL" clId="{F1B29925-097B-4953-A318-AA965D5B4B60}" dt="2024-06-06T20:17:11.631" v="13095" actId="21"/>
          <ac:spMkLst>
            <pc:docMk/>
            <pc:sldMk cId="2710553331" sldId="2147472051"/>
            <ac:spMk id="17" creationId="{31584368-EECA-1A59-2769-021BE05AF89B}"/>
          </ac:spMkLst>
        </pc:spChg>
        <pc:spChg chg="add del mod">
          <ac:chgData name="Edgard Morato" userId="1da6dde4-7cd4-47d1-b037-d62d00b7d62c" providerId="ADAL" clId="{F1B29925-097B-4953-A318-AA965D5B4B60}" dt="2024-06-06T20:17:11.631" v="13095" actId="21"/>
          <ac:spMkLst>
            <pc:docMk/>
            <pc:sldMk cId="2710553331" sldId="2147472051"/>
            <ac:spMk id="18" creationId="{3DD401FB-EEE0-60B1-CFE0-6189935FF0FA}"/>
          </ac:spMkLst>
        </pc:spChg>
        <pc:spChg chg="add del mod">
          <ac:chgData name="Edgard Morato" userId="1da6dde4-7cd4-47d1-b037-d62d00b7d62c" providerId="ADAL" clId="{F1B29925-097B-4953-A318-AA965D5B4B60}" dt="2024-06-06T20:17:11.631" v="13095" actId="21"/>
          <ac:spMkLst>
            <pc:docMk/>
            <pc:sldMk cId="2710553331" sldId="2147472051"/>
            <ac:spMk id="19" creationId="{A92D4DE8-BC8B-7009-737E-B3FFD6587DE2}"/>
          </ac:spMkLst>
        </pc:spChg>
        <pc:spChg chg="add del mod">
          <ac:chgData name="Edgard Morato" userId="1da6dde4-7cd4-47d1-b037-d62d00b7d62c" providerId="ADAL" clId="{F1B29925-097B-4953-A318-AA965D5B4B60}" dt="2024-06-06T20:17:11.631" v="13095" actId="21"/>
          <ac:spMkLst>
            <pc:docMk/>
            <pc:sldMk cId="2710553331" sldId="2147472051"/>
            <ac:spMk id="20" creationId="{2E5F94D7-E90C-B13D-4119-8A9663D093BC}"/>
          </ac:spMkLst>
        </pc:spChg>
        <pc:spChg chg="add del mod">
          <ac:chgData name="Edgard Morato" userId="1da6dde4-7cd4-47d1-b037-d62d00b7d62c" providerId="ADAL" clId="{F1B29925-097B-4953-A318-AA965D5B4B60}" dt="2024-06-06T20:17:11.631" v="13095" actId="21"/>
          <ac:spMkLst>
            <pc:docMk/>
            <pc:sldMk cId="2710553331" sldId="2147472051"/>
            <ac:spMk id="21" creationId="{0CFA1AE3-64D5-9148-1F10-8F241B15A65C}"/>
          </ac:spMkLst>
        </pc:spChg>
        <pc:spChg chg="add del mod">
          <ac:chgData name="Edgard Morato" userId="1da6dde4-7cd4-47d1-b037-d62d00b7d62c" providerId="ADAL" clId="{F1B29925-097B-4953-A318-AA965D5B4B60}" dt="2024-06-06T20:17:11.631" v="13095" actId="21"/>
          <ac:spMkLst>
            <pc:docMk/>
            <pc:sldMk cId="2710553331" sldId="2147472051"/>
            <ac:spMk id="22" creationId="{85382607-8491-1D97-0229-3317390B4391}"/>
          </ac:spMkLst>
        </pc:spChg>
        <pc:spChg chg="add del mod">
          <ac:chgData name="Edgard Morato" userId="1da6dde4-7cd4-47d1-b037-d62d00b7d62c" providerId="ADAL" clId="{F1B29925-097B-4953-A318-AA965D5B4B60}" dt="2024-06-06T20:17:11.631" v="13095" actId="21"/>
          <ac:spMkLst>
            <pc:docMk/>
            <pc:sldMk cId="2710553331" sldId="2147472051"/>
            <ac:spMk id="23" creationId="{53C6D478-AFF8-0567-E941-80D514CAD7A1}"/>
          </ac:spMkLst>
        </pc:spChg>
        <pc:spChg chg="add del mod">
          <ac:chgData name="Edgard Morato" userId="1da6dde4-7cd4-47d1-b037-d62d00b7d62c" providerId="ADAL" clId="{F1B29925-097B-4953-A318-AA965D5B4B60}" dt="2024-06-06T20:17:11.631" v="13095" actId="21"/>
          <ac:spMkLst>
            <pc:docMk/>
            <pc:sldMk cId="2710553331" sldId="2147472051"/>
            <ac:spMk id="24" creationId="{D2CB7BA1-28FE-585E-E6D2-F9C0E99DED6C}"/>
          </ac:spMkLst>
        </pc:spChg>
        <pc:spChg chg="add del mod">
          <ac:chgData name="Edgard Morato" userId="1da6dde4-7cd4-47d1-b037-d62d00b7d62c" providerId="ADAL" clId="{F1B29925-097B-4953-A318-AA965D5B4B60}" dt="2024-06-06T20:17:11.631" v="13095" actId="21"/>
          <ac:spMkLst>
            <pc:docMk/>
            <pc:sldMk cId="2710553331" sldId="2147472051"/>
            <ac:spMk id="25" creationId="{59FF188A-3F11-BA16-88CF-5420EEE12F67}"/>
          </ac:spMkLst>
        </pc:spChg>
        <pc:spChg chg="add del mod">
          <ac:chgData name="Edgard Morato" userId="1da6dde4-7cd4-47d1-b037-d62d00b7d62c" providerId="ADAL" clId="{F1B29925-097B-4953-A318-AA965D5B4B60}" dt="2024-06-06T20:17:11.631" v="13095" actId="21"/>
          <ac:spMkLst>
            <pc:docMk/>
            <pc:sldMk cId="2710553331" sldId="2147472051"/>
            <ac:spMk id="26" creationId="{6BF2594C-6214-F20A-AE5D-AF5F402F4332}"/>
          </ac:spMkLst>
        </pc:spChg>
        <pc:spChg chg="add del mod">
          <ac:chgData name="Edgard Morato" userId="1da6dde4-7cd4-47d1-b037-d62d00b7d62c" providerId="ADAL" clId="{F1B29925-097B-4953-A318-AA965D5B4B60}" dt="2024-06-06T20:17:11.631" v="13095" actId="21"/>
          <ac:spMkLst>
            <pc:docMk/>
            <pc:sldMk cId="2710553331" sldId="2147472051"/>
            <ac:spMk id="27" creationId="{D91A0F5D-E4E6-C0E7-CB93-E2142640CF06}"/>
          </ac:spMkLst>
        </pc:spChg>
        <pc:spChg chg="add del mod">
          <ac:chgData name="Edgard Morato" userId="1da6dde4-7cd4-47d1-b037-d62d00b7d62c" providerId="ADAL" clId="{F1B29925-097B-4953-A318-AA965D5B4B60}" dt="2024-06-06T20:17:11.631" v="13095" actId="21"/>
          <ac:spMkLst>
            <pc:docMk/>
            <pc:sldMk cId="2710553331" sldId="2147472051"/>
            <ac:spMk id="28" creationId="{851D7968-4861-6893-6EC9-32614DB26B56}"/>
          </ac:spMkLst>
        </pc:spChg>
        <pc:spChg chg="add del mod">
          <ac:chgData name="Edgard Morato" userId="1da6dde4-7cd4-47d1-b037-d62d00b7d62c" providerId="ADAL" clId="{F1B29925-097B-4953-A318-AA965D5B4B60}" dt="2024-06-06T20:17:11.631" v="13095" actId="21"/>
          <ac:spMkLst>
            <pc:docMk/>
            <pc:sldMk cId="2710553331" sldId="2147472051"/>
            <ac:spMk id="29" creationId="{A6C5A3DD-D117-DD89-B815-7641D3764E19}"/>
          </ac:spMkLst>
        </pc:spChg>
        <pc:spChg chg="add del mod">
          <ac:chgData name="Edgard Morato" userId="1da6dde4-7cd4-47d1-b037-d62d00b7d62c" providerId="ADAL" clId="{F1B29925-097B-4953-A318-AA965D5B4B60}" dt="2024-06-06T20:17:11.631" v="13095" actId="21"/>
          <ac:spMkLst>
            <pc:docMk/>
            <pc:sldMk cId="2710553331" sldId="2147472051"/>
            <ac:spMk id="30" creationId="{CADDBE05-4925-8BA0-9DAF-6332CFB23866}"/>
          </ac:spMkLst>
        </pc:spChg>
        <pc:spChg chg="add del mod">
          <ac:chgData name="Edgard Morato" userId="1da6dde4-7cd4-47d1-b037-d62d00b7d62c" providerId="ADAL" clId="{F1B29925-097B-4953-A318-AA965D5B4B60}" dt="2024-06-06T20:17:11.631" v="13095" actId="21"/>
          <ac:spMkLst>
            <pc:docMk/>
            <pc:sldMk cId="2710553331" sldId="2147472051"/>
            <ac:spMk id="31" creationId="{280D5DA5-6D1B-DD22-E41F-44DA6116BBE8}"/>
          </ac:spMkLst>
        </pc:spChg>
        <pc:spChg chg="add del mod">
          <ac:chgData name="Edgard Morato" userId="1da6dde4-7cd4-47d1-b037-d62d00b7d62c" providerId="ADAL" clId="{F1B29925-097B-4953-A318-AA965D5B4B60}" dt="2024-06-06T20:17:11.631" v="13095" actId="21"/>
          <ac:spMkLst>
            <pc:docMk/>
            <pc:sldMk cId="2710553331" sldId="2147472051"/>
            <ac:spMk id="32" creationId="{1C58E873-C0E6-C8B6-3C27-9F7CACCA88E1}"/>
          </ac:spMkLst>
        </pc:spChg>
        <pc:spChg chg="add del mod">
          <ac:chgData name="Edgard Morato" userId="1da6dde4-7cd4-47d1-b037-d62d00b7d62c" providerId="ADAL" clId="{F1B29925-097B-4953-A318-AA965D5B4B60}" dt="2024-06-06T20:17:11.631" v="13095" actId="21"/>
          <ac:spMkLst>
            <pc:docMk/>
            <pc:sldMk cId="2710553331" sldId="2147472051"/>
            <ac:spMk id="33" creationId="{D04D7FAF-72FD-CE98-B186-7D76B8977F23}"/>
          </ac:spMkLst>
        </pc:spChg>
        <pc:spChg chg="add del mod">
          <ac:chgData name="Edgard Morato" userId="1da6dde4-7cd4-47d1-b037-d62d00b7d62c" providerId="ADAL" clId="{F1B29925-097B-4953-A318-AA965D5B4B60}" dt="2024-06-06T20:17:11.631" v="13095" actId="21"/>
          <ac:spMkLst>
            <pc:docMk/>
            <pc:sldMk cId="2710553331" sldId="2147472051"/>
            <ac:spMk id="34" creationId="{FBA6B483-5AE2-1E62-F7C7-E67D8D1DAE5D}"/>
          </ac:spMkLst>
        </pc:spChg>
        <pc:spChg chg="add del mod">
          <ac:chgData name="Edgard Morato" userId="1da6dde4-7cd4-47d1-b037-d62d00b7d62c" providerId="ADAL" clId="{F1B29925-097B-4953-A318-AA965D5B4B60}" dt="2024-06-06T20:17:11.631" v="13095" actId="21"/>
          <ac:spMkLst>
            <pc:docMk/>
            <pc:sldMk cId="2710553331" sldId="2147472051"/>
            <ac:spMk id="35" creationId="{79CF8BB0-E4CC-D8A3-3D0D-F08FB1C68E32}"/>
          </ac:spMkLst>
        </pc:spChg>
        <pc:spChg chg="add del mod">
          <ac:chgData name="Edgard Morato" userId="1da6dde4-7cd4-47d1-b037-d62d00b7d62c" providerId="ADAL" clId="{F1B29925-097B-4953-A318-AA965D5B4B60}" dt="2024-06-06T20:17:11.631" v="13095" actId="21"/>
          <ac:spMkLst>
            <pc:docMk/>
            <pc:sldMk cId="2710553331" sldId="2147472051"/>
            <ac:spMk id="36" creationId="{F9569671-E492-914A-CE4D-A05C0E230837}"/>
          </ac:spMkLst>
        </pc:spChg>
        <pc:spChg chg="add del mod">
          <ac:chgData name="Edgard Morato" userId="1da6dde4-7cd4-47d1-b037-d62d00b7d62c" providerId="ADAL" clId="{F1B29925-097B-4953-A318-AA965D5B4B60}" dt="2024-06-06T20:17:11.631" v="13095" actId="21"/>
          <ac:spMkLst>
            <pc:docMk/>
            <pc:sldMk cId="2710553331" sldId="2147472051"/>
            <ac:spMk id="37" creationId="{BD5F93C8-5D30-DF97-7025-892489ABE883}"/>
          </ac:spMkLst>
        </pc:spChg>
        <pc:spChg chg="add del mod">
          <ac:chgData name="Edgard Morato" userId="1da6dde4-7cd4-47d1-b037-d62d00b7d62c" providerId="ADAL" clId="{F1B29925-097B-4953-A318-AA965D5B4B60}" dt="2024-06-06T20:17:11.631" v="13095" actId="21"/>
          <ac:spMkLst>
            <pc:docMk/>
            <pc:sldMk cId="2710553331" sldId="2147472051"/>
            <ac:spMk id="38" creationId="{2B336703-C230-52F4-26A2-29FA8F1307FB}"/>
          </ac:spMkLst>
        </pc:spChg>
        <pc:spChg chg="add del mod">
          <ac:chgData name="Edgard Morato" userId="1da6dde4-7cd4-47d1-b037-d62d00b7d62c" providerId="ADAL" clId="{F1B29925-097B-4953-A318-AA965D5B4B60}" dt="2024-06-06T20:17:11.631" v="13095" actId="21"/>
          <ac:spMkLst>
            <pc:docMk/>
            <pc:sldMk cId="2710553331" sldId="2147472051"/>
            <ac:spMk id="39" creationId="{B74C8E2C-9379-1C5E-AE35-04D2D40EB4E9}"/>
          </ac:spMkLst>
        </pc:spChg>
        <pc:spChg chg="add del mod">
          <ac:chgData name="Edgard Morato" userId="1da6dde4-7cd4-47d1-b037-d62d00b7d62c" providerId="ADAL" clId="{F1B29925-097B-4953-A318-AA965D5B4B60}" dt="2024-06-06T20:17:11.631" v="13095" actId="21"/>
          <ac:spMkLst>
            <pc:docMk/>
            <pc:sldMk cId="2710553331" sldId="2147472051"/>
            <ac:spMk id="40" creationId="{DA9FE2A3-1E7E-C3B5-7E5B-291094BC05F2}"/>
          </ac:spMkLst>
        </pc:spChg>
        <pc:spChg chg="add del mod">
          <ac:chgData name="Edgard Morato" userId="1da6dde4-7cd4-47d1-b037-d62d00b7d62c" providerId="ADAL" clId="{F1B29925-097B-4953-A318-AA965D5B4B60}" dt="2024-06-06T20:17:11.631" v="13095" actId="21"/>
          <ac:spMkLst>
            <pc:docMk/>
            <pc:sldMk cId="2710553331" sldId="2147472051"/>
            <ac:spMk id="41" creationId="{6D100DEE-D7EF-5160-A338-75BD9ACAE134}"/>
          </ac:spMkLst>
        </pc:spChg>
        <pc:spChg chg="add del mod">
          <ac:chgData name="Edgard Morato" userId="1da6dde4-7cd4-47d1-b037-d62d00b7d62c" providerId="ADAL" clId="{F1B29925-097B-4953-A318-AA965D5B4B60}" dt="2024-06-06T20:17:11.631" v="13095" actId="21"/>
          <ac:spMkLst>
            <pc:docMk/>
            <pc:sldMk cId="2710553331" sldId="2147472051"/>
            <ac:spMk id="42" creationId="{D01C54A0-AC46-DE87-FD14-4F4D1BCD0A07}"/>
          </ac:spMkLst>
        </pc:spChg>
        <pc:spChg chg="add del mod">
          <ac:chgData name="Edgard Morato" userId="1da6dde4-7cd4-47d1-b037-d62d00b7d62c" providerId="ADAL" clId="{F1B29925-097B-4953-A318-AA965D5B4B60}" dt="2024-06-06T20:17:11.631" v="13095" actId="21"/>
          <ac:spMkLst>
            <pc:docMk/>
            <pc:sldMk cId="2710553331" sldId="2147472051"/>
            <ac:spMk id="43" creationId="{7EE58AA9-F30D-5073-21B1-615EDDCBA7D0}"/>
          </ac:spMkLst>
        </pc:spChg>
        <pc:spChg chg="add del mod">
          <ac:chgData name="Edgard Morato" userId="1da6dde4-7cd4-47d1-b037-d62d00b7d62c" providerId="ADAL" clId="{F1B29925-097B-4953-A318-AA965D5B4B60}" dt="2024-06-06T20:17:11.631" v="13095" actId="21"/>
          <ac:spMkLst>
            <pc:docMk/>
            <pc:sldMk cId="2710553331" sldId="2147472051"/>
            <ac:spMk id="44" creationId="{B47618C9-8956-1B82-A718-DD4F1ECEC74F}"/>
          </ac:spMkLst>
        </pc:spChg>
        <pc:spChg chg="add del mod">
          <ac:chgData name="Edgard Morato" userId="1da6dde4-7cd4-47d1-b037-d62d00b7d62c" providerId="ADAL" clId="{F1B29925-097B-4953-A318-AA965D5B4B60}" dt="2024-06-06T20:17:11.631" v="13095" actId="21"/>
          <ac:spMkLst>
            <pc:docMk/>
            <pc:sldMk cId="2710553331" sldId="2147472051"/>
            <ac:spMk id="45" creationId="{7353A570-7096-7248-4DA7-D741C736205A}"/>
          </ac:spMkLst>
        </pc:spChg>
        <pc:spChg chg="add del mod">
          <ac:chgData name="Edgard Morato" userId="1da6dde4-7cd4-47d1-b037-d62d00b7d62c" providerId="ADAL" clId="{F1B29925-097B-4953-A318-AA965D5B4B60}" dt="2024-06-06T20:17:11.631" v="13095" actId="21"/>
          <ac:spMkLst>
            <pc:docMk/>
            <pc:sldMk cId="2710553331" sldId="2147472051"/>
            <ac:spMk id="46" creationId="{2E8AA537-12FD-3066-97D2-E888681FA554}"/>
          </ac:spMkLst>
        </pc:spChg>
        <pc:spChg chg="add del mod">
          <ac:chgData name="Edgard Morato" userId="1da6dde4-7cd4-47d1-b037-d62d00b7d62c" providerId="ADAL" clId="{F1B29925-097B-4953-A318-AA965D5B4B60}" dt="2024-06-06T20:17:11.631" v="13095" actId="21"/>
          <ac:spMkLst>
            <pc:docMk/>
            <pc:sldMk cId="2710553331" sldId="2147472051"/>
            <ac:spMk id="47" creationId="{CAA24594-0D47-F4B7-549A-A9162D0D8D4C}"/>
          </ac:spMkLst>
        </pc:spChg>
        <pc:spChg chg="add del mod">
          <ac:chgData name="Edgard Morato" userId="1da6dde4-7cd4-47d1-b037-d62d00b7d62c" providerId="ADAL" clId="{F1B29925-097B-4953-A318-AA965D5B4B60}" dt="2024-06-06T20:17:11.631" v="13095" actId="21"/>
          <ac:spMkLst>
            <pc:docMk/>
            <pc:sldMk cId="2710553331" sldId="2147472051"/>
            <ac:spMk id="48" creationId="{D5D59397-4F5E-6261-6387-2B54C4705B5D}"/>
          </ac:spMkLst>
        </pc:spChg>
        <pc:picChg chg="del">
          <ac:chgData name="Edgard Morato" userId="1da6dde4-7cd4-47d1-b037-d62d00b7d62c" providerId="ADAL" clId="{F1B29925-097B-4953-A318-AA965D5B4B60}" dt="2024-06-06T19:41:17.601" v="12900" actId="478"/>
          <ac:picMkLst>
            <pc:docMk/>
            <pc:sldMk cId="2710553331" sldId="2147472051"/>
            <ac:picMk id="9" creationId="{794D2ABB-DB8E-952B-48F8-78D895DA99AE}"/>
          </ac:picMkLst>
        </pc:picChg>
        <pc:cxnChg chg="add del mod">
          <ac:chgData name="Edgard Morato" userId="1da6dde4-7cd4-47d1-b037-d62d00b7d62c" providerId="ADAL" clId="{F1B29925-097B-4953-A318-AA965D5B4B60}" dt="2024-06-06T20:17:11.631" v="13095" actId="21"/>
          <ac:cxnSpMkLst>
            <pc:docMk/>
            <pc:sldMk cId="2710553331" sldId="2147472051"/>
            <ac:cxnSpMk id="49" creationId="{5DDDAC9A-0C1C-9AEB-1A7F-5649B07430E7}"/>
          </ac:cxnSpMkLst>
        </pc:cxnChg>
      </pc:sldChg>
      <pc:sldChg chg="addSp delSp modSp add del mod">
        <pc:chgData name="Edgard Morato" userId="1da6dde4-7cd4-47d1-b037-d62d00b7d62c" providerId="ADAL" clId="{F1B29925-097B-4953-A318-AA965D5B4B60}" dt="2024-06-05T20:22:26.630" v="9260" actId="47"/>
        <pc:sldMkLst>
          <pc:docMk/>
          <pc:sldMk cId="3659047534" sldId="2147472051"/>
        </pc:sldMkLst>
        <pc:spChg chg="mod">
          <ac:chgData name="Edgard Morato" userId="1da6dde4-7cd4-47d1-b037-d62d00b7d62c" providerId="ADAL" clId="{F1B29925-097B-4953-A318-AA965D5B4B60}" dt="2024-06-05T16:54:28.311" v="6770" actId="207"/>
          <ac:spMkLst>
            <pc:docMk/>
            <pc:sldMk cId="3659047534" sldId="2147472051"/>
            <ac:spMk id="4" creationId="{A4C9D58A-C258-C86B-6173-BF7C6C54AF2F}"/>
          </ac:spMkLst>
        </pc:spChg>
        <pc:spChg chg="mod">
          <ac:chgData name="Edgard Morato" userId="1da6dde4-7cd4-47d1-b037-d62d00b7d62c" providerId="ADAL" clId="{F1B29925-097B-4953-A318-AA965D5B4B60}" dt="2024-06-05T16:54:28.311" v="6770" actId="207"/>
          <ac:spMkLst>
            <pc:docMk/>
            <pc:sldMk cId="3659047534" sldId="2147472051"/>
            <ac:spMk id="6" creationId="{578A8D64-09EA-5B4A-CB6F-8E5A4AAE1C67}"/>
          </ac:spMkLst>
        </pc:spChg>
        <pc:spChg chg="mod">
          <ac:chgData name="Edgard Morato" userId="1da6dde4-7cd4-47d1-b037-d62d00b7d62c" providerId="ADAL" clId="{F1B29925-097B-4953-A318-AA965D5B4B60}" dt="2024-06-05T16:54:28.311" v="6770" actId="207"/>
          <ac:spMkLst>
            <pc:docMk/>
            <pc:sldMk cId="3659047534" sldId="2147472051"/>
            <ac:spMk id="7" creationId="{3CDAB892-D64D-92B7-E6DE-8151BB02085E}"/>
          </ac:spMkLst>
        </pc:spChg>
        <pc:spChg chg="mod">
          <ac:chgData name="Edgard Morato" userId="1da6dde4-7cd4-47d1-b037-d62d00b7d62c" providerId="ADAL" clId="{F1B29925-097B-4953-A318-AA965D5B4B60}" dt="2024-06-05T16:54:28.311" v="6770" actId="207"/>
          <ac:spMkLst>
            <pc:docMk/>
            <pc:sldMk cId="3659047534" sldId="2147472051"/>
            <ac:spMk id="8" creationId="{239811D2-80A4-624D-44CC-18498ACD7637}"/>
          </ac:spMkLst>
        </pc:spChg>
        <pc:spChg chg="mod">
          <ac:chgData name="Edgard Morato" userId="1da6dde4-7cd4-47d1-b037-d62d00b7d62c" providerId="ADAL" clId="{F1B29925-097B-4953-A318-AA965D5B4B60}" dt="2024-06-05T16:54:28.311" v="6770" actId="207"/>
          <ac:spMkLst>
            <pc:docMk/>
            <pc:sldMk cId="3659047534" sldId="2147472051"/>
            <ac:spMk id="9" creationId="{D56AB3F2-AEB6-C715-378C-7AD82698651D}"/>
          </ac:spMkLst>
        </pc:spChg>
        <pc:spChg chg="mod">
          <ac:chgData name="Edgard Morato" userId="1da6dde4-7cd4-47d1-b037-d62d00b7d62c" providerId="ADAL" clId="{F1B29925-097B-4953-A318-AA965D5B4B60}" dt="2024-06-05T16:54:28.311" v="6770" actId="207"/>
          <ac:spMkLst>
            <pc:docMk/>
            <pc:sldMk cId="3659047534" sldId="2147472051"/>
            <ac:spMk id="10" creationId="{5B2FAF5A-31A1-5637-B453-558DEFCC012E}"/>
          </ac:spMkLst>
        </pc:spChg>
        <pc:spChg chg="mod">
          <ac:chgData name="Edgard Morato" userId="1da6dde4-7cd4-47d1-b037-d62d00b7d62c" providerId="ADAL" clId="{F1B29925-097B-4953-A318-AA965D5B4B60}" dt="2024-06-05T16:54:42.362" v="6771" actId="207"/>
          <ac:spMkLst>
            <pc:docMk/>
            <pc:sldMk cId="3659047534" sldId="2147472051"/>
            <ac:spMk id="12" creationId="{1FA1BE23-D613-FD89-C608-A7B41997DF10}"/>
          </ac:spMkLst>
        </pc:spChg>
        <pc:spChg chg="mod">
          <ac:chgData name="Edgard Morato" userId="1da6dde4-7cd4-47d1-b037-d62d00b7d62c" providerId="ADAL" clId="{F1B29925-097B-4953-A318-AA965D5B4B60}" dt="2024-06-05T16:54:42.362" v="6771" actId="207"/>
          <ac:spMkLst>
            <pc:docMk/>
            <pc:sldMk cId="3659047534" sldId="2147472051"/>
            <ac:spMk id="16" creationId="{F97DDF65-D364-D4D2-D960-5A091AC34F5A}"/>
          </ac:spMkLst>
        </pc:spChg>
        <pc:spChg chg="mod">
          <ac:chgData name="Edgard Morato" userId="1da6dde4-7cd4-47d1-b037-d62d00b7d62c" providerId="ADAL" clId="{F1B29925-097B-4953-A318-AA965D5B4B60}" dt="2024-06-05T17:23:03.252" v="7653" actId="207"/>
          <ac:spMkLst>
            <pc:docMk/>
            <pc:sldMk cId="3659047534" sldId="2147472051"/>
            <ac:spMk id="17" creationId="{849F4899-4EC7-0872-038C-E31FE72D1520}"/>
          </ac:spMkLst>
        </pc:spChg>
        <pc:spChg chg="del">
          <ac:chgData name="Edgard Morato" userId="1da6dde4-7cd4-47d1-b037-d62d00b7d62c" providerId="ADAL" clId="{F1B29925-097B-4953-A318-AA965D5B4B60}" dt="2024-06-05T16:58:20.051" v="6826" actId="478"/>
          <ac:spMkLst>
            <pc:docMk/>
            <pc:sldMk cId="3659047534" sldId="2147472051"/>
            <ac:spMk id="18" creationId="{E89DC4CF-980E-BE27-4D60-52D6CF9B71ED}"/>
          </ac:spMkLst>
        </pc:spChg>
        <pc:spChg chg="add mod">
          <ac:chgData name="Edgard Morato" userId="1da6dde4-7cd4-47d1-b037-d62d00b7d62c" providerId="ADAL" clId="{F1B29925-097B-4953-A318-AA965D5B4B60}" dt="2024-06-05T16:58:38.569" v="6840" actId="1076"/>
          <ac:spMkLst>
            <pc:docMk/>
            <pc:sldMk cId="3659047534" sldId="2147472051"/>
            <ac:spMk id="22" creationId="{CF6D830D-DD20-F795-E31B-1BB379E951BF}"/>
          </ac:spMkLst>
        </pc:spChg>
        <pc:spChg chg="mod">
          <ac:chgData name="Edgard Morato" userId="1da6dde4-7cd4-47d1-b037-d62d00b7d62c" providerId="ADAL" clId="{F1B29925-097B-4953-A318-AA965D5B4B60}" dt="2024-06-05T16:54:28.311" v="6770" actId="207"/>
          <ac:spMkLst>
            <pc:docMk/>
            <pc:sldMk cId="3659047534" sldId="2147472051"/>
            <ac:spMk id="31" creationId="{13789644-838D-D7D1-B06D-A9596795C7B1}"/>
          </ac:spMkLst>
        </pc:spChg>
        <pc:spChg chg="mod">
          <ac:chgData name="Edgard Morato" userId="1da6dde4-7cd4-47d1-b037-d62d00b7d62c" providerId="ADAL" clId="{F1B29925-097B-4953-A318-AA965D5B4B60}" dt="2024-06-05T16:54:42.362" v="6771" actId="207"/>
          <ac:spMkLst>
            <pc:docMk/>
            <pc:sldMk cId="3659047534" sldId="2147472051"/>
            <ac:spMk id="38" creationId="{0BBC29AE-584B-66E1-0236-891FB2B904C3}"/>
          </ac:spMkLst>
        </pc:spChg>
        <pc:spChg chg="mod">
          <ac:chgData name="Edgard Morato" userId="1da6dde4-7cd4-47d1-b037-d62d00b7d62c" providerId="ADAL" clId="{F1B29925-097B-4953-A318-AA965D5B4B60}" dt="2024-06-05T16:54:28.311" v="6770" actId="207"/>
          <ac:spMkLst>
            <pc:docMk/>
            <pc:sldMk cId="3659047534" sldId="2147472051"/>
            <ac:spMk id="58" creationId="{9910F649-4386-790F-A691-8EB8FA9E7769}"/>
          </ac:spMkLst>
        </pc:spChg>
        <pc:spChg chg="mod">
          <ac:chgData name="Edgard Morato" userId="1da6dde4-7cd4-47d1-b037-d62d00b7d62c" providerId="ADAL" clId="{F1B29925-097B-4953-A318-AA965D5B4B60}" dt="2024-06-05T16:54:28.311" v="6770" actId="207"/>
          <ac:spMkLst>
            <pc:docMk/>
            <pc:sldMk cId="3659047534" sldId="2147472051"/>
            <ac:spMk id="59" creationId="{D43658C6-A71C-8C47-768F-665246E0F900}"/>
          </ac:spMkLst>
        </pc:spChg>
        <pc:spChg chg="mod">
          <ac:chgData name="Edgard Morato" userId="1da6dde4-7cd4-47d1-b037-d62d00b7d62c" providerId="ADAL" clId="{F1B29925-097B-4953-A318-AA965D5B4B60}" dt="2024-06-05T16:54:42.362" v="6771" actId="207"/>
          <ac:spMkLst>
            <pc:docMk/>
            <pc:sldMk cId="3659047534" sldId="2147472051"/>
            <ac:spMk id="60" creationId="{86D3BF9B-B265-4681-A05D-89D3BBC57F35}"/>
          </ac:spMkLst>
        </pc:spChg>
        <pc:spChg chg="mod">
          <ac:chgData name="Edgard Morato" userId="1da6dde4-7cd4-47d1-b037-d62d00b7d62c" providerId="ADAL" clId="{F1B29925-097B-4953-A318-AA965D5B4B60}" dt="2024-06-05T16:54:42.362" v="6771" actId="207"/>
          <ac:spMkLst>
            <pc:docMk/>
            <pc:sldMk cId="3659047534" sldId="2147472051"/>
            <ac:spMk id="61" creationId="{987A28F4-A16E-2C55-7A48-40F604052A61}"/>
          </ac:spMkLst>
        </pc:spChg>
        <pc:spChg chg="mod">
          <ac:chgData name="Edgard Morato" userId="1da6dde4-7cd4-47d1-b037-d62d00b7d62c" providerId="ADAL" clId="{F1B29925-097B-4953-A318-AA965D5B4B60}" dt="2024-06-05T16:54:42.362" v="6771" actId="207"/>
          <ac:spMkLst>
            <pc:docMk/>
            <pc:sldMk cId="3659047534" sldId="2147472051"/>
            <ac:spMk id="62" creationId="{6AFFE8A6-6A17-9E8F-CA64-D812DB753A4D}"/>
          </ac:spMkLst>
        </pc:spChg>
        <pc:spChg chg="mod">
          <ac:chgData name="Edgard Morato" userId="1da6dde4-7cd4-47d1-b037-d62d00b7d62c" providerId="ADAL" clId="{F1B29925-097B-4953-A318-AA965D5B4B60}" dt="2024-06-05T16:57:38.458" v="6799" actId="207"/>
          <ac:spMkLst>
            <pc:docMk/>
            <pc:sldMk cId="3659047534" sldId="2147472051"/>
            <ac:spMk id="63" creationId="{BBF448FA-42D8-D70B-B674-632C9857A4E3}"/>
          </ac:spMkLst>
        </pc:spChg>
        <pc:spChg chg="mod">
          <ac:chgData name="Edgard Morato" userId="1da6dde4-7cd4-47d1-b037-d62d00b7d62c" providerId="ADAL" clId="{F1B29925-097B-4953-A318-AA965D5B4B60}" dt="2024-06-05T16:57:38.458" v="6799" actId="207"/>
          <ac:spMkLst>
            <pc:docMk/>
            <pc:sldMk cId="3659047534" sldId="2147472051"/>
            <ac:spMk id="64" creationId="{DDB0DFD6-FCFF-C05D-931F-E477D2D99C30}"/>
          </ac:spMkLst>
        </pc:spChg>
        <pc:spChg chg="mod">
          <ac:chgData name="Edgard Morato" userId="1da6dde4-7cd4-47d1-b037-d62d00b7d62c" providerId="ADAL" clId="{F1B29925-097B-4953-A318-AA965D5B4B60}" dt="2024-06-05T16:57:38.458" v="6799" actId="207"/>
          <ac:spMkLst>
            <pc:docMk/>
            <pc:sldMk cId="3659047534" sldId="2147472051"/>
            <ac:spMk id="65" creationId="{D3618A69-B1C0-9204-65C9-F61C3727CEBA}"/>
          </ac:spMkLst>
        </pc:spChg>
        <pc:spChg chg="mod">
          <ac:chgData name="Edgard Morato" userId="1da6dde4-7cd4-47d1-b037-d62d00b7d62c" providerId="ADAL" clId="{F1B29925-097B-4953-A318-AA965D5B4B60}" dt="2024-06-05T16:54:28.311" v="6770" actId="207"/>
          <ac:spMkLst>
            <pc:docMk/>
            <pc:sldMk cId="3659047534" sldId="2147472051"/>
            <ac:spMk id="66" creationId="{E3002800-5BF0-8ABF-9FA8-E2BD321E3364}"/>
          </ac:spMkLst>
        </pc:spChg>
        <pc:spChg chg="mod">
          <ac:chgData name="Edgard Morato" userId="1da6dde4-7cd4-47d1-b037-d62d00b7d62c" providerId="ADAL" clId="{F1B29925-097B-4953-A318-AA965D5B4B60}" dt="2024-06-05T16:54:28.311" v="6770" actId="207"/>
          <ac:spMkLst>
            <pc:docMk/>
            <pc:sldMk cId="3659047534" sldId="2147472051"/>
            <ac:spMk id="73" creationId="{5E158702-62E8-D916-F2B9-19E32BF5B2A2}"/>
          </ac:spMkLst>
        </pc:spChg>
        <pc:picChg chg="add mod">
          <ac:chgData name="Edgard Morato" userId="1da6dde4-7cd4-47d1-b037-d62d00b7d62c" providerId="ADAL" clId="{F1B29925-097B-4953-A318-AA965D5B4B60}" dt="2024-06-05T16:57:44.706" v="6813" actId="1037"/>
          <ac:picMkLst>
            <pc:docMk/>
            <pc:sldMk cId="3659047534" sldId="2147472051"/>
            <ac:picMk id="19" creationId="{51BFCA8E-726C-8B70-537B-1156CD73DE7D}"/>
          </ac:picMkLst>
        </pc:picChg>
        <pc:picChg chg="add mod">
          <ac:chgData name="Edgard Morato" userId="1da6dde4-7cd4-47d1-b037-d62d00b7d62c" providerId="ADAL" clId="{F1B29925-097B-4953-A318-AA965D5B4B60}" dt="2024-06-05T16:57:43.481" v="6809" actId="1038"/>
          <ac:picMkLst>
            <pc:docMk/>
            <pc:sldMk cId="3659047534" sldId="2147472051"/>
            <ac:picMk id="20" creationId="{9B02129F-CB85-6F90-1263-170C70764505}"/>
          </ac:picMkLst>
        </pc:picChg>
        <pc:picChg chg="add mod">
          <ac:chgData name="Edgard Morato" userId="1da6dde4-7cd4-47d1-b037-d62d00b7d62c" providerId="ADAL" clId="{F1B29925-097B-4953-A318-AA965D5B4B60}" dt="2024-06-05T16:57:40.798" v="6802" actId="1036"/>
          <ac:picMkLst>
            <pc:docMk/>
            <pc:sldMk cId="3659047534" sldId="2147472051"/>
            <ac:picMk id="21" creationId="{80DEA295-4126-5FBA-92D6-7FB99EDDA7B8}"/>
          </ac:picMkLst>
        </pc:picChg>
        <pc:picChg chg="del mod">
          <ac:chgData name="Edgard Morato" userId="1da6dde4-7cd4-47d1-b037-d62d00b7d62c" providerId="ADAL" clId="{F1B29925-097B-4953-A318-AA965D5B4B60}" dt="2024-06-05T16:57:33.367" v="6797" actId="478"/>
          <ac:picMkLst>
            <pc:docMk/>
            <pc:sldMk cId="3659047534" sldId="2147472051"/>
            <ac:picMk id="70" creationId="{3EF8D78A-CD8C-607B-1B9B-ED9DBFE6D64B}"/>
          </ac:picMkLst>
        </pc:picChg>
        <pc:picChg chg="del mod">
          <ac:chgData name="Edgard Morato" userId="1da6dde4-7cd4-47d1-b037-d62d00b7d62c" providerId="ADAL" clId="{F1B29925-097B-4953-A318-AA965D5B4B60}" dt="2024-06-05T16:57:34.098" v="6798" actId="478"/>
          <ac:picMkLst>
            <pc:docMk/>
            <pc:sldMk cId="3659047534" sldId="2147472051"/>
            <ac:picMk id="71" creationId="{6B432920-58EE-1C8D-DD54-4A7B45F518AD}"/>
          </ac:picMkLst>
        </pc:picChg>
        <pc:picChg chg="del mod">
          <ac:chgData name="Edgard Morato" userId="1da6dde4-7cd4-47d1-b037-d62d00b7d62c" providerId="ADAL" clId="{F1B29925-097B-4953-A318-AA965D5B4B60}" dt="2024-06-05T16:56:43.302" v="6780" actId="478"/>
          <ac:picMkLst>
            <pc:docMk/>
            <pc:sldMk cId="3659047534" sldId="2147472051"/>
            <ac:picMk id="72" creationId="{0724CF74-7F1E-1EF3-419B-1EC6ECD9569B}"/>
          </ac:picMkLst>
        </pc:picChg>
      </pc:sldChg>
      <pc:sldChg chg="add ord">
        <pc:chgData name="Edgard Morato" userId="1da6dde4-7cd4-47d1-b037-d62d00b7d62c" providerId="ADAL" clId="{F1B29925-097B-4953-A318-AA965D5B4B60}" dt="2024-06-06T21:21:07.722" v="13697"/>
        <pc:sldMkLst>
          <pc:docMk/>
          <pc:sldMk cId="3887014754" sldId="2147472051"/>
        </pc:sldMkLst>
      </pc:sldChg>
      <pc:sldChg chg="addSp delSp modSp new del mod">
        <pc:chgData name="Edgard Morato" userId="1da6dde4-7cd4-47d1-b037-d62d00b7d62c" providerId="ADAL" clId="{F1B29925-097B-4953-A318-AA965D5B4B60}" dt="2024-06-06T19:48:49.184" v="13043" actId="47"/>
        <pc:sldMkLst>
          <pc:docMk/>
          <pc:sldMk cId="541658433" sldId="2147472052"/>
        </pc:sldMkLst>
        <pc:spChg chg="mod">
          <ac:chgData name="Edgard Morato" userId="1da6dde4-7cd4-47d1-b037-d62d00b7d62c" providerId="ADAL" clId="{F1B29925-097B-4953-A318-AA965D5B4B60}" dt="2024-06-06T19:47:46.417" v="13035" actId="20577"/>
          <ac:spMkLst>
            <pc:docMk/>
            <pc:sldMk cId="541658433" sldId="2147472052"/>
            <ac:spMk id="4" creationId="{10C9C498-30C9-487F-8F4C-F23D30B792DE}"/>
          </ac:spMkLst>
        </pc:spChg>
        <pc:spChg chg="add del mod">
          <ac:chgData name="Edgard Morato" userId="1da6dde4-7cd4-47d1-b037-d62d00b7d62c" providerId="ADAL" clId="{F1B29925-097B-4953-A318-AA965D5B4B60}" dt="2024-06-06T19:48:33.455" v="13038" actId="21"/>
          <ac:spMkLst>
            <pc:docMk/>
            <pc:sldMk cId="541658433" sldId="2147472052"/>
            <ac:spMk id="5" creationId="{4E57DD72-504B-F891-2B30-55321C69989E}"/>
          </ac:spMkLst>
        </pc:spChg>
      </pc:sldChg>
      <pc:sldChg chg="modSp add del mod">
        <pc:chgData name="Edgard Morato" userId="1da6dde4-7cd4-47d1-b037-d62d00b7d62c" providerId="ADAL" clId="{F1B29925-097B-4953-A318-AA965D5B4B60}" dt="2024-06-05T17:25:30.623" v="7663" actId="2890"/>
        <pc:sldMkLst>
          <pc:docMk/>
          <pc:sldMk cId="575982495" sldId="2147472052"/>
        </pc:sldMkLst>
        <pc:spChg chg="mod">
          <ac:chgData name="Edgard Morato" userId="1da6dde4-7cd4-47d1-b037-d62d00b7d62c" providerId="ADAL" clId="{F1B29925-097B-4953-A318-AA965D5B4B60}" dt="2024-06-05T17:25:29.778" v="7662" actId="207"/>
          <ac:spMkLst>
            <pc:docMk/>
            <pc:sldMk cId="575982495" sldId="2147472052"/>
            <ac:spMk id="16" creationId="{1166FA1A-2823-28DC-1F87-B1E1AD36FA71}"/>
          </ac:spMkLst>
        </pc:spChg>
        <pc:spChg chg="mod">
          <ac:chgData name="Edgard Morato" userId="1da6dde4-7cd4-47d1-b037-d62d00b7d62c" providerId="ADAL" clId="{F1B29925-097B-4953-A318-AA965D5B4B60}" dt="2024-06-05T17:25:28.529" v="7660" actId="207"/>
          <ac:spMkLst>
            <pc:docMk/>
            <pc:sldMk cId="575982495" sldId="2147472052"/>
            <ac:spMk id="22" creationId="{1C364D87-DD3F-DE9A-3565-3D5D801621DF}"/>
          </ac:spMkLst>
        </pc:spChg>
        <pc:spChg chg="mod">
          <ac:chgData name="Edgard Morato" userId="1da6dde4-7cd4-47d1-b037-d62d00b7d62c" providerId="ADAL" clId="{F1B29925-097B-4953-A318-AA965D5B4B60}" dt="2024-06-05T17:25:28.529" v="7660" actId="207"/>
          <ac:spMkLst>
            <pc:docMk/>
            <pc:sldMk cId="575982495" sldId="2147472052"/>
            <ac:spMk id="24" creationId="{8F764B5C-11C2-90E9-39D4-8C62C50F2277}"/>
          </ac:spMkLst>
        </pc:spChg>
        <pc:spChg chg="mod">
          <ac:chgData name="Edgard Morato" userId="1da6dde4-7cd4-47d1-b037-d62d00b7d62c" providerId="ADAL" clId="{F1B29925-097B-4953-A318-AA965D5B4B60}" dt="2024-06-05T17:25:28.529" v="7660" actId="207"/>
          <ac:spMkLst>
            <pc:docMk/>
            <pc:sldMk cId="575982495" sldId="2147472052"/>
            <ac:spMk id="32" creationId="{5A6FC566-55C8-CA5D-1F5F-BDA97FE5667A}"/>
          </ac:spMkLst>
        </pc:spChg>
        <pc:spChg chg="mod">
          <ac:chgData name="Edgard Morato" userId="1da6dde4-7cd4-47d1-b037-d62d00b7d62c" providerId="ADAL" clId="{F1B29925-097B-4953-A318-AA965D5B4B60}" dt="2024-06-05T17:25:28.529" v="7660" actId="207"/>
          <ac:spMkLst>
            <pc:docMk/>
            <pc:sldMk cId="575982495" sldId="2147472052"/>
            <ac:spMk id="33" creationId="{22C4B4F0-0709-A341-5F52-E51134045D7E}"/>
          </ac:spMkLst>
        </pc:spChg>
      </pc:sldChg>
      <pc:sldChg chg="addSp delSp modSp add mod">
        <pc:chgData name="Edgard Morato" userId="1da6dde4-7cd4-47d1-b037-d62d00b7d62c" providerId="ADAL" clId="{F1B29925-097B-4953-A318-AA965D5B4B60}" dt="2024-06-07T14:23:05.018" v="15066" actId="1036"/>
        <pc:sldMkLst>
          <pc:docMk/>
          <pc:sldMk cId="799769995" sldId="2147472052"/>
        </pc:sldMkLst>
        <pc:spChg chg="del">
          <ac:chgData name="Edgard Morato" userId="1da6dde4-7cd4-47d1-b037-d62d00b7d62c" providerId="ADAL" clId="{F1B29925-097B-4953-A318-AA965D5B4B60}" dt="2024-06-07T13:31:04.134" v="14040" actId="478"/>
          <ac:spMkLst>
            <pc:docMk/>
            <pc:sldMk cId="799769995" sldId="2147472052"/>
            <ac:spMk id="2" creationId="{1F915DCC-B72B-E1DC-F033-5E813AC36608}"/>
          </ac:spMkLst>
        </pc:spChg>
        <pc:spChg chg="del">
          <ac:chgData name="Edgard Morato" userId="1da6dde4-7cd4-47d1-b037-d62d00b7d62c" providerId="ADAL" clId="{F1B29925-097B-4953-A318-AA965D5B4B60}" dt="2024-06-07T13:31:04.134" v="14040" actId="478"/>
          <ac:spMkLst>
            <pc:docMk/>
            <pc:sldMk cId="799769995" sldId="2147472052"/>
            <ac:spMk id="3" creationId="{7B4513B7-EF59-663F-B1E9-DA6886B84309}"/>
          </ac:spMkLst>
        </pc:spChg>
        <pc:spChg chg="add del mod">
          <ac:chgData name="Edgard Morato" userId="1da6dde4-7cd4-47d1-b037-d62d00b7d62c" providerId="ADAL" clId="{F1B29925-097B-4953-A318-AA965D5B4B60}" dt="2024-06-07T13:31:05.987" v="14041" actId="478"/>
          <ac:spMkLst>
            <pc:docMk/>
            <pc:sldMk cId="799769995" sldId="2147472052"/>
            <ac:spMk id="5" creationId="{0E9D8FC1-9070-48EE-FC43-4FC7ED6E58AE}"/>
          </ac:spMkLst>
        </pc:spChg>
        <pc:spChg chg="add mod">
          <ac:chgData name="Edgard Morato" userId="1da6dde4-7cd4-47d1-b037-d62d00b7d62c" providerId="ADAL" clId="{F1B29925-097B-4953-A318-AA965D5B4B60}" dt="2024-06-07T13:31:23.253" v="14043"/>
          <ac:spMkLst>
            <pc:docMk/>
            <pc:sldMk cId="799769995" sldId="2147472052"/>
            <ac:spMk id="6" creationId="{61271AB2-BBD4-3131-65C5-52F4AC3AE13A}"/>
          </ac:spMkLst>
        </pc:spChg>
        <pc:spChg chg="add mod">
          <ac:chgData name="Edgard Morato" userId="1da6dde4-7cd4-47d1-b037-d62d00b7d62c" providerId="ADAL" clId="{F1B29925-097B-4953-A318-AA965D5B4B60}" dt="2024-06-07T13:31:23.253" v="14043"/>
          <ac:spMkLst>
            <pc:docMk/>
            <pc:sldMk cId="799769995" sldId="2147472052"/>
            <ac:spMk id="8" creationId="{718D95DB-CFE0-2473-9053-6BA763DB8C93}"/>
          </ac:spMkLst>
        </pc:spChg>
        <pc:spChg chg="del">
          <ac:chgData name="Edgard Morato" userId="1da6dde4-7cd4-47d1-b037-d62d00b7d62c" providerId="ADAL" clId="{F1B29925-097B-4953-A318-AA965D5B4B60}" dt="2024-06-07T13:31:04.134" v="14040" actId="478"/>
          <ac:spMkLst>
            <pc:docMk/>
            <pc:sldMk cId="799769995" sldId="2147472052"/>
            <ac:spMk id="10" creationId="{1824DF47-932C-B5E6-72FF-668306715D96}"/>
          </ac:spMkLst>
        </pc:spChg>
        <pc:spChg chg="add mod">
          <ac:chgData name="Edgard Morato" userId="1da6dde4-7cd4-47d1-b037-d62d00b7d62c" providerId="ADAL" clId="{F1B29925-097B-4953-A318-AA965D5B4B60}" dt="2024-06-07T13:31:23.253" v="14043"/>
          <ac:spMkLst>
            <pc:docMk/>
            <pc:sldMk cId="799769995" sldId="2147472052"/>
            <ac:spMk id="11" creationId="{576F04DE-8873-51A5-37F1-6CE6A989E4A6}"/>
          </ac:spMkLst>
        </pc:spChg>
        <pc:spChg chg="add del mod">
          <ac:chgData name="Edgard Morato" userId="1da6dde4-7cd4-47d1-b037-d62d00b7d62c" providerId="ADAL" clId="{F1B29925-097B-4953-A318-AA965D5B4B60}" dt="2024-06-07T13:35:03.902" v="14314" actId="478"/>
          <ac:spMkLst>
            <pc:docMk/>
            <pc:sldMk cId="799769995" sldId="2147472052"/>
            <ac:spMk id="12" creationId="{F58CF422-2366-E4EC-4F44-76DBAF793B68}"/>
          </ac:spMkLst>
        </pc:spChg>
        <pc:spChg chg="add mod">
          <ac:chgData name="Edgard Morato" userId="1da6dde4-7cd4-47d1-b037-d62d00b7d62c" providerId="ADAL" clId="{F1B29925-097B-4953-A318-AA965D5B4B60}" dt="2024-06-07T13:31:23.253" v="14043"/>
          <ac:spMkLst>
            <pc:docMk/>
            <pc:sldMk cId="799769995" sldId="2147472052"/>
            <ac:spMk id="13" creationId="{68B97EBD-9601-107D-1578-CCD0F9505CDC}"/>
          </ac:spMkLst>
        </pc:spChg>
        <pc:spChg chg="add del mod">
          <ac:chgData name="Edgard Morato" userId="1da6dde4-7cd4-47d1-b037-d62d00b7d62c" providerId="ADAL" clId="{F1B29925-097B-4953-A318-AA965D5B4B60}" dt="2024-06-07T13:35:27.414" v="14318" actId="478"/>
          <ac:spMkLst>
            <pc:docMk/>
            <pc:sldMk cId="799769995" sldId="2147472052"/>
            <ac:spMk id="14" creationId="{0ACA0C5B-3CDB-8A15-A254-5CD3586EFAD4}"/>
          </ac:spMkLst>
        </pc:spChg>
        <pc:spChg chg="del">
          <ac:chgData name="Edgard Morato" userId="1da6dde4-7cd4-47d1-b037-d62d00b7d62c" providerId="ADAL" clId="{F1B29925-097B-4953-A318-AA965D5B4B60}" dt="2024-06-07T13:31:04.134" v="14040" actId="478"/>
          <ac:spMkLst>
            <pc:docMk/>
            <pc:sldMk cId="799769995" sldId="2147472052"/>
            <ac:spMk id="16" creationId="{4F3C205F-AFB8-6142-EB8D-3A36A843DDE5}"/>
          </ac:spMkLst>
        </pc:spChg>
        <pc:spChg chg="del">
          <ac:chgData name="Edgard Morato" userId="1da6dde4-7cd4-47d1-b037-d62d00b7d62c" providerId="ADAL" clId="{F1B29925-097B-4953-A318-AA965D5B4B60}" dt="2024-06-07T13:31:04.134" v="14040" actId="478"/>
          <ac:spMkLst>
            <pc:docMk/>
            <pc:sldMk cId="799769995" sldId="2147472052"/>
            <ac:spMk id="18" creationId="{BC042B97-A1AA-5FEC-7AE6-AA0EBF15B107}"/>
          </ac:spMkLst>
        </pc:spChg>
        <pc:spChg chg="add del mod">
          <ac:chgData name="Edgard Morato" userId="1da6dde4-7cd4-47d1-b037-d62d00b7d62c" providerId="ADAL" clId="{F1B29925-097B-4953-A318-AA965D5B4B60}" dt="2024-06-07T13:35:02.069" v="14313" actId="478"/>
          <ac:spMkLst>
            <pc:docMk/>
            <pc:sldMk cId="799769995" sldId="2147472052"/>
            <ac:spMk id="19" creationId="{57F2585D-9B0E-0BE5-950D-3E7E4E7B8A71}"/>
          </ac:spMkLst>
        </pc:spChg>
        <pc:spChg chg="add del mod">
          <ac:chgData name="Edgard Morato" userId="1da6dde4-7cd4-47d1-b037-d62d00b7d62c" providerId="ADAL" clId="{F1B29925-097B-4953-A318-AA965D5B4B60}" dt="2024-06-07T13:35:25.595" v="14317" actId="478"/>
          <ac:spMkLst>
            <pc:docMk/>
            <pc:sldMk cId="799769995" sldId="2147472052"/>
            <ac:spMk id="20" creationId="{D10472FF-A2E2-5B1E-A9F0-21DB9DFEA12C}"/>
          </ac:spMkLst>
        </pc:spChg>
        <pc:spChg chg="add mod">
          <ac:chgData name="Edgard Morato" userId="1da6dde4-7cd4-47d1-b037-d62d00b7d62c" providerId="ADAL" clId="{F1B29925-097B-4953-A318-AA965D5B4B60}" dt="2024-06-07T13:38:10.801" v="14375" actId="1038"/>
          <ac:spMkLst>
            <pc:docMk/>
            <pc:sldMk cId="799769995" sldId="2147472052"/>
            <ac:spMk id="21" creationId="{62A1800E-7B66-2E97-6134-DE86F4199852}"/>
          </ac:spMkLst>
        </pc:spChg>
        <pc:spChg chg="add mod">
          <ac:chgData name="Edgard Morato" userId="1da6dde4-7cd4-47d1-b037-d62d00b7d62c" providerId="ADAL" clId="{F1B29925-097B-4953-A318-AA965D5B4B60}" dt="2024-06-07T13:38:10.801" v="14375" actId="1038"/>
          <ac:spMkLst>
            <pc:docMk/>
            <pc:sldMk cId="799769995" sldId="2147472052"/>
            <ac:spMk id="23" creationId="{5FD8F747-9083-7B9D-3282-957BAC97AA00}"/>
          </ac:spMkLst>
        </pc:spChg>
        <pc:spChg chg="del">
          <ac:chgData name="Edgard Morato" userId="1da6dde4-7cd4-47d1-b037-d62d00b7d62c" providerId="ADAL" clId="{F1B29925-097B-4953-A318-AA965D5B4B60}" dt="2024-06-07T13:31:04.134" v="14040" actId="478"/>
          <ac:spMkLst>
            <pc:docMk/>
            <pc:sldMk cId="799769995" sldId="2147472052"/>
            <ac:spMk id="24" creationId="{8DE4261E-6B73-A683-909C-2F40EE73B29E}"/>
          </ac:spMkLst>
        </pc:spChg>
        <pc:spChg chg="add mod">
          <ac:chgData name="Edgard Morato" userId="1da6dde4-7cd4-47d1-b037-d62d00b7d62c" providerId="ADAL" clId="{F1B29925-097B-4953-A318-AA965D5B4B60}" dt="2024-06-07T13:34:26.839" v="14306" actId="1035"/>
          <ac:spMkLst>
            <pc:docMk/>
            <pc:sldMk cId="799769995" sldId="2147472052"/>
            <ac:spMk id="25" creationId="{5438B49E-9BC5-B5A5-977D-E2808552A3CC}"/>
          </ac:spMkLst>
        </pc:spChg>
        <pc:spChg chg="add mod">
          <ac:chgData name="Edgard Morato" userId="1da6dde4-7cd4-47d1-b037-d62d00b7d62c" providerId="ADAL" clId="{F1B29925-097B-4953-A318-AA965D5B4B60}" dt="2024-06-07T13:34:26.839" v="14306" actId="1035"/>
          <ac:spMkLst>
            <pc:docMk/>
            <pc:sldMk cId="799769995" sldId="2147472052"/>
            <ac:spMk id="26" creationId="{3E4FF37F-4F56-C683-8E8E-8AF7DFC4DDA6}"/>
          </ac:spMkLst>
        </pc:spChg>
        <pc:spChg chg="add mod">
          <ac:chgData name="Edgard Morato" userId="1da6dde4-7cd4-47d1-b037-d62d00b7d62c" providerId="ADAL" clId="{F1B29925-097B-4953-A318-AA965D5B4B60}" dt="2024-06-07T13:34:26.839" v="14306" actId="1035"/>
          <ac:spMkLst>
            <pc:docMk/>
            <pc:sldMk cId="799769995" sldId="2147472052"/>
            <ac:spMk id="27" creationId="{AE96EA23-875D-BEDC-2E6C-DF6491AF9716}"/>
          </ac:spMkLst>
        </pc:spChg>
        <pc:spChg chg="add mod">
          <ac:chgData name="Edgard Morato" userId="1da6dde4-7cd4-47d1-b037-d62d00b7d62c" providerId="ADAL" clId="{F1B29925-097B-4953-A318-AA965D5B4B60}" dt="2024-06-07T13:34:26.839" v="14306" actId="1035"/>
          <ac:spMkLst>
            <pc:docMk/>
            <pc:sldMk cId="799769995" sldId="2147472052"/>
            <ac:spMk id="28" creationId="{5242B55B-8AD9-ECC8-1816-74BB7C8123FC}"/>
          </ac:spMkLst>
        </pc:spChg>
        <pc:spChg chg="add mod">
          <ac:chgData name="Edgard Morato" userId="1da6dde4-7cd4-47d1-b037-d62d00b7d62c" providerId="ADAL" clId="{F1B29925-097B-4953-A318-AA965D5B4B60}" dt="2024-06-07T13:34:26.839" v="14306" actId="1035"/>
          <ac:spMkLst>
            <pc:docMk/>
            <pc:sldMk cId="799769995" sldId="2147472052"/>
            <ac:spMk id="29" creationId="{C9077FFF-C197-2943-60DB-9B17B14781F9}"/>
          </ac:spMkLst>
        </pc:spChg>
        <pc:spChg chg="add mod">
          <ac:chgData name="Edgard Morato" userId="1da6dde4-7cd4-47d1-b037-d62d00b7d62c" providerId="ADAL" clId="{F1B29925-097B-4953-A318-AA965D5B4B60}" dt="2024-06-07T13:34:26.839" v="14306" actId="1035"/>
          <ac:spMkLst>
            <pc:docMk/>
            <pc:sldMk cId="799769995" sldId="2147472052"/>
            <ac:spMk id="30" creationId="{389F9294-DF10-58EC-09EB-49BA90582299}"/>
          </ac:spMkLst>
        </pc:spChg>
        <pc:spChg chg="add mod">
          <ac:chgData name="Edgard Morato" userId="1da6dde4-7cd4-47d1-b037-d62d00b7d62c" providerId="ADAL" clId="{F1B29925-097B-4953-A318-AA965D5B4B60}" dt="2024-06-07T13:41:38.189" v="14543" actId="1035"/>
          <ac:spMkLst>
            <pc:docMk/>
            <pc:sldMk cId="799769995" sldId="2147472052"/>
            <ac:spMk id="31" creationId="{29A9EB25-F6D8-1096-02EC-F38ABA36A3B0}"/>
          </ac:spMkLst>
        </pc:spChg>
        <pc:spChg chg="add mod">
          <ac:chgData name="Edgard Morato" userId="1da6dde4-7cd4-47d1-b037-d62d00b7d62c" providerId="ADAL" clId="{F1B29925-097B-4953-A318-AA965D5B4B60}" dt="2024-06-07T14:10:56.113" v="14914" actId="1037"/>
          <ac:spMkLst>
            <pc:docMk/>
            <pc:sldMk cId="799769995" sldId="2147472052"/>
            <ac:spMk id="32" creationId="{55826FBA-F0ED-DC1E-D1E8-5F5B688C9508}"/>
          </ac:spMkLst>
        </pc:spChg>
        <pc:spChg chg="add mod">
          <ac:chgData name="Edgard Morato" userId="1da6dde4-7cd4-47d1-b037-d62d00b7d62c" providerId="ADAL" clId="{F1B29925-097B-4953-A318-AA965D5B4B60}" dt="2024-06-07T14:10:56.113" v="14914" actId="1037"/>
          <ac:spMkLst>
            <pc:docMk/>
            <pc:sldMk cId="799769995" sldId="2147472052"/>
            <ac:spMk id="33" creationId="{C0F50B39-E581-C588-81BC-415F7F228055}"/>
          </ac:spMkLst>
        </pc:spChg>
        <pc:spChg chg="add mod">
          <ac:chgData name="Edgard Morato" userId="1da6dde4-7cd4-47d1-b037-d62d00b7d62c" providerId="ADAL" clId="{F1B29925-097B-4953-A318-AA965D5B4B60}" dt="2024-06-07T14:11:03.899" v="14933" actId="1037"/>
          <ac:spMkLst>
            <pc:docMk/>
            <pc:sldMk cId="799769995" sldId="2147472052"/>
            <ac:spMk id="34" creationId="{1D611B22-1235-23F7-25D8-7283D157FFA6}"/>
          </ac:spMkLst>
        </pc:spChg>
        <pc:spChg chg="add mod">
          <ac:chgData name="Edgard Morato" userId="1da6dde4-7cd4-47d1-b037-d62d00b7d62c" providerId="ADAL" clId="{F1B29925-097B-4953-A318-AA965D5B4B60}" dt="2024-06-07T14:11:03.899" v="14933" actId="1037"/>
          <ac:spMkLst>
            <pc:docMk/>
            <pc:sldMk cId="799769995" sldId="2147472052"/>
            <ac:spMk id="35" creationId="{272EF5BE-3869-BC29-D7F0-32BB2B5998A4}"/>
          </ac:spMkLst>
        </pc:spChg>
        <pc:spChg chg="add mod">
          <ac:chgData name="Edgard Morato" userId="1da6dde4-7cd4-47d1-b037-d62d00b7d62c" providerId="ADAL" clId="{F1B29925-097B-4953-A318-AA965D5B4B60}" dt="2024-06-07T13:41:21.624" v="14484" actId="207"/>
          <ac:spMkLst>
            <pc:docMk/>
            <pc:sldMk cId="799769995" sldId="2147472052"/>
            <ac:spMk id="36" creationId="{64D08F42-CD56-FDA1-6C8D-BB25A2C0BD10}"/>
          </ac:spMkLst>
        </pc:spChg>
        <pc:spChg chg="del">
          <ac:chgData name="Edgard Morato" userId="1da6dde4-7cd4-47d1-b037-d62d00b7d62c" providerId="ADAL" clId="{F1B29925-097B-4953-A318-AA965D5B4B60}" dt="2024-06-07T13:31:04.134" v="14040" actId="478"/>
          <ac:spMkLst>
            <pc:docMk/>
            <pc:sldMk cId="799769995" sldId="2147472052"/>
            <ac:spMk id="38" creationId="{434A77F4-47E0-3864-7893-05BE549681FF}"/>
          </ac:spMkLst>
        </pc:spChg>
        <pc:spChg chg="del">
          <ac:chgData name="Edgard Morato" userId="1da6dde4-7cd4-47d1-b037-d62d00b7d62c" providerId="ADAL" clId="{F1B29925-097B-4953-A318-AA965D5B4B60}" dt="2024-06-07T13:31:04.134" v="14040" actId="478"/>
          <ac:spMkLst>
            <pc:docMk/>
            <pc:sldMk cId="799769995" sldId="2147472052"/>
            <ac:spMk id="39" creationId="{1ECC81EA-142A-E1B3-BCC3-5596EFD286FE}"/>
          </ac:spMkLst>
        </pc:spChg>
        <pc:spChg chg="del">
          <ac:chgData name="Edgard Morato" userId="1da6dde4-7cd4-47d1-b037-d62d00b7d62c" providerId="ADAL" clId="{F1B29925-097B-4953-A318-AA965D5B4B60}" dt="2024-06-07T13:31:04.134" v="14040" actId="478"/>
          <ac:spMkLst>
            <pc:docMk/>
            <pc:sldMk cId="799769995" sldId="2147472052"/>
            <ac:spMk id="40" creationId="{9109EEF7-3DEC-42B6-550D-665492AD9D8C}"/>
          </ac:spMkLst>
        </pc:spChg>
        <pc:spChg chg="del">
          <ac:chgData name="Edgard Morato" userId="1da6dde4-7cd4-47d1-b037-d62d00b7d62c" providerId="ADAL" clId="{F1B29925-097B-4953-A318-AA965D5B4B60}" dt="2024-06-07T13:31:04.134" v="14040" actId="478"/>
          <ac:spMkLst>
            <pc:docMk/>
            <pc:sldMk cId="799769995" sldId="2147472052"/>
            <ac:spMk id="41" creationId="{D9AAF04C-35AF-9C6B-6B7B-A5562272AB1F}"/>
          </ac:spMkLst>
        </pc:spChg>
        <pc:spChg chg="del">
          <ac:chgData name="Edgard Morato" userId="1da6dde4-7cd4-47d1-b037-d62d00b7d62c" providerId="ADAL" clId="{F1B29925-097B-4953-A318-AA965D5B4B60}" dt="2024-06-07T13:31:04.134" v="14040" actId="478"/>
          <ac:spMkLst>
            <pc:docMk/>
            <pc:sldMk cId="799769995" sldId="2147472052"/>
            <ac:spMk id="42" creationId="{60762F92-C47F-879F-41D3-9CC8FD06EBF4}"/>
          </ac:spMkLst>
        </pc:spChg>
        <pc:spChg chg="del">
          <ac:chgData name="Edgard Morato" userId="1da6dde4-7cd4-47d1-b037-d62d00b7d62c" providerId="ADAL" clId="{F1B29925-097B-4953-A318-AA965D5B4B60}" dt="2024-06-07T13:31:04.134" v="14040" actId="478"/>
          <ac:spMkLst>
            <pc:docMk/>
            <pc:sldMk cId="799769995" sldId="2147472052"/>
            <ac:spMk id="43" creationId="{FB34EBD8-09E9-E2BB-DAC2-2DAD8045FE02}"/>
          </ac:spMkLst>
        </pc:spChg>
        <pc:spChg chg="del">
          <ac:chgData name="Edgard Morato" userId="1da6dde4-7cd4-47d1-b037-d62d00b7d62c" providerId="ADAL" clId="{F1B29925-097B-4953-A318-AA965D5B4B60}" dt="2024-06-07T13:31:04.134" v="14040" actId="478"/>
          <ac:spMkLst>
            <pc:docMk/>
            <pc:sldMk cId="799769995" sldId="2147472052"/>
            <ac:spMk id="44" creationId="{C2EC0A5A-50BF-5E06-66D1-6A8DD5250653}"/>
          </ac:spMkLst>
        </pc:spChg>
        <pc:spChg chg="del">
          <ac:chgData name="Edgard Morato" userId="1da6dde4-7cd4-47d1-b037-d62d00b7d62c" providerId="ADAL" clId="{F1B29925-097B-4953-A318-AA965D5B4B60}" dt="2024-06-07T13:31:04.134" v="14040" actId="478"/>
          <ac:spMkLst>
            <pc:docMk/>
            <pc:sldMk cId="799769995" sldId="2147472052"/>
            <ac:spMk id="45" creationId="{5B5F063E-420A-34D8-515B-98EB7AA60901}"/>
          </ac:spMkLst>
        </pc:spChg>
        <pc:spChg chg="del">
          <ac:chgData name="Edgard Morato" userId="1da6dde4-7cd4-47d1-b037-d62d00b7d62c" providerId="ADAL" clId="{F1B29925-097B-4953-A318-AA965D5B4B60}" dt="2024-06-07T13:31:04.134" v="14040" actId="478"/>
          <ac:spMkLst>
            <pc:docMk/>
            <pc:sldMk cId="799769995" sldId="2147472052"/>
            <ac:spMk id="46" creationId="{01084EE3-648F-E28B-A4E2-E925CBB9863C}"/>
          </ac:spMkLst>
        </pc:spChg>
        <pc:spChg chg="del">
          <ac:chgData name="Edgard Morato" userId="1da6dde4-7cd4-47d1-b037-d62d00b7d62c" providerId="ADAL" clId="{F1B29925-097B-4953-A318-AA965D5B4B60}" dt="2024-06-07T13:31:04.134" v="14040" actId="478"/>
          <ac:spMkLst>
            <pc:docMk/>
            <pc:sldMk cId="799769995" sldId="2147472052"/>
            <ac:spMk id="47" creationId="{4565DF4C-7E4F-0BB7-08B3-BA2EB9E1CD9D}"/>
          </ac:spMkLst>
        </pc:spChg>
        <pc:spChg chg="del">
          <ac:chgData name="Edgard Morato" userId="1da6dde4-7cd4-47d1-b037-d62d00b7d62c" providerId="ADAL" clId="{F1B29925-097B-4953-A318-AA965D5B4B60}" dt="2024-06-07T13:31:04.134" v="14040" actId="478"/>
          <ac:spMkLst>
            <pc:docMk/>
            <pc:sldMk cId="799769995" sldId="2147472052"/>
            <ac:spMk id="48" creationId="{C7CA4191-D536-4E95-2B90-752CCCDEC78E}"/>
          </ac:spMkLst>
        </pc:spChg>
        <pc:spChg chg="del">
          <ac:chgData name="Edgard Morato" userId="1da6dde4-7cd4-47d1-b037-d62d00b7d62c" providerId="ADAL" clId="{F1B29925-097B-4953-A318-AA965D5B4B60}" dt="2024-06-07T13:31:04.134" v="14040" actId="478"/>
          <ac:spMkLst>
            <pc:docMk/>
            <pc:sldMk cId="799769995" sldId="2147472052"/>
            <ac:spMk id="49" creationId="{ACCA940B-4936-7014-9236-3955133F6264}"/>
          </ac:spMkLst>
        </pc:spChg>
        <pc:spChg chg="del">
          <ac:chgData name="Edgard Morato" userId="1da6dde4-7cd4-47d1-b037-d62d00b7d62c" providerId="ADAL" clId="{F1B29925-097B-4953-A318-AA965D5B4B60}" dt="2024-06-07T13:31:04.134" v="14040" actId="478"/>
          <ac:spMkLst>
            <pc:docMk/>
            <pc:sldMk cId="799769995" sldId="2147472052"/>
            <ac:spMk id="50" creationId="{3C738125-51CA-B49E-CCBC-4DA15575354B}"/>
          </ac:spMkLst>
        </pc:spChg>
        <pc:spChg chg="del">
          <ac:chgData name="Edgard Morato" userId="1da6dde4-7cd4-47d1-b037-d62d00b7d62c" providerId="ADAL" clId="{F1B29925-097B-4953-A318-AA965D5B4B60}" dt="2024-06-07T13:31:04.134" v="14040" actId="478"/>
          <ac:spMkLst>
            <pc:docMk/>
            <pc:sldMk cId="799769995" sldId="2147472052"/>
            <ac:spMk id="51" creationId="{707B94F0-BFEB-ABD9-25B3-ECBCE904D3ED}"/>
          </ac:spMkLst>
        </pc:spChg>
        <pc:spChg chg="del">
          <ac:chgData name="Edgard Morato" userId="1da6dde4-7cd4-47d1-b037-d62d00b7d62c" providerId="ADAL" clId="{F1B29925-097B-4953-A318-AA965D5B4B60}" dt="2024-06-07T13:31:04.134" v="14040" actId="478"/>
          <ac:spMkLst>
            <pc:docMk/>
            <pc:sldMk cId="799769995" sldId="2147472052"/>
            <ac:spMk id="52" creationId="{6311FD7F-E556-E341-FBE8-7C3B63BA136F}"/>
          </ac:spMkLst>
        </pc:spChg>
        <pc:spChg chg="del">
          <ac:chgData name="Edgard Morato" userId="1da6dde4-7cd4-47d1-b037-d62d00b7d62c" providerId="ADAL" clId="{F1B29925-097B-4953-A318-AA965D5B4B60}" dt="2024-06-07T13:31:04.134" v="14040" actId="478"/>
          <ac:spMkLst>
            <pc:docMk/>
            <pc:sldMk cId="799769995" sldId="2147472052"/>
            <ac:spMk id="53" creationId="{7AF2AD75-1BF8-6079-1157-0418AD463792}"/>
          </ac:spMkLst>
        </pc:spChg>
        <pc:spChg chg="del">
          <ac:chgData name="Edgard Morato" userId="1da6dde4-7cd4-47d1-b037-d62d00b7d62c" providerId="ADAL" clId="{F1B29925-097B-4953-A318-AA965D5B4B60}" dt="2024-06-07T13:31:04.134" v="14040" actId="478"/>
          <ac:spMkLst>
            <pc:docMk/>
            <pc:sldMk cId="799769995" sldId="2147472052"/>
            <ac:spMk id="54" creationId="{EF85B7DB-34E9-A00D-3349-619888A558B2}"/>
          </ac:spMkLst>
        </pc:spChg>
        <pc:spChg chg="add mod">
          <ac:chgData name="Edgard Morato" userId="1da6dde4-7cd4-47d1-b037-d62d00b7d62c" providerId="ADAL" clId="{F1B29925-097B-4953-A318-AA965D5B4B60}" dt="2024-06-07T13:41:52.776" v="14614" actId="1035"/>
          <ac:spMkLst>
            <pc:docMk/>
            <pc:sldMk cId="799769995" sldId="2147472052"/>
            <ac:spMk id="55" creationId="{E2F0ABA6-DAED-92F4-B1F1-0DB0D487AABA}"/>
          </ac:spMkLst>
        </pc:spChg>
        <pc:spChg chg="add mod">
          <ac:chgData name="Edgard Morato" userId="1da6dde4-7cd4-47d1-b037-d62d00b7d62c" providerId="ADAL" clId="{F1B29925-097B-4953-A318-AA965D5B4B60}" dt="2024-06-07T13:41:52.776" v="14614" actId="1035"/>
          <ac:spMkLst>
            <pc:docMk/>
            <pc:sldMk cId="799769995" sldId="2147472052"/>
            <ac:spMk id="56" creationId="{B1596ED9-0CE9-B188-33D6-CA8DB23556D9}"/>
          </ac:spMkLst>
        </pc:spChg>
        <pc:spChg chg="add mod">
          <ac:chgData name="Edgard Morato" userId="1da6dde4-7cd4-47d1-b037-d62d00b7d62c" providerId="ADAL" clId="{F1B29925-097B-4953-A318-AA965D5B4B60}" dt="2024-06-07T13:31:23.253" v="14043"/>
          <ac:spMkLst>
            <pc:docMk/>
            <pc:sldMk cId="799769995" sldId="2147472052"/>
            <ac:spMk id="63" creationId="{9C687DD8-2566-9CA4-E6DA-5CC1D5295C60}"/>
          </ac:spMkLst>
        </pc:spChg>
        <pc:spChg chg="add mod">
          <ac:chgData name="Edgard Morato" userId="1da6dde4-7cd4-47d1-b037-d62d00b7d62c" providerId="ADAL" clId="{F1B29925-097B-4953-A318-AA965D5B4B60}" dt="2024-06-07T13:31:23.253" v="14043"/>
          <ac:spMkLst>
            <pc:docMk/>
            <pc:sldMk cId="799769995" sldId="2147472052"/>
            <ac:spMk id="64" creationId="{CB806503-CAC1-B8D8-023F-611E2E9A8472}"/>
          </ac:spMkLst>
        </pc:spChg>
        <pc:spChg chg="add mod">
          <ac:chgData name="Edgard Morato" userId="1da6dde4-7cd4-47d1-b037-d62d00b7d62c" providerId="ADAL" clId="{F1B29925-097B-4953-A318-AA965D5B4B60}" dt="2024-06-07T13:31:23.253" v="14043"/>
          <ac:spMkLst>
            <pc:docMk/>
            <pc:sldMk cId="799769995" sldId="2147472052"/>
            <ac:spMk id="65" creationId="{C37DBA48-9C5A-20C2-741B-D151E49B9446}"/>
          </ac:spMkLst>
        </pc:spChg>
        <pc:spChg chg="add mod">
          <ac:chgData name="Edgard Morato" userId="1da6dde4-7cd4-47d1-b037-d62d00b7d62c" providerId="ADAL" clId="{F1B29925-097B-4953-A318-AA965D5B4B60}" dt="2024-06-07T13:31:23.253" v="14043"/>
          <ac:spMkLst>
            <pc:docMk/>
            <pc:sldMk cId="799769995" sldId="2147472052"/>
            <ac:spMk id="67" creationId="{E468DDF0-3853-A49C-F442-4D12D0A6EB3C}"/>
          </ac:spMkLst>
        </pc:spChg>
        <pc:spChg chg="add mod">
          <ac:chgData name="Edgard Morato" userId="1da6dde4-7cd4-47d1-b037-d62d00b7d62c" providerId="ADAL" clId="{F1B29925-097B-4953-A318-AA965D5B4B60}" dt="2024-06-07T13:31:23.253" v="14043"/>
          <ac:spMkLst>
            <pc:docMk/>
            <pc:sldMk cId="799769995" sldId="2147472052"/>
            <ac:spMk id="68" creationId="{BF0D488B-A28D-C01D-100D-C6315FC0F123}"/>
          </ac:spMkLst>
        </pc:spChg>
        <pc:spChg chg="del">
          <ac:chgData name="Edgard Morato" userId="1da6dde4-7cd4-47d1-b037-d62d00b7d62c" providerId="ADAL" clId="{F1B29925-097B-4953-A318-AA965D5B4B60}" dt="2024-06-07T13:31:04.134" v="14040" actId="478"/>
          <ac:spMkLst>
            <pc:docMk/>
            <pc:sldMk cId="799769995" sldId="2147472052"/>
            <ac:spMk id="69" creationId="{D608A2C7-3125-C20B-6C6A-8F450DB804B0}"/>
          </ac:spMkLst>
        </pc:spChg>
        <pc:spChg chg="del">
          <ac:chgData name="Edgard Morato" userId="1da6dde4-7cd4-47d1-b037-d62d00b7d62c" providerId="ADAL" clId="{F1B29925-097B-4953-A318-AA965D5B4B60}" dt="2024-06-07T13:31:04.134" v="14040" actId="478"/>
          <ac:spMkLst>
            <pc:docMk/>
            <pc:sldMk cId="799769995" sldId="2147472052"/>
            <ac:spMk id="70" creationId="{009DAE26-4FBB-CA74-7ECC-FD3B99CB92B3}"/>
          </ac:spMkLst>
        </pc:spChg>
        <pc:spChg chg="del">
          <ac:chgData name="Edgard Morato" userId="1da6dde4-7cd4-47d1-b037-d62d00b7d62c" providerId="ADAL" clId="{F1B29925-097B-4953-A318-AA965D5B4B60}" dt="2024-06-07T13:31:04.134" v="14040" actId="478"/>
          <ac:spMkLst>
            <pc:docMk/>
            <pc:sldMk cId="799769995" sldId="2147472052"/>
            <ac:spMk id="71" creationId="{3511B1A6-5A1C-16A8-21E6-A14A2D5FE36E}"/>
          </ac:spMkLst>
        </pc:spChg>
        <pc:spChg chg="del">
          <ac:chgData name="Edgard Morato" userId="1da6dde4-7cd4-47d1-b037-d62d00b7d62c" providerId="ADAL" clId="{F1B29925-097B-4953-A318-AA965D5B4B60}" dt="2024-06-07T13:31:04.134" v="14040" actId="478"/>
          <ac:spMkLst>
            <pc:docMk/>
            <pc:sldMk cId="799769995" sldId="2147472052"/>
            <ac:spMk id="72" creationId="{D35F947C-9B14-3680-009D-AC4097EB6DD0}"/>
          </ac:spMkLst>
        </pc:spChg>
        <pc:spChg chg="del">
          <ac:chgData name="Edgard Morato" userId="1da6dde4-7cd4-47d1-b037-d62d00b7d62c" providerId="ADAL" clId="{F1B29925-097B-4953-A318-AA965D5B4B60}" dt="2024-06-07T13:31:04.134" v="14040" actId="478"/>
          <ac:spMkLst>
            <pc:docMk/>
            <pc:sldMk cId="799769995" sldId="2147472052"/>
            <ac:spMk id="73" creationId="{035F95CA-0769-6310-4EFC-AE4D03603BF1}"/>
          </ac:spMkLst>
        </pc:spChg>
        <pc:spChg chg="add mod">
          <ac:chgData name="Edgard Morato" userId="1da6dde4-7cd4-47d1-b037-d62d00b7d62c" providerId="ADAL" clId="{F1B29925-097B-4953-A318-AA965D5B4B60}" dt="2024-06-07T13:31:23.253" v="14043"/>
          <ac:spMkLst>
            <pc:docMk/>
            <pc:sldMk cId="799769995" sldId="2147472052"/>
            <ac:spMk id="74" creationId="{B6F3591A-953B-284E-5B12-BE81C789F365}"/>
          </ac:spMkLst>
        </pc:spChg>
        <pc:spChg chg="add mod">
          <ac:chgData name="Edgard Morato" userId="1da6dde4-7cd4-47d1-b037-d62d00b7d62c" providerId="ADAL" clId="{F1B29925-097B-4953-A318-AA965D5B4B60}" dt="2024-06-07T13:31:23.253" v="14043"/>
          <ac:spMkLst>
            <pc:docMk/>
            <pc:sldMk cId="799769995" sldId="2147472052"/>
            <ac:spMk id="75" creationId="{E414A42A-796C-2D77-A86C-C2BA63117706}"/>
          </ac:spMkLst>
        </pc:spChg>
        <pc:spChg chg="add mod">
          <ac:chgData name="Edgard Morato" userId="1da6dde4-7cd4-47d1-b037-d62d00b7d62c" providerId="ADAL" clId="{F1B29925-097B-4953-A318-AA965D5B4B60}" dt="2024-06-07T13:35:31.087" v="14323" actId="1035"/>
          <ac:spMkLst>
            <pc:docMk/>
            <pc:sldMk cId="799769995" sldId="2147472052"/>
            <ac:spMk id="77" creationId="{07DBF503-F001-9162-0418-C1E9D37C572B}"/>
          </ac:spMkLst>
        </pc:spChg>
        <pc:spChg chg="add mod">
          <ac:chgData name="Edgard Morato" userId="1da6dde4-7cd4-47d1-b037-d62d00b7d62c" providerId="ADAL" clId="{F1B29925-097B-4953-A318-AA965D5B4B60}" dt="2024-06-07T13:35:50.435" v="14346" actId="20577"/>
          <ac:spMkLst>
            <pc:docMk/>
            <pc:sldMk cId="799769995" sldId="2147472052"/>
            <ac:spMk id="81" creationId="{AFA66896-5796-AE5A-523D-072DB6F66E0B}"/>
          </ac:spMkLst>
        </pc:spChg>
        <pc:spChg chg="add del mod ord">
          <ac:chgData name="Edgard Morato" userId="1da6dde4-7cd4-47d1-b037-d62d00b7d62c" providerId="ADAL" clId="{F1B29925-097B-4953-A318-AA965D5B4B60}" dt="2024-06-07T13:38:20.375" v="14377" actId="478"/>
          <ac:spMkLst>
            <pc:docMk/>
            <pc:sldMk cId="799769995" sldId="2147472052"/>
            <ac:spMk id="83" creationId="{D26ECCFA-AE2E-722F-7D04-953B6A7DA5C9}"/>
          </ac:spMkLst>
        </pc:spChg>
        <pc:spChg chg="del">
          <ac:chgData name="Edgard Morato" userId="1da6dde4-7cd4-47d1-b037-d62d00b7d62c" providerId="ADAL" clId="{F1B29925-097B-4953-A318-AA965D5B4B60}" dt="2024-06-07T13:31:06.664" v="14042" actId="478"/>
          <ac:spMkLst>
            <pc:docMk/>
            <pc:sldMk cId="799769995" sldId="2147472052"/>
            <ac:spMk id="98" creationId="{50DB58C9-AA10-8AAF-1636-09FBC9A538F8}"/>
          </ac:spMkLst>
        </pc:spChg>
        <pc:spChg chg="del">
          <ac:chgData name="Edgard Morato" userId="1da6dde4-7cd4-47d1-b037-d62d00b7d62c" providerId="ADAL" clId="{F1B29925-097B-4953-A318-AA965D5B4B60}" dt="2024-06-07T13:31:04.134" v="14040" actId="478"/>
          <ac:spMkLst>
            <pc:docMk/>
            <pc:sldMk cId="799769995" sldId="2147472052"/>
            <ac:spMk id="111" creationId="{4518AA99-DBF3-B0C5-4B99-B2A55B2C952D}"/>
          </ac:spMkLst>
        </pc:spChg>
        <pc:spChg chg="del">
          <ac:chgData name="Edgard Morato" userId="1da6dde4-7cd4-47d1-b037-d62d00b7d62c" providerId="ADAL" clId="{F1B29925-097B-4953-A318-AA965D5B4B60}" dt="2024-06-07T13:31:04.134" v="14040" actId="478"/>
          <ac:spMkLst>
            <pc:docMk/>
            <pc:sldMk cId="799769995" sldId="2147472052"/>
            <ac:spMk id="122" creationId="{0E187C8D-6539-7DFB-5DA9-F33A1DA9F539}"/>
          </ac:spMkLst>
        </pc:spChg>
        <pc:graphicFrameChg chg="add mod">
          <ac:chgData name="Edgard Morato" userId="1da6dde4-7cd4-47d1-b037-d62d00b7d62c" providerId="ADAL" clId="{F1B29925-097B-4953-A318-AA965D5B4B60}" dt="2024-06-07T13:38:19.023" v="14376" actId="167"/>
          <ac:graphicFrameMkLst>
            <pc:docMk/>
            <pc:sldMk cId="799769995" sldId="2147472052"/>
            <ac:graphicFrameMk id="22" creationId="{76B563EE-E4D3-85F2-17A5-E8B5DE229CA5}"/>
          </ac:graphicFrameMkLst>
        </pc:graphicFrameChg>
        <pc:graphicFrameChg chg="add mod">
          <ac:chgData name="Edgard Morato" userId="1da6dde4-7cd4-47d1-b037-d62d00b7d62c" providerId="ADAL" clId="{F1B29925-097B-4953-A318-AA965D5B4B60}" dt="2024-06-07T13:41:52.776" v="14614" actId="1035"/>
          <ac:graphicFrameMkLst>
            <pc:docMk/>
            <pc:sldMk cId="799769995" sldId="2147472052"/>
            <ac:graphicFrameMk id="62" creationId="{AACD8D97-0847-6C49-E220-9E644EADED29}"/>
          </ac:graphicFrameMkLst>
        </pc:graphicFrameChg>
        <pc:graphicFrameChg chg="add del mod">
          <ac:chgData name="Edgard Morato" userId="1da6dde4-7cd4-47d1-b037-d62d00b7d62c" providerId="ADAL" clId="{F1B29925-097B-4953-A318-AA965D5B4B60}" dt="2024-06-07T13:34:10.955" v="14279"/>
          <ac:graphicFrameMkLst>
            <pc:docMk/>
            <pc:sldMk cId="799769995" sldId="2147472052"/>
            <ac:graphicFrameMk id="76" creationId="{71FEFAF3-40ED-0500-059B-2609C348C904}"/>
          </ac:graphicFrameMkLst>
        </pc:graphicFrameChg>
        <pc:graphicFrameChg chg="add del mod">
          <ac:chgData name="Edgard Morato" userId="1da6dde4-7cd4-47d1-b037-d62d00b7d62c" providerId="ADAL" clId="{F1B29925-097B-4953-A318-AA965D5B4B60}" dt="2024-06-07T13:37:38.489" v="14350" actId="21"/>
          <ac:graphicFrameMkLst>
            <pc:docMk/>
            <pc:sldMk cId="799769995" sldId="2147472052"/>
            <ac:graphicFrameMk id="82" creationId="{2633787B-90F7-D6EB-24C2-DB7E940D2B5E}"/>
          </ac:graphicFrameMkLst>
        </pc:graphicFrameChg>
        <pc:picChg chg="del">
          <ac:chgData name="Edgard Morato" userId="1da6dde4-7cd4-47d1-b037-d62d00b7d62c" providerId="ADAL" clId="{F1B29925-097B-4953-A318-AA965D5B4B60}" dt="2024-06-07T13:31:04.134" v="14040" actId="478"/>
          <ac:picMkLst>
            <pc:docMk/>
            <pc:sldMk cId="799769995" sldId="2147472052"/>
            <ac:picMk id="7" creationId="{4A3950F9-9C93-BD45-7FD4-1393F0D1DA1C}"/>
          </ac:picMkLst>
        </pc:picChg>
        <pc:picChg chg="add mod">
          <ac:chgData name="Edgard Morato" userId="1da6dde4-7cd4-47d1-b037-d62d00b7d62c" providerId="ADAL" clId="{F1B29925-097B-4953-A318-AA965D5B4B60}" dt="2024-06-07T13:31:23.253" v="14043"/>
          <ac:picMkLst>
            <pc:docMk/>
            <pc:sldMk cId="799769995" sldId="2147472052"/>
            <ac:picMk id="9" creationId="{F98A078D-52DA-42E3-B8C1-6609279551D3}"/>
          </ac:picMkLst>
        </pc:picChg>
        <pc:picChg chg="add del mod">
          <ac:chgData name="Edgard Morato" userId="1da6dde4-7cd4-47d1-b037-d62d00b7d62c" providerId="ADAL" clId="{F1B29925-097B-4953-A318-AA965D5B4B60}" dt="2024-06-07T13:35:01.173" v="14312" actId="478"/>
          <ac:picMkLst>
            <pc:docMk/>
            <pc:sldMk cId="799769995" sldId="2147472052"/>
            <ac:picMk id="15" creationId="{F087088D-CD82-EA62-BEE6-5F13DC2B1066}"/>
          </ac:picMkLst>
        </pc:picChg>
        <pc:picChg chg="add del mod">
          <ac:chgData name="Edgard Morato" userId="1da6dde4-7cd4-47d1-b037-d62d00b7d62c" providerId="ADAL" clId="{F1B29925-097B-4953-A318-AA965D5B4B60}" dt="2024-06-07T14:22:51.624" v="15041" actId="478"/>
          <ac:picMkLst>
            <pc:docMk/>
            <pc:sldMk cId="799769995" sldId="2147472052"/>
            <ac:picMk id="17" creationId="{EC8F745D-0596-C20D-BB8E-2AEA9923C6E6}"/>
          </ac:picMkLst>
        </pc:picChg>
        <pc:picChg chg="del">
          <ac:chgData name="Edgard Morato" userId="1da6dde4-7cd4-47d1-b037-d62d00b7d62c" providerId="ADAL" clId="{F1B29925-097B-4953-A318-AA965D5B4B60}" dt="2024-06-07T13:31:04.134" v="14040" actId="478"/>
          <ac:picMkLst>
            <pc:docMk/>
            <pc:sldMk cId="799769995" sldId="2147472052"/>
            <ac:picMk id="37" creationId="{7ABC9A67-A209-022E-281A-7EAC5FC26376}"/>
          </ac:picMkLst>
        </pc:picChg>
        <pc:picChg chg="add mod">
          <ac:chgData name="Edgard Morato" userId="1da6dde4-7cd4-47d1-b037-d62d00b7d62c" providerId="ADAL" clId="{F1B29925-097B-4953-A318-AA965D5B4B60}" dt="2024-06-07T13:34:26.839" v="14306" actId="1035"/>
          <ac:picMkLst>
            <pc:docMk/>
            <pc:sldMk cId="799769995" sldId="2147472052"/>
            <ac:picMk id="57" creationId="{7E74AD7E-1FFC-7599-2E83-E51E8E5D0707}"/>
          </ac:picMkLst>
        </pc:picChg>
        <pc:picChg chg="add mod">
          <ac:chgData name="Edgard Morato" userId="1da6dde4-7cd4-47d1-b037-d62d00b7d62c" providerId="ADAL" clId="{F1B29925-097B-4953-A318-AA965D5B4B60}" dt="2024-06-07T13:34:26.839" v="14306" actId="1035"/>
          <ac:picMkLst>
            <pc:docMk/>
            <pc:sldMk cId="799769995" sldId="2147472052"/>
            <ac:picMk id="58" creationId="{71B1C135-6FB5-AFB0-2C32-38A8D973C29D}"/>
          </ac:picMkLst>
        </pc:picChg>
        <pc:picChg chg="add mod">
          <ac:chgData name="Edgard Morato" userId="1da6dde4-7cd4-47d1-b037-d62d00b7d62c" providerId="ADAL" clId="{F1B29925-097B-4953-A318-AA965D5B4B60}" dt="2024-06-07T13:34:26.839" v="14306" actId="1035"/>
          <ac:picMkLst>
            <pc:docMk/>
            <pc:sldMk cId="799769995" sldId="2147472052"/>
            <ac:picMk id="59" creationId="{C74F26FD-50A4-85F4-CA67-DE8ABDEDE291}"/>
          </ac:picMkLst>
        </pc:picChg>
        <pc:picChg chg="add mod">
          <ac:chgData name="Edgard Morato" userId="1da6dde4-7cd4-47d1-b037-d62d00b7d62c" providerId="ADAL" clId="{F1B29925-097B-4953-A318-AA965D5B4B60}" dt="2024-06-07T14:10:45.019" v="14883" actId="1037"/>
          <ac:picMkLst>
            <pc:docMk/>
            <pc:sldMk cId="799769995" sldId="2147472052"/>
            <ac:picMk id="60" creationId="{D72A93FB-50F2-1606-A6A7-AE4E4AE9E5D8}"/>
          </ac:picMkLst>
        </pc:picChg>
        <pc:picChg chg="add mod">
          <ac:chgData name="Edgard Morato" userId="1da6dde4-7cd4-47d1-b037-d62d00b7d62c" providerId="ADAL" clId="{F1B29925-097B-4953-A318-AA965D5B4B60}" dt="2024-06-07T14:11:03.899" v="14933" actId="1037"/>
          <ac:picMkLst>
            <pc:docMk/>
            <pc:sldMk cId="799769995" sldId="2147472052"/>
            <ac:picMk id="61" creationId="{32807DD8-1266-B6AA-A079-36653CB7A979}"/>
          </ac:picMkLst>
        </pc:picChg>
        <pc:picChg chg="add mod">
          <ac:chgData name="Edgard Morato" userId="1da6dde4-7cd4-47d1-b037-d62d00b7d62c" providerId="ADAL" clId="{F1B29925-097B-4953-A318-AA965D5B4B60}" dt="2024-06-07T13:31:23.253" v="14043"/>
          <ac:picMkLst>
            <pc:docMk/>
            <pc:sldMk cId="799769995" sldId="2147472052"/>
            <ac:picMk id="66" creationId="{2C0C6B04-C99E-ACF5-71DC-9BCB1C508A05}"/>
          </ac:picMkLst>
        </pc:picChg>
        <pc:picChg chg="add mod">
          <ac:chgData name="Edgard Morato" userId="1da6dde4-7cd4-47d1-b037-d62d00b7d62c" providerId="ADAL" clId="{F1B29925-097B-4953-A318-AA965D5B4B60}" dt="2024-06-07T13:35:05.172" v="14315"/>
          <ac:picMkLst>
            <pc:docMk/>
            <pc:sldMk cId="799769995" sldId="2147472052"/>
            <ac:picMk id="78" creationId="{A3DD17D0-9368-5561-557E-82D71B1B3642}"/>
          </ac:picMkLst>
        </pc:picChg>
        <pc:picChg chg="add mod">
          <ac:chgData name="Edgard Morato" userId="1da6dde4-7cd4-47d1-b037-d62d00b7d62c" providerId="ADAL" clId="{F1B29925-097B-4953-A318-AA965D5B4B60}" dt="2024-06-07T14:23:05.018" v="15066" actId="1036"/>
          <ac:picMkLst>
            <pc:docMk/>
            <pc:sldMk cId="799769995" sldId="2147472052"/>
            <ac:picMk id="86" creationId="{0D73F168-0BBD-7B4B-B767-C80D0951F39E}"/>
          </ac:picMkLst>
        </pc:picChg>
        <pc:picChg chg="del">
          <ac:chgData name="Edgard Morato" userId="1da6dde4-7cd4-47d1-b037-d62d00b7d62c" providerId="ADAL" clId="{F1B29925-097B-4953-A318-AA965D5B4B60}" dt="2024-06-07T13:31:04.134" v="14040" actId="478"/>
          <ac:picMkLst>
            <pc:docMk/>
            <pc:sldMk cId="799769995" sldId="2147472052"/>
            <ac:picMk id="130" creationId="{A86BF7C0-4133-2EDE-A49B-E8CDEA897D49}"/>
          </ac:picMkLst>
        </pc:picChg>
        <pc:cxnChg chg="add mod">
          <ac:chgData name="Edgard Morato" userId="1da6dde4-7cd4-47d1-b037-d62d00b7d62c" providerId="ADAL" clId="{F1B29925-097B-4953-A318-AA965D5B4B60}" dt="2024-06-07T13:35:34.080" v="14326" actId="1036"/>
          <ac:cxnSpMkLst>
            <pc:docMk/>
            <pc:sldMk cId="799769995" sldId="2147472052"/>
            <ac:cxnSpMk id="79" creationId="{43CFFFFF-5FF2-A3D3-D4B9-5E7FFCFD175D}"/>
          </ac:cxnSpMkLst>
        </pc:cxnChg>
        <pc:cxnChg chg="add mod">
          <ac:chgData name="Edgard Morato" userId="1da6dde4-7cd4-47d1-b037-d62d00b7d62c" providerId="ADAL" clId="{F1B29925-097B-4953-A318-AA965D5B4B60}" dt="2024-06-07T13:35:34.080" v="14326" actId="1036"/>
          <ac:cxnSpMkLst>
            <pc:docMk/>
            <pc:sldMk cId="799769995" sldId="2147472052"/>
            <ac:cxnSpMk id="80" creationId="{FBA771AE-1241-1B96-512D-DAC32C695C39}"/>
          </ac:cxnSpMkLst>
        </pc:cxnChg>
        <pc:cxnChg chg="add mod">
          <ac:chgData name="Edgard Morato" userId="1da6dde4-7cd4-47d1-b037-d62d00b7d62c" providerId="ADAL" clId="{F1B29925-097B-4953-A318-AA965D5B4B60}" dt="2024-06-07T13:41:33.261" v="14537" actId="1036"/>
          <ac:cxnSpMkLst>
            <pc:docMk/>
            <pc:sldMk cId="799769995" sldId="2147472052"/>
            <ac:cxnSpMk id="84" creationId="{3002666A-8A3C-5FBB-473D-29B34518C983}"/>
          </ac:cxnSpMkLst>
        </pc:cxnChg>
        <pc:cxnChg chg="add mod">
          <ac:chgData name="Edgard Morato" userId="1da6dde4-7cd4-47d1-b037-d62d00b7d62c" providerId="ADAL" clId="{F1B29925-097B-4953-A318-AA965D5B4B60}" dt="2024-06-07T13:41:56.086" v="14616" actId="1036"/>
          <ac:cxnSpMkLst>
            <pc:docMk/>
            <pc:sldMk cId="799769995" sldId="2147472052"/>
            <ac:cxnSpMk id="85" creationId="{6FF96418-749E-DD31-4E98-96CAAF652468}"/>
          </ac:cxnSpMkLst>
        </pc:cxnChg>
        <pc:cxnChg chg="del">
          <ac:chgData name="Edgard Morato" userId="1da6dde4-7cd4-47d1-b037-d62d00b7d62c" providerId="ADAL" clId="{F1B29925-097B-4953-A318-AA965D5B4B60}" dt="2024-06-07T13:31:04.134" v="14040" actId="478"/>
          <ac:cxnSpMkLst>
            <pc:docMk/>
            <pc:sldMk cId="799769995" sldId="2147472052"/>
            <ac:cxnSpMk id="91" creationId="{B31A6D2C-BE1E-7107-3B39-09D96857A674}"/>
          </ac:cxnSpMkLst>
        </pc:cxnChg>
        <pc:cxnChg chg="del">
          <ac:chgData name="Edgard Morato" userId="1da6dde4-7cd4-47d1-b037-d62d00b7d62c" providerId="ADAL" clId="{F1B29925-097B-4953-A318-AA965D5B4B60}" dt="2024-06-07T13:31:04.134" v="14040" actId="478"/>
          <ac:cxnSpMkLst>
            <pc:docMk/>
            <pc:sldMk cId="799769995" sldId="2147472052"/>
            <ac:cxnSpMk id="93" creationId="{7DC20EEF-05CD-8F03-DD66-054BB315BE41}"/>
          </ac:cxnSpMkLst>
        </pc:cxnChg>
        <pc:cxnChg chg="del">
          <ac:chgData name="Edgard Morato" userId="1da6dde4-7cd4-47d1-b037-d62d00b7d62c" providerId="ADAL" clId="{F1B29925-097B-4953-A318-AA965D5B4B60}" dt="2024-06-07T13:31:04.134" v="14040" actId="478"/>
          <ac:cxnSpMkLst>
            <pc:docMk/>
            <pc:sldMk cId="799769995" sldId="2147472052"/>
            <ac:cxnSpMk id="95" creationId="{70185088-1140-3765-D4D6-2CBC3DFAE8EC}"/>
          </ac:cxnSpMkLst>
        </pc:cxnChg>
        <pc:cxnChg chg="del">
          <ac:chgData name="Edgard Morato" userId="1da6dde4-7cd4-47d1-b037-d62d00b7d62c" providerId="ADAL" clId="{F1B29925-097B-4953-A318-AA965D5B4B60}" dt="2024-06-07T13:31:04.134" v="14040" actId="478"/>
          <ac:cxnSpMkLst>
            <pc:docMk/>
            <pc:sldMk cId="799769995" sldId="2147472052"/>
            <ac:cxnSpMk id="96" creationId="{1CEB5CF5-0836-C12C-2763-0ADF01B249A6}"/>
          </ac:cxnSpMkLst>
        </pc:cxnChg>
      </pc:sldChg>
      <pc:sldChg chg="addSp delSp modSp add del mod">
        <pc:chgData name="Edgard Morato" userId="1da6dde4-7cd4-47d1-b037-d62d00b7d62c" providerId="ADAL" clId="{F1B29925-097B-4953-A318-AA965D5B4B60}" dt="2024-06-05T18:29:22.244" v="7923" actId="47"/>
        <pc:sldMkLst>
          <pc:docMk/>
          <pc:sldMk cId="1359360884" sldId="2147472052"/>
        </pc:sldMkLst>
        <pc:spChg chg="add del mod ord">
          <ac:chgData name="Edgard Morato" userId="1da6dde4-7cd4-47d1-b037-d62d00b7d62c" providerId="ADAL" clId="{F1B29925-097B-4953-A318-AA965D5B4B60}" dt="2024-06-05T17:34:00.996" v="7698" actId="478"/>
          <ac:spMkLst>
            <pc:docMk/>
            <pc:sldMk cId="1359360884" sldId="2147472052"/>
            <ac:spMk id="3" creationId="{F7B3846E-5F92-38E9-627E-EBA734F2541F}"/>
          </ac:spMkLst>
        </pc:spChg>
        <pc:spChg chg="add del mod ord">
          <ac:chgData name="Edgard Morato" userId="1da6dde4-7cd4-47d1-b037-d62d00b7d62c" providerId="ADAL" clId="{F1B29925-097B-4953-A318-AA965D5B4B60}" dt="2024-06-05T18:24:05.819" v="7904" actId="478"/>
          <ac:spMkLst>
            <pc:docMk/>
            <pc:sldMk cId="1359360884" sldId="2147472052"/>
            <ac:spMk id="4" creationId="{16AD1B50-673A-922F-7923-AB8AB20E4F5B}"/>
          </ac:spMkLst>
        </pc:spChg>
        <pc:spChg chg="mod">
          <ac:chgData name="Edgard Morato" userId="1da6dde4-7cd4-47d1-b037-d62d00b7d62c" providerId="ADAL" clId="{F1B29925-097B-4953-A318-AA965D5B4B60}" dt="2024-06-05T17:28:03.167" v="7667" actId="207"/>
          <ac:spMkLst>
            <pc:docMk/>
            <pc:sldMk cId="1359360884" sldId="2147472052"/>
            <ac:spMk id="16" creationId="{1166FA1A-2823-28DC-1F87-B1E1AD36FA71}"/>
          </ac:spMkLst>
        </pc:spChg>
        <pc:spChg chg="mod">
          <ac:chgData name="Edgard Morato" userId="1da6dde4-7cd4-47d1-b037-d62d00b7d62c" providerId="ADAL" clId="{F1B29925-097B-4953-A318-AA965D5B4B60}" dt="2024-06-05T17:51:47.635" v="7890" actId="207"/>
          <ac:spMkLst>
            <pc:docMk/>
            <pc:sldMk cId="1359360884" sldId="2147472052"/>
            <ac:spMk id="17" creationId="{ECCE83E6-05F0-D1D2-0238-CAC197D63115}"/>
          </ac:spMkLst>
        </pc:spChg>
        <pc:spChg chg="mod">
          <ac:chgData name="Edgard Morato" userId="1da6dde4-7cd4-47d1-b037-d62d00b7d62c" providerId="ADAL" clId="{F1B29925-097B-4953-A318-AA965D5B4B60}" dt="2024-06-05T17:28:03.167" v="7667" actId="207"/>
          <ac:spMkLst>
            <pc:docMk/>
            <pc:sldMk cId="1359360884" sldId="2147472052"/>
            <ac:spMk id="22" creationId="{1C364D87-DD3F-DE9A-3565-3D5D801621DF}"/>
          </ac:spMkLst>
        </pc:spChg>
        <pc:spChg chg="mod">
          <ac:chgData name="Edgard Morato" userId="1da6dde4-7cd4-47d1-b037-d62d00b7d62c" providerId="ADAL" clId="{F1B29925-097B-4953-A318-AA965D5B4B60}" dt="2024-06-05T17:51:51.908" v="7891" actId="207"/>
          <ac:spMkLst>
            <pc:docMk/>
            <pc:sldMk cId="1359360884" sldId="2147472052"/>
            <ac:spMk id="23" creationId="{D823EB48-652F-73EA-886E-09C2A13B9E7D}"/>
          </ac:spMkLst>
        </pc:spChg>
        <pc:spChg chg="mod">
          <ac:chgData name="Edgard Morato" userId="1da6dde4-7cd4-47d1-b037-d62d00b7d62c" providerId="ADAL" clId="{F1B29925-097B-4953-A318-AA965D5B4B60}" dt="2024-06-05T17:28:03.167" v="7667" actId="207"/>
          <ac:spMkLst>
            <pc:docMk/>
            <pc:sldMk cId="1359360884" sldId="2147472052"/>
            <ac:spMk id="24" creationId="{8F764B5C-11C2-90E9-39D4-8C62C50F2277}"/>
          </ac:spMkLst>
        </pc:spChg>
        <pc:spChg chg="mod">
          <ac:chgData name="Edgard Morato" userId="1da6dde4-7cd4-47d1-b037-d62d00b7d62c" providerId="ADAL" clId="{F1B29925-097B-4953-A318-AA965D5B4B60}" dt="2024-06-05T17:51:59.997" v="7893" actId="207"/>
          <ac:spMkLst>
            <pc:docMk/>
            <pc:sldMk cId="1359360884" sldId="2147472052"/>
            <ac:spMk id="30" creationId="{36FAE7DF-AB47-E4FD-EDD3-C47918753B75}"/>
          </ac:spMkLst>
        </pc:spChg>
        <pc:spChg chg="mod">
          <ac:chgData name="Edgard Morato" userId="1da6dde4-7cd4-47d1-b037-d62d00b7d62c" providerId="ADAL" clId="{F1B29925-097B-4953-A318-AA965D5B4B60}" dt="2024-06-05T18:29:20.548" v="7922" actId="6549"/>
          <ac:spMkLst>
            <pc:docMk/>
            <pc:sldMk cId="1359360884" sldId="2147472052"/>
            <ac:spMk id="31" creationId="{0672B6C2-2208-4293-271D-0A84993180D3}"/>
          </ac:spMkLst>
        </pc:spChg>
        <pc:spChg chg="mod">
          <ac:chgData name="Edgard Morato" userId="1da6dde4-7cd4-47d1-b037-d62d00b7d62c" providerId="ADAL" clId="{F1B29925-097B-4953-A318-AA965D5B4B60}" dt="2024-06-05T17:28:03.167" v="7667" actId="207"/>
          <ac:spMkLst>
            <pc:docMk/>
            <pc:sldMk cId="1359360884" sldId="2147472052"/>
            <ac:spMk id="32" creationId="{5A6FC566-55C8-CA5D-1F5F-BDA97FE5667A}"/>
          </ac:spMkLst>
        </pc:spChg>
        <pc:spChg chg="mod">
          <ac:chgData name="Edgard Morato" userId="1da6dde4-7cd4-47d1-b037-d62d00b7d62c" providerId="ADAL" clId="{F1B29925-097B-4953-A318-AA965D5B4B60}" dt="2024-06-05T17:28:03.167" v="7667" actId="207"/>
          <ac:spMkLst>
            <pc:docMk/>
            <pc:sldMk cId="1359360884" sldId="2147472052"/>
            <ac:spMk id="33" creationId="{22C4B4F0-0709-A341-5F52-E51134045D7E}"/>
          </ac:spMkLst>
        </pc:spChg>
        <pc:spChg chg="mod">
          <ac:chgData name="Edgard Morato" userId="1da6dde4-7cd4-47d1-b037-d62d00b7d62c" providerId="ADAL" clId="{F1B29925-097B-4953-A318-AA965D5B4B60}" dt="2024-06-05T17:52:23.572" v="7898" actId="207"/>
          <ac:spMkLst>
            <pc:docMk/>
            <pc:sldMk cId="1359360884" sldId="2147472052"/>
            <ac:spMk id="34" creationId="{266E4475-EB16-619C-B9B3-75A35F002DA7}"/>
          </ac:spMkLst>
        </pc:spChg>
        <pc:spChg chg="add del">
          <ac:chgData name="Edgard Morato" userId="1da6dde4-7cd4-47d1-b037-d62d00b7d62c" providerId="ADAL" clId="{F1B29925-097B-4953-A318-AA965D5B4B60}" dt="2024-06-05T17:52:36.856" v="7900" actId="478"/>
          <ac:spMkLst>
            <pc:docMk/>
            <pc:sldMk cId="1359360884" sldId="2147472052"/>
            <ac:spMk id="58" creationId="{57572BB8-70C8-BEF7-E4ED-1FCB1FA92F28}"/>
          </ac:spMkLst>
        </pc:spChg>
      </pc:sldChg>
      <pc:sldChg chg="new add del">
        <pc:chgData name="Edgard Morato" userId="1da6dde4-7cd4-47d1-b037-d62d00b7d62c" providerId="ADAL" clId="{F1B29925-097B-4953-A318-AA965D5B4B60}" dt="2024-06-05T18:24:22.018" v="7906" actId="47"/>
        <pc:sldMkLst>
          <pc:docMk/>
          <pc:sldMk cId="341475832" sldId="2147472053"/>
        </pc:sldMkLst>
      </pc:sldChg>
      <pc:sldChg chg="addSp delSp modSp add mod">
        <pc:chgData name="Edgard Morato" userId="1da6dde4-7cd4-47d1-b037-d62d00b7d62c" providerId="ADAL" clId="{F1B29925-097B-4953-A318-AA965D5B4B60}" dt="2024-06-07T14:40:18.616" v="15092"/>
        <pc:sldMkLst>
          <pc:docMk/>
          <pc:sldMk cId="1420626178" sldId="2147472053"/>
        </pc:sldMkLst>
        <pc:spChg chg="add mod">
          <ac:chgData name="Edgard Morato" userId="1da6dde4-7cd4-47d1-b037-d62d00b7d62c" providerId="ADAL" clId="{F1B29925-097B-4953-A318-AA965D5B4B60}" dt="2024-06-07T13:39:31.082" v="14482" actId="1037"/>
          <ac:spMkLst>
            <pc:docMk/>
            <pc:sldMk cId="1420626178" sldId="2147472053"/>
            <ac:spMk id="5" creationId="{157508F3-2218-7823-A509-FAC56BCB355B}"/>
          </ac:spMkLst>
        </pc:spChg>
        <pc:spChg chg="add mod">
          <ac:chgData name="Edgard Morato" userId="1da6dde4-7cd4-47d1-b037-d62d00b7d62c" providerId="ADAL" clId="{F1B29925-097B-4953-A318-AA965D5B4B60}" dt="2024-06-07T13:39:31.082" v="14482" actId="1037"/>
          <ac:spMkLst>
            <pc:docMk/>
            <pc:sldMk cId="1420626178" sldId="2147472053"/>
            <ac:spMk id="10" creationId="{6D97791F-AB29-738A-D63E-C361886A7318}"/>
          </ac:spMkLst>
        </pc:spChg>
        <pc:spChg chg="add mod">
          <ac:chgData name="Edgard Morato" userId="1da6dde4-7cd4-47d1-b037-d62d00b7d62c" providerId="ADAL" clId="{F1B29925-097B-4953-A318-AA965D5B4B60}" dt="2024-06-07T13:39:31.082" v="14482" actId="1037"/>
          <ac:spMkLst>
            <pc:docMk/>
            <pc:sldMk cId="1420626178" sldId="2147472053"/>
            <ac:spMk id="27" creationId="{9C47D07A-3C85-1445-7834-86605212BD77}"/>
          </ac:spMkLst>
        </pc:spChg>
        <pc:spChg chg="add mod">
          <ac:chgData name="Edgard Morato" userId="1da6dde4-7cd4-47d1-b037-d62d00b7d62c" providerId="ADAL" clId="{F1B29925-097B-4953-A318-AA965D5B4B60}" dt="2024-06-07T13:39:31.082" v="14482" actId="1037"/>
          <ac:spMkLst>
            <pc:docMk/>
            <pc:sldMk cId="1420626178" sldId="2147472053"/>
            <ac:spMk id="33" creationId="{6D469273-B2F9-E1AA-7FA9-0DE38B21C1B1}"/>
          </ac:spMkLst>
        </pc:spChg>
        <pc:spChg chg="add mod">
          <ac:chgData name="Edgard Morato" userId="1da6dde4-7cd4-47d1-b037-d62d00b7d62c" providerId="ADAL" clId="{F1B29925-097B-4953-A318-AA965D5B4B60}" dt="2024-06-07T13:39:31.082" v="14482" actId="1037"/>
          <ac:spMkLst>
            <pc:docMk/>
            <pc:sldMk cId="1420626178" sldId="2147472053"/>
            <ac:spMk id="34" creationId="{CD3B877D-7DDA-B2FC-DF2E-4F9CF7B80054}"/>
          </ac:spMkLst>
        </pc:spChg>
        <pc:spChg chg="del">
          <ac:chgData name="Edgard Morato" userId="1da6dde4-7cd4-47d1-b037-d62d00b7d62c" providerId="ADAL" clId="{F1B29925-097B-4953-A318-AA965D5B4B60}" dt="2024-06-07T13:39:04.521" v="14381" actId="478"/>
          <ac:spMkLst>
            <pc:docMk/>
            <pc:sldMk cId="1420626178" sldId="2147472053"/>
            <ac:spMk id="35" creationId="{C54FF7D3-B514-4475-99CA-87D61BB17865}"/>
          </ac:spMkLst>
        </pc:spChg>
        <pc:spChg chg="del">
          <ac:chgData name="Edgard Morato" userId="1da6dde4-7cd4-47d1-b037-d62d00b7d62c" providerId="ADAL" clId="{F1B29925-097B-4953-A318-AA965D5B4B60}" dt="2024-06-07T13:39:04.521" v="14381" actId="478"/>
          <ac:spMkLst>
            <pc:docMk/>
            <pc:sldMk cId="1420626178" sldId="2147472053"/>
            <ac:spMk id="36" creationId="{182BAF39-153C-9231-5EED-791B2A7B7219}"/>
          </ac:spMkLst>
        </pc:spChg>
        <pc:spChg chg="del">
          <ac:chgData name="Edgard Morato" userId="1da6dde4-7cd4-47d1-b037-d62d00b7d62c" providerId="ADAL" clId="{F1B29925-097B-4953-A318-AA965D5B4B60}" dt="2024-06-07T13:39:04.521" v="14381" actId="478"/>
          <ac:spMkLst>
            <pc:docMk/>
            <pc:sldMk cId="1420626178" sldId="2147472053"/>
            <ac:spMk id="37" creationId="{D33AD759-F88B-C1E1-3F28-154872DF85F1}"/>
          </ac:spMkLst>
        </pc:spChg>
        <pc:spChg chg="del">
          <ac:chgData name="Edgard Morato" userId="1da6dde4-7cd4-47d1-b037-d62d00b7d62c" providerId="ADAL" clId="{F1B29925-097B-4953-A318-AA965D5B4B60}" dt="2024-06-07T13:39:04.521" v="14381" actId="478"/>
          <ac:spMkLst>
            <pc:docMk/>
            <pc:sldMk cId="1420626178" sldId="2147472053"/>
            <ac:spMk id="38" creationId="{59CF7179-FD5E-8C93-A84E-5B23C2B2A1E6}"/>
          </ac:spMkLst>
        </pc:spChg>
        <pc:spChg chg="del">
          <ac:chgData name="Edgard Morato" userId="1da6dde4-7cd4-47d1-b037-d62d00b7d62c" providerId="ADAL" clId="{F1B29925-097B-4953-A318-AA965D5B4B60}" dt="2024-06-07T13:39:04.521" v="14381" actId="478"/>
          <ac:spMkLst>
            <pc:docMk/>
            <pc:sldMk cId="1420626178" sldId="2147472053"/>
            <ac:spMk id="39" creationId="{4648E474-FF82-E7E4-9D94-5537B913B838}"/>
          </ac:spMkLst>
        </pc:spChg>
        <pc:spChg chg="del">
          <ac:chgData name="Edgard Morato" userId="1da6dde4-7cd4-47d1-b037-d62d00b7d62c" providerId="ADAL" clId="{F1B29925-097B-4953-A318-AA965D5B4B60}" dt="2024-06-07T13:39:04.521" v="14381" actId="478"/>
          <ac:spMkLst>
            <pc:docMk/>
            <pc:sldMk cId="1420626178" sldId="2147472053"/>
            <ac:spMk id="40" creationId="{011AC9EF-C228-9DA9-52A6-1DCF4EFA61CE}"/>
          </ac:spMkLst>
        </pc:spChg>
        <pc:spChg chg="add mod">
          <ac:chgData name="Edgard Morato" userId="1da6dde4-7cd4-47d1-b037-d62d00b7d62c" providerId="ADAL" clId="{F1B29925-097B-4953-A318-AA965D5B4B60}" dt="2024-06-07T13:39:31.082" v="14482" actId="1037"/>
          <ac:spMkLst>
            <pc:docMk/>
            <pc:sldMk cId="1420626178" sldId="2147472053"/>
            <ac:spMk id="41" creationId="{C8038058-B696-41E9-D28D-3B98574601C3}"/>
          </ac:spMkLst>
        </pc:spChg>
        <pc:spChg chg="del">
          <ac:chgData name="Edgard Morato" userId="1da6dde4-7cd4-47d1-b037-d62d00b7d62c" providerId="ADAL" clId="{F1B29925-097B-4953-A318-AA965D5B4B60}" dt="2024-06-07T13:39:04.521" v="14381" actId="478"/>
          <ac:spMkLst>
            <pc:docMk/>
            <pc:sldMk cId="1420626178" sldId="2147472053"/>
            <ac:spMk id="44" creationId="{D42D20BB-280F-8F2C-D230-65F615AAB7A3}"/>
          </ac:spMkLst>
        </pc:spChg>
        <pc:spChg chg="del">
          <ac:chgData name="Edgard Morato" userId="1da6dde4-7cd4-47d1-b037-d62d00b7d62c" providerId="ADAL" clId="{F1B29925-097B-4953-A318-AA965D5B4B60}" dt="2024-06-07T13:39:04.521" v="14381" actId="478"/>
          <ac:spMkLst>
            <pc:docMk/>
            <pc:sldMk cId="1420626178" sldId="2147472053"/>
            <ac:spMk id="45" creationId="{29F480AE-A007-96B0-4C73-E4A84AE91074}"/>
          </ac:spMkLst>
        </pc:spChg>
        <pc:spChg chg="del">
          <ac:chgData name="Edgard Morato" userId="1da6dde4-7cd4-47d1-b037-d62d00b7d62c" providerId="ADAL" clId="{F1B29925-097B-4953-A318-AA965D5B4B60}" dt="2024-06-07T13:39:04.521" v="14381" actId="478"/>
          <ac:spMkLst>
            <pc:docMk/>
            <pc:sldMk cId="1420626178" sldId="2147472053"/>
            <ac:spMk id="46" creationId="{9B0E2246-3B9D-B2E9-B817-2D8BCD1820C2}"/>
          </ac:spMkLst>
        </pc:spChg>
        <pc:spChg chg="del">
          <ac:chgData name="Edgard Morato" userId="1da6dde4-7cd4-47d1-b037-d62d00b7d62c" providerId="ADAL" clId="{F1B29925-097B-4953-A318-AA965D5B4B60}" dt="2024-06-07T13:39:04.521" v="14381" actId="478"/>
          <ac:spMkLst>
            <pc:docMk/>
            <pc:sldMk cId="1420626178" sldId="2147472053"/>
            <ac:spMk id="47" creationId="{F10B774A-2013-620E-B806-0D435EFC2549}"/>
          </ac:spMkLst>
        </pc:spChg>
        <pc:spChg chg="del">
          <ac:chgData name="Edgard Morato" userId="1da6dde4-7cd4-47d1-b037-d62d00b7d62c" providerId="ADAL" clId="{F1B29925-097B-4953-A318-AA965D5B4B60}" dt="2024-06-07T13:39:04.521" v="14381" actId="478"/>
          <ac:spMkLst>
            <pc:docMk/>
            <pc:sldMk cId="1420626178" sldId="2147472053"/>
            <ac:spMk id="48" creationId="{63DD9173-EF08-EB0D-3CE9-ED3DAB07ED8B}"/>
          </ac:spMkLst>
        </pc:spChg>
        <pc:spChg chg="del">
          <ac:chgData name="Edgard Morato" userId="1da6dde4-7cd4-47d1-b037-d62d00b7d62c" providerId="ADAL" clId="{F1B29925-097B-4953-A318-AA965D5B4B60}" dt="2024-06-07T13:39:04.521" v="14381" actId="478"/>
          <ac:spMkLst>
            <pc:docMk/>
            <pc:sldMk cId="1420626178" sldId="2147472053"/>
            <ac:spMk id="49" creationId="{2B80C172-2655-13EA-9267-3AEB41187202}"/>
          </ac:spMkLst>
        </pc:spChg>
        <pc:spChg chg="del">
          <ac:chgData name="Edgard Morato" userId="1da6dde4-7cd4-47d1-b037-d62d00b7d62c" providerId="ADAL" clId="{F1B29925-097B-4953-A318-AA965D5B4B60}" dt="2024-06-07T13:39:04.521" v="14381" actId="478"/>
          <ac:spMkLst>
            <pc:docMk/>
            <pc:sldMk cId="1420626178" sldId="2147472053"/>
            <ac:spMk id="50" creationId="{BE7A51FE-CAFD-F46F-303E-41C087A01A2E}"/>
          </ac:spMkLst>
        </pc:spChg>
        <pc:spChg chg="add mod">
          <ac:chgData name="Edgard Morato" userId="1da6dde4-7cd4-47d1-b037-d62d00b7d62c" providerId="ADAL" clId="{F1B29925-097B-4953-A318-AA965D5B4B60}" dt="2024-06-07T13:39:31.082" v="14482" actId="1037"/>
          <ac:spMkLst>
            <pc:docMk/>
            <pc:sldMk cId="1420626178" sldId="2147472053"/>
            <ac:spMk id="51" creationId="{CA0CBA3A-4BE2-5778-4392-D6C809CCC98C}"/>
          </ac:spMkLst>
        </pc:spChg>
        <pc:spChg chg="del">
          <ac:chgData name="Edgard Morato" userId="1da6dde4-7cd4-47d1-b037-d62d00b7d62c" providerId="ADAL" clId="{F1B29925-097B-4953-A318-AA965D5B4B60}" dt="2024-06-07T13:39:04.521" v="14381" actId="478"/>
          <ac:spMkLst>
            <pc:docMk/>
            <pc:sldMk cId="1420626178" sldId="2147472053"/>
            <ac:spMk id="54" creationId="{321322C7-2156-292C-BED8-3470CCDE7D0B}"/>
          </ac:spMkLst>
        </pc:spChg>
        <pc:spChg chg="del">
          <ac:chgData name="Edgard Morato" userId="1da6dde4-7cd4-47d1-b037-d62d00b7d62c" providerId="ADAL" clId="{F1B29925-097B-4953-A318-AA965D5B4B60}" dt="2024-06-07T13:39:04.521" v="14381" actId="478"/>
          <ac:spMkLst>
            <pc:docMk/>
            <pc:sldMk cId="1420626178" sldId="2147472053"/>
            <ac:spMk id="55" creationId="{D3F30B46-8235-AE85-E6D5-CFE7B7D9CFBC}"/>
          </ac:spMkLst>
        </pc:spChg>
        <pc:spChg chg="del">
          <ac:chgData name="Edgard Morato" userId="1da6dde4-7cd4-47d1-b037-d62d00b7d62c" providerId="ADAL" clId="{F1B29925-097B-4953-A318-AA965D5B4B60}" dt="2024-06-07T13:39:06.736" v="14382" actId="478"/>
          <ac:spMkLst>
            <pc:docMk/>
            <pc:sldMk cId="1420626178" sldId="2147472053"/>
            <ac:spMk id="56" creationId="{A8075292-CF35-3AD0-2C2B-EC8ED00AFB09}"/>
          </ac:spMkLst>
        </pc:spChg>
        <pc:spChg chg="del">
          <ac:chgData name="Edgard Morato" userId="1da6dde4-7cd4-47d1-b037-d62d00b7d62c" providerId="ADAL" clId="{F1B29925-097B-4953-A318-AA965D5B4B60}" dt="2024-06-07T13:39:04.521" v="14381" actId="478"/>
          <ac:spMkLst>
            <pc:docMk/>
            <pc:sldMk cId="1420626178" sldId="2147472053"/>
            <ac:spMk id="57" creationId="{18BDB925-70EC-E8EF-A60D-3D0EBAAF61B8}"/>
          </ac:spMkLst>
        </pc:spChg>
        <pc:spChg chg="del">
          <ac:chgData name="Edgard Morato" userId="1da6dde4-7cd4-47d1-b037-d62d00b7d62c" providerId="ADAL" clId="{F1B29925-097B-4953-A318-AA965D5B4B60}" dt="2024-06-07T13:39:04.521" v="14381" actId="478"/>
          <ac:spMkLst>
            <pc:docMk/>
            <pc:sldMk cId="1420626178" sldId="2147472053"/>
            <ac:spMk id="58" creationId="{2FDE0690-C616-82FF-1BAA-535F5663715A}"/>
          </ac:spMkLst>
        </pc:spChg>
        <pc:spChg chg="del">
          <ac:chgData name="Edgard Morato" userId="1da6dde4-7cd4-47d1-b037-d62d00b7d62c" providerId="ADAL" clId="{F1B29925-097B-4953-A318-AA965D5B4B60}" dt="2024-06-07T13:39:04.521" v="14381" actId="478"/>
          <ac:spMkLst>
            <pc:docMk/>
            <pc:sldMk cId="1420626178" sldId="2147472053"/>
            <ac:spMk id="59" creationId="{884BD0FE-AFA8-161B-E003-604D3DB8DF8B}"/>
          </ac:spMkLst>
        </pc:spChg>
        <pc:spChg chg="del">
          <ac:chgData name="Edgard Morato" userId="1da6dde4-7cd4-47d1-b037-d62d00b7d62c" providerId="ADAL" clId="{F1B29925-097B-4953-A318-AA965D5B4B60}" dt="2024-06-07T13:39:04.521" v="14381" actId="478"/>
          <ac:spMkLst>
            <pc:docMk/>
            <pc:sldMk cId="1420626178" sldId="2147472053"/>
            <ac:spMk id="60" creationId="{9FBD5AAC-C313-AA33-85AC-06CF4F5AA79E}"/>
          </ac:spMkLst>
        </pc:spChg>
        <pc:spChg chg="del">
          <ac:chgData name="Edgard Morato" userId="1da6dde4-7cd4-47d1-b037-d62d00b7d62c" providerId="ADAL" clId="{F1B29925-097B-4953-A318-AA965D5B4B60}" dt="2024-06-07T13:39:04.521" v="14381" actId="478"/>
          <ac:spMkLst>
            <pc:docMk/>
            <pc:sldMk cId="1420626178" sldId="2147472053"/>
            <ac:spMk id="61" creationId="{65019001-2CA9-5018-71BF-FC5063B405E0}"/>
          </ac:spMkLst>
        </pc:spChg>
        <pc:spChg chg="del">
          <ac:chgData name="Edgard Morato" userId="1da6dde4-7cd4-47d1-b037-d62d00b7d62c" providerId="ADAL" clId="{F1B29925-097B-4953-A318-AA965D5B4B60}" dt="2024-06-07T13:39:04.521" v="14381" actId="478"/>
          <ac:spMkLst>
            <pc:docMk/>
            <pc:sldMk cId="1420626178" sldId="2147472053"/>
            <ac:spMk id="62" creationId="{CA5A74B4-BFB8-C88F-B93A-7BC8232C52EB}"/>
          </ac:spMkLst>
        </pc:spChg>
        <pc:spChg chg="del">
          <ac:chgData name="Edgard Morato" userId="1da6dde4-7cd4-47d1-b037-d62d00b7d62c" providerId="ADAL" clId="{F1B29925-097B-4953-A318-AA965D5B4B60}" dt="2024-06-07T13:39:04.521" v="14381" actId="478"/>
          <ac:spMkLst>
            <pc:docMk/>
            <pc:sldMk cId="1420626178" sldId="2147472053"/>
            <ac:spMk id="63" creationId="{06E82A0B-7C54-438E-7D62-1ED5495CAFB2}"/>
          </ac:spMkLst>
        </pc:spChg>
        <pc:spChg chg="add mod">
          <ac:chgData name="Edgard Morato" userId="1da6dde4-7cd4-47d1-b037-d62d00b7d62c" providerId="ADAL" clId="{F1B29925-097B-4953-A318-AA965D5B4B60}" dt="2024-06-07T13:39:31.082" v="14482" actId="1037"/>
          <ac:spMkLst>
            <pc:docMk/>
            <pc:sldMk cId="1420626178" sldId="2147472053"/>
            <ac:spMk id="66" creationId="{1AED7B13-890C-DBDD-A76C-F8B9948BAD71}"/>
          </ac:spMkLst>
        </pc:spChg>
        <pc:spChg chg="add mod">
          <ac:chgData name="Edgard Morato" userId="1da6dde4-7cd4-47d1-b037-d62d00b7d62c" providerId="ADAL" clId="{F1B29925-097B-4953-A318-AA965D5B4B60}" dt="2024-06-07T13:39:31.082" v="14482" actId="1037"/>
          <ac:spMkLst>
            <pc:docMk/>
            <pc:sldMk cId="1420626178" sldId="2147472053"/>
            <ac:spMk id="67" creationId="{5E0C1EAA-791B-27EA-9167-D64EF731D5A7}"/>
          </ac:spMkLst>
        </pc:spChg>
        <pc:spChg chg="add mod">
          <ac:chgData name="Edgard Morato" userId="1da6dde4-7cd4-47d1-b037-d62d00b7d62c" providerId="ADAL" clId="{F1B29925-097B-4953-A318-AA965D5B4B60}" dt="2024-06-07T13:39:31.082" v="14482" actId="1037"/>
          <ac:spMkLst>
            <pc:docMk/>
            <pc:sldMk cId="1420626178" sldId="2147472053"/>
            <ac:spMk id="68" creationId="{80FFF736-94F9-39CA-EF1A-1A9A3D3847D9}"/>
          </ac:spMkLst>
        </pc:spChg>
        <pc:spChg chg="add mod">
          <ac:chgData name="Edgard Morato" userId="1da6dde4-7cd4-47d1-b037-d62d00b7d62c" providerId="ADAL" clId="{F1B29925-097B-4953-A318-AA965D5B4B60}" dt="2024-06-07T13:39:31.082" v="14482" actId="1037"/>
          <ac:spMkLst>
            <pc:docMk/>
            <pc:sldMk cId="1420626178" sldId="2147472053"/>
            <ac:spMk id="69" creationId="{CCDD84D9-8E81-1204-4660-959F3F1F9B0D}"/>
          </ac:spMkLst>
        </pc:spChg>
        <pc:spChg chg="add mod">
          <ac:chgData name="Edgard Morato" userId="1da6dde4-7cd4-47d1-b037-d62d00b7d62c" providerId="ADAL" clId="{F1B29925-097B-4953-A318-AA965D5B4B60}" dt="2024-06-07T13:39:31.082" v="14482" actId="1037"/>
          <ac:spMkLst>
            <pc:docMk/>
            <pc:sldMk cId="1420626178" sldId="2147472053"/>
            <ac:spMk id="70" creationId="{9F87EB73-ABF3-D1B9-FE4F-C71AB621DF4D}"/>
          </ac:spMkLst>
        </pc:spChg>
        <pc:spChg chg="add mod">
          <ac:chgData name="Edgard Morato" userId="1da6dde4-7cd4-47d1-b037-d62d00b7d62c" providerId="ADAL" clId="{F1B29925-097B-4953-A318-AA965D5B4B60}" dt="2024-06-07T13:39:31.082" v="14482" actId="1037"/>
          <ac:spMkLst>
            <pc:docMk/>
            <pc:sldMk cId="1420626178" sldId="2147472053"/>
            <ac:spMk id="71" creationId="{27FC0A28-F64B-9D27-D022-D04FF1712E4C}"/>
          </ac:spMkLst>
        </pc:spChg>
        <pc:spChg chg="add mod">
          <ac:chgData name="Edgard Morato" userId="1da6dde4-7cd4-47d1-b037-d62d00b7d62c" providerId="ADAL" clId="{F1B29925-097B-4953-A318-AA965D5B4B60}" dt="2024-06-07T13:39:31.082" v="14482" actId="1037"/>
          <ac:spMkLst>
            <pc:docMk/>
            <pc:sldMk cId="1420626178" sldId="2147472053"/>
            <ac:spMk id="72" creationId="{7BBB7B33-0E34-7AB9-FC59-85833C8A429A}"/>
          </ac:spMkLst>
        </pc:spChg>
        <pc:spChg chg="add mod">
          <ac:chgData name="Edgard Morato" userId="1da6dde4-7cd4-47d1-b037-d62d00b7d62c" providerId="ADAL" clId="{F1B29925-097B-4953-A318-AA965D5B4B60}" dt="2024-06-07T13:39:31.082" v="14482" actId="1037"/>
          <ac:spMkLst>
            <pc:docMk/>
            <pc:sldMk cId="1420626178" sldId="2147472053"/>
            <ac:spMk id="73" creationId="{F293FB99-C0F9-2CAE-33A6-131F3D5D419C}"/>
          </ac:spMkLst>
        </pc:spChg>
        <pc:spChg chg="add mod">
          <ac:chgData name="Edgard Morato" userId="1da6dde4-7cd4-47d1-b037-d62d00b7d62c" providerId="ADAL" clId="{F1B29925-097B-4953-A318-AA965D5B4B60}" dt="2024-06-07T13:39:31.082" v="14482" actId="1037"/>
          <ac:spMkLst>
            <pc:docMk/>
            <pc:sldMk cId="1420626178" sldId="2147472053"/>
            <ac:spMk id="74" creationId="{9ACF9FE4-85BC-0AE8-CFB2-D0066E791B0E}"/>
          </ac:spMkLst>
        </pc:spChg>
        <pc:spChg chg="add mod">
          <ac:chgData name="Edgard Morato" userId="1da6dde4-7cd4-47d1-b037-d62d00b7d62c" providerId="ADAL" clId="{F1B29925-097B-4953-A318-AA965D5B4B60}" dt="2024-06-07T13:39:31.082" v="14482" actId="1037"/>
          <ac:spMkLst>
            <pc:docMk/>
            <pc:sldMk cId="1420626178" sldId="2147472053"/>
            <ac:spMk id="75" creationId="{E1D522EB-4055-62A5-8EB7-D3FD66B64CA4}"/>
          </ac:spMkLst>
        </pc:spChg>
        <pc:spChg chg="add mod">
          <ac:chgData name="Edgard Morato" userId="1da6dde4-7cd4-47d1-b037-d62d00b7d62c" providerId="ADAL" clId="{F1B29925-097B-4953-A318-AA965D5B4B60}" dt="2024-06-07T13:39:31.082" v="14482" actId="1037"/>
          <ac:spMkLst>
            <pc:docMk/>
            <pc:sldMk cId="1420626178" sldId="2147472053"/>
            <ac:spMk id="76" creationId="{3E0240FB-F11E-A90A-B028-5CEF620FD63A}"/>
          </ac:spMkLst>
        </pc:spChg>
        <pc:spChg chg="add mod">
          <ac:chgData name="Edgard Morato" userId="1da6dde4-7cd4-47d1-b037-d62d00b7d62c" providerId="ADAL" clId="{F1B29925-097B-4953-A318-AA965D5B4B60}" dt="2024-06-07T13:39:31.082" v="14482" actId="1037"/>
          <ac:spMkLst>
            <pc:docMk/>
            <pc:sldMk cId="1420626178" sldId="2147472053"/>
            <ac:spMk id="77" creationId="{2F27F238-9540-01B2-F9CA-FF43517502A8}"/>
          </ac:spMkLst>
        </pc:spChg>
        <pc:spChg chg="add mod">
          <ac:chgData name="Edgard Morato" userId="1da6dde4-7cd4-47d1-b037-d62d00b7d62c" providerId="ADAL" clId="{F1B29925-097B-4953-A318-AA965D5B4B60}" dt="2024-06-07T13:39:31.082" v="14482" actId="1037"/>
          <ac:spMkLst>
            <pc:docMk/>
            <pc:sldMk cId="1420626178" sldId="2147472053"/>
            <ac:spMk id="78" creationId="{54BB2580-D8B3-A8D1-AFD3-DB2EE4C82BC5}"/>
          </ac:spMkLst>
        </pc:spChg>
        <pc:spChg chg="add del mod">
          <ac:chgData name="Edgard Morato" userId="1da6dde4-7cd4-47d1-b037-d62d00b7d62c" providerId="ADAL" clId="{F1B29925-097B-4953-A318-AA965D5B4B60}" dt="2024-06-07T14:40:12.007" v="15091" actId="478"/>
          <ac:spMkLst>
            <pc:docMk/>
            <pc:sldMk cId="1420626178" sldId="2147472053"/>
            <ac:spMk id="83" creationId="{A45DA673-B503-3F83-ACC8-50F6B8EF6B03}"/>
          </ac:spMkLst>
        </pc:spChg>
        <pc:spChg chg="add mod">
          <ac:chgData name="Edgard Morato" userId="1da6dde4-7cd4-47d1-b037-d62d00b7d62c" providerId="ADAL" clId="{F1B29925-097B-4953-A318-AA965D5B4B60}" dt="2024-06-07T14:40:18.616" v="15092"/>
          <ac:spMkLst>
            <pc:docMk/>
            <pc:sldMk cId="1420626178" sldId="2147472053"/>
            <ac:spMk id="84" creationId="{6FED7300-DF26-6CB1-D880-586AC4EE3A14}"/>
          </ac:spMkLst>
        </pc:spChg>
        <pc:spChg chg="mod">
          <ac:chgData name="Edgard Morato" userId="1da6dde4-7cd4-47d1-b037-d62d00b7d62c" providerId="ADAL" clId="{F1B29925-097B-4953-A318-AA965D5B4B60}" dt="2024-06-07T13:38:51.394" v="14380"/>
          <ac:spMkLst>
            <pc:docMk/>
            <pc:sldMk cId="1420626178" sldId="2147472053"/>
            <ac:spMk id="111" creationId="{4518AA99-DBF3-B0C5-4B99-B2A55B2C952D}"/>
          </ac:spMkLst>
        </pc:spChg>
        <pc:spChg chg="del">
          <ac:chgData name="Edgard Morato" userId="1da6dde4-7cd4-47d1-b037-d62d00b7d62c" providerId="ADAL" clId="{F1B29925-097B-4953-A318-AA965D5B4B60}" dt="2024-06-07T13:39:04.521" v="14381" actId="478"/>
          <ac:spMkLst>
            <pc:docMk/>
            <pc:sldMk cId="1420626178" sldId="2147472053"/>
            <ac:spMk id="122" creationId="{0E187C8D-6539-7DFB-5DA9-F33A1DA9F539}"/>
          </ac:spMkLst>
        </pc:spChg>
        <pc:picChg chg="del">
          <ac:chgData name="Edgard Morato" userId="1da6dde4-7cd4-47d1-b037-d62d00b7d62c" providerId="ADAL" clId="{F1B29925-097B-4953-A318-AA965D5B4B60}" dt="2024-06-07T13:39:04.521" v="14381" actId="478"/>
          <ac:picMkLst>
            <pc:docMk/>
            <pc:sldMk cId="1420626178" sldId="2147472053"/>
            <ac:picMk id="6" creationId="{9451FF30-1D71-10CA-2842-E4E12BFCE489}"/>
          </ac:picMkLst>
        </pc:picChg>
        <pc:picChg chg="del">
          <ac:chgData name="Edgard Morato" userId="1da6dde4-7cd4-47d1-b037-d62d00b7d62c" providerId="ADAL" clId="{F1B29925-097B-4953-A318-AA965D5B4B60}" dt="2024-06-07T13:39:04.521" v="14381" actId="478"/>
          <ac:picMkLst>
            <pc:docMk/>
            <pc:sldMk cId="1420626178" sldId="2147472053"/>
            <ac:picMk id="14" creationId="{B72E9E66-A850-F21B-F08C-484401831E97}"/>
          </ac:picMkLst>
        </pc:picChg>
        <pc:picChg chg="del">
          <ac:chgData name="Edgard Morato" userId="1da6dde4-7cd4-47d1-b037-d62d00b7d62c" providerId="ADAL" clId="{F1B29925-097B-4953-A318-AA965D5B4B60}" dt="2024-06-07T13:39:04.521" v="14381" actId="478"/>
          <ac:picMkLst>
            <pc:docMk/>
            <pc:sldMk cId="1420626178" sldId="2147472053"/>
            <ac:picMk id="15" creationId="{8566078F-A4AE-2A49-C0AD-FF283919FD8D}"/>
          </ac:picMkLst>
        </pc:picChg>
        <pc:picChg chg="del">
          <ac:chgData name="Edgard Morato" userId="1da6dde4-7cd4-47d1-b037-d62d00b7d62c" providerId="ADAL" clId="{F1B29925-097B-4953-A318-AA965D5B4B60}" dt="2024-06-07T13:39:04.521" v="14381" actId="478"/>
          <ac:picMkLst>
            <pc:docMk/>
            <pc:sldMk cId="1420626178" sldId="2147472053"/>
            <ac:picMk id="16" creationId="{C47013BC-3685-A9BD-9703-BB5B43F68E40}"/>
          </ac:picMkLst>
        </pc:picChg>
        <pc:picChg chg="del">
          <ac:chgData name="Edgard Morato" userId="1da6dde4-7cd4-47d1-b037-d62d00b7d62c" providerId="ADAL" clId="{F1B29925-097B-4953-A318-AA965D5B4B60}" dt="2024-06-07T13:39:04.521" v="14381" actId="478"/>
          <ac:picMkLst>
            <pc:docMk/>
            <pc:sldMk cId="1420626178" sldId="2147472053"/>
            <ac:picMk id="17" creationId="{76BB4FDC-3C5D-59F3-9DDA-CE2DA806C08D}"/>
          </ac:picMkLst>
        </pc:picChg>
        <pc:picChg chg="del">
          <ac:chgData name="Edgard Morato" userId="1da6dde4-7cd4-47d1-b037-d62d00b7d62c" providerId="ADAL" clId="{F1B29925-097B-4953-A318-AA965D5B4B60}" dt="2024-06-07T13:39:04.521" v="14381" actId="478"/>
          <ac:picMkLst>
            <pc:docMk/>
            <pc:sldMk cId="1420626178" sldId="2147472053"/>
            <ac:picMk id="18" creationId="{F827D99D-DCA6-93B9-C74E-962C8A965817}"/>
          </ac:picMkLst>
        </pc:picChg>
        <pc:picChg chg="del">
          <ac:chgData name="Edgard Morato" userId="1da6dde4-7cd4-47d1-b037-d62d00b7d62c" providerId="ADAL" clId="{F1B29925-097B-4953-A318-AA965D5B4B60}" dt="2024-06-07T13:39:04.521" v="14381" actId="478"/>
          <ac:picMkLst>
            <pc:docMk/>
            <pc:sldMk cId="1420626178" sldId="2147472053"/>
            <ac:picMk id="19" creationId="{58E04192-E444-B115-25B7-4FD63CBFB614}"/>
          </ac:picMkLst>
        </pc:picChg>
        <pc:picChg chg="del">
          <ac:chgData name="Edgard Morato" userId="1da6dde4-7cd4-47d1-b037-d62d00b7d62c" providerId="ADAL" clId="{F1B29925-097B-4953-A318-AA965D5B4B60}" dt="2024-06-07T13:39:04.521" v="14381" actId="478"/>
          <ac:picMkLst>
            <pc:docMk/>
            <pc:sldMk cId="1420626178" sldId="2147472053"/>
            <ac:picMk id="20" creationId="{87FB42E2-6410-BFDC-23E2-9968E845C928}"/>
          </ac:picMkLst>
        </pc:picChg>
        <pc:picChg chg="del">
          <ac:chgData name="Edgard Morato" userId="1da6dde4-7cd4-47d1-b037-d62d00b7d62c" providerId="ADAL" clId="{F1B29925-097B-4953-A318-AA965D5B4B60}" dt="2024-06-07T13:39:04.521" v="14381" actId="478"/>
          <ac:picMkLst>
            <pc:docMk/>
            <pc:sldMk cId="1420626178" sldId="2147472053"/>
            <ac:picMk id="21" creationId="{AA97F4CC-3A4E-20A7-9B0F-CAEF5862A50A}"/>
          </ac:picMkLst>
        </pc:picChg>
        <pc:picChg chg="del">
          <ac:chgData name="Edgard Morato" userId="1da6dde4-7cd4-47d1-b037-d62d00b7d62c" providerId="ADAL" clId="{F1B29925-097B-4953-A318-AA965D5B4B60}" dt="2024-06-07T13:39:04.521" v="14381" actId="478"/>
          <ac:picMkLst>
            <pc:docMk/>
            <pc:sldMk cId="1420626178" sldId="2147472053"/>
            <ac:picMk id="22" creationId="{06C06745-862D-A960-41A2-97F57A486EBF}"/>
          </ac:picMkLst>
        </pc:picChg>
        <pc:picChg chg="del">
          <ac:chgData name="Edgard Morato" userId="1da6dde4-7cd4-47d1-b037-d62d00b7d62c" providerId="ADAL" clId="{F1B29925-097B-4953-A318-AA965D5B4B60}" dt="2024-06-07T13:39:04.521" v="14381" actId="478"/>
          <ac:picMkLst>
            <pc:docMk/>
            <pc:sldMk cId="1420626178" sldId="2147472053"/>
            <ac:picMk id="23" creationId="{801FC370-A16E-16F9-632E-9645DEC50A70}"/>
          </ac:picMkLst>
        </pc:picChg>
        <pc:picChg chg="del">
          <ac:chgData name="Edgard Morato" userId="1da6dde4-7cd4-47d1-b037-d62d00b7d62c" providerId="ADAL" clId="{F1B29925-097B-4953-A318-AA965D5B4B60}" dt="2024-06-07T13:39:04.521" v="14381" actId="478"/>
          <ac:picMkLst>
            <pc:docMk/>
            <pc:sldMk cId="1420626178" sldId="2147472053"/>
            <ac:picMk id="24" creationId="{3DC08FDE-4206-9FE3-6916-E44DEFD2510E}"/>
          </ac:picMkLst>
        </pc:picChg>
        <pc:cxnChg chg="del">
          <ac:chgData name="Edgard Morato" userId="1da6dde4-7cd4-47d1-b037-d62d00b7d62c" providerId="ADAL" clId="{F1B29925-097B-4953-A318-AA965D5B4B60}" dt="2024-06-07T13:39:04.521" v="14381" actId="478"/>
          <ac:cxnSpMkLst>
            <pc:docMk/>
            <pc:sldMk cId="1420626178" sldId="2147472053"/>
            <ac:cxnSpMk id="43" creationId="{4555E69A-D7FC-C9D7-3775-E592DFAF5347}"/>
          </ac:cxnSpMkLst>
        </pc:cxnChg>
        <pc:cxnChg chg="del">
          <ac:chgData name="Edgard Morato" userId="1da6dde4-7cd4-47d1-b037-d62d00b7d62c" providerId="ADAL" clId="{F1B29925-097B-4953-A318-AA965D5B4B60}" dt="2024-06-07T13:39:04.521" v="14381" actId="478"/>
          <ac:cxnSpMkLst>
            <pc:docMk/>
            <pc:sldMk cId="1420626178" sldId="2147472053"/>
            <ac:cxnSpMk id="52" creationId="{402DDFAA-6CA8-959A-1DC7-A4FB008A8918}"/>
          </ac:cxnSpMkLst>
        </pc:cxnChg>
        <pc:cxnChg chg="add mod">
          <ac:chgData name="Edgard Morato" userId="1da6dde4-7cd4-47d1-b037-d62d00b7d62c" providerId="ADAL" clId="{F1B29925-097B-4953-A318-AA965D5B4B60}" dt="2024-06-07T13:39:31.082" v="14482" actId="1037"/>
          <ac:cxnSpMkLst>
            <pc:docMk/>
            <pc:sldMk cId="1420626178" sldId="2147472053"/>
            <ac:cxnSpMk id="79" creationId="{83A528B2-F8BC-68B8-DD39-6FC0687F17A3}"/>
          </ac:cxnSpMkLst>
        </pc:cxnChg>
        <pc:cxnChg chg="add mod">
          <ac:chgData name="Edgard Morato" userId="1da6dde4-7cd4-47d1-b037-d62d00b7d62c" providerId="ADAL" clId="{F1B29925-097B-4953-A318-AA965D5B4B60}" dt="2024-06-07T13:39:31.082" v="14482" actId="1037"/>
          <ac:cxnSpMkLst>
            <pc:docMk/>
            <pc:sldMk cId="1420626178" sldId="2147472053"/>
            <ac:cxnSpMk id="80" creationId="{2ED2E4A8-6321-5436-0B74-C8E2406AF467}"/>
          </ac:cxnSpMkLst>
        </pc:cxnChg>
        <pc:cxnChg chg="add mod">
          <ac:chgData name="Edgard Morato" userId="1da6dde4-7cd4-47d1-b037-d62d00b7d62c" providerId="ADAL" clId="{F1B29925-097B-4953-A318-AA965D5B4B60}" dt="2024-06-07T13:39:31.082" v="14482" actId="1037"/>
          <ac:cxnSpMkLst>
            <pc:docMk/>
            <pc:sldMk cId="1420626178" sldId="2147472053"/>
            <ac:cxnSpMk id="81" creationId="{B70D4395-5C66-5892-D53B-F5B95CF8DEB7}"/>
          </ac:cxnSpMkLst>
        </pc:cxnChg>
        <pc:cxnChg chg="add mod">
          <ac:chgData name="Edgard Morato" userId="1da6dde4-7cd4-47d1-b037-d62d00b7d62c" providerId="ADAL" clId="{F1B29925-097B-4953-A318-AA965D5B4B60}" dt="2024-06-07T13:39:31.082" v="14482" actId="1037"/>
          <ac:cxnSpMkLst>
            <pc:docMk/>
            <pc:sldMk cId="1420626178" sldId="2147472053"/>
            <ac:cxnSpMk id="82" creationId="{145D15C6-85B8-D79D-E7CB-A9E46C0A6E12}"/>
          </ac:cxnSpMkLst>
        </pc:cxnChg>
      </pc:sldChg>
      <pc:sldChg chg="add del">
        <pc:chgData name="Edgard Morato" userId="1da6dde4-7cd4-47d1-b037-d62d00b7d62c" providerId="ADAL" clId="{F1B29925-097B-4953-A318-AA965D5B4B60}" dt="2024-06-07T14:20:30.646" v="14963"/>
        <pc:sldMkLst>
          <pc:docMk/>
          <pc:sldMk cId="2379174434" sldId="2147472054"/>
        </pc:sldMkLst>
      </pc:sldChg>
      <pc:sldChg chg="addSp delSp modSp add mod">
        <pc:chgData name="Edgard Morato" userId="1da6dde4-7cd4-47d1-b037-d62d00b7d62c" providerId="ADAL" clId="{F1B29925-097B-4953-A318-AA965D5B4B60}" dt="2024-06-07T14:50:48.892" v="15582" actId="1076"/>
        <pc:sldMkLst>
          <pc:docMk/>
          <pc:sldMk cId="3455097334" sldId="2147472054"/>
        </pc:sldMkLst>
        <pc:spChg chg="add del mod">
          <ac:chgData name="Edgard Morato" userId="1da6dde4-7cd4-47d1-b037-d62d00b7d62c" providerId="ADAL" clId="{F1B29925-097B-4953-A318-AA965D5B4B60}" dt="2024-06-07T14:39:31.770" v="15072" actId="21"/>
          <ac:spMkLst>
            <pc:docMk/>
            <pc:sldMk cId="3455097334" sldId="2147472054"/>
            <ac:spMk id="5" creationId="{38F63E9C-12E1-9FA5-3A0B-A9EE2C2A76C1}"/>
          </ac:spMkLst>
        </pc:spChg>
        <pc:spChg chg="add mod">
          <ac:chgData name="Edgard Morato" userId="1da6dde4-7cd4-47d1-b037-d62d00b7d62c" providerId="ADAL" clId="{F1B29925-097B-4953-A318-AA965D5B4B60}" dt="2024-06-07T14:50:27.200" v="15577"/>
          <ac:spMkLst>
            <pc:docMk/>
            <pc:sldMk cId="3455097334" sldId="2147472054"/>
            <ac:spMk id="10" creationId="{FE0CB1A8-CC66-BBA7-28D9-A0A864DB09B0}"/>
          </ac:spMkLst>
        </pc:spChg>
        <pc:spChg chg="add mod">
          <ac:chgData name="Edgard Morato" userId="1da6dde4-7cd4-47d1-b037-d62d00b7d62c" providerId="ADAL" clId="{F1B29925-097B-4953-A318-AA965D5B4B60}" dt="2024-06-07T14:50:48.892" v="15582" actId="1076"/>
          <ac:spMkLst>
            <pc:docMk/>
            <pc:sldMk cId="3455097334" sldId="2147472054"/>
            <ac:spMk id="27" creationId="{D84F3AAA-72B2-A014-2805-4A66417DEB9B}"/>
          </ac:spMkLst>
        </pc:spChg>
        <pc:spChg chg="del mod">
          <ac:chgData name="Edgard Morato" userId="1da6dde4-7cd4-47d1-b037-d62d00b7d62c" providerId="ADAL" clId="{F1B29925-097B-4953-A318-AA965D5B4B60}" dt="2024-06-07T14:50:39.711" v="15580" actId="21"/>
          <ac:spMkLst>
            <pc:docMk/>
            <pc:sldMk cId="3455097334" sldId="2147472054"/>
            <ac:spMk id="111" creationId="{4518AA99-DBF3-B0C5-4B99-B2A55B2C952D}"/>
          </ac:spMkLst>
        </pc:spChg>
      </pc:sldChg>
      <pc:sldChg chg="add del ord">
        <pc:chgData name="Edgard Morato" userId="1da6dde4-7cd4-47d1-b037-d62d00b7d62c" providerId="ADAL" clId="{F1B29925-097B-4953-A318-AA965D5B4B60}" dt="2024-06-07T18:38:38.494" v="16791" actId="47"/>
        <pc:sldMkLst>
          <pc:docMk/>
          <pc:sldMk cId="1807553944" sldId="2147472055"/>
        </pc:sldMkLst>
      </pc:sldChg>
      <pc:sldChg chg="addSp delSp modSp add mod">
        <pc:chgData name="Edgard Morato" userId="1da6dde4-7cd4-47d1-b037-d62d00b7d62c" providerId="ADAL" clId="{F1B29925-097B-4953-A318-AA965D5B4B60}" dt="2024-06-07T18:35:43.887" v="16789"/>
        <pc:sldMkLst>
          <pc:docMk/>
          <pc:sldMk cId="2599649264" sldId="2147472056"/>
        </pc:sldMkLst>
        <pc:spChg chg="add mod">
          <ac:chgData name="Edgard Morato" userId="1da6dde4-7cd4-47d1-b037-d62d00b7d62c" providerId="ADAL" clId="{F1B29925-097B-4953-A318-AA965D5B4B60}" dt="2024-06-07T18:34:57.759" v="16788"/>
          <ac:spMkLst>
            <pc:docMk/>
            <pc:sldMk cId="2599649264" sldId="2147472056"/>
            <ac:spMk id="5" creationId="{AE67238C-EAAA-2C43-0316-C1A46387B3DE}"/>
          </ac:spMkLst>
        </pc:spChg>
        <pc:spChg chg="add mod">
          <ac:chgData name="Edgard Morato" userId="1da6dde4-7cd4-47d1-b037-d62d00b7d62c" providerId="ADAL" clId="{F1B29925-097B-4953-A318-AA965D5B4B60}" dt="2024-06-07T18:34:57.759" v="16788"/>
          <ac:spMkLst>
            <pc:docMk/>
            <pc:sldMk cId="2599649264" sldId="2147472056"/>
            <ac:spMk id="10" creationId="{1D2D366E-8773-3229-0D34-6468DFB3F23E}"/>
          </ac:spMkLst>
        </pc:spChg>
        <pc:spChg chg="del">
          <ac:chgData name="Edgard Morato" userId="1da6dde4-7cd4-47d1-b037-d62d00b7d62c" providerId="ADAL" clId="{F1B29925-097B-4953-A318-AA965D5B4B60}" dt="2024-06-07T18:34:56.379" v="16787" actId="478"/>
          <ac:spMkLst>
            <pc:docMk/>
            <pc:sldMk cId="2599649264" sldId="2147472056"/>
            <ac:spMk id="11" creationId="{63B60203-D83B-A61B-5925-37CEB9EBB9C6}"/>
          </ac:spMkLst>
        </pc:spChg>
        <pc:spChg chg="del">
          <ac:chgData name="Edgard Morato" userId="1da6dde4-7cd4-47d1-b037-d62d00b7d62c" providerId="ADAL" clId="{F1B29925-097B-4953-A318-AA965D5B4B60}" dt="2024-06-07T18:34:56.379" v="16787" actId="478"/>
          <ac:spMkLst>
            <pc:docMk/>
            <pc:sldMk cId="2599649264" sldId="2147472056"/>
            <ac:spMk id="13" creationId="{0F37D26F-6B3B-F6BF-D313-7625F9830A62}"/>
          </ac:spMkLst>
        </pc:spChg>
        <pc:spChg chg="add mod">
          <ac:chgData name="Edgard Morato" userId="1da6dde4-7cd4-47d1-b037-d62d00b7d62c" providerId="ADAL" clId="{F1B29925-097B-4953-A318-AA965D5B4B60}" dt="2024-06-07T18:34:57.759" v="16788"/>
          <ac:spMkLst>
            <pc:docMk/>
            <pc:sldMk cId="2599649264" sldId="2147472056"/>
            <ac:spMk id="17" creationId="{E6837C3B-B5DC-8320-DFC0-D8CF9F5A18E6}"/>
          </ac:spMkLst>
        </pc:spChg>
        <pc:spChg chg="add mod">
          <ac:chgData name="Edgard Morato" userId="1da6dde4-7cd4-47d1-b037-d62d00b7d62c" providerId="ADAL" clId="{F1B29925-097B-4953-A318-AA965D5B4B60}" dt="2024-06-07T18:34:57.759" v="16788"/>
          <ac:spMkLst>
            <pc:docMk/>
            <pc:sldMk cId="2599649264" sldId="2147472056"/>
            <ac:spMk id="18" creationId="{AEDA1724-2F86-253F-D03A-0E67D3E52CE1}"/>
          </ac:spMkLst>
        </pc:spChg>
        <pc:spChg chg="add mod">
          <ac:chgData name="Edgard Morato" userId="1da6dde4-7cd4-47d1-b037-d62d00b7d62c" providerId="ADAL" clId="{F1B29925-097B-4953-A318-AA965D5B4B60}" dt="2024-06-07T18:34:57.759" v="16788"/>
          <ac:spMkLst>
            <pc:docMk/>
            <pc:sldMk cId="2599649264" sldId="2147472056"/>
            <ac:spMk id="19" creationId="{CA2E7AB1-D42E-4A18-3A30-46B041AE29FC}"/>
          </ac:spMkLst>
        </pc:spChg>
        <pc:spChg chg="add mod">
          <ac:chgData name="Edgard Morato" userId="1da6dde4-7cd4-47d1-b037-d62d00b7d62c" providerId="ADAL" clId="{F1B29925-097B-4953-A318-AA965D5B4B60}" dt="2024-06-07T18:34:57.759" v="16788"/>
          <ac:spMkLst>
            <pc:docMk/>
            <pc:sldMk cId="2599649264" sldId="2147472056"/>
            <ac:spMk id="20" creationId="{BB873F0B-C3CA-28B4-30C1-CDCA03104353}"/>
          </ac:spMkLst>
        </pc:spChg>
        <pc:spChg chg="add mod">
          <ac:chgData name="Edgard Morato" userId="1da6dde4-7cd4-47d1-b037-d62d00b7d62c" providerId="ADAL" clId="{F1B29925-097B-4953-A318-AA965D5B4B60}" dt="2024-06-07T18:34:57.759" v="16788"/>
          <ac:spMkLst>
            <pc:docMk/>
            <pc:sldMk cId="2599649264" sldId="2147472056"/>
            <ac:spMk id="21" creationId="{B92B965B-5E96-82F2-35F6-11EBA3E57C66}"/>
          </ac:spMkLst>
        </pc:spChg>
        <pc:spChg chg="add mod">
          <ac:chgData name="Edgard Morato" userId="1da6dde4-7cd4-47d1-b037-d62d00b7d62c" providerId="ADAL" clId="{F1B29925-097B-4953-A318-AA965D5B4B60}" dt="2024-06-07T18:34:57.759" v="16788"/>
          <ac:spMkLst>
            <pc:docMk/>
            <pc:sldMk cId="2599649264" sldId="2147472056"/>
            <ac:spMk id="44" creationId="{74F83B37-2760-82FA-E3B6-5D105FB1FB1F}"/>
          </ac:spMkLst>
        </pc:spChg>
        <pc:spChg chg="add mod">
          <ac:chgData name="Edgard Morato" userId="1da6dde4-7cd4-47d1-b037-d62d00b7d62c" providerId="ADAL" clId="{F1B29925-097B-4953-A318-AA965D5B4B60}" dt="2024-06-07T18:34:57.759" v="16788"/>
          <ac:spMkLst>
            <pc:docMk/>
            <pc:sldMk cId="2599649264" sldId="2147472056"/>
            <ac:spMk id="45" creationId="{6F963438-7F99-00CE-3B7A-0617FFF8C082}"/>
          </ac:spMkLst>
        </pc:spChg>
        <pc:spChg chg="add mod">
          <ac:chgData name="Edgard Morato" userId="1da6dde4-7cd4-47d1-b037-d62d00b7d62c" providerId="ADAL" clId="{F1B29925-097B-4953-A318-AA965D5B4B60}" dt="2024-06-07T18:34:57.759" v="16788"/>
          <ac:spMkLst>
            <pc:docMk/>
            <pc:sldMk cId="2599649264" sldId="2147472056"/>
            <ac:spMk id="46" creationId="{7B1F7E6B-4766-1E73-AF7A-8EE4F995F2DD}"/>
          </ac:spMkLst>
        </pc:spChg>
        <pc:spChg chg="add mod">
          <ac:chgData name="Edgard Morato" userId="1da6dde4-7cd4-47d1-b037-d62d00b7d62c" providerId="ADAL" clId="{F1B29925-097B-4953-A318-AA965D5B4B60}" dt="2024-06-07T18:34:57.759" v="16788"/>
          <ac:spMkLst>
            <pc:docMk/>
            <pc:sldMk cId="2599649264" sldId="2147472056"/>
            <ac:spMk id="47" creationId="{4B9DD40B-5A47-651B-E642-8F1572643687}"/>
          </ac:spMkLst>
        </pc:spChg>
        <pc:spChg chg="add mod">
          <ac:chgData name="Edgard Morato" userId="1da6dde4-7cd4-47d1-b037-d62d00b7d62c" providerId="ADAL" clId="{F1B29925-097B-4953-A318-AA965D5B4B60}" dt="2024-06-07T18:34:57.759" v="16788"/>
          <ac:spMkLst>
            <pc:docMk/>
            <pc:sldMk cId="2599649264" sldId="2147472056"/>
            <ac:spMk id="48" creationId="{CC50C216-A7B8-5103-4AAD-6FD87A6F7C9D}"/>
          </ac:spMkLst>
        </pc:spChg>
        <pc:spChg chg="add mod">
          <ac:chgData name="Edgard Morato" userId="1da6dde4-7cd4-47d1-b037-d62d00b7d62c" providerId="ADAL" clId="{F1B29925-097B-4953-A318-AA965D5B4B60}" dt="2024-06-07T18:34:57.759" v="16788"/>
          <ac:spMkLst>
            <pc:docMk/>
            <pc:sldMk cId="2599649264" sldId="2147472056"/>
            <ac:spMk id="49" creationId="{E043388C-C25A-6386-8C11-90EB1CB6AE6E}"/>
          </ac:spMkLst>
        </pc:spChg>
        <pc:spChg chg="add mod">
          <ac:chgData name="Edgard Morato" userId="1da6dde4-7cd4-47d1-b037-d62d00b7d62c" providerId="ADAL" clId="{F1B29925-097B-4953-A318-AA965D5B4B60}" dt="2024-06-07T18:34:57.759" v="16788"/>
          <ac:spMkLst>
            <pc:docMk/>
            <pc:sldMk cId="2599649264" sldId="2147472056"/>
            <ac:spMk id="50" creationId="{B15A8594-5F5A-C0EE-961A-458614F6C1FE}"/>
          </ac:spMkLst>
        </pc:spChg>
        <pc:spChg chg="add mod">
          <ac:chgData name="Edgard Morato" userId="1da6dde4-7cd4-47d1-b037-d62d00b7d62c" providerId="ADAL" clId="{F1B29925-097B-4953-A318-AA965D5B4B60}" dt="2024-06-07T18:34:57.759" v="16788"/>
          <ac:spMkLst>
            <pc:docMk/>
            <pc:sldMk cId="2599649264" sldId="2147472056"/>
            <ac:spMk id="52" creationId="{DD47AB5D-DCF5-0575-6482-12C60F4917B6}"/>
          </ac:spMkLst>
        </pc:spChg>
        <pc:spChg chg="add mod">
          <ac:chgData name="Edgard Morato" userId="1da6dde4-7cd4-47d1-b037-d62d00b7d62c" providerId="ADAL" clId="{F1B29925-097B-4953-A318-AA965D5B4B60}" dt="2024-06-07T18:34:57.759" v="16788"/>
          <ac:spMkLst>
            <pc:docMk/>
            <pc:sldMk cId="2599649264" sldId="2147472056"/>
            <ac:spMk id="54" creationId="{71E24DBF-7655-A7D7-E0F6-B92B3444D458}"/>
          </ac:spMkLst>
        </pc:spChg>
        <pc:spChg chg="add mod">
          <ac:chgData name="Edgard Morato" userId="1da6dde4-7cd4-47d1-b037-d62d00b7d62c" providerId="ADAL" clId="{F1B29925-097B-4953-A318-AA965D5B4B60}" dt="2024-06-07T18:34:57.759" v="16788"/>
          <ac:spMkLst>
            <pc:docMk/>
            <pc:sldMk cId="2599649264" sldId="2147472056"/>
            <ac:spMk id="55" creationId="{1900D16B-76B6-6F2D-AA67-82D90CB2EC51}"/>
          </ac:spMkLst>
        </pc:spChg>
        <pc:spChg chg="add mod">
          <ac:chgData name="Edgard Morato" userId="1da6dde4-7cd4-47d1-b037-d62d00b7d62c" providerId="ADAL" clId="{F1B29925-097B-4953-A318-AA965D5B4B60}" dt="2024-06-07T18:34:57.759" v="16788"/>
          <ac:spMkLst>
            <pc:docMk/>
            <pc:sldMk cId="2599649264" sldId="2147472056"/>
            <ac:spMk id="56" creationId="{7591F975-65B7-56D2-F8FE-7A301B9875EB}"/>
          </ac:spMkLst>
        </pc:spChg>
        <pc:spChg chg="add mod">
          <ac:chgData name="Edgard Morato" userId="1da6dde4-7cd4-47d1-b037-d62d00b7d62c" providerId="ADAL" clId="{F1B29925-097B-4953-A318-AA965D5B4B60}" dt="2024-06-07T18:34:57.759" v="16788"/>
          <ac:spMkLst>
            <pc:docMk/>
            <pc:sldMk cId="2599649264" sldId="2147472056"/>
            <ac:spMk id="57" creationId="{8E330CC8-B1C6-EFEC-F889-619CF60430BC}"/>
          </ac:spMkLst>
        </pc:spChg>
        <pc:spChg chg="add mod">
          <ac:chgData name="Edgard Morato" userId="1da6dde4-7cd4-47d1-b037-d62d00b7d62c" providerId="ADAL" clId="{F1B29925-097B-4953-A318-AA965D5B4B60}" dt="2024-06-07T18:34:57.759" v="16788"/>
          <ac:spMkLst>
            <pc:docMk/>
            <pc:sldMk cId="2599649264" sldId="2147472056"/>
            <ac:spMk id="58" creationId="{626B08A5-DF6F-0FB5-C991-1DA0CB9251AF}"/>
          </ac:spMkLst>
        </pc:spChg>
        <pc:spChg chg="add mod">
          <ac:chgData name="Edgard Morato" userId="1da6dde4-7cd4-47d1-b037-d62d00b7d62c" providerId="ADAL" clId="{F1B29925-097B-4953-A318-AA965D5B4B60}" dt="2024-06-07T18:34:57.759" v="16788"/>
          <ac:spMkLst>
            <pc:docMk/>
            <pc:sldMk cId="2599649264" sldId="2147472056"/>
            <ac:spMk id="59" creationId="{67C0A298-29F3-5B2A-4710-424D55F3D18C}"/>
          </ac:spMkLst>
        </pc:spChg>
        <pc:spChg chg="add mod">
          <ac:chgData name="Edgard Morato" userId="1da6dde4-7cd4-47d1-b037-d62d00b7d62c" providerId="ADAL" clId="{F1B29925-097B-4953-A318-AA965D5B4B60}" dt="2024-06-07T18:34:57.759" v="16788"/>
          <ac:spMkLst>
            <pc:docMk/>
            <pc:sldMk cId="2599649264" sldId="2147472056"/>
            <ac:spMk id="60" creationId="{C7728454-BB2F-8B8F-CD2D-D00AD16987C8}"/>
          </ac:spMkLst>
        </pc:spChg>
        <pc:spChg chg="add mod">
          <ac:chgData name="Edgard Morato" userId="1da6dde4-7cd4-47d1-b037-d62d00b7d62c" providerId="ADAL" clId="{F1B29925-097B-4953-A318-AA965D5B4B60}" dt="2024-06-07T18:34:57.759" v="16788"/>
          <ac:spMkLst>
            <pc:docMk/>
            <pc:sldMk cId="2599649264" sldId="2147472056"/>
            <ac:spMk id="61" creationId="{E34973EB-F5BB-5EFF-8817-92E831C9AA18}"/>
          </ac:spMkLst>
        </pc:spChg>
        <pc:spChg chg="add mod">
          <ac:chgData name="Edgard Morato" userId="1da6dde4-7cd4-47d1-b037-d62d00b7d62c" providerId="ADAL" clId="{F1B29925-097B-4953-A318-AA965D5B4B60}" dt="2024-06-07T18:35:43.887" v="16789"/>
          <ac:spMkLst>
            <pc:docMk/>
            <pc:sldMk cId="2599649264" sldId="2147472056"/>
            <ac:spMk id="62" creationId="{9BF911F5-53C8-45CB-CCA9-06EF173038CB}"/>
          </ac:spMkLst>
        </pc:spChg>
        <pc:spChg chg="del">
          <ac:chgData name="Edgard Morato" userId="1da6dde4-7cd4-47d1-b037-d62d00b7d62c" providerId="ADAL" clId="{F1B29925-097B-4953-A318-AA965D5B4B60}" dt="2024-06-07T18:34:56.379" v="16787" actId="478"/>
          <ac:spMkLst>
            <pc:docMk/>
            <pc:sldMk cId="2599649264" sldId="2147472056"/>
            <ac:spMk id="64" creationId="{61E93349-FA45-D5DE-D358-F62DFD10AB4B}"/>
          </ac:spMkLst>
        </pc:spChg>
        <pc:graphicFrameChg chg="del">
          <ac:chgData name="Edgard Morato" userId="1da6dde4-7cd4-47d1-b037-d62d00b7d62c" providerId="ADAL" clId="{F1B29925-097B-4953-A318-AA965D5B4B60}" dt="2024-06-07T18:34:56.379" v="16787" actId="478"/>
          <ac:graphicFrameMkLst>
            <pc:docMk/>
            <pc:sldMk cId="2599649264" sldId="2147472056"/>
            <ac:graphicFrameMk id="12" creationId="{402C0064-2267-51E9-56D7-823195FF9AE2}"/>
          </ac:graphicFrameMkLst>
        </pc:graphicFrameChg>
        <pc:picChg chg="add mod">
          <ac:chgData name="Edgard Morato" userId="1da6dde4-7cd4-47d1-b037-d62d00b7d62c" providerId="ADAL" clId="{F1B29925-097B-4953-A318-AA965D5B4B60}" dt="2024-06-07T18:34:57.759" v="16788"/>
          <ac:picMkLst>
            <pc:docMk/>
            <pc:sldMk cId="2599649264" sldId="2147472056"/>
            <ac:picMk id="22" creationId="{D2AFB55A-3A4B-EDB5-726D-25786E40B4B7}"/>
          </ac:picMkLst>
        </pc:picChg>
        <pc:picChg chg="add mod">
          <ac:chgData name="Edgard Morato" userId="1da6dde4-7cd4-47d1-b037-d62d00b7d62c" providerId="ADAL" clId="{F1B29925-097B-4953-A318-AA965D5B4B60}" dt="2024-06-07T18:34:57.759" v="16788"/>
          <ac:picMkLst>
            <pc:docMk/>
            <pc:sldMk cId="2599649264" sldId="2147472056"/>
            <ac:picMk id="23" creationId="{6A946F7B-DB0F-E223-5CDE-2F9AA79835C5}"/>
          </ac:picMkLst>
        </pc:picChg>
        <pc:picChg chg="add mod">
          <ac:chgData name="Edgard Morato" userId="1da6dde4-7cd4-47d1-b037-d62d00b7d62c" providerId="ADAL" clId="{F1B29925-097B-4953-A318-AA965D5B4B60}" dt="2024-06-07T18:34:57.759" v="16788"/>
          <ac:picMkLst>
            <pc:docMk/>
            <pc:sldMk cId="2599649264" sldId="2147472056"/>
            <ac:picMk id="24" creationId="{4A805900-350F-7E7F-B309-207B76493AC2}"/>
          </ac:picMkLst>
        </pc:picChg>
        <pc:picChg chg="del">
          <ac:chgData name="Edgard Morato" userId="1da6dde4-7cd4-47d1-b037-d62d00b7d62c" providerId="ADAL" clId="{F1B29925-097B-4953-A318-AA965D5B4B60}" dt="2024-06-07T18:34:56.379" v="16787" actId="478"/>
          <ac:picMkLst>
            <pc:docMk/>
            <pc:sldMk cId="2599649264" sldId="2147472056"/>
            <ac:picMk id="65" creationId="{FBF5FA96-EC0B-E6FB-9C41-0E96A04E002A}"/>
          </ac:picMkLst>
        </pc:picChg>
        <pc:cxnChg chg="del">
          <ac:chgData name="Edgard Morato" userId="1da6dde4-7cd4-47d1-b037-d62d00b7d62c" providerId="ADAL" clId="{F1B29925-097B-4953-A318-AA965D5B4B60}" dt="2024-06-07T18:34:56.379" v="16787" actId="478"/>
          <ac:cxnSpMkLst>
            <pc:docMk/>
            <pc:sldMk cId="2599649264" sldId="2147472056"/>
            <ac:cxnSpMk id="42" creationId="{26F2D62A-47CD-E6FC-7E7A-30CAE76CC28C}"/>
          </ac:cxnSpMkLst>
        </pc:cxnChg>
      </pc:sldChg>
    </pc:docChg>
  </pc:docChgLst>
  <pc:docChgLst>
    <pc:chgData name="Edgard Morato" userId="1da6dde4-7cd4-47d1-b037-d62d00b7d62c" providerId="ADAL" clId="{AE13FA6E-FF77-480B-981A-6938D778495F}"/>
    <pc:docChg chg="undo custSel addSld delSld modSld sldOrd modSection">
      <pc:chgData name="Edgard Morato" userId="1da6dde4-7cd4-47d1-b037-d62d00b7d62c" providerId="ADAL" clId="{AE13FA6E-FF77-480B-981A-6938D778495F}" dt="2024-06-12T13:45:18.805" v="4318" actId="478"/>
      <pc:docMkLst>
        <pc:docMk/>
      </pc:docMkLst>
      <pc:sldChg chg="modSp">
        <pc:chgData name="Edgard Morato" userId="1da6dde4-7cd4-47d1-b037-d62d00b7d62c" providerId="ADAL" clId="{AE13FA6E-FF77-480B-981A-6938D778495F}" dt="2024-06-07T19:41:22.241" v="345"/>
        <pc:sldMkLst>
          <pc:docMk/>
          <pc:sldMk cId="1778856863" sldId="2147471826"/>
        </pc:sldMkLst>
        <pc:spChg chg="mod">
          <ac:chgData name="Edgard Morato" userId="1da6dde4-7cd4-47d1-b037-d62d00b7d62c" providerId="ADAL" clId="{AE13FA6E-FF77-480B-981A-6938D778495F}" dt="2024-06-07T19:41:22.241" v="345"/>
          <ac:spMkLst>
            <pc:docMk/>
            <pc:sldMk cId="1778856863" sldId="2147471826"/>
            <ac:spMk id="12" creationId="{45EE9141-5EB1-E0F7-7FFC-0E36334D654B}"/>
          </ac:spMkLst>
        </pc:spChg>
      </pc:sldChg>
      <pc:sldChg chg="addSp delSp modSp mod">
        <pc:chgData name="Edgard Morato" userId="1da6dde4-7cd4-47d1-b037-d62d00b7d62c" providerId="ADAL" clId="{AE13FA6E-FF77-480B-981A-6938D778495F}" dt="2024-06-12T13:45:18.805" v="4318" actId="478"/>
        <pc:sldMkLst>
          <pc:docMk/>
          <pc:sldMk cId="4023122470" sldId="2147471831"/>
        </pc:sldMkLst>
        <pc:spChg chg="add del mod">
          <ac:chgData name="Edgard Morato" userId="1da6dde4-7cd4-47d1-b037-d62d00b7d62c" providerId="ADAL" clId="{AE13FA6E-FF77-480B-981A-6938D778495F}" dt="2024-06-12T13:45:18.805" v="4318" actId="478"/>
          <ac:spMkLst>
            <pc:docMk/>
            <pc:sldMk cId="4023122470" sldId="2147471831"/>
            <ac:spMk id="2" creationId="{5D6BCC5A-53A4-DE97-B908-559BAD826293}"/>
          </ac:spMkLst>
        </pc:spChg>
      </pc:sldChg>
      <pc:sldChg chg="addSp delSp modSp mod">
        <pc:chgData name="Edgard Morato" userId="1da6dde4-7cd4-47d1-b037-d62d00b7d62c" providerId="ADAL" clId="{AE13FA6E-FF77-480B-981A-6938D778495F}" dt="2024-06-12T13:42:14.555" v="4294" actId="207"/>
        <pc:sldMkLst>
          <pc:docMk/>
          <pc:sldMk cId="3538987370" sldId="2147471841"/>
        </pc:sldMkLst>
        <pc:spChg chg="add del mod">
          <ac:chgData name="Edgard Morato" userId="1da6dde4-7cd4-47d1-b037-d62d00b7d62c" providerId="ADAL" clId="{AE13FA6E-FF77-480B-981A-6938D778495F}" dt="2024-06-12T13:42:14.555" v="4294" actId="207"/>
          <ac:spMkLst>
            <pc:docMk/>
            <pc:sldMk cId="3538987370" sldId="2147471841"/>
            <ac:spMk id="10" creationId="{AB8F3379-A158-C5F6-EA0F-5224ECD953D0}"/>
          </ac:spMkLst>
        </pc:spChg>
        <pc:spChg chg="del">
          <ac:chgData name="Edgard Morato" userId="1da6dde4-7cd4-47d1-b037-d62d00b7d62c" providerId="ADAL" clId="{AE13FA6E-FF77-480B-981A-6938D778495F}" dt="2024-06-10T18:00:12.391" v="3162" actId="478"/>
          <ac:spMkLst>
            <pc:docMk/>
            <pc:sldMk cId="3538987370" sldId="2147471841"/>
            <ac:spMk id="11" creationId="{89E149C1-2047-0891-88D7-7466C64344A9}"/>
          </ac:spMkLst>
        </pc:spChg>
        <pc:spChg chg="add del mod">
          <ac:chgData name="Edgard Morato" userId="1da6dde4-7cd4-47d1-b037-d62d00b7d62c" providerId="ADAL" clId="{AE13FA6E-FF77-480B-981A-6938D778495F}" dt="2024-06-12T13:42:11.533" v="4292"/>
          <ac:spMkLst>
            <pc:docMk/>
            <pc:sldMk cId="3538987370" sldId="2147471841"/>
            <ac:spMk id="11" creationId="{F446F7AF-9F8B-8377-98CE-68CB71313185}"/>
          </ac:spMkLst>
        </pc:spChg>
        <pc:spChg chg="mod">
          <ac:chgData name="Edgard Morato" userId="1da6dde4-7cd4-47d1-b037-d62d00b7d62c" providerId="ADAL" clId="{AE13FA6E-FF77-480B-981A-6938D778495F}" dt="2024-06-10T20:43:37.629" v="4012" actId="207"/>
          <ac:spMkLst>
            <pc:docMk/>
            <pc:sldMk cId="3538987370" sldId="2147471841"/>
            <ac:spMk id="13" creationId="{C207B055-F187-F9A3-B14D-40BB12E44DDB}"/>
          </ac:spMkLst>
        </pc:spChg>
        <pc:spChg chg="mod">
          <ac:chgData name="Edgard Morato" userId="1da6dde4-7cd4-47d1-b037-d62d00b7d62c" providerId="ADAL" clId="{AE13FA6E-FF77-480B-981A-6938D778495F}" dt="2024-06-10T20:43:40.770" v="4013" actId="207"/>
          <ac:spMkLst>
            <pc:docMk/>
            <pc:sldMk cId="3538987370" sldId="2147471841"/>
            <ac:spMk id="19" creationId="{2B58842B-755B-8312-BAC3-747A970B1E62}"/>
          </ac:spMkLst>
        </pc:spChg>
        <pc:spChg chg="mod">
          <ac:chgData name="Edgard Morato" userId="1da6dde4-7cd4-47d1-b037-d62d00b7d62c" providerId="ADAL" clId="{AE13FA6E-FF77-480B-981A-6938D778495F}" dt="2024-06-10T20:43:32.494" v="4011" actId="207"/>
          <ac:spMkLst>
            <pc:docMk/>
            <pc:sldMk cId="3538987370" sldId="2147471841"/>
            <ac:spMk id="20" creationId="{C65DF266-D51E-DEE3-00CF-0A68AAD4AABD}"/>
          </ac:spMkLst>
        </pc:spChg>
        <pc:spChg chg="add del mod">
          <ac:chgData name="Edgard Morato" userId="1da6dde4-7cd4-47d1-b037-d62d00b7d62c" providerId="ADAL" clId="{AE13FA6E-FF77-480B-981A-6938D778495F}" dt="2024-06-10T18:00:31.521" v="3166" actId="1076"/>
          <ac:spMkLst>
            <pc:docMk/>
            <pc:sldMk cId="3538987370" sldId="2147471841"/>
            <ac:spMk id="33" creationId="{B58A2BF7-E316-EC99-7626-4A1E04839C3E}"/>
          </ac:spMkLst>
        </pc:spChg>
        <pc:spChg chg="add del mod">
          <ac:chgData name="Edgard Morato" userId="1da6dde4-7cd4-47d1-b037-d62d00b7d62c" providerId="ADAL" clId="{AE13FA6E-FF77-480B-981A-6938D778495F}" dt="2024-06-10T17:59:46.944" v="3156" actId="478"/>
          <ac:spMkLst>
            <pc:docMk/>
            <pc:sldMk cId="3538987370" sldId="2147471841"/>
            <ac:spMk id="36" creationId="{BACDB98C-D9D7-66B9-AED9-65E5E29AF7EA}"/>
          </ac:spMkLst>
        </pc:spChg>
        <pc:spChg chg="add del mod">
          <ac:chgData name="Edgard Morato" userId="1da6dde4-7cd4-47d1-b037-d62d00b7d62c" providerId="ADAL" clId="{AE13FA6E-FF77-480B-981A-6938D778495F}" dt="2024-06-10T17:58:45.730" v="3146"/>
          <ac:spMkLst>
            <pc:docMk/>
            <pc:sldMk cId="3538987370" sldId="2147471841"/>
            <ac:spMk id="37" creationId="{7DA4EE27-E6B6-0995-AF51-F88D5E7D6AD8}"/>
          </ac:spMkLst>
        </pc:spChg>
        <pc:spChg chg="add del mod">
          <ac:chgData name="Edgard Morato" userId="1da6dde4-7cd4-47d1-b037-d62d00b7d62c" providerId="ADAL" clId="{AE13FA6E-FF77-480B-981A-6938D778495F}" dt="2024-06-10T17:59:06.786" v="3148"/>
          <ac:spMkLst>
            <pc:docMk/>
            <pc:sldMk cId="3538987370" sldId="2147471841"/>
            <ac:spMk id="38" creationId="{CE6EF044-7C32-5FB8-9FC8-908A56268DDF}"/>
          </ac:spMkLst>
        </pc:spChg>
        <pc:spChg chg="add del mod">
          <ac:chgData name="Edgard Morato" userId="1da6dde4-7cd4-47d1-b037-d62d00b7d62c" providerId="ADAL" clId="{AE13FA6E-FF77-480B-981A-6938D778495F}" dt="2024-06-10T17:59:20.279" v="3150"/>
          <ac:spMkLst>
            <pc:docMk/>
            <pc:sldMk cId="3538987370" sldId="2147471841"/>
            <ac:spMk id="39" creationId="{3709FF84-C6E3-043C-0229-425CD8E524E1}"/>
          </ac:spMkLst>
        </pc:spChg>
        <pc:spChg chg="add del mod">
          <ac:chgData name="Edgard Morato" userId="1da6dde4-7cd4-47d1-b037-d62d00b7d62c" providerId="ADAL" clId="{AE13FA6E-FF77-480B-981A-6938D778495F}" dt="2024-06-10T17:59:33.468" v="3152"/>
          <ac:spMkLst>
            <pc:docMk/>
            <pc:sldMk cId="3538987370" sldId="2147471841"/>
            <ac:spMk id="40" creationId="{FC5FAFA8-981D-FB22-F442-7296453EBB6A}"/>
          </ac:spMkLst>
        </pc:spChg>
        <pc:spChg chg="add del mod">
          <ac:chgData name="Edgard Morato" userId="1da6dde4-7cd4-47d1-b037-d62d00b7d62c" providerId="ADAL" clId="{AE13FA6E-FF77-480B-981A-6938D778495F}" dt="2024-06-10T18:00:31.052" v="3165"/>
          <ac:spMkLst>
            <pc:docMk/>
            <pc:sldMk cId="3538987370" sldId="2147471841"/>
            <ac:spMk id="41" creationId="{2E199C0F-E327-234D-3081-FFB562DF177F}"/>
          </ac:spMkLst>
        </pc:spChg>
        <pc:spChg chg="add del mod">
          <ac:chgData name="Edgard Morato" userId="1da6dde4-7cd4-47d1-b037-d62d00b7d62c" providerId="ADAL" clId="{AE13FA6E-FF77-480B-981A-6938D778495F}" dt="2024-06-10T18:00:36.790" v="3168"/>
          <ac:spMkLst>
            <pc:docMk/>
            <pc:sldMk cId="3538987370" sldId="2147471841"/>
            <ac:spMk id="42" creationId="{D1C614B0-BDD0-03E5-43F7-9FCF311D0C9C}"/>
          </ac:spMkLst>
        </pc:spChg>
        <pc:picChg chg="add mod">
          <ac:chgData name="Edgard Morato" userId="1da6dde4-7cd4-47d1-b037-d62d00b7d62c" providerId="ADAL" clId="{AE13FA6E-FF77-480B-981A-6938D778495F}" dt="2024-06-10T17:37:54.487" v="3106" actId="1038"/>
          <ac:picMkLst>
            <pc:docMk/>
            <pc:sldMk cId="3538987370" sldId="2147471841"/>
            <ac:picMk id="35" creationId="{DAC6F1E6-B3F4-CC23-DA1F-37BBCDBE2A4A}"/>
          </ac:picMkLst>
        </pc:picChg>
      </pc:sldChg>
      <pc:sldChg chg="modSp mod">
        <pc:chgData name="Edgard Morato" userId="1da6dde4-7cd4-47d1-b037-d62d00b7d62c" providerId="ADAL" clId="{AE13FA6E-FF77-480B-981A-6938D778495F}" dt="2024-06-12T13:45:10.059" v="4316" actId="207"/>
        <pc:sldMkLst>
          <pc:docMk/>
          <pc:sldMk cId="1377452179" sldId="2147471843"/>
        </pc:sldMkLst>
        <pc:spChg chg="mod">
          <ac:chgData name="Edgard Morato" userId="1da6dde4-7cd4-47d1-b037-d62d00b7d62c" providerId="ADAL" clId="{AE13FA6E-FF77-480B-981A-6938D778495F}" dt="2024-06-12T13:45:10.059" v="4316" actId="207"/>
          <ac:spMkLst>
            <pc:docMk/>
            <pc:sldMk cId="1377452179" sldId="2147471843"/>
            <ac:spMk id="2" creationId="{A80B4AED-D4AC-F205-40F1-751378CA607E}"/>
          </ac:spMkLst>
        </pc:spChg>
      </pc:sldChg>
      <pc:sldChg chg="delSp mod">
        <pc:chgData name="Edgard Morato" userId="1da6dde4-7cd4-47d1-b037-d62d00b7d62c" providerId="ADAL" clId="{AE13FA6E-FF77-480B-981A-6938D778495F}" dt="2024-06-12T13:44:44.734" v="4313" actId="478"/>
        <pc:sldMkLst>
          <pc:docMk/>
          <pc:sldMk cId="2671093986" sldId="2147471883"/>
        </pc:sldMkLst>
        <pc:spChg chg="del">
          <ac:chgData name="Edgard Morato" userId="1da6dde4-7cd4-47d1-b037-d62d00b7d62c" providerId="ADAL" clId="{AE13FA6E-FF77-480B-981A-6938D778495F}" dt="2024-06-12T13:44:44.734" v="4313" actId="478"/>
          <ac:spMkLst>
            <pc:docMk/>
            <pc:sldMk cId="2671093986" sldId="2147471883"/>
            <ac:spMk id="11" creationId="{F1A60E1D-7385-1D44-96F8-AE3759B80E89}"/>
          </ac:spMkLst>
        </pc:spChg>
      </pc:sldChg>
      <pc:sldChg chg="modSp mod">
        <pc:chgData name="Edgard Morato" userId="1da6dde4-7cd4-47d1-b037-d62d00b7d62c" providerId="ADAL" clId="{AE13FA6E-FF77-480B-981A-6938D778495F}" dt="2024-06-10T21:08:21.026" v="4113" actId="207"/>
        <pc:sldMkLst>
          <pc:docMk/>
          <pc:sldMk cId="432261805" sldId="2147471908"/>
        </pc:sldMkLst>
        <pc:spChg chg="mod">
          <ac:chgData name="Edgard Morato" userId="1da6dde4-7cd4-47d1-b037-d62d00b7d62c" providerId="ADAL" clId="{AE13FA6E-FF77-480B-981A-6938D778495F}" dt="2024-06-10T17:59:51.922" v="3160" actId="20577"/>
          <ac:spMkLst>
            <pc:docMk/>
            <pc:sldMk cId="432261805" sldId="2147471908"/>
            <ac:spMk id="3" creationId="{7159455C-1E79-0E65-E71E-828E19E39830}"/>
          </ac:spMkLst>
        </pc:spChg>
        <pc:spChg chg="mod">
          <ac:chgData name="Edgard Morato" userId="1da6dde4-7cd4-47d1-b037-d62d00b7d62c" providerId="ADAL" clId="{AE13FA6E-FF77-480B-981A-6938D778495F}" dt="2024-06-10T18:00:47.661" v="3170" actId="1035"/>
          <ac:spMkLst>
            <pc:docMk/>
            <pc:sldMk cId="432261805" sldId="2147471908"/>
            <ac:spMk id="6" creationId="{578A8D64-09EA-5B4A-CB6F-8E5A4AAE1C67}"/>
          </ac:spMkLst>
        </pc:spChg>
        <pc:spChg chg="mod">
          <ac:chgData name="Edgard Morato" userId="1da6dde4-7cd4-47d1-b037-d62d00b7d62c" providerId="ADAL" clId="{AE13FA6E-FF77-480B-981A-6938D778495F}" dt="2024-06-10T18:00:48.934" v="3172" actId="1036"/>
          <ac:spMkLst>
            <pc:docMk/>
            <pc:sldMk cId="432261805" sldId="2147471908"/>
            <ac:spMk id="12" creationId="{1FA1BE23-D613-FD89-C608-A7B41997DF10}"/>
          </ac:spMkLst>
        </pc:spChg>
        <pc:spChg chg="mod">
          <ac:chgData name="Edgard Morato" userId="1da6dde4-7cd4-47d1-b037-d62d00b7d62c" providerId="ADAL" clId="{AE13FA6E-FF77-480B-981A-6938D778495F}" dt="2024-06-10T21:08:21.026" v="4113" actId="207"/>
          <ac:spMkLst>
            <pc:docMk/>
            <pc:sldMk cId="432261805" sldId="2147471908"/>
            <ac:spMk id="15" creationId="{BF6BD988-4E3D-4B16-AD60-54D99C274251}"/>
          </ac:spMkLst>
        </pc:spChg>
        <pc:spChg chg="mod">
          <ac:chgData name="Edgard Morato" userId="1da6dde4-7cd4-47d1-b037-d62d00b7d62c" providerId="ADAL" clId="{AE13FA6E-FF77-480B-981A-6938D778495F}" dt="2024-06-10T21:08:16.364" v="4112" actId="207"/>
          <ac:spMkLst>
            <pc:docMk/>
            <pc:sldMk cId="432261805" sldId="2147471908"/>
            <ac:spMk id="30" creationId="{14C76B57-7F38-B19B-8151-78B47826894A}"/>
          </ac:spMkLst>
        </pc:spChg>
      </pc:sldChg>
      <pc:sldChg chg="addSp modSp">
        <pc:chgData name="Edgard Morato" userId="1da6dde4-7cd4-47d1-b037-d62d00b7d62c" providerId="ADAL" clId="{AE13FA6E-FF77-480B-981A-6938D778495F}" dt="2024-06-12T13:38:52.473" v="4255"/>
        <pc:sldMkLst>
          <pc:docMk/>
          <pc:sldMk cId="60920140" sldId="2147472007"/>
        </pc:sldMkLst>
        <pc:spChg chg="add mod">
          <ac:chgData name="Edgard Morato" userId="1da6dde4-7cd4-47d1-b037-d62d00b7d62c" providerId="ADAL" clId="{AE13FA6E-FF77-480B-981A-6938D778495F}" dt="2024-06-12T13:38:52.473" v="4255"/>
          <ac:spMkLst>
            <pc:docMk/>
            <pc:sldMk cId="60920140" sldId="2147472007"/>
            <ac:spMk id="3" creationId="{C3AA8247-842E-0D03-7BF5-CDCC04CB8181}"/>
          </ac:spMkLst>
        </pc:spChg>
      </pc:sldChg>
      <pc:sldChg chg="addSp modSp mod">
        <pc:chgData name="Edgard Morato" userId="1da6dde4-7cd4-47d1-b037-d62d00b7d62c" providerId="ADAL" clId="{AE13FA6E-FF77-480B-981A-6938D778495F}" dt="2024-06-12T13:39:25.149" v="4262" actId="207"/>
        <pc:sldMkLst>
          <pc:docMk/>
          <pc:sldMk cId="887918165" sldId="2147472010"/>
        </pc:sldMkLst>
        <pc:spChg chg="add mod">
          <ac:chgData name="Edgard Morato" userId="1da6dde4-7cd4-47d1-b037-d62d00b7d62c" providerId="ADAL" clId="{AE13FA6E-FF77-480B-981A-6938D778495F}" dt="2024-06-12T13:39:25.149" v="4262" actId="207"/>
          <ac:spMkLst>
            <pc:docMk/>
            <pc:sldMk cId="887918165" sldId="2147472010"/>
            <ac:spMk id="2" creationId="{2411FBD9-2B1C-332A-0AA5-13770F43D0E7}"/>
          </ac:spMkLst>
        </pc:spChg>
        <pc:spChg chg="mod">
          <ac:chgData name="Edgard Morato" userId="1da6dde4-7cd4-47d1-b037-d62d00b7d62c" providerId="ADAL" clId="{AE13FA6E-FF77-480B-981A-6938D778495F}" dt="2024-06-10T17:18:58.975" v="2896" actId="1037"/>
          <ac:spMkLst>
            <pc:docMk/>
            <pc:sldMk cId="887918165" sldId="2147472010"/>
            <ac:spMk id="23" creationId="{1DE808AE-E17C-D94D-35FA-FBDA19A63CC7}"/>
          </ac:spMkLst>
        </pc:spChg>
        <pc:spChg chg="mod">
          <ac:chgData name="Edgard Morato" userId="1da6dde4-7cd4-47d1-b037-d62d00b7d62c" providerId="ADAL" clId="{AE13FA6E-FF77-480B-981A-6938D778495F}" dt="2024-06-10T18:34:04.981" v="3635" actId="255"/>
          <ac:spMkLst>
            <pc:docMk/>
            <pc:sldMk cId="887918165" sldId="2147472010"/>
            <ac:spMk id="28" creationId="{16BA2D36-183F-9EC7-2779-926A9966E96F}"/>
          </ac:spMkLst>
        </pc:spChg>
      </pc:sldChg>
      <pc:sldChg chg="addSp modSp mod">
        <pc:chgData name="Edgard Morato" userId="1da6dde4-7cd4-47d1-b037-d62d00b7d62c" providerId="ADAL" clId="{AE13FA6E-FF77-480B-981A-6938D778495F}" dt="2024-06-12T13:43:23.280" v="4307" actId="207"/>
        <pc:sldMkLst>
          <pc:docMk/>
          <pc:sldMk cId="434140393" sldId="2147472015"/>
        </pc:sldMkLst>
        <pc:spChg chg="add mod">
          <ac:chgData name="Edgard Morato" userId="1da6dde4-7cd4-47d1-b037-d62d00b7d62c" providerId="ADAL" clId="{AE13FA6E-FF77-480B-981A-6938D778495F}" dt="2024-06-12T13:43:23.280" v="4307" actId="207"/>
          <ac:spMkLst>
            <pc:docMk/>
            <pc:sldMk cId="434140393" sldId="2147472015"/>
            <ac:spMk id="4" creationId="{F500DE25-E267-90B5-CF64-10F7E3DD823F}"/>
          </ac:spMkLst>
        </pc:spChg>
        <pc:spChg chg="mod">
          <ac:chgData name="Edgard Morato" userId="1da6dde4-7cd4-47d1-b037-d62d00b7d62c" providerId="ADAL" clId="{AE13FA6E-FF77-480B-981A-6938D778495F}" dt="2024-06-11T16:42:30.779" v="4118" actId="20577"/>
          <ac:spMkLst>
            <pc:docMk/>
            <pc:sldMk cId="434140393" sldId="2147472015"/>
            <ac:spMk id="10" creationId="{01837661-6018-8D98-3A31-1C44517A28A2}"/>
          </ac:spMkLst>
        </pc:spChg>
      </pc:sldChg>
      <pc:sldChg chg="addSp delSp modSp mod">
        <pc:chgData name="Edgard Morato" userId="1da6dde4-7cd4-47d1-b037-d62d00b7d62c" providerId="ADAL" clId="{AE13FA6E-FF77-480B-981A-6938D778495F}" dt="2024-06-12T13:43:19.788" v="4306" actId="207"/>
        <pc:sldMkLst>
          <pc:docMk/>
          <pc:sldMk cId="2681122682" sldId="2147472019"/>
        </pc:sldMkLst>
        <pc:spChg chg="mod">
          <ac:chgData name="Edgard Morato" userId="1da6dde4-7cd4-47d1-b037-d62d00b7d62c" providerId="ADAL" clId="{AE13FA6E-FF77-480B-981A-6938D778495F}" dt="2024-06-10T20:28:44.554" v="3768" actId="207"/>
          <ac:spMkLst>
            <pc:docMk/>
            <pc:sldMk cId="2681122682" sldId="2147472019"/>
            <ac:spMk id="2" creationId="{EC3D8530-DBD5-BD0F-69DD-FF646F6C8895}"/>
          </ac:spMkLst>
        </pc:spChg>
        <pc:spChg chg="add del mod">
          <ac:chgData name="Edgard Morato" userId="1da6dde4-7cd4-47d1-b037-d62d00b7d62c" providerId="ADAL" clId="{AE13FA6E-FF77-480B-981A-6938D778495F}" dt="2024-06-12T13:40:11.700" v="4270" actId="478"/>
          <ac:spMkLst>
            <pc:docMk/>
            <pc:sldMk cId="2681122682" sldId="2147472019"/>
            <ac:spMk id="7" creationId="{111B3D2B-9316-2A40-6AA6-78018481FBE5}"/>
          </ac:spMkLst>
        </pc:spChg>
        <pc:spChg chg="mod">
          <ac:chgData name="Edgard Morato" userId="1da6dde4-7cd4-47d1-b037-d62d00b7d62c" providerId="ADAL" clId="{AE13FA6E-FF77-480B-981A-6938D778495F}" dt="2024-06-10T14:34:11.749" v="1222" actId="1076"/>
          <ac:spMkLst>
            <pc:docMk/>
            <pc:sldMk cId="2681122682" sldId="2147472019"/>
            <ac:spMk id="21" creationId="{EF150919-3073-F172-8C44-2CAD9BA5FF60}"/>
          </ac:spMkLst>
        </pc:spChg>
        <pc:spChg chg="mod">
          <ac:chgData name="Edgard Morato" userId="1da6dde4-7cd4-47d1-b037-d62d00b7d62c" providerId="ADAL" clId="{AE13FA6E-FF77-480B-981A-6938D778495F}" dt="2024-06-10T17:26:41.110" v="3064" actId="1037"/>
          <ac:spMkLst>
            <pc:docMk/>
            <pc:sldMk cId="2681122682" sldId="2147472019"/>
            <ac:spMk id="22" creationId="{71F68BA5-D493-A438-934E-F783300FBA1C}"/>
          </ac:spMkLst>
        </pc:spChg>
        <pc:spChg chg="add mod">
          <ac:chgData name="Edgard Morato" userId="1da6dde4-7cd4-47d1-b037-d62d00b7d62c" providerId="ADAL" clId="{AE13FA6E-FF77-480B-981A-6938D778495F}" dt="2024-06-12T13:43:19.788" v="4306" actId="207"/>
          <ac:spMkLst>
            <pc:docMk/>
            <pc:sldMk cId="2681122682" sldId="2147472019"/>
            <ac:spMk id="24" creationId="{F8B6644F-562D-6614-275C-C9CFB64AF440}"/>
          </ac:spMkLst>
        </pc:spChg>
        <pc:spChg chg="mod">
          <ac:chgData name="Edgard Morato" userId="1da6dde4-7cd4-47d1-b037-d62d00b7d62c" providerId="ADAL" clId="{AE13FA6E-FF77-480B-981A-6938D778495F}" dt="2024-06-10T17:26:54.733" v="3066" actId="404"/>
          <ac:spMkLst>
            <pc:docMk/>
            <pc:sldMk cId="2681122682" sldId="2147472019"/>
            <ac:spMk id="40" creationId="{10C89798-5FF8-7D2E-A553-0990AE9B0BD9}"/>
          </ac:spMkLst>
        </pc:spChg>
        <pc:spChg chg="mod">
          <ac:chgData name="Edgard Morato" userId="1da6dde4-7cd4-47d1-b037-d62d00b7d62c" providerId="ADAL" clId="{AE13FA6E-FF77-480B-981A-6938D778495F}" dt="2024-06-10T20:28:32.998" v="3765" actId="207"/>
          <ac:spMkLst>
            <pc:docMk/>
            <pc:sldMk cId="2681122682" sldId="2147472019"/>
            <ac:spMk id="125" creationId="{6DB33F53-E7F7-6C89-C676-DA8091315EBD}"/>
          </ac:spMkLst>
        </pc:spChg>
        <pc:spChg chg="mod">
          <ac:chgData name="Edgard Morato" userId="1da6dde4-7cd4-47d1-b037-d62d00b7d62c" providerId="ADAL" clId="{AE13FA6E-FF77-480B-981A-6938D778495F}" dt="2024-06-10T20:28:37.048" v="3766" actId="207"/>
          <ac:spMkLst>
            <pc:docMk/>
            <pc:sldMk cId="2681122682" sldId="2147472019"/>
            <ac:spMk id="126" creationId="{0E43F9E5-4C7F-E196-ED35-5ABBB4F73D7A}"/>
          </ac:spMkLst>
        </pc:spChg>
        <pc:spChg chg="mod">
          <ac:chgData name="Edgard Morato" userId="1da6dde4-7cd4-47d1-b037-d62d00b7d62c" providerId="ADAL" clId="{AE13FA6E-FF77-480B-981A-6938D778495F}" dt="2024-06-10T20:28:57.586" v="3771" actId="207"/>
          <ac:spMkLst>
            <pc:docMk/>
            <pc:sldMk cId="2681122682" sldId="2147472019"/>
            <ac:spMk id="127" creationId="{C96492A0-F120-40E9-B00B-DD47377EA788}"/>
          </ac:spMkLst>
        </pc:spChg>
        <pc:spChg chg="mod">
          <ac:chgData name="Edgard Morato" userId="1da6dde4-7cd4-47d1-b037-d62d00b7d62c" providerId="ADAL" clId="{AE13FA6E-FF77-480B-981A-6938D778495F}" dt="2024-06-10T20:28:53.772" v="3770" actId="207"/>
          <ac:spMkLst>
            <pc:docMk/>
            <pc:sldMk cId="2681122682" sldId="2147472019"/>
            <ac:spMk id="131" creationId="{41A8BF7D-8909-7E29-06ED-E6971274171D}"/>
          </ac:spMkLst>
        </pc:spChg>
        <pc:spChg chg="mod">
          <ac:chgData name="Edgard Morato" userId="1da6dde4-7cd4-47d1-b037-d62d00b7d62c" providerId="ADAL" clId="{AE13FA6E-FF77-480B-981A-6938D778495F}" dt="2024-06-10T20:28:41.037" v="3767" actId="207"/>
          <ac:spMkLst>
            <pc:docMk/>
            <pc:sldMk cId="2681122682" sldId="2147472019"/>
            <ac:spMk id="133" creationId="{A1646633-F300-D238-D802-2C1CE92D5B0A}"/>
          </ac:spMkLst>
        </pc:spChg>
        <pc:picChg chg="del mod">
          <ac:chgData name="Edgard Morato" userId="1da6dde4-7cd4-47d1-b037-d62d00b7d62c" providerId="ADAL" clId="{AE13FA6E-FF77-480B-981A-6938D778495F}" dt="2024-06-10T18:06:16.284" v="3304" actId="478"/>
          <ac:picMkLst>
            <pc:docMk/>
            <pc:sldMk cId="2681122682" sldId="2147472019"/>
            <ac:picMk id="7" creationId="{4A3950F9-9C93-BD45-7FD4-1393F0D1DA1C}"/>
          </ac:picMkLst>
        </pc:picChg>
      </pc:sldChg>
      <pc:sldChg chg="addSp delSp modSp mod">
        <pc:chgData name="Edgard Morato" userId="1da6dde4-7cd4-47d1-b037-d62d00b7d62c" providerId="ADAL" clId="{AE13FA6E-FF77-480B-981A-6938D778495F}" dt="2024-06-12T13:43:15.457" v="4305" actId="207"/>
        <pc:sldMkLst>
          <pc:docMk/>
          <pc:sldMk cId="1613986099" sldId="2147472025"/>
        </pc:sldMkLst>
        <pc:spChg chg="mod">
          <ac:chgData name="Edgard Morato" userId="1da6dde4-7cd4-47d1-b037-d62d00b7d62c" providerId="ADAL" clId="{AE13FA6E-FF77-480B-981A-6938D778495F}" dt="2024-06-10T20:29:15.770" v="3774" actId="207"/>
          <ac:spMkLst>
            <pc:docMk/>
            <pc:sldMk cId="1613986099" sldId="2147472025"/>
            <ac:spMk id="2" creationId="{0DCE4993-2D42-A1FC-2F06-467A783CCEA3}"/>
          </ac:spMkLst>
        </pc:spChg>
        <pc:spChg chg="add mod">
          <ac:chgData name="Edgard Morato" userId="1da6dde4-7cd4-47d1-b037-d62d00b7d62c" providerId="ADAL" clId="{AE13FA6E-FF77-480B-981A-6938D778495F}" dt="2024-06-12T13:43:15.457" v="4305" actId="207"/>
          <ac:spMkLst>
            <pc:docMk/>
            <pc:sldMk cId="1613986099" sldId="2147472025"/>
            <ac:spMk id="5" creationId="{058FD3EF-6AE1-B106-321D-BCA3EEB0DA60}"/>
          </ac:spMkLst>
        </pc:spChg>
        <pc:spChg chg="mod">
          <ac:chgData name="Edgard Morato" userId="1da6dde4-7cd4-47d1-b037-d62d00b7d62c" providerId="ADAL" clId="{AE13FA6E-FF77-480B-981A-6938D778495F}" dt="2024-06-10T20:29:15.770" v="3774" actId="207"/>
          <ac:spMkLst>
            <pc:docMk/>
            <pc:sldMk cId="1613986099" sldId="2147472025"/>
            <ac:spMk id="8" creationId="{D914883C-3A68-3E13-3328-86D3ED87DC4C}"/>
          </ac:spMkLst>
        </pc:spChg>
        <pc:spChg chg="mod">
          <ac:chgData name="Edgard Morato" userId="1da6dde4-7cd4-47d1-b037-d62d00b7d62c" providerId="ADAL" clId="{AE13FA6E-FF77-480B-981A-6938D778495F}" dt="2024-06-10T20:29:15.770" v="3774" actId="207"/>
          <ac:spMkLst>
            <pc:docMk/>
            <pc:sldMk cId="1613986099" sldId="2147472025"/>
            <ac:spMk id="11" creationId="{8CD9C13F-6E64-A404-982F-C1DD55CAC371}"/>
          </ac:spMkLst>
        </pc:spChg>
        <pc:spChg chg="mod">
          <ac:chgData name="Edgard Morato" userId="1da6dde4-7cd4-47d1-b037-d62d00b7d62c" providerId="ADAL" clId="{AE13FA6E-FF77-480B-981A-6938D778495F}" dt="2024-06-10T20:29:15.770" v="3774" actId="207"/>
          <ac:spMkLst>
            <pc:docMk/>
            <pc:sldMk cId="1613986099" sldId="2147472025"/>
            <ac:spMk id="13" creationId="{333502FA-2C7B-F435-8394-4EF28ACACD5A}"/>
          </ac:spMkLst>
        </pc:spChg>
        <pc:spChg chg="mod">
          <ac:chgData name="Edgard Morato" userId="1da6dde4-7cd4-47d1-b037-d62d00b7d62c" providerId="ADAL" clId="{AE13FA6E-FF77-480B-981A-6938D778495F}" dt="2024-06-10T20:26:42.308" v="3763" actId="207"/>
          <ac:spMkLst>
            <pc:docMk/>
            <pc:sldMk cId="1613986099" sldId="2147472025"/>
            <ac:spMk id="15" creationId="{93B40BDF-7F4E-3632-ED1D-E95944D23E8E}"/>
          </ac:spMkLst>
        </pc:spChg>
        <pc:spChg chg="mod">
          <ac:chgData name="Edgard Morato" userId="1da6dde4-7cd4-47d1-b037-d62d00b7d62c" providerId="ADAL" clId="{AE13FA6E-FF77-480B-981A-6938D778495F}" dt="2024-06-10T20:26:42.308" v="3763" actId="207"/>
          <ac:spMkLst>
            <pc:docMk/>
            <pc:sldMk cId="1613986099" sldId="2147472025"/>
            <ac:spMk id="16" creationId="{058A54CF-1AF4-5561-A0C6-9895FF4140E3}"/>
          </ac:spMkLst>
        </pc:spChg>
        <pc:spChg chg="mod">
          <ac:chgData name="Edgard Morato" userId="1da6dde4-7cd4-47d1-b037-d62d00b7d62c" providerId="ADAL" clId="{AE13FA6E-FF77-480B-981A-6938D778495F}" dt="2024-06-10T20:26:42.308" v="3763" actId="207"/>
          <ac:spMkLst>
            <pc:docMk/>
            <pc:sldMk cId="1613986099" sldId="2147472025"/>
            <ac:spMk id="17" creationId="{5D8BE8BD-B369-667E-671A-E49159AFDDE6}"/>
          </ac:spMkLst>
        </pc:spChg>
        <pc:spChg chg="mod">
          <ac:chgData name="Edgard Morato" userId="1da6dde4-7cd4-47d1-b037-d62d00b7d62c" providerId="ADAL" clId="{AE13FA6E-FF77-480B-981A-6938D778495F}" dt="2024-06-10T20:26:42.308" v="3763" actId="207"/>
          <ac:spMkLst>
            <pc:docMk/>
            <pc:sldMk cId="1613986099" sldId="2147472025"/>
            <ac:spMk id="18" creationId="{48D53FE0-1803-0FE2-C602-67D1654F4D18}"/>
          </ac:spMkLst>
        </pc:spChg>
        <pc:spChg chg="mod">
          <ac:chgData name="Edgard Morato" userId="1da6dde4-7cd4-47d1-b037-d62d00b7d62c" providerId="ADAL" clId="{AE13FA6E-FF77-480B-981A-6938D778495F}" dt="2024-06-10T17:27:11.105" v="3068" actId="113"/>
          <ac:spMkLst>
            <pc:docMk/>
            <pc:sldMk cId="1613986099" sldId="2147472025"/>
            <ac:spMk id="19" creationId="{C5CD84EA-4311-0931-F3A5-D1365777EDDB}"/>
          </ac:spMkLst>
        </pc:spChg>
        <pc:spChg chg="mod">
          <ac:chgData name="Edgard Morato" userId="1da6dde4-7cd4-47d1-b037-d62d00b7d62c" providerId="ADAL" clId="{AE13FA6E-FF77-480B-981A-6938D778495F}" dt="2024-06-10T17:27:17.162" v="3069" actId="207"/>
          <ac:spMkLst>
            <pc:docMk/>
            <pc:sldMk cId="1613986099" sldId="2147472025"/>
            <ac:spMk id="25" creationId="{00851713-1D34-FAF4-0E82-341B3A467DF4}"/>
          </ac:spMkLst>
        </pc:spChg>
        <pc:spChg chg="mod">
          <ac:chgData name="Edgard Morato" userId="1da6dde4-7cd4-47d1-b037-d62d00b7d62c" providerId="ADAL" clId="{AE13FA6E-FF77-480B-981A-6938D778495F}" dt="2024-06-10T20:29:55.755" v="3778" actId="14100"/>
          <ac:spMkLst>
            <pc:docMk/>
            <pc:sldMk cId="1613986099" sldId="2147472025"/>
            <ac:spMk id="26" creationId="{31ABAD89-F702-94CB-E4CE-69E044A3BEE6}"/>
          </ac:spMkLst>
        </pc:spChg>
        <pc:spChg chg="add mod">
          <ac:chgData name="Edgard Morato" userId="1da6dde4-7cd4-47d1-b037-d62d00b7d62c" providerId="ADAL" clId="{AE13FA6E-FF77-480B-981A-6938D778495F}" dt="2024-06-10T20:29:20.367" v="3775" actId="207"/>
          <ac:spMkLst>
            <pc:docMk/>
            <pc:sldMk cId="1613986099" sldId="2147472025"/>
            <ac:spMk id="44" creationId="{F00D6EC6-5833-2A27-C7B2-222690C06BA2}"/>
          </ac:spMkLst>
        </pc:spChg>
        <pc:spChg chg="add mod">
          <ac:chgData name="Edgard Morato" userId="1da6dde4-7cd4-47d1-b037-d62d00b7d62c" providerId="ADAL" clId="{AE13FA6E-FF77-480B-981A-6938D778495F}" dt="2024-06-10T20:29:20.367" v="3775" actId="207"/>
          <ac:spMkLst>
            <pc:docMk/>
            <pc:sldMk cId="1613986099" sldId="2147472025"/>
            <ac:spMk id="46" creationId="{778E5CEF-58FD-4670-BFC0-A1B93BE061AC}"/>
          </ac:spMkLst>
        </pc:spChg>
        <pc:spChg chg="add mod">
          <ac:chgData name="Edgard Morato" userId="1da6dde4-7cd4-47d1-b037-d62d00b7d62c" providerId="ADAL" clId="{AE13FA6E-FF77-480B-981A-6938D778495F}" dt="2024-06-10T20:29:20.367" v="3775" actId="207"/>
          <ac:spMkLst>
            <pc:docMk/>
            <pc:sldMk cId="1613986099" sldId="2147472025"/>
            <ac:spMk id="47" creationId="{E61BE6D6-AF54-E63B-708C-E68680311BFA}"/>
          </ac:spMkLst>
        </pc:spChg>
        <pc:spChg chg="add mod">
          <ac:chgData name="Edgard Morato" userId="1da6dde4-7cd4-47d1-b037-d62d00b7d62c" providerId="ADAL" clId="{AE13FA6E-FF77-480B-981A-6938D778495F}" dt="2024-06-10T20:29:20.367" v="3775" actId="207"/>
          <ac:spMkLst>
            <pc:docMk/>
            <pc:sldMk cId="1613986099" sldId="2147472025"/>
            <ac:spMk id="48" creationId="{35E17893-5C8B-27B0-A74D-B5831F4B3301}"/>
          </ac:spMkLst>
        </pc:spChg>
        <pc:spChg chg="add mod">
          <ac:chgData name="Edgard Morato" userId="1da6dde4-7cd4-47d1-b037-d62d00b7d62c" providerId="ADAL" clId="{AE13FA6E-FF77-480B-981A-6938D778495F}" dt="2024-06-10T20:26:42.308" v="3763" actId="207"/>
          <ac:spMkLst>
            <pc:docMk/>
            <pc:sldMk cId="1613986099" sldId="2147472025"/>
            <ac:spMk id="51" creationId="{360EC09C-A7DC-83F6-E2AB-BAF46A03BCD0}"/>
          </ac:spMkLst>
        </pc:spChg>
        <pc:spChg chg="add mod">
          <ac:chgData name="Edgard Morato" userId="1da6dde4-7cd4-47d1-b037-d62d00b7d62c" providerId="ADAL" clId="{AE13FA6E-FF77-480B-981A-6938D778495F}" dt="2024-06-10T20:26:42.308" v="3763" actId="207"/>
          <ac:spMkLst>
            <pc:docMk/>
            <pc:sldMk cId="1613986099" sldId="2147472025"/>
            <ac:spMk id="52" creationId="{32681BBD-E56D-4A8A-D04A-4D7E5DA15C28}"/>
          </ac:spMkLst>
        </pc:spChg>
        <pc:spChg chg="add mod">
          <ac:chgData name="Edgard Morato" userId="1da6dde4-7cd4-47d1-b037-d62d00b7d62c" providerId="ADAL" clId="{AE13FA6E-FF77-480B-981A-6938D778495F}" dt="2024-06-10T20:26:42.308" v="3763" actId="207"/>
          <ac:spMkLst>
            <pc:docMk/>
            <pc:sldMk cId="1613986099" sldId="2147472025"/>
            <ac:spMk id="53" creationId="{85D75D30-11F8-8D87-1E8F-434CB392D070}"/>
          </ac:spMkLst>
        </pc:spChg>
        <pc:spChg chg="add mod">
          <ac:chgData name="Edgard Morato" userId="1da6dde4-7cd4-47d1-b037-d62d00b7d62c" providerId="ADAL" clId="{AE13FA6E-FF77-480B-981A-6938D778495F}" dt="2024-06-10T20:26:42.308" v="3763" actId="207"/>
          <ac:spMkLst>
            <pc:docMk/>
            <pc:sldMk cId="1613986099" sldId="2147472025"/>
            <ac:spMk id="54" creationId="{D919262A-A03A-CD1F-8488-BA1017F106A9}"/>
          </ac:spMkLst>
        </pc:spChg>
        <pc:spChg chg="mod">
          <ac:chgData name="Edgard Morato" userId="1da6dde4-7cd4-47d1-b037-d62d00b7d62c" providerId="ADAL" clId="{AE13FA6E-FF77-480B-981A-6938D778495F}" dt="2024-06-10T20:29:50.441" v="3776" actId="207"/>
          <ac:spMkLst>
            <pc:docMk/>
            <pc:sldMk cId="1613986099" sldId="2147472025"/>
            <ac:spMk id="127" creationId="{C96492A0-F120-40E9-B00B-DD47377EA788}"/>
          </ac:spMkLst>
        </pc:spChg>
        <pc:picChg chg="add del mod">
          <ac:chgData name="Edgard Morato" userId="1da6dde4-7cd4-47d1-b037-d62d00b7d62c" providerId="ADAL" clId="{AE13FA6E-FF77-480B-981A-6938D778495F}" dt="2024-06-10T14:39:32.324" v="1570" actId="478"/>
          <ac:picMkLst>
            <pc:docMk/>
            <pc:sldMk cId="1613986099" sldId="2147472025"/>
            <ac:picMk id="5" creationId="{4FE29180-F4DB-5DE8-1459-4B10FD5202B8}"/>
          </ac:picMkLst>
        </pc:picChg>
        <pc:picChg chg="del mod">
          <ac:chgData name="Edgard Morato" userId="1da6dde4-7cd4-47d1-b037-d62d00b7d62c" providerId="ADAL" clId="{AE13FA6E-FF77-480B-981A-6938D778495F}" dt="2024-06-10T18:06:21.119" v="3327" actId="478"/>
          <ac:picMkLst>
            <pc:docMk/>
            <pc:sldMk cId="1613986099" sldId="2147472025"/>
            <ac:picMk id="7" creationId="{4A3950F9-9C93-BD45-7FD4-1393F0D1DA1C}"/>
          </ac:picMkLst>
        </pc:picChg>
        <pc:picChg chg="del mod">
          <ac:chgData name="Edgard Morato" userId="1da6dde4-7cd4-47d1-b037-d62d00b7d62c" providerId="ADAL" clId="{AE13FA6E-FF77-480B-981A-6938D778495F}" dt="2024-06-10T16:41:26.961" v="2138" actId="478"/>
          <ac:picMkLst>
            <pc:docMk/>
            <pc:sldMk cId="1613986099" sldId="2147472025"/>
            <ac:picMk id="34" creationId="{E78F5BC6-EF46-5DF7-458C-0D026F2748ED}"/>
          </ac:picMkLst>
        </pc:picChg>
        <pc:picChg chg="add del mod">
          <ac:chgData name="Edgard Morato" userId="1da6dde4-7cd4-47d1-b037-d62d00b7d62c" providerId="ADAL" clId="{AE13FA6E-FF77-480B-981A-6938D778495F}" dt="2024-06-10T14:39:37.032" v="1574" actId="478"/>
          <ac:picMkLst>
            <pc:docMk/>
            <pc:sldMk cId="1613986099" sldId="2147472025"/>
            <ac:picMk id="35" creationId="{2DA1C96A-4F1B-1299-3BD2-986EE665E0CD}"/>
          </ac:picMkLst>
        </pc:picChg>
        <pc:picChg chg="add del mod">
          <ac:chgData name="Edgard Morato" userId="1da6dde4-7cd4-47d1-b037-d62d00b7d62c" providerId="ADAL" clId="{AE13FA6E-FF77-480B-981A-6938D778495F}" dt="2024-06-10T14:39:31.197" v="1569" actId="478"/>
          <ac:picMkLst>
            <pc:docMk/>
            <pc:sldMk cId="1613986099" sldId="2147472025"/>
            <ac:picMk id="36" creationId="{EB211393-EECA-8B4A-93C3-50A604799D68}"/>
          </ac:picMkLst>
        </pc:picChg>
        <pc:picChg chg="add del mod">
          <ac:chgData name="Edgard Morato" userId="1da6dde4-7cd4-47d1-b037-d62d00b7d62c" providerId="ADAL" clId="{AE13FA6E-FF77-480B-981A-6938D778495F}" dt="2024-06-10T14:39:36.165" v="1573" actId="478"/>
          <ac:picMkLst>
            <pc:docMk/>
            <pc:sldMk cId="1613986099" sldId="2147472025"/>
            <ac:picMk id="38" creationId="{0F4360B9-B78E-85E8-84BA-9ADD69F383B6}"/>
          </ac:picMkLst>
        </pc:picChg>
        <pc:picChg chg="add mod">
          <ac:chgData name="Edgard Morato" userId="1da6dde4-7cd4-47d1-b037-d62d00b7d62c" providerId="ADAL" clId="{AE13FA6E-FF77-480B-981A-6938D778495F}" dt="2024-06-10T16:41:38.138" v="2145" actId="1037"/>
          <ac:picMkLst>
            <pc:docMk/>
            <pc:sldMk cId="1613986099" sldId="2147472025"/>
            <ac:picMk id="39" creationId="{0C684A8C-049A-8EA7-4C72-5863C5B446F7}"/>
          </ac:picMkLst>
        </pc:picChg>
        <pc:picChg chg="add del mod">
          <ac:chgData name="Edgard Morato" userId="1da6dde4-7cd4-47d1-b037-d62d00b7d62c" providerId="ADAL" clId="{AE13FA6E-FF77-480B-981A-6938D778495F}" dt="2024-06-10T14:39:38.778" v="1576" actId="478"/>
          <ac:picMkLst>
            <pc:docMk/>
            <pc:sldMk cId="1613986099" sldId="2147472025"/>
            <ac:picMk id="40" creationId="{3D44EA51-2043-1966-76CD-D97E0B426BF8}"/>
          </ac:picMkLst>
        </pc:picChg>
        <pc:picChg chg="add del mod">
          <ac:chgData name="Edgard Morato" userId="1da6dde4-7cd4-47d1-b037-d62d00b7d62c" providerId="ADAL" clId="{AE13FA6E-FF77-480B-981A-6938D778495F}" dt="2024-06-10T16:34:28.663" v="1960" actId="478"/>
          <ac:picMkLst>
            <pc:docMk/>
            <pc:sldMk cId="1613986099" sldId="2147472025"/>
            <ac:picMk id="41" creationId="{107AA536-525C-D5F4-42CC-29477B880D95}"/>
          </ac:picMkLst>
        </pc:picChg>
        <pc:picChg chg="add del mod">
          <ac:chgData name="Edgard Morato" userId="1da6dde4-7cd4-47d1-b037-d62d00b7d62c" providerId="ADAL" clId="{AE13FA6E-FF77-480B-981A-6938D778495F}" dt="2024-06-10T14:39:38.081" v="1575" actId="478"/>
          <ac:picMkLst>
            <pc:docMk/>
            <pc:sldMk cId="1613986099" sldId="2147472025"/>
            <ac:picMk id="42" creationId="{8E8F8AA2-9391-1112-9751-436442F5E43B}"/>
          </ac:picMkLst>
        </pc:picChg>
        <pc:picChg chg="add del mod">
          <ac:chgData name="Edgard Morato" userId="1da6dde4-7cd4-47d1-b037-d62d00b7d62c" providerId="ADAL" clId="{AE13FA6E-FF77-480B-981A-6938D778495F}" dt="2024-06-10T14:39:39.927" v="1577" actId="478"/>
          <ac:picMkLst>
            <pc:docMk/>
            <pc:sldMk cId="1613986099" sldId="2147472025"/>
            <ac:picMk id="43" creationId="{4CAE10E9-1899-7B1D-C648-6097FCB91AC8}"/>
          </ac:picMkLst>
        </pc:picChg>
        <pc:picChg chg="add mod">
          <ac:chgData name="Edgard Morato" userId="1da6dde4-7cd4-47d1-b037-d62d00b7d62c" providerId="ADAL" clId="{AE13FA6E-FF77-480B-981A-6938D778495F}" dt="2024-06-10T16:36:26.614" v="2129" actId="1035"/>
          <ac:picMkLst>
            <pc:docMk/>
            <pc:sldMk cId="1613986099" sldId="2147472025"/>
            <ac:picMk id="45" creationId="{33002C1F-E3C5-560A-5F3E-880BE96DBA3F}"/>
          </ac:picMkLst>
        </pc:picChg>
        <pc:picChg chg="add mod">
          <ac:chgData name="Edgard Morato" userId="1da6dde4-7cd4-47d1-b037-d62d00b7d62c" providerId="ADAL" clId="{AE13FA6E-FF77-480B-981A-6938D778495F}" dt="2024-06-10T16:42:03.414" v="2152" actId="1037"/>
          <ac:picMkLst>
            <pc:docMk/>
            <pc:sldMk cId="1613986099" sldId="2147472025"/>
            <ac:picMk id="49" creationId="{D467FB9D-EA77-2933-80F7-E9DAEF764EDA}"/>
          </ac:picMkLst>
        </pc:picChg>
        <pc:picChg chg="add mod">
          <ac:chgData name="Edgard Morato" userId="1da6dde4-7cd4-47d1-b037-d62d00b7d62c" providerId="ADAL" clId="{AE13FA6E-FF77-480B-981A-6938D778495F}" dt="2024-06-10T16:36:49.344" v="2136" actId="1037"/>
          <ac:picMkLst>
            <pc:docMk/>
            <pc:sldMk cId="1613986099" sldId="2147472025"/>
            <ac:picMk id="50" creationId="{DFCD6773-0F19-7C67-5D73-F96EE8F67F46}"/>
          </ac:picMkLst>
        </pc:picChg>
      </pc:sldChg>
      <pc:sldChg chg="addSp delSp modSp mod">
        <pc:chgData name="Edgard Morato" userId="1da6dde4-7cd4-47d1-b037-d62d00b7d62c" providerId="ADAL" clId="{AE13FA6E-FF77-480B-981A-6938D778495F}" dt="2024-06-12T13:42:56.505" v="4302" actId="207"/>
        <pc:sldMkLst>
          <pc:docMk/>
          <pc:sldMk cId="1888475743" sldId="2147472028"/>
        </pc:sldMkLst>
        <pc:spChg chg="add mod">
          <ac:chgData name="Edgard Morato" userId="1da6dde4-7cd4-47d1-b037-d62d00b7d62c" providerId="ADAL" clId="{AE13FA6E-FF77-480B-981A-6938D778495F}" dt="2024-06-12T13:42:56.505" v="4302" actId="207"/>
          <ac:spMkLst>
            <pc:docMk/>
            <pc:sldMk cId="1888475743" sldId="2147472028"/>
            <ac:spMk id="5" creationId="{FE1F3FFC-08CC-E40A-5CE2-36D32ED618CD}"/>
          </ac:spMkLst>
        </pc:spChg>
        <pc:spChg chg="mod">
          <ac:chgData name="Edgard Morato" userId="1da6dde4-7cd4-47d1-b037-d62d00b7d62c" providerId="ADAL" clId="{AE13FA6E-FF77-480B-981A-6938D778495F}" dt="2024-06-10T17:27:46.468" v="3074" actId="207"/>
          <ac:spMkLst>
            <pc:docMk/>
            <pc:sldMk cId="1888475743" sldId="2147472028"/>
            <ac:spMk id="8" creationId="{9DAA6CAF-867D-4242-66F8-B5C951E68CE1}"/>
          </ac:spMkLst>
        </pc:spChg>
        <pc:spChg chg="mod">
          <ac:chgData name="Edgard Morato" userId="1da6dde4-7cd4-47d1-b037-d62d00b7d62c" providerId="ADAL" clId="{AE13FA6E-FF77-480B-981A-6938D778495F}" dt="2024-06-10T20:33:09.353" v="3851" actId="207"/>
          <ac:spMkLst>
            <pc:docMk/>
            <pc:sldMk cId="1888475743" sldId="2147472028"/>
            <ac:spMk id="12" creationId="{EB445BCE-DFAC-15B4-7CED-A26EC880D7B2}"/>
          </ac:spMkLst>
        </pc:spChg>
        <pc:spChg chg="mod">
          <ac:chgData name="Edgard Morato" userId="1da6dde4-7cd4-47d1-b037-d62d00b7d62c" providerId="ADAL" clId="{AE13FA6E-FF77-480B-981A-6938D778495F}" dt="2024-06-10T20:33:20.379" v="3854" actId="207"/>
          <ac:spMkLst>
            <pc:docMk/>
            <pc:sldMk cId="1888475743" sldId="2147472028"/>
            <ac:spMk id="14" creationId="{0081FD56-8242-D5BE-8848-12C5A5C73A5D}"/>
          </ac:spMkLst>
        </pc:spChg>
        <pc:spChg chg="mod">
          <ac:chgData name="Edgard Morato" userId="1da6dde4-7cd4-47d1-b037-d62d00b7d62c" providerId="ADAL" clId="{AE13FA6E-FF77-480B-981A-6938D778495F}" dt="2024-06-10T20:33:23.436" v="3855" actId="207"/>
          <ac:spMkLst>
            <pc:docMk/>
            <pc:sldMk cId="1888475743" sldId="2147472028"/>
            <ac:spMk id="15" creationId="{96A654D7-9BDB-D01A-82C2-856BA7DD1A5B}"/>
          </ac:spMkLst>
        </pc:spChg>
        <pc:spChg chg="mod">
          <ac:chgData name="Edgard Morato" userId="1da6dde4-7cd4-47d1-b037-d62d00b7d62c" providerId="ADAL" clId="{AE13FA6E-FF77-480B-981A-6938D778495F}" dt="2024-06-10T20:33:26.814" v="3856" actId="207"/>
          <ac:spMkLst>
            <pc:docMk/>
            <pc:sldMk cId="1888475743" sldId="2147472028"/>
            <ac:spMk id="16" creationId="{BBF87A77-22C8-7FB1-265F-04A3E1743F86}"/>
          </ac:spMkLst>
        </pc:spChg>
        <pc:spChg chg="mod">
          <ac:chgData name="Edgard Morato" userId="1da6dde4-7cd4-47d1-b037-d62d00b7d62c" providerId="ADAL" clId="{AE13FA6E-FF77-480B-981A-6938D778495F}" dt="2024-06-11T17:34:20.567" v="4186" actId="1036"/>
          <ac:spMkLst>
            <pc:docMk/>
            <pc:sldMk cId="1888475743" sldId="2147472028"/>
            <ac:spMk id="17" creationId="{E29B04F8-B6F8-E979-3F37-12DA0F5121CF}"/>
          </ac:spMkLst>
        </pc:spChg>
        <pc:spChg chg="add del mod">
          <ac:chgData name="Edgard Morato" userId="1da6dde4-7cd4-47d1-b037-d62d00b7d62c" providerId="ADAL" clId="{AE13FA6E-FF77-480B-981A-6938D778495F}" dt="2024-06-10T20:33:29.892" v="3857" actId="207"/>
          <ac:spMkLst>
            <pc:docMk/>
            <pc:sldMk cId="1888475743" sldId="2147472028"/>
            <ac:spMk id="18" creationId="{CD9F3309-46A5-7543-8103-54EB0ACA190F}"/>
          </ac:spMkLst>
        </pc:spChg>
        <pc:spChg chg="mod">
          <ac:chgData name="Edgard Morato" userId="1da6dde4-7cd4-47d1-b037-d62d00b7d62c" providerId="ADAL" clId="{AE13FA6E-FF77-480B-981A-6938D778495F}" dt="2024-06-10T20:33:32.960" v="3858" actId="207"/>
          <ac:spMkLst>
            <pc:docMk/>
            <pc:sldMk cId="1888475743" sldId="2147472028"/>
            <ac:spMk id="19" creationId="{36BCE7AB-026A-47D3-7B58-1262C056D0B2}"/>
          </ac:spMkLst>
        </pc:spChg>
        <pc:spChg chg="mod">
          <ac:chgData name="Edgard Morato" userId="1da6dde4-7cd4-47d1-b037-d62d00b7d62c" providerId="ADAL" clId="{AE13FA6E-FF77-480B-981A-6938D778495F}" dt="2024-06-10T20:33:42.498" v="3859" actId="207"/>
          <ac:spMkLst>
            <pc:docMk/>
            <pc:sldMk cId="1888475743" sldId="2147472028"/>
            <ac:spMk id="20" creationId="{AAD2EDFE-44E8-1256-F5D5-5E59F292220E}"/>
          </ac:spMkLst>
        </pc:spChg>
        <pc:spChg chg="mod">
          <ac:chgData name="Edgard Morato" userId="1da6dde4-7cd4-47d1-b037-d62d00b7d62c" providerId="ADAL" clId="{AE13FA6E-FF77-480B-981A-6938D778495F}" dt="2024-06-10T17:27:55.167" v="3075" actId="207"/>
          <ac:spMkLst>
            <pc:docMk/>
            <pc:sldMk cId="1888475743" sldId="2147472028"/>
            <ac:spMk id="21" creationId="{9FC2E2C7-6D8E-1A3E-120A-6C0CC1A58594}"/>
          </ac:spMkLst>
        </pc:spChg>
        <pc:spChg chg="mod">
          <ac:chgData name="Edgard Morato" userId="1da6dde4-7cd4-47d1-b037-d62d00b7d62c" providerId="ADAL" clId="{AE13FA6E-FF77-480B-981A-6938D778495F}" dt="2024-06-10T20:33:13.238" v="3852" actId="207"/>
          <ac:spMkLst>
            <pc:docMk/>
            <pc:sldMk cId="1888475743" sldId="2147472028"/>
            <ac:spMk id="22" creationId="{614322C9-2479-70D1-A430-CA64FB9D93C5}"/>
          </ac:spMkLst>
        </pc:spChg>
        <pc:spChg chg="mod">
          <ac:chgData name="Edgard Morato" userId="1da6dde4-7cd4-47d1-b037-d62d00b7d62c" providerId="ADAL" clId="{AE13FA6E-FF77-480B-981A-6938D778495F}" dt="2024-06-10T20:33:16.772" v="3853" actId="207"/>
          <ac:spMkLst>
            <pc:docMk/>
            <pc:sldMk cId="1888475743" sldId="2147472028"/>
            <ac:spMk id="23" creationId="{E4C1D981-B97B-84D5-CB72-334481E03445}"/>
          </ac:spMkLst>
        </pc:spChg>
        <pc:spChg chg="add del mod">
          <ac:chgData name="Edgard Morato" userId="1da6dde4-7cd4-47d1-b037-d62d00b7d62c" providerId="ADAL" clId="{AE13FA6E-FF77-480B-981A-6938D778495F}" dt="2024-06-10T18:45:28.206" v="3693" actId="478"/>
          <ac:spMkLst>
            <pc:docMk/>
            <pc:sldMk cId="1888475743" sldId="2147472028"/>
            <ac:spMk id="30" creationId="{8DFA98CE-442B-2458-9DB5-4C4E7B4524B0}"/>
          </ac:spMkLst>
        </pc:spChg>
        <pc:spChg chg="add del mod">
          <ac:chgData name="Edgard Morato" userId="1da6dde4-7cd4-47d1-b037-d62d00b7d62c" providerId="ADAL" clId="{AE13FA6E-FF77-480B-981A-6938D778495F}" dt="2024-06-10T18:45:28.206" v="3693" actId="478"/>
          <ac:spMkLst>
            <pc:docMk/>
            <pc:sldMk cId="1888475743" sldId="2147472028"/>
            <ac:spMk id="33" creationId="{3C28B7F7-CE62-B408-FC9B-CF8819F3506E}"/>
          </ac:spMkLst>
        </pc:spChg>
        <pc:spChg chg="add del mod">
          <ac:chgData name="Edgard Morato" userId="1da6dde4-7cd4-47d1-b037-d62d00b7d62c" providerId="ADAL" clId="{AE13FA6E-FF77-480B-981A-6938D778495F}" dt="2024-06-10T18:45:28.206" v="3693" actId="478"/>
          <ac:spMkLst>
            <pc:docMk/>
            <pc:sldMk cId="1888475743" sldId="2147472028"/>
            <ac:spMk id="34" creationId="{681E3A8C-F23F-6962-B6CA-63D31D224D4B}"/>
          </ac:spMkLst>
        </pc:spChg>
        <pc:spChg chg="mod">
          <ac:chgData name="Edgard Morato" userId="1da6dde4-7cd4-47d1-b037-d62d00b7d62c" providerId="ADAL" clId="{AE13FA6E-FF77-480B-981A-6938D778495F}" dt="2024-06-10T14:34:56.877" v="1225" actId="1035"/>
          <ac:spMkLst>
            <pc:docMk/>
            <pc:sldMk cId="1888475743" sldId="2147472028"/>
            <ac:spMk id="36" creationId="{60B2F7A7-26DB-AB43-2CB4-A27C10C4CC8F}"/>
          </ac:spMkLst>
        </pc:spChg>
        <pc:spChg chg="mod">
          <ac:chgData name="Edgard Morato" userId="1da6dde4-7cd4-47d1-b037-d62d00b7d62c" providerId="ADAL" clId="{AE13FA6E-FF77-480B-981A-6938D778495F}" dt="2024-06-10T20:33:06.122" v="3850" actId="207"/>
          <ac:spMkLst>
            <pc:docMk/>
            <pc:sldMk cId="1888475743" sldId="2147472028"/>
            <ac:spMk id="42" creationId="{E4AEC997-4AEB-2F99-4E64-1287DCB45503}"/>
          </ac:spMkLst>
        </pc:spChg>
        <pc:spChg chg="mod">
          <ac:chgData name="Edgard Morato" userId="1da6dde4-7cd4-47d1-b037-d62d00b7d62c" providerId="ADAL" clId="{AE13FA6E-FF77-480B-981A-6938D778495F}" dt="2024-06-10T20:35:14.726" v="3889" actId="1037"/>
          <ac:spMkLst>
            <pc:docMk/>
            <pc:sldMk cId="1888475743" sldId="2147472028"/>
            <ac:spMk id="129" creationId="{59EED680-3641-CBA1-2C11-DD9E569653DC}"/>
          </ac:spMkLst>
        </pc:spChg>
        <pc:picChg chg="del mod">
          <ac:chgData name="Edgard Morato" userId="1da6dde4-7cd4-47d1-b037-d62d00b7d62c" providerId="ADAL" clId="{AE13FA6E-FF77-480B-981A-6938D778495F}" dt="2024-06-10T18:06:27.811" v="3353" actId="478"/>
          <ac:picMkLst>
            <pc:docMk/>
            <pc:sldMk cId="1888475743" sldId="2147472028"/>
            <ac:picMk id="7" creationId="{4A3950F9-9C93-BD45-7FD4-1393F0D1DA1C}"/>
          </ac:picMkLst>
        </pc:picChg>
        <pc:picChg chg="del mod">
          <ac:chgData name="Edgard Morato" userId="1da6dde4-7cd4-47d1-b037-d62d00b7d62c" providerId="ADAL" clId="{AE13FA6E-FF77-480B-981A-6938D778495F}" dt="2024-06-10T14:37:02.034" v="1418" actId="478"/>
          <ac:picMkLst>
            <pc:docMk/>
            <pc:sldMk cId="1888475743" sldId="2147472028"/>
            <ac:picMk id="13" creationId="{D6F5F165-899C-0F48-5B72-230296EC8E28}"/>
          </ac:picMkLst>
        </pc:picChg>
        <pc:cxnChg chg="add del mod">
          <ac:chgData name="Edgard Morato" userId="1da6dde4-7cd4-47d1-b037-d62d00b7d62c" providerId="ADAL" clId="{AE13FA6E-FF77-480B-981A-6938D778495F}" dt="2024-06-10T18:45:28.206" v="3693" actId="478"/>
          <ac:cxnSpMkLst>
            <pc:docMk/>
            <pc:sldMk cId="1888475743" sldId="2147472028"/>
            <ac:cxnSpMk id="5" creationId="{8002DEC0-B2ED-127E-4C42-F6E6F0C76E70}"/>
          </ac:cxnSpMkLst>
        </pc:cxnChg>
        <pc:cxnChg chg="mod">
          <ac:chgData name="Edgard Morato" userId="1da6dde4-7cd4-47d1-b037-d62d00b7d62c" providerId="ADAL" clId="{AE13FA6E-FF77-480B-981A-6938D778495F}" dt="2024-06-10T14:34:56.877" v="1225" actId="1035"/>
          <ac:cxnSpMkLst>
            <pc:docMk/>
            <pc:sldMk cId="1888475743" sldId="2147472028"/>
            <ac:cxnSpMk id="28" creationId="{B9E6C644-DBC4-3FF1-B221-F248B3BC8E22}"/>
          </ac:cxnSpMkLst>
        </pc:cxnChg>
      </pc:sldChg>
      <pc:sldChg chg="addSp delSp modSp mod">
        <pc:chgData name="Edgard Morato" userId="1da6dde4-7cd4-47d1-b037-d62d00b7d62c" providerId="ADAL" clId="{AE13FA6E-FF77-480B-981A-6938D778495F}" dt="2024-06-12T13:42:48.231" v="4300" actId="207"/>
        <pc:sldMkLst>
          <pc:docMk/>
          <pc:sldMk cId="242079711" sldId="2147472029"/>
        </pc:sldMkLst>
        <pc:spChg chg="add mod">
          <ac:chgData name="Edgard Morato" userId="1da6dde4-7cd4-47d1-b037-d62d00b7d62c" providerId="ADAL" clId="{AE13FA6E-FF77-480B-981A-6938D778495F}" dt="2024-06-12T13:42:48.231" v="4300" actId="207"/>
          <ac:spMkLst>
            <pc:docMk/>
            <pc:sldMk cId="242079711" sldId="2147472029"/>
            <ac:spMk id="5" creationId="{DF64E2B3-1085-A249-1363-FC856267B89A}"/>
          </ac:spMkLst>
        </pc:spChg>
        <pc:spChg chg="mod">
          <ac:chgData name="Edgard Morato" userId="1da6dde4-7cd4-47d1-b037-d62d00b7d62c" providerId="ADAL" clId="{AE13FA6E-FF77-480B-981A-6938D778495F}" dt="2024-06-10T21:01:55.150" v="4075" actId="20577"/>
          <ac:spMkLst>
            <pc:docMk/>
            <pc:sldMk cId="242079711" sldId="2147472029"/>
            <ac:spMk id="9" creationId="{366BA5C5-3FC8-AA8D-4CC0-E1CCB8FE7D76}"/>
          </ac:spMkLst>
        </pc:spChg>
        <pc:spChg chg="mod">
          <ac:chgData name="Edgard Morato" userId="1da6dde4-7cd4-47d1-b037-d62d00b7d62c" providerId="ADAL" clId="{AE13FA6E-FF77-480B-981A-6938D778495F}" dt="2024-06-10T20:48:01.570" v="4016" actId="207"/>
          <ac:spMkLst>
            <pc:docMk/>
            <pc:sldMk cId="242079711" sldId="2147472029"/>
            <ac:spMk id="12" creationId="{3E81EAEB-B9B3-CCF5-8626-0C2885BBAA99}"/>
          </ac:spMkLst>
        </pc:spChg>
        <pc:spChg chg="mod">
          <ac:chgData name="Edgard Morato" userId="1da6dde4-7cd4-47d1-b037-d62d00b7d62c" providerId="ADAL" clId="{AE13FA6E-FF77-480B-981A-6938D778495F}" dt="2024-06-10T21:02:02.344" v="4088" actId="1036"/>
          <ac:spMkLst>
            <pc:docMk/>
            <pc:sldMk cId="242079711" sldId="2147472029"/>
            <ac:spMk id="13" creationId="{E89F54D6-9A02-ECAE-8AA5-50B6EE0487D8}"/>
          </ac:spMkLst>
        </pc:spChg>
        <pc:spChg chg="mod">
          <ac:chgData name="Edgard Morato" userId="1da6dde4-7cd4-47d1-b037-d62d00b7d62c" providerId="ADAL" clId="{AE13FA6E-FF77-480B-981A-6938D778495F}" dt="2024-06-10T20:47:44.225" v="4014" actId="207"/>
          <ac:spMkLst>
            <pc:docMk/>
            <pc:sldMk cId="242079711" sldId="2147472029"/>
            <ac:spMk id="16" creationId="{AF364DC0-D8F0-7C65-F576-0FDF3BAE9796}"/>
          </ac:spMkLst>
        </pc:spChg>
        <pc:spChg chg="mod">
          <ac:chgData name="Edgard Morato" userId="1da6dde4-7cd4-47d1-b037-d62d00b7d62c" providerId="ADAL" clId="{AE13FA6E-FF77-480B-981A-6938D778495F}" dt="2024-06-10T20:48:01.570" v="4016" actId="207"/>
          <ac:spMkLst>
            <pc:docMk/>
            <pc:sldMk cId="242079711" sldId="2147472029"/>
            <ac:spMk id="22" creationId="{F151056B-44AA-14FE-713A-64CF8D53A02E}"/>
          </ac:spMkLst>
        </pc:spChg>
        <pc:spChg chg="mod">
          <ac:chgData name="Edgard Morato" userId="1da6dde4-7cd4-47d1-b037-d62d00b7d62c" providerId="ADAL" clId="{AE13FA6E-FF77-480B-981A-6938D778495F}" dt="2024-06-10T20:47:44.225" v="4014" actId="207"/>
          <ac:spMkLst>
            <pc:docMk/>
            <pc:sldMk cId="242079711" sldId="2147472029"/>
            <ac:spMk id="23" creationId="{C027936F-A480-EBF4-96AA-D880B3A368CA}"/>
          </ac:spMkLst>
        </pc:spChg>
        <pc:spChg chg="mod">
          <ac:chgData name="Edgard Morato" userId="1da6dde4-7cd4-47d1-b037-d62d00b7d62c" providerId="ADAL" clId="{AE13FA6E-FF77-480B-981A-6938D778495F}" dt="2024-06-10T20:48:01.570" v="4016" actId="207"/>
          <ac:spMkLst>
            <pc:docMk/>
            <pc:sldMk cId="242079711" sldId="2147472029"/>
            <ac:spMk id="25" creationId="{B7CAB47B-E56B-B0AF-5C96-8B36273FD8AF}"/>
          </ac:spMkLst>
        </pc:spChg>
        <pc:spChg chg="mod">
          <ac:chgData name="Edgard Morato" userId="1da6dde4-7cd4-47d1-b037-d62d00b7d62c" providerId="ADAL" clId="{AE13FA6E-FF77-480B-981A-6938D778495F}" dt="2024-06-10T20:47:44.225" v="4014" actId="207"/>
          <ac:spMkLst>
            <pc:docMk/>
            <pc:sldMk cId="242079711" sldId="2147472029"/>
            <ac:spMk id="26" creationId="{A2C9E341-144D-0784-06B4-F0BA3098F9E8}"/>
          </ac:spMkLst>
        </pc:spChg>
        <pc:spChg chg="mod">
          <ac:chgData name="Edgard Morato" userId="1da6dde4-7cd4-47d1-b037-d62d00b7d62c" providerId="ADAL" clId="{AE13FA6E-FF77-480B-981A-6938D778495F}" dt="2024-06-10T20:48:01.570" v="4016" actId="207"/>
          <ac:spMkLst>
            <pc:docMk/>
            <pc:sldMk cId="242079711" sldId="2147472029"/>
            <ac:spMk id="39" creationId="{1E66920F-5D41-1B4B-55F9-D8CFF93BC45C}"/>
          </ac:spMkLst>
        </pc:spChg>
        <pc:spChg chg="mod">
          <ac:chgData name="Edgard Morato" userId="1da6dde4-7cd4-47d1-b037-d62d00b7d62c" providerId="ADAL" clId="{AE13FA6E-FF77-480B-981A-6938D778495F}" dt="2024-06-10T20:47:44.225" v="4014" actId="207"/>
          <ac:spMkLst>
            <pc:docMk/>
            <pc:sldMk cId="242079711" sldId="2147472029"/>
            <ac:spMk id="40" creationId="{00789930-0E1C-FEC1-3B7E-935494CFEEAF}"/>
          </ac:spMkLst>
        </pc:spChg>
        <pc:spChg chg="mod">
          <ac:chgData name="Edgard Morato" userId="1da6dde4-7cd4-47d1-b037-d62d00b7d62c" providerId="ADAL" clId="{AE13FA6E-FF77-480B-981A-6938D778495F}" dt="2024-06-10T20:48:01.570" v="4016" actId="207"/>
          <ac:spMkLst>
            <pc:docMk/>
            <pc:sldMk cId="242079711" sldId="2147472029"/>
            <ac:spMk id="42" creationId="{9573DC2A-9ADA-6F4B-DA36-C34F2C4F6113}"/>
          </ac:spMkLst>
        </pc:spChg>
        <pc:spChg chg="mod">
          <ac:chgData name="Edgard Morato" userId="1da6dde4-7cd4-47d1-b037-d62d00b7d62c" providerId="ADAL" clId="{AE13FA6E-FF77-480B-981A-6938D778495F}" dt="2024-06-10T20:47:44.225" v="4014" actId="207"/>
          <ac:spMkLst>
            <pc:docMk/>
            <pc:sldMk cId="242079711" sldId="2147472029"/>
            <ac:spMk id="43" creationId="{7FB17549-F7EA-722A-2C9D-8BD8F516693F}"/>
          </ac:spMkLst>
        </pc:spChg>
        <pc:spChg chg="mod">
          <ac:chgData name="Edgard Morato" userId="1da6dde4-7cd4-47d1-b037-d62d00b7d62c" providerId="ADAL" clId="{AE13FA6E-FF77-480B-981A-6938D778495F}" dt="2024-06-10T21:00:43.638" v="4054" actId="1036"/>
          <ac:spMkLst>
            <pc:docMk/>
            <pc:sldMk cId="242079711" sldId="2147472029"/>
            <ac:spMk id="44" creationId="{17622674-F1EC-C54B-4FB1-ED9471F41151}"/>
          </ac:spMkLst>
        </pc:spChg>
        <pc:spChg chg="mod">
          <ac:chgData name="Edgard Morato" userId="1da6dde4-7cd4-47d1-b037-d62d00b7d62c" providerId="ADAL" clId="{AE13FA6E-FF77-480B-981A-6938D778495F}" dt="2024-06-10T20:47:44.225" v="4014" actId="207"/>
          <ac:spMkLst>
            <pc:docMk/>
            <pc:sldMk cId="242079711" sldId="2147472029"/>
            <ac:spMk id="45" creationId="{ACE00805-71A6-C32E-F9A5-BDF103A502FB}"/>
          </ac:spMkLst>
        </pc:spChg>
        <pc:spChg chg="mod">
          <ac:chgData name="Edgard Morato" userId="1da6dde4-7cd4-47d1-b037-d62d00b7d62c" providerId="ADAL" clId="{AE13FA6E-FF77-480B-981A-6938D778495F}" dt="2024-06-10T21:00:54.183" v="4066" actId="20577"/>
          <ac:spMkLst>
            <pc:docMk/>
            <pc:sldMk cId="242079711" sldId="2147472029"/>
            <ac:spMk id="47" creationId="{A93730F0-C41D-BD23-6A4F-95DF3921B21C}"/>
          </ac:spMkLst>
        </pc:spChg>
        <pc:spChg chg="mod">
          <ac:chgData name="Edgard Morato" userId="1da6dde4-7cd4-47d1-b037-d62d00b7d62c" providerId="ADAL" clId="{AE13FA6E-FF77-480B-981A-6938D778495F}" dt="2024-06-10T21:00:50.449" v="4064" actId="1037"/>
          <ac:spMkLst>
            <pc:docMk/>
            <pc:sldMk cId="242079711" sldId="2147472029"/>
            <ac:spMk id="49" creationId="{F14136B4-1638-6B4F-A945-D4977C85CE16}"/>
          </ac:spMkLst>
        </pc:spChg>
        <pc:spChg chg="mod">
          <ac:chgData name="Edgard Morato" userId="1da6dde4-7cd4-47d1-b037-d62d00b7d62c" providerId="ADAL" clId="{AE13FA6E-FF77-480B-981A-6938D778495F}" dt="2024-06-10T20:48:01.570" v="4016" actId="207"/>
          <ac:spMkLst>
            <pc:docMk/>
            <pc:sldMk cId="242079711" sldId="2147472029"/>
            <ac:spMk id="53" creationId="{526548B8-9A86-53C3-F6AB-7FD81656387F}"/>
          </ac:spMkLst>
        </pc:spChg>
        <pc:spChg chg="mod">
          <ac:chgData name="Edgard Morato" userId="1da6dde4-7cd4-47d1-b037-d62d00b7d62c" providerId="ADAL" clId="{AE13FA6E-FF77-480B-981A-6938D778495F}" dt="2024-06-10T20:47:44.225" v="4014" actId="207"/>
          <ac:spMkLst>
            <pc:docMk/>
            <pc:sldMk cId="242079711" sldId="2147472029"/>
            <ac:spMk id="54" creationId="{CB164A93-B541-B615-8DB2-C64C2F68E492}"/>
          </ac:spMkLst>
        </pc:spChg>
        <pc:spChg chg="mod">
          <ac:chgData name="Edgard Morato" userId="1da6dde4-7cd4-47d1-b037-d62d00b7d62c" providerId="ADAL" clId="{AE13FA6E-FF77-480B-981A-6938D778495F}" dt="2024-06-10T20:48:01.570" v="4016" actId="207"/>
          <ac:spMkLst>
            <pc:docMk/>
            <pc:sldMk cId="242079711" sldId="2147472029"/>
            <ac:spMk id="56" creationId="{5EA8AF0F-63FC-3811-38C8-09F8B41EA154}"/>
          </ac:spMkLst>
        </pc:spChg>
        <pc:spChg chg="mod">
          <ac:chgData name="Edgard Morato" userId="1da6dde4-7cd4-47d1-b037-d62d00b7d62c" providerId="ADAL" clId="{AE13FA6E-FF77-480B-981A-6938D778495F}" dt="2024-06-10T20:47:44.225" v="4014" actId="207"/>
          <ac:spMkLst>
            <pc:docMk/>
            <pc:sldMk cId="242079711" sldId="2147472029"/>
            <ac:spMk id="57" creationId="{5DEDDECC-0C52-71FB-A779-1D552D46ECA0}"/>
          </ac:spMkLst>
        </pc:spChg>
        <pc:spChg chg="mod">
          <ac:chgData name="Edgard Morato" userId="1da6dde4-7cd4-47d1-b037-d62d00b7d62c" providerId="ADAL" clId="{AE13FA6E-FF77-480B-981A-6938D778495F}" dt="2024-06-10T20:48:01.570" v="4016" actId="207"/>
          <ac:spMkLst>
            <pc:docMk/>
            <pc:sldMk cId="242079711" sldId="2147472029"/>
            <ac:spMk id="59" creationId="{4E3322DF-6C5E-CC9D-9897-2D7F7C4AC226}"/>
          </ac:spMkLst>
        </pc:spChg>
        <pc:spChg chg="mod">
          <ac:chgData name="Edgard Morato" userId="1da6dde4-7cd4-47d1-b037-d62d00b7d62c" providerId="ADAL" clId="{AE13FA6E-FF77-480B-981A-6938D778495F}" dt="2024-06-10T20:47:44.225" v="4014" actId="207"/>
          <ac:spMkLst>
            <pc:docMk/>
            <pc:sldMk cId="242079711" sldId="2147472029"/>
            <ac:spMk id="60" creationId="{E962DAB7-2A11-38F9-B978-5A0A9AA32D68}"/>
          </ac:spMkLst>
        </pc:spChg>
        <pc:spChg chg="mod">
          <ac:chgData name="Edgard Morato" userId="1da6dde4-7cd4-47d1-b037-d62d00b7d62c" providerId="ADAL" clId="{AE13FA6E-FF77-480B-981A-6938D778495F}" dt="2024-06-10T20:48:01.570" v="4016" actId="207"/>
          <ac:spMkLst>
            <pc:docMk/>
            <pc:sldMk cId="242079711" sldId="2147472029"/>
            <ac:spMk id="62" creationId="{2F89B58C-57A8-24A2-3C01-794D21214A20}"/>
          </ac:spMkLst>
        </pc:spChg>
        <pc:spChg chg="mod">
          <ac:chgData name="Edgard Morato" userId="1da6dde4-7cd4-47d1-b037-d62d00b7d62c" providerId="ADAL" clId="{AE13FA6E-FF77-480B-981A-6938D778495F}" dt="2024-06-10T20:47:44.225" v="4014" actId="207"/>
          <ac:spMkLst>
            <pc:docMk/>
            <pc:sldMk cId="242079711" sldId="2147472029"/>
            <ac:spMk id="63" creationId="{F754BFBA-F820-8733-718E-F165ACDE4619}"/>
          </ac:spMkLst>
        </pc:spChg>
        <pc:spChg chg="mod">
          <ac:chgData name="Edgard Morato" userId="1da6dde4-7cd4-47d1-b037-d62d00b7d62c" providerId="ADAL" clId="{AE13FA6E-FF77-480B-981A-6938D778495F}" dt="2024-06-10T21:02:14.864" v="4090" actId="20577"/>
          <ac:spMkLst>
            <pc:docMk/>
            <pc:sldMk cId="242079711" sldId="2147472029"/>
            <ac:spMk id="72" creationId="{879A8DB3-CBB2-F2FE-C1E8-594733AEB9FA}"/>
          </ac:spMkLst>
        </pc:spChg>
        <pc:spChg chg="mod">
          <ac:chgData name="Edgard Morato" userId="1da6dde4-7cd4-47d1-b037-d62d00b7d62c" providerId="ADAL" clId="{AE13FA6E-FF77-480B-981A-6938D778495F}" dt="2024-06-10T21:01:09.546" v="4070" actId="1076"/>
          <ac:spMkLst>
            <pc:docMk/>
            <pc:sldMk cId="242079711" sldId="2147472029"/>
            <ac:spMk id="127" creationId="{C96492A0-F120-40E9-B00B-DD47377EA788}"/>
          </ac:spMkLst>
        </pc:spChg>
        <pc:picChg chg="del mod">
          <ac:chgData name="Edgard Morato" userId="1da6dde4-7cd4-47d1-b037-d62d00b7d62c" providerId="ADAL" clId="{AE13FA6E-FF77-480B-981A-6938D778495F}" dt="2024-06-10T18:06:33.856" v="3394" actId="478"/>
          <ac:picMkLst>
            <pc:docMk/>
            <pc:sldMk cId="242079711" sldId="2147472029"/>
            <ac:picMk id="7" creationId="{4A3950F9-9C93-BD45-7FD4-1393F0D1DA1C}"/>
          </ac:picMkLst>
        </pc:picChg>
        <pc:picChg chg="mod">
          <ac:chgData name="Edgard Morato" userId="1da6dde4-7cd4-47d1-b037-d62d00b7d62c" providerId="ADAL" clId="{AE13FA6E-FF77-480B-981A-6938D778495F}" dt="2024-06-10T21:00:45.454" v="4059" actId="1037"/>
          <ac:picMkLst>
            <pc:docMk/>
            <pc:sldMk cId="242079711" sldId="2147472029"/>
            <ac:picMk id="68" creationId="{0438EF44-97AE-E053-B39D-494FFCA7902D}"/>
          </ac:picMkLst>
        </pc:picChg>
      </pc:sldChg>
      <pc:sldChg chg="addSp delSp modSp mod">
        <pc:chgData name="Edgard Morato" userId="1da6dde4-7cd4-47d1-b037-d62d00b7d62c" providerId="ADAL" clId="{AE13FA6E-FF77-480B-981A-6938D778495F}" dt="2024-06-12T13:42:52.458" v="4301" actId="207"/>
        <pc:sldMkLst>
          <pc:docMk/>
          <pc:sldMk cId="1437185283" sldId="2147472030"/>
        </pc:sldMkLst>
        <pc:spChg chg="mod">
          <ac:chgData name="Edgard Morato" userId="1da6dde4-7cd4-47d1-b037-d62d00b7d62c" providerId="ADAL" clId="{AE13FA6E-FF77-480B-981A-6938D778495F}" dt="2024-06-10T20:34:10.653" v="3869" actId="1036"/>
          <ac:spMkLst>
            <pc:docMk/>
            <pc:sldMk cId="1437185283" sldId="2147472030"/>
            <ac:spMk id="5" creationId="{B8744505-9114-8B36-3F52-43D9408A8FF4}"/>
          </ac:spMkLst>
        </pc:spChg>
        <pc:spChg chg="add mod">
          <ac:chgData name="Edgard Morato" userId="1da6dde4-7cd4-47d1-b037-d62d00b7d62c" providerId="ADAL" clId="{AE13FA6E-FF77-480B-981A-6938D778495F}" dt="2024-06-12T13:42:52.458" v="4301" actId="207"/>
          <ac:spMkLst>
            <pc:docMk/>
            <pc:sldMk cId="1437185283" sldId="2147472030"/>
            <ac:spMk id="7" creationId="{3A46B4E5-2C95-5588-4588-1D9C089C6D1F}"/>
          </ac:spMkLst>
        </pc:spChg>
        <pc:spChg chg="mod">
          <ac:chgData name="Edgard Morato" userId="1da6dde4-7cd4-47d1-b037-d62d00b7d62c" providerId="ADAL" clId="{AE13FA6E-FF77-480B-981A-6938D778495F}" dt="2024-06-10T20:34:51.774" v="3879" actId="207"/>
          <ac:spMkLst>
            <pc:docMk/>
            <pc:sldMk cId="1437185283" sldId="2147472030"/>
            <ac:spMk id="9" creationId="{72BFF5DD-05BE-4D99-A862-7E4BF7BDBC20}"/>
          </ac:spMkLst>
        </pc:spChg>
        <pc:spChg chg="mod">
          <ac:chgData name="Edgard Morato" userId="1da6dde4-7cd4-47d1-b037-d62d00b7d62c" providerId="ADAL" clId="{AE13FA6E-FF77-480B-981A-6938D778495F}" dt="2024-06-10T20:34:54.939" v="3880" actId="207"/>
          <ac:spMkLst>
            <pc:docMk/>
            <pc:sldMk cId="1437185283" sldId="2147472030"/>
            <ac:spMk id="11" creationId="{8E4063B0-5555-551F-31EC-0B91A6C84A59}"/>
          </ac:spMkLst>
        </pc:spChg>
        <pc:spChg chg="mod">
          <ac:chgData name="Edgard Morato" userId="1da6dde4-7cd4-47d1-b037-d62d00b7d62c" providerId="ADAL" clId="{AE13FA6E-FF77-480B-981A-6938D778495F}" dt="2024-06-10T20:35:00.654" v="3882" actId="207"/>
          <ac:spMkLst>
            <pc:docMk/>
            <pc:sldMk cId="1437185283" sldId="2147472030"/>
            <ac:spMk id="12" creationId="{5BB7CB99-0366-546A-FA42-3A1B31102131}"/>
          </ac:spMkLst>
        </pc:spChg>
        <pc:spChg chg="mod">
          <ac:chgData name="Edgard Morato" userId="1da6dde4-7cd4-47d1-b037-d62d00b7d62c" providerId="ADAL" clId="{AE13FA6E-FF77-480B-981A-6938D778495F}" dt="2024-06-10T20:35:07.135" v="3884" actId="207"/>
          <ac:spMkLst>
            <pc:docMk/>
            <pc:sldMk cId="1437185283" sldId="2147472030"/>
            <ac:spMk id="13" creationId="{BCC1B0EE-092D-D101-EE61-DF2233A20102}"/>
          </ac:spMkLst>
        </pc:spChg>
        <pc:spChg chg="mod">
          <ac:chgData name="Edgard Morato" userId="1da6dde4-7cd4-47d1-b037-d62d00b7d62c" providerId="ADAL" clId="{AE13FA6E-FF77-480B-981A-6938D778495F}" dt="2024-06-10T20:34:10.653" v="3869" actId="1036"/>
          <ac:spMkLst>
            <pc:docMk/>
            <pc:sldMk cId="1437185283" sldId="2147472030"/>
            <ac:spMk id="14" creationId="{B7543EC6-2368-9345-0595-C88A0AE63A59}"/>
          </ac:spMkLst>
        </pc:spChg>
        <pc:spChg chg="mod">
          <ac:chgData name="Edgard Morato" userId="1da6dde4-7cd4-47d1-b037-d62d00b7d62c" providerId="ADAL" clId="{AE13FA6E-FF77-480B-981A-6938D778495F}" dt="2024-06-10T20:34:10.653" v="3869" actId="1036"/>
          <ac:spMkLst>
            <pc:docMk/>
            <pc:sldMk cId="1437185283" sldId="2147472030"/>
            <ac:spMk id="15" creationId="{0570CC53-0F6B-9D3A-B56D-5E24D8223140}"/>
          </ac:spMkLst>
        </pc:spChg>
        <pc:spChg chg="mod">
          <ac:chgData name="Edgard Morato" userId="1da6dde4-7cd4-47d1-b037-d62d00b7d62c" providerId="ADAL" clId="{AE13FA6E-FF77-480B-981A-6938D778495F}" dt="2024-06-10T17:28:14.304" v="3078" actId="207"/>
          <ac:spMkLst>
            <pc:docMk/>
            <pc:sldMk cId="1437185283" sldId="2147472030"/>
            <ac:spMk id="16" creationId="{AC758DC2-8A9E-E010-8450-6F959B235158}"/>
          </ac:spMkLst>
        </pc:spChg>
        <pc:spChg chg="mod">
          <ac:chgData name="Edgard Morato" userId="1da6dde4-7cd4-47d1-b037-d62d00b7d62c" providerId="ADAL" clId="{AE13FA6E-FF77-480B-981A-6938D778495F}" dt="2024-06-10T20:34:10.653" v="3869" actId="1036"/>
          <ac:spMkLst>
            <pc:docMk/>
            <pc:sldMk cId="1437185283" sldId="2147472030"/>
            <ac:spMk id="17" creationId="{78479186-842F-5777-3E9C-2F611456D4D4}"/>
          </ac:spMkLst>
        </pc:spChg>
        <pc:spChg chg="mod">
          <ac:chgData name="Edgard Morato" userId="1da6dde4-7cd4-47d1-b037-d62d00b7d62c" providerId="ADAL" clId="{AE13FA6E-FF77-480B-981A-6938D778495F}" dt="2024-06-10T20:34:10.653" v="3869" actId="1036"/>
          <ac:spMkLst>
            <pc:docMk/>
            <pc:sldMk cId="1437185283" sldId="2147472030"/>
            <ac:spMk id="18" creationId="{0A616A52-1238-A585-21D3-6B14A2AE5E01}"/>
          </ac:spMkLst>
        </pc:spChg>
        <pc:spChg chg="mod">
          <ac:chgData name="Edgard Morato" userId="1da6dde4-7cd4-47d1-b037-d62d00b7d62c" providerId="ADAL" clId="{AE13FA6E-FF77-480B-981A-6938D778495F}" dt="2024-06-10T20:34:10.653" v="3869" actId="1036"/>
          <ac:spMkLst>
            <pc:docMk/>
            <pc:sldMk cId="1437185283" sldId="2147472030"/>
            <ac:spMk id="19" creationId="{7509B79B-C5F8-2937-F05A-4A386B9D18CE}"/>
          </ac:spMkLst>
        </pc:spChg>
        <pc:spChg chg="mod">
          <ac:chgData name="Edgard Morato" userId="1da6dde4-7cd4-47d1-b037-d62d00b7d62c" providerId="ADAL" clId="{AE13FA6E-FF77-480B-981A-6938D778495F}" dt="2024-06-10T20:34:10.653" v="3869" actId="1036"/>
          <ac:spMkLst>
            <pc:docMk/>
            <pc:sldMk cId="1437185283" sldId="2147472030"/>
            <ac:spMk id="20" creationId="{67E15387-4114-CA38-723B-DEAA59ADB8C6}"/>
          </ac:spMkLst>
        </pc:spChg>
        <pc:spChg chg="mod">
          <ac:chgData name="Edgard Morato" userId="1da6dde4-7cd4-47d1-b037-d62d00b7d62c" providerId="ADAL" clId="{AE13FA6E-FF77-480B-981A-6938D778495F}" dt="2024-06-10T20:34:10.653" v="3869" actId="1036"/>
          <ac:spMkLst>
            <pc:docMk/>
            <pc:sldMk cId="1437185283" sldId="2147472030"/>
            <ac:spMk id="21" creationId="{C9C487B9-837E-8199-61D6-C641CE3A7B51}"/>
          </ac:spMkLst>
        </pc:spChg>
        <pc:spChg chg="mod">
          <ac:chgData name="Edgard Morato" userId="1da6dde4-7cd4-47d1-b037-d62d00b7d62c" providerId="ADAL" clId="{AE13FA6E-FF77-480B-981A-6938D778495F}" dt="2024-06-10T20:34:10.653" v="3869" actId="1036"/>
          <ac:spMkLst>
            <pc:docMk/>
            <pc:sldMk cId="1437185283" sldId="2147472030"/>
            <ac:spMk id="23" creationId="{A80FE344-2662-25DF-A2CD-03FA96AD4644}"/>
          </ac:spMkLst>
        </pc:spChg>
        <pc:spChg chg="mod">
          <ac:chgData name="Edgard Morato" userId="1da6dde4-7cd4-47d1-b037-d62d00b7d62c" providerId="ADAL" clId="{AE13FA6E-FF77-480B-981A-6938D778495F}" dt="2024-06-10T20:34:10.653" v="3869" actId="1036"/>
          <ac:spMkLst>
            <pc:docMk/>
            <pc:sldMk cId="1437185283" sldId="2147472030"/>
            <ac:spMk id="24" creationId="{3E2EBDDD-F498-441F-31D6-47782FE2889D}"/>
          </ac:spMkLst>
        </pc:spChg>
        <pc:spChg chg="mod">
          <ac:chgData name="Edgard Morato" userId="1da6dde4-7cd4-47d1-b037-d62d00b7d62c" providerId="ADAL" clId="{AE13FA6E-FF77-480B-981A-6938D778495F}" dt="2024-06-10T20:34:10.653" v="3869" actId="1036"/>
          <ac:spMkLst>
            <pc:docMk/>
            <pc:sldMk cId="1437185283" sldId="2147472030"/>
            <ac:spMk id="25" creationId="{1D8BD610-65F1-2A49-90B2-CA3F31F81041}"/>
          </ac:spMkLst>
        </pc:spChg>
        <pc:spChg chg="mod">
          <ac:chgData name="Edgard Morato" userId="1da6dde4-7cd4-47d1-b037-d62d00b7d62c" providerId="ADAL" clId="{AE13FA6E-FF77-480B-981A-6938D778495F}" dt="2024-06-10T20:34:10.653" v="3869" actId="1036"/>
          <ac:spMkLst>
            <pc:docMk/>
            <pc:sldMk cId="1437185283" sldId="2147472030"/>
            <ac:spMk id="26" creationId="{65762795-CB17-F972-31C5-C603FD741C96}"/>
          </ac:spMkLst>
        </pc:spChg>
        <pc:spChg chg="mod">
          <ac:chgData name="Edgard Morato" userId="1da6dde4-7cd4-47d1-b037-d62d00b7d62c" providerId="ADAL" clId="{AE13FA6E-FF77-480B-981A-6938D778495F}" dt="2024-06-10T17:28:05.345" v="3076" actId="207"/>
          <ac:spMkLst>
            <pc:docMk/>
            <pc:sldMk cId="1437185283" sldId="2147472030"/>
            <ac:spMk id="28" creationId="{E8700976-C15C-DE3F-4FC3-33D576F9E5D4}"/>
          </ac:spMkLst>
        </pc:spChg>
        <pc:spChg chg="mod">
          <ac:chgData name="Edgard Morato" userId="1da6dde4-7cd4-47d1-b037-d62d00b7d62c" providerId="ADAL" clId="{AE13FA6E-FF77-480B-981A-6938D778495F}" dt="2024-06-10T20:34:10.653" v="3869" actId="1036"/>
          <ac:spMkLst>
            <pc:docMk/>
            <pc:sldMk cId="1437185283" sldId="2147472030"/>
            <ac:spMk id="29" creationId="{B6F77F57-955A-4B28-D2AA-E8045975BFFA}"/>
          </ac:spMkLst>
        </pc:spChg>
        <pc:spChg chg="mod">
          <ac:chgData name="Edgard Morato" userId="1da6dde4-7cd4-47d1-b037-d62d00b7d62c" providerId="ADAL" clId="{AE13FA6E-FF77-480B-981A-6938D778495F}" dt="2024-06-10T20:34:10.653" v="3869" actId="1036"/>
          <ac:spMkLst>
            <pc:docMk/>
            <pc:sldMk cId="1437185283" sldId="2147472030"/>
            <ac:spMk id="30" creationId="{9DD0426D-9096-9AD8-2D7B-FC63D44C607B}"/>
          </ac:spMkLst>
        </pc:spChg>
        <pc:spChg chg="mod">
          <ac:chgData name="Edgard Morato" userId="1da6dde4-7cd4-47d1-b037-d62d00b7d62c" providerId="ADAL" clId="{AE13FA6E-FF77-480B-981A-6938D778495F}" dt="2024-06-10T20:34:58.051" v="3881" actId="207"/>
          <ac:spMkLst>
            <pc:docMk/>
            <pc:sldMk cId="1437185283" sldId="2147472030"/>
            <ac:spMk id="31" creationId="{F68595F4-E7A1-8FF7-882D-BA02588F4F23}"/>
          </ac:spMkLst>
        </pc:spChg>
        <pc:spChg chg="mod">
          <ac:chgData name="Edgard Morato" userId="1da6dde4-7cd4-47d1-b037-d62d00b7d62c" providerId="ADAL" clId="{AE13FA6E-FF77-480B-981A-6938D778495F}" dt="2024-06-10T20:35:03.505" v="3883" actId="207"/>
          <ac:spMkLst>
            <pc:docMk/>
            <pc:sldMk cId="1437185283" sldId="2147472030"/>
            <ac:spMk id="32" creationId="{CEC79223-AF33-E363-E0A3-CF504B565018}"/>
          </ac:spMkLst>
        </pc:spChg>
        <pc:spChg chg="mod">
          <ac:chgData name="Edgard Morato" userId="1da6dde4-7cd4-47d1-b037-d62d00b7d62c" providerId="ADAL" clId="{AE13FA6E-FF77-480B-981A-6938D778495F}" dt="2024-06-10T20:35:24.642" v="3890" actId="207"/>
          <ac:spMkLst>
            <pc:docMk/>
            <pc:sldMk cId="1437185283" sldId="2147472030"/>
            <ac:spMk id="33" creationId="{261369F6-5F83-587D-3404-5C55C68B3406}"/>
          </ac:spMkLst>
        </pc:spChg>
        <pc:spChg chg="mod">
          <ac:chgData name="Edgard Morato" userId="1da6dde4-7cd4-47d1-b037-d62d00b7d62c" providerId="ADAL" clId="{AE13FA6E-FF77-480B-981A-6938D778495F}" dt="2024-06-11T17:38:08.343" v="4246" actId="1038"/>
          <ac:spMkLst>
            <pc:docMk/>
            <pc:sldMk cId="1437185283" sldId="2147472030"/>
            <ac:spMk id="41" creationId="{4A1791B3-FD34-A9DF-B804-4FC9B51289C8}"/>
          </ac:spMkLst>
        </pc:spChg>
        <pc:spChg chg="mod">
          <ac:chgData name="Edgard Morato" userId="1da6dde4-7cd4-47d1-b037-d62d00b7d62c" providerId="ADAL" clId="{AE13FA6E-FF77-480B-981A-6938D778495F}" dt="2024-06-10T20:33:53.360" v="3860" actId="207"/>
          <ac:spMkLst>
            <pc:docMk/>
            <pc:sldMk cId="1437185283" sldId="2147472030"/>
            <ac:spMk id="55" creationId="{78D59362-F2BB-0BE1-8D9D-D02D8423D522}"/>
          </ac:spMkLst>
        </pc:spChg>
        <pc:picChg chg="del mod">
          <ac:chgData name="Edgard Morato" userId="1da6dde4-7cd4-47d1-b037-d62d00b7d62c" providerId="ADAL" clId="{AE13FA6E-FF77-480B-981A-6938D778495F}" dt="2024-06-10T18:06:30.811" v="3374" actId="478"/>
          <ac:picMkLst>
            <pc:docMk/>
            <pc:sldMk cId="1437185283" sldId="2147472030"/>
            <ac:picMk id="7" creationId="{4A3950F9-9C93-BD45-7FD4-1393F0D1DA1C}"/>
          </ac:picMkLst>
        </pc:picChg>
        <pc:cxnChg chg="mod">
          <ac:chgData name="Edgard Morato" userId="1da6dde4-7cd4-47d1-b037-d62d00b7d62c" providerId="ADAL" clId="{AE13FA6E-FF77-480B-981A-6938D778495F}" dt="2024-06-11T17:37:58.665" v="4187" actId="1036"/>
          <ac:cxnSpMkLst>
            <pc:docMk/>
            <pc:sldMk cId="1437185283" sldId="2147472030"/>
            <ac:cxnSpMk id="42" creationId="{1CB06524-E8B1-2C1C-2003-E933A6DB446E}"/>
          </ac:cxnSpMkLst>
        </pc:cxnChg>
      </pc:sldChg>
      <pc:sldChg chg="addSp delSp modSp mod">
        <pc:chgData name="Edgard Morato" userId="1da6dde4-7cd4-47d1-b037-d62d00b7d62c" providerId="ADAL" clId="{AE13FA6E-FF77-480B-981A-6938D778495F}" dt="2024-06-12T13:42:44.474" v="4299" actId="207"/>
        <pc:sldMkLst>
          <pc:docMk/>
          <pc:sldMk cId="2796178238" sldId="2147472031"/>
        </pc:sldMkLst>
        <pc:spChg chg="add mod">
          <ac:chgData name="Edgard Morato" userId="1da6dde4-7cd4-47d1-b037-d62d00b7d62c" providerId="ADAL" clId="{AE13FA6E-FF77-480B-981A-6938D778495F}" dt="2024-06-12T13:42:44.474" v="4299" actId="207"/>
          <ac:spMkLst>
            <pc:docMk/>
            <pc:sldMk cId="2796178238" sldId="2147472031"/>
            <ac:spMk id="7" creationId="{1DE34F4C-1785-0659-0C9D-F467D562A6A0}"/>
          </ac:spMkLst>
        </pc:spChg>
        <pc:spChg chg="mod">
          <ac:chgData name="Edgard Morato" userId="1da6dde4-7cd4-47d1-b037-d62d00b7d62c" providerId="ADAL" clId="{AE13FA6E-FF77-480B-981A-6938D778495F}" dt="2024-06-10T17:28:44.687" v="3084" actId="113"/>
          <ac:spMkLst>
            <pc:docMk/>
            <pc:sldMk cId="2796178238" sldId="2147472031"/>
            <ac:spMk id="9" creationId="{864313FC-BBAF-5625-0E67-3DCFB36CB700}"/>
          </ac:spMkLst>
        </pc:spChg>
        <pc:spChg chg="mod">
          <ac:chgData name="Edgard Morato" userId="1da6dde4-7cd4-47d1-b037-d62d00b7d62c" providerId="ADAL" clId="{AE13FA6E-FF77-480B-981A-6938D778495F}" dt="2024-06-10T20:35:45.650" v="3895" actId="207"/>
          <ac:spMkLst>
            <pc:docMk/>
            <pc:sldMk cId="2796178238" sldId="2147472031"/>
            <ac:spMk id="11" creationId="{4F52E81E-72F5-C2EC-C02A-9EA97CF27F06}"/>
          </ac:spMkLst>
        </pc:spChg>
        <pc:spChg chg="mod">
          <ac:chgData name="Edgard Morato" userId="1da6dde4-7cd4-47d1-b037-d62d00b7d62c" providerId="ADAL" clId="{AE13FA6E-FF77-480B-981A-6938D778495F}" dt="2024-06-10T20:36:01.422" v="3897" actId="207"/>
          <ac:spMkLst>
            <pc:docMk/>
            <pc:sldMk cId="2796178238" sldId="2147472031"/>
            <ac:spMk id="31" creationId="{2841BDA9-193A-FB12-979D-1D42997642DE}"/>
          </ac:spMkLst>
        </pc:spChg>
        <pc:spChg chg="mod">
          <ac:chgData name="Edgard Morato" userId="1da6dde4-7cd4-47d1-b037-d62d00b7d62c" providerId="ADAL" clId="{AE13FA6E-FF77-480B-981A-6938D778495F}" dt="2024-06-10T20:36:24.203" v="3908" actId="1036"/>
          <ac:spMkLst>
            <pc:docMk/>
            <pc:sldMk cId="2796178238" sldId="2147472031"/>
            <ac:spMk id="33" creationId="{98DDCA4B-7EFD-82D5-2F77-A565387367AA}"/>
          </ac:spMkLst>
        </pc:spChg>
        <pc:spChg chg="mod">
          <ac:chgData name="Edgard Morato" userId="1da6dde4-7cd4-47d1-b037-d62d00b7d62c" providerId="ADAL" clId="{AE13FA6E-FF77-480B-981A-6938D778495F}" dt="2024-06-10T20:36:24.203" v="3908" actId="1036"/>
          <ac:spMkLst>
            <pc:docMk/>
            <pc:sldMk cId="2796178238" sldId="2147472031"/>
            <ac:spMk id="34" creationId="{AD72496B-FE34-117A-B40E-CFFF179BC6EB}"/>
          </ac:spMkLst>
        </pc:spChg>
        <pc:spChg chg="mod">
          <ac:chgData name="Edgard Morato" userId="1da6dde4-7cd4-47d1-b037-d62d00b7d62c" providerId="ADAL" clId="{AE13FA6E-FF77-480B-981A-6938D778495F}" dt="2024-06-10T20:36:26.375" v="3910" actId="1036"/>
          <ac:spMkLst>
            <pc:docMk/>
            <pc:sldMk cId="2796178238" sldId="2147472031"/>
            <ac:spMk id="35" creationId="{30DF5BAF-0A66-F990-E355-7096EB2FDD6B}"/>
          </ac:spMkLst>
        </pc:spChg>
        <pc:spChg chg="mod">
          <ac:chgData name="Edgard Morato" userId="1da6dde4-7cd4-47d1-b037-d62d00b7d62c" providerId="ADAL" clId="{AE13FA6E-FF77-480B-981A-6938D778495F}" dt="2024-06-10T21:07:33.722" v="4105" actId="1036"/>
          <ac:spMkLst>
            <pc:docMk/>
            <pc:sldMk cId="2796178238" sldId="2147472031"/>
            <ac:spMk id="38" creationId="{06DF0134-D458-5E4E-5175-F9C00B71058D}"/>
          </ac:spMkLst>
        </pc:spChg>
        <pc:picChg chg="del mod">
          <ac:chgData name="Edgard Morato" userId="1da6dde4-7cd4-47d1-b037-d62d00b7d62c" providerId="ADAL" clId="{AE13FA6E-FF77-480B-981A-6938D778495F}" dt="2024-06-10T18:06:36.961" v="3419" actId="478"/>
          <ac:picMkLst>
            <pc:docMk/>
            <pc:sldMk cId="2796178238" sldId="2147472031"/>
            <ac:picMk id="7" creationId="{4A3950F9-9C93-BD45-7FD4-1393F0D1DA1C}"/>
          </ac:picMkLst>
        </pc:picChg>
      </pc:sldChg>
      <pc:sldChg chg="addSp delSp modSp mod">
        <pc:chgData name="Edgard Morato" userId="1da6dde4-7cd4-47d1-b037-d62d00b7d62c" providerId="ADAL" clId="{AE13FA6E-FF77-480B-981A-6938D778495F}" dt="2024-06-12T13:42:37.505" v="4298" actId="207"/>
        <pc:sldMkLst>
          <pc:docMk/>
          <pc:sldMk cId="2435323701" sldId="2147472032"/>
        </pc:sldMkLst>
        <pc:spChg chg="add mod">
          <ac:chgData name="Edgard Morato" userId="1da6dde4-7cd4-47d1-b037-d62d00b7d62c" providerId="ADAL" clId="{AE13FA6E-FF77-480B-981A-6938D778495F}" dt="2024-06-12T13:42:37.505" v="4298" actId="207"/>
          <ac:spMkLst>
            <pc:docMk/>
            <pc:sldMk cId="2435323701" sldId="2147472032"/>
            <ac:spMk id="5" creationId="{F504B862-4414-0DCE-B3A0-EFA2F8AC4236}"/>
          </ac:spMkLst>
        </pc:spChg>
        <pc:spChg chg="mod">
          <ac:chgData name="Edgard Morato" userId="1da6dde4-7cd4-47d1-b037-d62d00b7d62c" providerId="ADAL" clId="{AE13FA6E-FF77-480B-981A-6938D778495F}" dt="2024-06-10T21:07:47.397" v="4110" actId="20577"/>
          <ac:spMkLst>
            <pc:docMk/>
            <pc:sldMk cId="2435323701" sldId="2147472032"/>
            <ac:spMk id="8" creationId="{A78E5447-C02A-C0FF-A814-A8C32B3F33C0}"/>
          </ac:spMkLst>
        </pc:spChg>
        <pc:spChg chg="mod">
          <ac:chgData name="Edgard Morato" userId="1da6dde4-7cd4-47d1-b037-d62d00b7d62c" providerId="ADAL" clId="{AE13FA6E-FF77-480B-981A-6938D778495F}" dt="2024-06-10T20:36:40.061" v="3911" actId="207"/>
          <ac:spMkLst>
            <pc:docMk/>
            <pc:sldMk cId="2435323701" sldId="2147472032"/>
            <ac:spMk id="11" creationId="{2030C003-36AF-3BD4-00FD-67A33A7F8196}"/>
          </ac:spMkLst>
        </pc:spChg>
        <pc:spChg chg="mod">
          <ac:chgData name="Edgard Morato" userId="1da6dde4-7cd4-47d1-b037-d62d00b7d62c" providerId="ADAL" clId="{AE13FA6E-FF77-480B-981A-6938D778495F}" dt="2024-06-10T20:37:12.351" v="3919" actId="207"/>
          <ac:spMkLst>
            <pc:docMk/>
            <pc:sldMk cId="2435323701" sldId="2147472032"/>
            <ac:spMk id="14" creationId="{026DC13C-16B4-479E-C181-4CFF605A7F5E}"/>
          </ac:spMkLst>
        </pc:spChg>
        <pc:spChg chg="mod">
          <ac:chgData name="Edgard Morato" userId="1da6dde4-7cd4-47d1-b037-d62d00b7d62c" providerId="ADAL" clId="{AE13FA6E-FF77-480B-981A-6938D778495F}" dt="2024-06-10T20:37:15.038" v="3920" actId="207"/>
          <ac:spMkLst>
            <pc:docMk/>
            <pc:sldMk cId="2435323701" sldId="2147472032"/>
            <ac:spMk id="15" creationId="{61E0F34D-59E0-CBC0-BA35-3C807261B426}"/>
          </ac:spMkLst>
        </pc:spChg>
        <pc:spChg chg="mod">
          <ac:chgData name="Edgard Morato" userId="1da6dde4-7cd4-47d1-b037-d62d00b7d62c" providerId="ADAL" clId="{AE13FA6E-FF77-480B-981A-6938D778495F}" dt="2024-06-10T17:28:56.991" v="3087" actId="207"/>
          <ac:spMkLst>
            <pc:docMk/>
            <pc:sldMk cId="2435323701" sldId="2147472032"/>
            <ac:spMk id="31" creationId="{EC7F6301-DECD-C214-BE11-F1B8E896AB14}"/>
          </ac:spMkLst>
        </pc:spChg>
        <pc:spChg chg="mod">
          <ac:chgData name="Edgard Morato" userId="1da6dde4-7cd4-47d1-b037-d62d00b7d62c" providerId="ADAL" clId="{AE13FA6E-FF77-480B-981A-6938D778495F}" dt="2024-06-10T20:37:24.704" v="3923" actId="207"/>
          <ac:spMkLst>
            <pc:docMk/>
            <pc:sldMk cId="2435323701" sldId="2147472032"/>
            <ac:spMk id="51" creationId="{4E74CA0E-759C-5EC0-F335-50E4C4654F6F}"/>
          </ac:spMkLst>
        </pc:spChg>
        <pc:spChg chg="mod">
          <ac:chgData name="Edgard Morato" userId="1da6dde4-7cd4-47d1-b037-d62d00b7d62c" providerId="ADAL" clId="{AE13FA6E-FF77-480B-981A-6938D778495F}" dt="2024-06-10T20:37:27.570" v="3924" actId="207"/>
          <ac:spMkLst>
            <pc:docMk/>
            <pc:sldMk cId="2435323701" sldId="2147472032"/>
            <ac:spMk id="52" creationId="{D9B8A240-9BBE-09D8-AE9B-8331E1D21BA4}"/>
          </ac:spMkLst>
        </pc:spChg>
        <pc:spChg chg="mod">
          <ac:chgData name="Edgard Morato" userId="1da6dde4-7cd4-47d1-b037-d62d00b7d62c" providerId="ADAL" clId="{AE13FA6E-FF77-480B-981A-6938D778495F}" dt="2024-06-10T20:37:30.886" v="3925" actId="207"/>
          <ac:spMkLst>
            <pc:docMk/>
            <pc:sldMk cId="2435323701" sldId="2147472032"/>
            <ac:spMk id="53" creationId="{048C245C-4CBD-7EF4-DAE5-67F3EB9613D9}"/>
          </ac:spMkLst>
        </pc:spChg>
        <pc:spChg chg="mod">
          <ac:chgData name="Edgard Morato" userId="1da6dde4-7cd4-47d1-b037-d62d00b7d62c" providerId="ADAL" clId="{AE13FA6E-FF77-480B-981A-6938D778495F}" dt="2024-06-10T20:37:18.123" v="3921" actId="207"/>
          <ac:spMkLst>
            <pc:docMk/>
            <pc:sldMk cId="2435323701" sldId="2147472032"/>
            <ac:spMk id="62" creationId="{7A9343B4-732C-5EA0-65F1-8DA3819C9934}"/>
          </ac:spMkLst>
        </pc:spChg>
        <pc:spChg chg="mod">
          <ac:chgData name="Edgard Morato" userId="1da6dde4-7cd4-47d1-b037-d62d00b7d62c" providerId="ADAL" clId="{AE13FA6E-FF77-480B-981A-6938D778495F}" dt="2024-06-10T20:37:21.388" v="3922" actId="207"/>
          <ac:spMkLst>
            <pc:docMk/>
            <pc:sldMk cId="2435323701" sldId="2147472032"/>
            <ac:spMk id="63" creationId="{5D2ECB0F-0E6A-61EB-CA40-918EE42FB904}"/>
          </ac:spMkLst>
        </pc:spChg>
        <pc:spChg chg="mod">
          <ac:chgData name="Edgard Morato" userId="1da6dde4-7cd4-47d1-b037-d62d00b7d62c" providerId="ADAL" clId="{AE13FA6E-FF77-480B-981A-6938D778495F}" dt="2024-06-10T21:02:47.952" v="4091" actId="20577"/>
          <ac:spMkLst>
            <pc:docMk/>
            <pc:sldMk cId="2435323701" sldId="2147472032"/>
            <ac:spMk id="68" creationId="{BD9325E8-A923-6988-80C1-1BAB3F2B9336}"/>
          </ac:spMkLst>
        </pc:spChg>
        <pc:picChg chg="del mod">
          <ac:chgData name="Edgard Morato" userId="1da6dde4-7cd4-47d1-b037-d62d00b7d62c" providerId="ADAL" clId="{AE13FA6E-FF77-480B-981A-6938D778495F}" dt="2024-06-10T18:06:40.110" v="3440" actId="478"/>
          <ac:picMkLst>
            <pc:docMk/>
            <pc:sldMk cId="2435323701" sldId="2147472032"/>
            <ac:picMk id="7" creationId="{4A3950F9-9C93-BD45-7FD4-1393F0D1DA1C}"/>
          </ac:picMkLst>
        </pc:picChg>
      </pc:sldChg>
      <pc:sldChg chg="addSp delSp modSp mod">
        <pc:chgData name="Edgard Morato" userId="1da6dde4-7cd4-47d1-b037-d62d00b7d62c" providerId="ADAL" clId="{AE13FA6E-FF77-480B-981A-6938D778495F}" dt="2024-06-12T13:42:33.084" v="4297" actId="207"/>
        <pc:sldMkLst>
          <pc:docMk/>
          <pc:sldMk cId="826301543" sldId="2147472033"/>
        </pc:sldMkLst>
        <pc:spChg chg="mod">
          <ac:chgData name="Edgard Morato" userId="1da6dde4-7cd4-47d1-b037-d62d00b7d62c" providerId="ADAL" clId="{AE13FA6E-FF77-480B-981A-6938D778495F}" dt="2024-06-10T20:38:17.609" v="3937" actId="20577"/>
          <ac:spMkLst>
            <pc:docMk/>
            <pc:sldMk cId="826301543" sldId="2147472033"/>
            <ac:spMk id="4" creationId="{B3FF4570-2BD3-4789-7046-40DC8ECE2004}"/>
          </ac:spMkLst>
        </pc:spChg>
        <pc:spChg chg="add mod">
          <ac:chgData name="Edgard Morato" userId="1da6dde4-7cd4-47d1-b037-d62d00b7d62c" providerId="ADAL" clId="{AE13FA6E-FF77-480B-981A-6938D778495F}" dt="2024-06-12T13:42:33.084" v="4297" actId="207"/>
          <ac:spMkLst>
            <pc:docMk/>
            <pc:sldMk cId="826301543" sldId="2147472033"/>
            <ac:spMk id="5" creationId="{F2151371-D6A9-FA83-FBF1-1392866C1DB8}"/>
          </ac:spMkLst>
        </pc:spChg>
        <pc:spChg chg="mod">
          <ac:chgData name="Edgard Morato" userId="1da6dde4-7cd4-47d1-b037-d62d00b7d62c" providerId="ADAL" clId="{AE13FA6E-FF77-480B-981A-6938D778495F}" dt="2024-06-10T20:38:04" v="3933" actId="207"/>
          <ac:spMkLst>
            <pc:docMk/>
            <pc:sldMk cId="826301543" sldId="2147472033"/>
            <ac:spMk id="11" creationId="{E7048BCF-E757-E033-A164-7312DD3AB79A}"/>
          </ac:spMkLst>
        </pc:spChg>
        <pc:spChg chg="mod">
          <ac:chgData name="Edgard Morato" userId="1da6dde4-7cd4-47d1-b037-d62d00b7d62c" providerId="ADAL" clId="{AE13FA6E-FF77-480B-981A-6938D778495F}" dt="2024-06-10T20:38:11.093" v="3935" actId="207"/>
          <ac:spMkLst>
            <pc:docMk/>
            <pc:sldMk cId="826301543" sldId="2147472033"/>
            <ac:spMk id="14" creationId="{B22D53C8-D205-BF5B-51B1-D717EA230834}"/>
          </ac:spMkLst>
        </pc:spChg>
        <pc:spChg chg="mod">
          <ac:chgData name="Edgard Morato" userId="1da6dde4-7cd4-47d1-b037-d62d00b7d62c" providerId="ADAL" clId="{AE13FA6E-FF77-480B-981A-6938D778495F}" dt="2024-06-10T20:49:16.279" v="4019" actId="13926"/>
          <ac:spMkLst>
            <pc:docMk/>
            <pc:sldMk cId="826301543" sldId="2147472033"/>
            <ac:spMk id="15" creationId="{EE4E5EB4-33BA-636D-D352-722E49199033}"/>
          </ac:spMkLst>
        </pc:spChg>
        <pc:spChg chg="add del mod">
          <ac:chgData name="Edgard Morato" userId="1da6dde4-7cd4-47d1-b037-d62d00b7d62c" providerId="ADAL" clId="{AE13FA6E-FF77-480B-981A-6938D778495F}" dt="2024-06-10T20:38:23.546" v="3938" actId="207"/>
          <ac:spMkLst>
            <pc:docMk/>
            <pc:sldMk cId="826301543" sldId="2147472033"/>
            <ac:spMk id="16" creationId="{F70456A1-289F-C0D3-E2B4-AB4B0E78C1A2}"/>
          </ac:spMkLst>
        </pc:spChg>
        <pc:spChg chg="mod">
          <ac:chgData name="Edgard Morato" userId="1da6dde4-7cd4-47d1-b037-d62d00b7d62c" providerId="ADAL" clId="{AE13FA6E-FF77-480B-981A-6938D778495F}" dt="2024-06-10T20:38:07.633" v="3934" actId="207"/>
          <ac:spMkLst>
            <pc:docMk/>
            <pc:sldMk cId="826301543" sldId="2147472033"/>
            <ac:spMk id="17" creationId="{0986695D-14E4-44F5-BEEC-5C9A348DDBAC}"/>
          </ac:spMkLst>
        </pc:spChg>
        <pc:spChg chg="mod">
          <ac:chgData name="Edgard Morato" userId="1da6dde4-7cd4-47d1-b037-d62d00b7d62c" providerId="ADAL" clId="{AE13FA6E-FF77-480B-981A-6938D778495F}" dt="2024-06-11T19:21:08.600" v="4247" actId="14100"/>
          <ac:spMkLst>
            <pc:docMk/>
            <pc:sldMk cId="826301543" sldId="2147472033"/>
            <ac:spMk id="18" creationId="{8186E53F-A058-CF68-C7B5-07821F070904}"/>
          </ac:spMkLst>
        </pc:spChg>
        <pc:spChg chg="mod">
          <ac:chgData name="Edgard Morato" userId="1da6dde4-7cd4-47d1-b037-d62d00b7d62c" providerId="ADAL" clId="{AE13FA6E-FF77-480B-981A-6938D778495F}" dt="2024-06-10T20:38:27.916" v="3939" actId="207"/>
          <ac:spMkLst>
            <pc:docMk/>
            <pc:sldMk cId="826301543" sldId="2147472033"/>
            <ac:spMk id="19" creationId="{B86DFB2F-DDC1-B25A-8D11-B15A003D1FA6}"/>
          </ac:spMkLst>
        </pc:spChg>
        <pc:spChg chg="mod">
          <ac:chgData name="Edgard Morato" userId="1da6dde4-7cd4-47d1-b037-d62d00b7d62c" providerId="ADAL" clId="{AE13FA6E-FF77-480B-981A-6938D778495F}" dt="2024-06-10T20:38:36.142" v="3941" actId="207"/>
          <ac:spMkLst>
            <pc:docMk/>
            <pc:sldMk cId="826301543" sldId="2147472033"/>
            <ac:spMk id="20" creationId="{7C9513C1-7AB3-151E-2CA3-24B70A991F32}"/>
          </ac:spMkLst>
        </pc:spChg>
        <pc:spChg chg="mod">
          <ac:chgData name="Edgard Morato" userId="1da6dde4-7cd4-47d1-b037-d62d00b7d62c" providerId="ADAL" clId="{AE13FA6E-FF77-480B-981A-6938D778495F}" dt="2024-06-10T20:38:32.302" v="3940" actId="207"/>
          <ac:spMkLst>
            <pc:docMk/>
            <pc:sldMk cId="826301543" sldId="2147472033"/>
            <ac:spMk id="22" creationId="{16A5B594-D9D9-74D8-3A4D-04A7AF490DD3}"/>
          </ac:spMkLst>
        </pc:spChg>
        <pc:spChg chg="mod">
          <ac:chgData name="Edgard Morato" userId="1da6dde4-7cd4-47d1-b037-d62d00b7d62c" providerId="ADAL" clId="{AE13FA6E-FF77-480B-981A-6938D778495F}" dt="2024-06-10T20:38:40.646" v="3942" actId="207"/>
          <ac:spMkLst>
            <pc:docMk/>
            <pc:sldMk cId="826301543" sldId="2147472033"/>
            <ac:spMk id="23" creationId="{D4E151CD-642E-AAE9-0A61-642144EF69B1}"/>
          </ac:spMkLst>
        </pc:spChg>
        <pc:spChg chg="mod">
          <ac:chgData name="Edgard Morato" userId="1da6dde4-7cd4-47d1-b037-d62d00b7d62c" providerId="ADAL" clId="{AE13FA6E-FF77-480B-981A-6938D778495F}" dt="2024-06-10T17:29:13.807" v="3090" actId="207"/>
          <ac:spMkLst>
            <pc:docMk/>
            <pc:sldMk cId="826301543" sldId="2147472033"/>
            <ac:spMk id="24" creationId="{6A89F999-E03E-34CE-5D0C-BE82B6E12DD8}"/>
          </ac:spMkLst>
        </pc:spChg>
        <pc:spChg chg="mod">
          <ac:chgData name="Edgard Morato" userId="1da6dde4-7cd4-47d1-b037-d62d00b7d62c" providerId="ADAL" clId="{AE13FA6E-FF77-480B-981A-6938D778495F}" dt="2024-06-10T21:02:54.925" v="4092" actId="20577"/>
          <ac:spMkLst>
            <pc:docMk/>
            <pc:sldMk cId="826301543" sldId="2147472033"/>
            <ac:spMk id="25" creationId="{D6AE4570-6008-2DD9-E15F-B3E7451346A5}"/>
          </ac:spMkLst>
        </pc:spChg>
        <pc:picChg chg="del mod">
          <ac:chgData name="Edgard Morato" userId="1da6dde4-7cd4-47d1-b037-d62d00b7d62c" providerId="ADAL" clId="{AE13FA6E-FF77-480B-981A-6938D778495F}" dt="2024-06-10T18:06:43.983" v="3463" actId="478"/>
          <ac:picMkLst>
            <pc:docMk/>
            <pc:sldMk cId="826301543" sldId="2147472033"/>
            <ac:picMk id="7" creationId="{4A3950F9-9C93-BD45-7FD4-1393F0D1DA1C}"/>
          </ac:picMkLst>
        </pc:picChg>
      </pc:sldChg>
      <pc:sldChg chg="addSp delSp modSp mod">
        <pc:chgData name="Edgard Morato" userId="1da6dde4-7cd4-47d1-b037-d62d00b7d62c" providerId="ADAL" clId="{AE13FA6E-FF77-480B-981A-6938D778495F}" dt="2024-06-12T13:42:25.151" v="4296" actId="207"/>
        <pc:sldMkLst>
          <pc:docMk/>
          <pc:sldMk cId="169107594" sldId="2147472034"/>
        </pc:sldMkLst>
        <pc:spChg chg="mod">
          <ac:chgData name="Edgard Morato" userId="1da6dde4-7cd4-47d1-b037-d62d00b7d62c" providerId="ADAL" clId="{AE13FA6E-FF77-480B-981A-6938D778495F}" dt="2024-06-10T17:04:32.187" v="2296" actId="1035"/>
          <ac:spMkLst>
            <pc:docMk/>
            <pc:sldMk cId="169107594" sldId="2147472034"/>
            <ac:spMk id="5" creationId="{ECE4E767-B6EC-B760-D569-5104B087B89F}"/>
          </ac:spMkLst>
        </pc:spChg>
        <pc:spChg chg="add mod">
          <ac:chgData name="Edgard Morato" userId="1da6dde4-7cd4-47d1-b037-d62d00b7d62c" providerId="ADAL" clId="{AE13FA6E-FF77-480B-981A-6938D778495F}" dt="2024-06-12T13:42:25.151" v="4296" actId="207"/>
          <ac:spMkLst>
            <pc:docMk/>
            <pc:sldMk cId="169107594" sldId="2147472034"/>
            <ac:spMk id="7" creationId="{3CC1B177-E17C-5D43-B21E-0476184DC95F}"/>
          </ac:spMkLst>
        </pc:spChg>
        <pc:spChg chg="mod">
          <ac:chgData name="Edgard Morato" userId="1da6dde4-7cd4-47d1-b037-d62d00b7d62c" providerId="ADAL" clId="{AE13FA6E-FF77-480B-981A-6938D778495F}" dt="2024-06-10T20:39:32.976" v="3950" actId="207"/>
          <ac:spMkLst>
            <pc:docMk/>
            <pc:sldMk cId="169107594" sldId="2147472034"/>
            <ac:spMk id="28" creationId="{8F954B0E-A58F-5BFB-5187-3F8EB1722100}"/>
          </ac:spMkLst>
        </pc:spChg>
        <pc:spChg chg="mod">
          <ac:chgData name="Edgard Morato" userId="1da6dde4-7cd4-47d1-b037-d62d00b7d62c" providerId="ADAL" clId="{AE13FA6E-FF77-480B-981A-6938D778495F}" dt="2024-06-10T20:38:49.594" v="3943" actId="207"/>
          <ac:spMkLst>
            <pc:docMk/>
            <pc:sldMk cId="169107594" sldId="2147472034"/>
            <ac:spMk id="29" creationId="{91A2D617-E70B-D73B-21E3-A22BA3AE5F3D}"/>
          </ac:spMkLst>
        </pc:spChg>
        <pc:spChg chg="mod">
          <ac:chgData name="Edgard Morato" userId="1da6dde4-7cd4-47d1-b037-d62d00b7d62c" providerId="ADAL" clId="{AE13FA6E-FF77-480B-981A-6938D778495F}" dt="2024-06-10T21:08:01.554" v="4111" actId="14100"/>
          <ac:spMkLst>
            <pc:docMk/>
            <pc:sldMk cId="169107594" sldId="2147472034"/>
            <ac:spMk id="32" creationId="{4B76D6DD-F27D-96F2-3AE6-D51BA553BD9C}"/>
          </ac:spMkLst>
        </pc:spChg>
        <pc:spChg chg="mod">
          <ac:chgData name="Edgard Morato" userId="1da6dde4-7cd4-47d1-b037-d62d00b7d62c" providerId="ADAL" clId="{AE13FA6E-FF77-480B-981A-6938D778495F}" dt="2024-06-10T17:29:23.066" v="3091" actId="207"/>
          <ac:spMkLst>
            <pc:docMk/>
            <pc:sldMk cId="169107594" sldId="2147472034"/>
            <ac:spMk id="34" creationId="{33696342-5D62-9A93-A1BE-8A923135EE78}"/>
          </ac:spMkLst>
        </pc:spChg>
        <pc:spChg chg="mod">
          <ac:chgData name="Edgard Morato" userId="1da6dde4-7cd4-47d1-b037-d62d00b7d62c" providerId="ADAL" clId="{AE13FA6E-FF77-480B-981A-6938D778495F}" dt="2024-06-10T20:39:35.829" v="3951" actId="207"/>
          <ac:spMkLst>
            <pc:docMk/>
            <pc:sldMk cId="169107594" sldId="2147472034"/>
            <ac:spMk id="35" creationId="{9ED7EC0F-2E52-BFB3-9A6C-350E1AB895EC}"/>
          </ac:spMkLst>
        </pc:spChg>
        <pc:spChg chg="mod">
          <ac:chgData name="Edgard Morato" userId="1da6dde4-7cd4-47d1-b037-d62d00b7d62c" providerId="ADAL" clId="{AE13FA6E-FF77-480B-981A-6938D778495F}" dt="2024-06-10T17:04:32.187" v="2296" actId="1035"/>
          <ac:spMkLst>
            <pc:docMk/>
            <pc:sldMk cId="169107594" sldId="2147472034"/>
            <ac:spMk id="37" creationId="{1B5B13AD-62D2-22E4-3159-60E30B06CC36}"/>
          </ac:spMkLst>
        </pc:spChg>
        <pc:spChg chg="mod">
          <ac:chgData name="Edgard Morato" userId="1da6dde4-7cd4-47d1-b037-d62d00b7d62c" providerId="ADAL" clId="{AE13FA6E-FF77-480B-981A-6938D778495F}" dt="2024-06-10T17:04:32.187" v="2296" actId="1035"/>
          <ac:spMkLst>
            <pc:docMk/>
            <pc:sldMk cId="169107594" sldId="2147472034"/>
            <ac:spMk id="38" creationId="{35F994B3-9D65-C541-D136-14D9ED9A5265}"/>
          </ac:spMkLst>
        </pc:spChg>
        <pc:spChg chg="mod">
          <ac:chgData name="Edgard Morato" userId="1da6dde4-7cd4-47d1-b037-d62d00b7d62c" providerId="ADAL" clId="{AE13FA6E-FF77-480B-981A-6938D778495F}" dt="2024-06-10T17:04:32.187" v="2296" actId="1035"/>
          <ac:spMkLst>
            <pc:docMk/>
            <pc:sldMk cId="169107594" sldId="2147472034"/>
            <ac:spMk id="39" creationId="{70B145C9-28C1-CAF4-31C2-82BE3ED34E06}"/>
          </ac:spMkLst>
        </pc:spChg>
        <pc:spChg chg="mod">
          <ac:chgData name="Edgard Morato" userId="1da6dde4-7cd4-47d1-b037-d62d00b7d62c" providerId="ADAL" clId="{AE13FA6E-FF77-480B-981A-6938D778495F}" dt="2024-06-10T17:04:32.187" v="2296" actId="1035"/>
          <ac:spMkLst>
            <pc:docMk/>
            <pc:sldMk cId="169107594" sldId="2147472034"/>
            <ac:spMk id="40" creationId="{CAFDDF88-1741-1BBE-DD87-BB81615B14E4}"/>
          </ac:spMkLst>
        </pc:spChg>
        <pc:spChg chg="mod">
          <ac:chgData name="Edgard Morato" userId="1da6dde4-7cd4-47d1-b037-d62d00b7d62c" providerId="ADAL" clId="{AE13FA6E-FF77-480B-981A-6938D778495F}" dt="2024-06-10T17:04:32.187" v="2296" actId="1035"/>
          <ac:spMkLst>
            <pc:docMk/>
            <pc:sldMk cId="169107594" sldId="2147472034"/>
            <ac:spMk id="43" creationId="{A1B87C06-8989-A5E9-EE29-1E24C03326A9}"/>
          </ac:spMkLst>
        </pc:spChg>
        <pc:spChg chg="mod">
          <ac:chgData name="Edgard Morato" userId="1da6dde4-7cd4-47d1-b037-d62d00b7d62c" providerId="ADAL" clId="{AE13FA6E-FF77-480B-981A-6938D778495F}" dt="2024-06-10T17:04:32.187" v="2296" actId="1035"/>
          <ac:spMkLst>
            <pc:docMk/>
            <pc:sldMk cId="169107594" sldId="2147472034"/>
            <ac:spMk id="44" creationId="{1D9A7ED4-AAE0-FFB1-56D4-7EE3A44FB001}"/>
          </ac:spMkLst>
        </pc:spChg>
        <pc:spChg chg="mod">
          <ac:chgData name="Edgard Morato" userId="1da6dde4-7cd4-47d1-b037-d62d00b7d62c" providerId="ADAL" clId="{AE13FA6E-FF77-480B-981A-6938D778495F}" dt="2024-06-10T17:04:32.187" v="2296" actId="1035"/>
          <ac:spMkLst>
            <pc:docMk/>
            <pc:sldMk cId="169107594" sldId="2147472034"/>
            <ac:spMk id="51" creationId="{E1DFD02D-D24B-45DD-B65E-4532E7CC00DC}"/>
          </ac:spMkLst>
        </pc:spChg>
        <pc:spChg chg="mod">
          <ac:chgData name="Edgard Morato" userId="1da6dde4-7cd4-47d1-b037-d62d00b7d62c" providerId="ADAL" clId="{AE13FA6E-FF77-480B-981A-6938D778495F}" dt="2024-06-11T19:26:28.375" v="4249" actId="1036"/>
          <ac:spMkLst>
            <pc:docMk/>
            <pc:sldMk cId="169107594" sldId="2147472034"/>
            <ac:spMk id="55" creationId="{F000A22E-205B-A0D7-202A-AFB22163A8B8}"/>
          </ac:spMkLst>
        </pc:spChg>
        <pc:spChg chg="mod">
          <ac:chgData name="Edgard Morato" userId="1da6dde4-7cd4-47d1-b037-d62d00b7d62c" providerId="ADAL" clId="{AE13FA6E-FF77-480B-981A-6938D778495F}" dt="2024-06-10T17:04:32.187" v="2296" actId="1035"/>
          <ac:spMkLst>
            <pc:docMk/>
            <pc:sldMk cId="169107594" sldId="2147472034"/>
            <ac:spMk id="68" creationId="{C9BA125C-597E-7096-B122-AECADD6F6B85}"/>
          </ac:spMkLst>
        </pc:spChg>
        <pc:spChg chg="mod">
          <ac:chgData name="Edgard Morato" userId="1da6dde4-7cd4-47d1-b037-d62d00b7d62c" providerId="ADAL" clId="{AE13FA6E-FF77-480B-981A-6938D778495F}" dt="2024-06-10T17:04:32.187" v="2296" actId="1035"/>
          <ac:spMkLst>
            <pc:docMk/>
            <pc:sldMk cId="169107594" sldId="2147472034"/>
            <ac:spMk id="72" creationId="{EFEFF8A1-218E-1235-2B3D-C0DBF83C7583}"/>
          </ac:spMkLst>
        </pc:spChg>
        <pc:spChg chg="mod">
          <ac:chgData name="Edgard Morato" userId="1da6dde4-7cd4-47d1-b037-d62d00b7d62c" providerId="ADAL" clId="{AE13FA6E-FF77-480B-981A-6938D778495F}" dt="2024-06-10T17:04:32.187" v="2296" actId="1035"/>
          <ac:spMkLst>
            <pc:docMk/>
            <pc:sldMk cId="169107594" sldId="2147472034"/>
            <ac:spMk id="74" creationId="{149C6CBA-37D0-3527-D166-469C2928A7E2}"/>
          </ac:spMkLst>
        </pc:spChg>
        <pc:spChg chg="mod">
          <ac:chgData name="Edgard Morato" userId="1da6dde4-7cd4-47d1-b037-d62d00b7d62c" providerId="ADAL" clId="{AE13FA6E-FF77-480B-981A-6938D778495F}" dt="2024-06-10T17:04:32.187" v="2296" actId="1035"/>
          <ac:spMkLst>
            <pc:docMk/>
            <pc:sldMk cId="169107594" sldId="2147472034"/>
            <ac:spMk id="75" creationId="{BACEAAA1-7D3E-1D43-72DA-A228E2F50979}"/>
          </ac:spMkLst>
        </pc:spChg>
        <pc:spChg chg="mod">
          <ac:chgData name="Edgard Morato" userId="1da6dde4-7cd4-47d1-b037-d62d00b7d62c" providerId="ADAL" clId="{AE13FA6E-FF77-480B-981A-6938D778495F}" dt="2024-06-10T17:04:32.187" v="2296" actId="1035"/>
          <ac:spMkLst>
            <pc:docMk/>
            <pc:sldMk cId="169107594" sldId="2147472034"/>
            <ac:spMk id="79" creationId="{269C627B-F694-4AF6-1AA0-ADE8A50FA402}"/>
          </ac:spMkLst>
        </pc:spChg>
        <pc:spChg chg="mod">
          <ac:chgData name="Edgard Morato" userId="1da6dde4-7cd4-47d1-b037-d62d00b7d62c" providerId="ADAL" clId="{AE13FA6E-FF77-480B-981A-6938D778495F}" dt="2024-06-10T20:39:26.048" v="3948" actId="207"/>
          <ac:spMkLst>
            <pc:docMk/>
            <pc:sldMk cId="169107594" sldId="2147472034"/>
            <ac:spMk id="80" creationId="{D7FCD42D-F018-2712-0B3B-460B0BA6E3AD}"/>
          </ac:spMkLst>
        </pc:spChg>
        <pc:spChg chg="mod">
          <ac:chgData name="Edgard Morato" userId="1da6dde4-7cd4-47d1-b037-d62d00b7d62c" providerId="ADAL" clId="{AE13FA6E-FF77-480B-981A-6938D778495F}" dt="2024-06-11T19:26:28.375" v="4249" actId="1036"/>
          <ac:spMkLst>
            <pc:docMk/>
            <pc:sldMk cId="169107594" sldId="2147472034"/>
            <ac:spMk id="122" creationId="{0E187C8D-6539-7DFB-5DA9-F33A1DA9F539}"/>
          </ac:spMkLst>
        </pc:spChg>
        <pc:spChg chg="mod">
          <ac:chgData name="Edgard Morato" userId="1da6dde4-7cd4-47d1-b037-d62d00b7d62c" providerId="ADAL" clId="{AE13FA6E-FF77-480B-981A-6938D778495F}" dt="2024-06-10T20:39:26.048" v="3948" actId="207"/>
          <ac:spMkLst>
            <pc:docMk/>
            <pc:sldMk cId="169107594" sldId="2147472034"/>
            <ac:spMk id="125" creationId="{A0E4927C-4FA9-E887-2E90-05DA2214EE97}"/>
          </ac:spMkLst>
        </pc:spChg>
        <pc:spChg chg="mod">
          <ac:chgData name="Edgard Morato" userId="1da6dde4-7cd4-47d1-b037-d62d00b7d62c" providerId="ADAL" clId="{AE13FA6E-FF77-480B-981A-6938D778495F}" dt="2024-06-10T20:39:40.871" v="3953" actId="207"/>
          <ac:spMkLst>
            <pc:docMk/>
            <pc:sldMk cId="169107594" sldId="2147472034"/>
            <ac:spMk id="127" creationId="{FEDE42D5-8404-724A-DE20-829455B91824}"/>
          </ac:spMkLst>
        </pc:spChg>
        <pc:spChg chg="mod">
          <ac:chgData name="Edgard Morato" userId="1da6dde4-7cd4-47d1-b037-d62d00b7d62c" providerId="ADAL" clId="{AE13FA6E-FF77-480B-981A-6938D778495F}" dt="2024-06-10T20:39:44.038" v="3954" actId="207"/>
          <ac:spMkLst>
            <pc:docMk/>
            <pc:sldMk cId="169107594" sldId="2147472034"/>
            <ac:spMk id="128" creationId="{0977F3F0-CE98-2F37-B491-2E176A48DC93}"/>
          </ac:spMkLst>
        </pc:spChg>
        <pc:spChg chg="mod">
          <ac:chgData name="Edgard Morato" userId="1da6dde4-7cd4-47d1-b037-d62d00b7d62c" providerId="ADAL" clId="{AE13FA6E-FF77-480B-981A-6938D778495F}" dt="2024-06-10T20:39:26.048" v="3948" actId="207"/>
          <ac:spMkLst>
            <pc:docMk/>
            <pc:sldMk cId="169107594" sldId="2147472034"/>
            <ac:spMk id="129" creationId="{A3EF8D7E-77C9-9201-6C13-74F493982F20}"/>
          </ac:spMkLst>
        </pc:spChg>
        <pc:grpChg chg="mod">
          <ac:chgData name="Edgard Morato" userId="1da6dde4-7cd4-47d1-b037-d62d00b7d62c" providerId="ADAL" clId="{AE13FA6E-FF77-480B-981A-6938D778495F}" dt="2024-06-10T17:04:32.187" v="2296" actId="1035"/>
          <ac:grpSpMkLst>
            <pc:docMk/>
            <pc:sldMk cId="169107594" sldId="2147472034"/>
            <ac:grpSpMk id="11" creationId="{0F8E1A00-AD57-45E5-4A8D-302F7C3326C0}"/>
          </ac:grpSpMkLst>
        </pc:grpChg>
        <pc:grpChg chg="mod">
          <ac:chgData name="Edgard Morato" userId="1da6dde4-7cd4-47d1-b037-d62d00b7d62c" providerId="ADAL" clId="{AE13FA6E-FF77-480B-981A-6938D778495F}" dt="2024-06-10T17:04:32.187" v="2296" actId="1035"/>
          <ac:grpSpMkLst>
            <pc:docMk/>
            <pc:sldMk cId="169107594" sldId="2147472034"/>
            <ac:grpSpMk id="12" creationId="{C867C036-B2EA-DB48-12DA-21A5E2C5D0AC}"/>
          </ac:grpSpMkLst>
        </pc:grpChg>
        <pc:grpChg chg="mod">
          <ac:chgData name="Edgard Morato" userId="1da6dde4-7cd4-47d1-b037-d62d00b7d62c" providerId="ADAL" clId="{AE13FA6E-FF77-480B-981A-6938D778495F}" dt="2024-06-10T17:04:32.187" v="2296" actId="1035"/>
          <ac:grpSpMkLst>
            <pc:docMk/>
            <pc:sldMk cId="169107594" sldId="2147472034"/>
            <ac:grpSpMk id="13" creationId="{C9F248BB-ACB8-64FE-112F-627DDEC8E996}"/>
          </ac:grpSpMkLst>
        </pc:grpChg>
        <pc:grpChg chg="mod">
          <ac:chgData name="Edgard Morato" userId="1da6dde4-7cd4-47d1-b037-d62d00b7d62c" providerId="ADAL" clId="{AE13FA6E-FF77-480B-981A-6938D778495F}" dt="2024-06-10T17:04:32.187" v="2296" actId="1035"/>
          <ac:grpSpMkLst>
            <pc:docMk/>
            <pc:sldMk cId="169107594" sldId="2147472034"/>
            <ac:grpSpMk id="14" creationId="{4AC7D31F-4F0E-119A-812C-0A43A05869E5}"/>
          </ac:grpSpMkLst>
        </pc:grpChg>
        <pc:grpChg chg="mod">
          <ac:chgData name="Edgard Morato" userId="1da6dde4-7cd4-47d1-b037-d62d00b7d62c" providerId="ADAL" clId="{AE13FA6E-FF77-480B-981A-6938D778495F}" dt="2024-06-10T17:04:32.187" v="2296" actId="1035"/>
          <ac:grpSpMkLst>
            <pc:docMk/>
            <pc:sldMk cId="169107594" sldId="2147472034"/>
            <ac:grpSpMk id="15" creationId="{1EA09BF2-5AAD-2AA0-2E65-1FCB5D14DFAD}"/>
          </ac:grpSpMkLst>
        </pc:grpChg>
        <pc:grpChg chg="mod">
          <ac:chgData name="Edgard Morato" userId="1da6dde4-7cd4-47d1-b037-d62d00b7d62c" providerId="ADAL" clId="{AE13FA6E-FF77-480B-981A-6938D778495F}" dt="2024-06-10T17:04:32.187" v="2296" actId="1035"/>
          <ac:grpSpMkLst>
            <pc:docMk/>
            <pc:sldMk cId="169107594" sldId="2147472034"/>
            <ac:grpSpMk id="16" creationId="{F76D85ED-6D25-7D7F-538C-EF4C71C068B0}"/>
          </ac:grpSpMkLst>
        </pc:grpChg>
        <pc:picChg chg="mod">
          <ac:chgData name="Edgard Morato" userId="1da6dde4-7cd4-47d1-b037-d62d00b7d62c" providerId="ADAL" clId="{AE13FA6E-FF77-480B-981A-6938D778495F}" dt="2024-06-11T19:26:28.375" v="4249" actId="1036"/>
          <ac:picMkLst>
            <pc:docMk/>
            <pc:sldMk cId="169107594" sldId="2147472034"/>
            <ac:picMk id="4" creationId="{A409F59E-8C49-3108-2104-087C0D0D1984}"/>
          </ac:picMkLst>
        </pc:picChg>
        <pc:picChg chg="del mod">
          <ac:chgData name="Edgard Morato" userId="1da6dde4-7cd4-47d1-b037-d62d00b7d62c" providerId="ADAL" clId="{AE13FA6E-FF77-480B-981A-6938D778495F}" dt="2024-06-10T18:06:47.278" v="3487" actId="478"/>
          <ac:picMkLst>
            <pc:docMk/>
            <pc:sldMk cId="169107594" sldId="2147472034"/>
            <ac:picMk id="7" creationId="{4A3950F9-9C93-BD45-7FD4-1393F0D1DA1C}"/>
          </ac:picMkLst>
        </pc:picChg>
        <pc:picChg chg="mod">
          <ac:chgData name="Edgard Morato" userId="1da6dde4-7cd4-47d1-b037-d62d00b7d62c" providerId="ADAL" clId="{AE13FA6E-FF77-480B-981A-6938D778495F}" dt="2024-06-11T19:26:28.375" v="4249" actId="1036"/>
          <ac:picMkLst>
            <pc:docMk/>
            <pc:sldMk cId="169107594" sldId="2147472034"/>
            <ac:picMk id="56" creationId="{54CDC068-F9B0-8B80-7EA2-F6E71A306EF2}"/>
          </ac:picMkLst>
        </pc:picChg>
        <pc:cxnChg chg="mod">
          <ac:chgData name="Edgard Morato" userId="1da6dde4-7cd4-47d1-b037-d62d00b7d62c" providerId="ADAL" clId="{AE13FA6E-FF77-480B-981A-6938D778495F}" dt="2024-06-11T19:26:28.375" v="4249" actId="1036"/>
          <ac:cxnSpMkLst>
            <pc:docMk/>
            <pc:sldMk cId="169107594" sldId="2147472034"/>
            <ac:cxnSpMk id="10" creationId="{D91873E1-BF36-C027-65A4-B223414C1968}"/>
          </ac:cxnSpMkLst>
        </pc:cxnChg>
        <pc:cxnChg chg="mod">
          <ac:chgData name="Edgard Morato" userId="1da6dde4-7cd4-47d1-b037-d62d00b7d62c" providerId="ADAL" clId="{AE13FA6E-FF77-480B-981A-6938D778495F}" dt="2024-06-11T19:26:28.375" v="4249" actId="1036"/>
          <ac:cxnSpMkLst>
            <pc:docMk/>
            <pc:sldMk cId="169107594" sldId="2147472034"/>
            <ac:cxnSpMk id="27" creationId="{23FFA675-7E16-8A12-80B3-430D52360755}"/>
          </ac:cxnSpMkLst>
        </pc:cxnChg>
        <pc:cxnChg chg="add del mod">
          <ac:chgData name="Edgard Morato" userId="1da6dde4-7cd4-47d1-b037-d62d00b7d62c" providerId="ADAL" clId="{AE13FA6E-FF77-480B-981A-6938D778495F}" dt="2024-06-10T17:04:59.536" v="2374" actId="478"/>
          <ac:cxnSpMkLst>
            <pc:docMk/>
            <pc:sldMk cId="169107594" sldId="2147472034"/>
            <ac:cxnSpMk id="59" creationId="{6C67F956-0D22-ACB1-BD44-E5EC86BD4553}"/>
          </ac:cxnSpMkLst>
        </pc:cxnChg>
        <pc:cxnChg chg="mod">
          <ac:chgData name="Edgard Morato" userId="1da6dde4-7cd4-47d1-b037-d62d00b7d62c" providerId="ADAL" clId="{AE13FA6E-FF77-480B-981A-6938D778495F}" dt="2024-06-10T17:05:08.653" v="2387" actId="1035"/>
          <ac:cxnSpMkLst>
            <pc:docMk/>
            <pc:sldMk cId="169107594" sldId="2147472034"/>
            <ac:cxnSpMk id="64" creationId="{FCCFB501-6906-F074-9A38-61ED462798D1}"/>
          </ac:cxnSpMkLst>
        </pc:cxnChg>
        <pc:cxnChg chg="mod">
          <ac:chgData name="Edgard Morato" userId="1da6dde4-7cd4-47d1-b037-d62d00b7d62c" providerId="ADAL" clId="{AE13FA6E-FF77-480B-981A-6938D778495F}" dt="2024-06-10T17:05:08.653" v="2387" actId="1035"/>
          <ac:cxnSpMkLst>
            <pc:docMk/>
            <pc:sldMk cId="169107594" sldId="2147472034"/>
            <ac:cxnSpMk id="73" creationId="{BB4314C0-F2C4-E0B2-9959-FF9A78CF7CA7}"/>
          </ac:cxnSpMkLst>
        </pc:cxnChg>
      </pc:sldChg>
      <pc:sldChg chg="delSp add del mod modShow">
        <pc:chgData name="Edgard Morato" userId="1da6dde4-7cd4-47d1-b037-d62d00b7d62c" providerId="ADAL" clId="{AE13FA6E-FF77-480B-981A-6938D778495F}" dt="2024-06-07T19:30:59.579" v="74" actId="729"/>
        <pc:sldMkLst>
          <pc:docMk/>
          <pc:sldMk cId="1872459422" sldId="2147472035"/>
        </pc:sldMkLst>
        <pc:spChg chg="del">
          <ac:chgData name="Edgard Morato" userId="1da6dde4-7cd4-47d1-b037-d62d00b7d62c" providerId="ADAL" clId="{AE13FA6E-FF77-480B-981A-6938D778495F}" dt="2024-06-07T19:30:55.624" v="73" actId="478"/>
          <ac:spMkLst>
            <pc:docMk/>
            <pc:sldMk cId="1872459422" sldId="2147472035"/>
            <ac:spMk id="4" creationId="{30931CEA-47F3-F370-98E8-78EB502F945C}"/>
          </ac:spMkLst>
        </pc:spChg>
      </pc:sldChg>
      <pc:sldChg chg="add del">
        <pc:chgData name="Edgard Morato" userId="1da6dde4-7cd4-47d1-b037-d62d00b7d62c" providerId="ADAL" clId="{AE13FA6E-FF77-480B-981A-6938D778495F}" dt="2024-06-07T19:31:07.012" v="75" actId="47"/>
        <pc:sldMkLst>
          <pc:docMk/>
          <pc:sldMk cId="2067644752" sldId="2147472037"/>
        </pc:sldMkLst>
      </pc:sldChg>
      <pc:sldChg chg="add">
        <pc:chgData name="Edgard Morato" userId="1da6dde4-7cd4-47d1-b037-d62d00b7d62c" providerId="ADAL" clId="{AE13FA6E-FF77-480B-981A-6938D778495F}" dt="2024-06-07T19:30:44.520" v="71"/>
        <pc:sldMkLst>
          <pc:docMk/>
          <pc:sldMk cId="294797820" sldId="2147472038"/>
        </pc:sldMkLst>
      </pc:sldChg>
      <pc:sldChg chg="modSp mod">
        <pc:chgData name="Edgard Morato" userId="1da6dde4-7cd4-47d1-b037-d62d00b7d62c" providerId="ADAL" clId="{AE13FA6E-FF77-480B-981A-6938D778495F}" dt="2024-06-07T19:33:42.851" v="88" actId="1036"/>
        <pc:sldMkLst>
          <pc:docMk/>
          <pc:sldMk cId="578931800" sldId="2147472039"/>
        </pc:sldMkLst>
        <pc:grpChg chg="mod">
          <ac:chgData name="Edgard Morato" userId="1da6dde4-7cd4-47d1-b037-d62d00b7d62c" providerId="ADAL" clId="{AE13FA6E-FF77-480B-981A-6938D778495F}" dt="2024-06-07T19:33:39.868" v="86" actId="1076"/>
          <ac:grpSpMkLst>
            <pc:docMk/>
            <pc:sldMk cId="578931800" sldId="2147472039"/>
            <ac:grpSpMk id="20" creationId="{9CBB6EE7-40B0-841B-6D43-0D5DD28147E7}"/>
          </ac:grpSpMkLst>
        </pc:grpChg>
        <pc:picChg chg="mod">
          <ac:chgData name="Edgard Morato" userId="1da6dde4-7cd4-47d1-b037-d62d00b7d62c" providerId="ADAL" clId="{AE13FA6E-FF77-480B-981A-6938D778495F}" dt="2024-06-07T19:33:27.877" v="78" actId="1076"/>
          <ac:picMkLst>
            <pc:docMk/>
            <pc:sldMk cId="578931800" sldId="2147472039"/>
            <ac:picMk id="14" creationId="{816B636F-AE8D-DA14-4E1F-F0E79DF1A2F9}"/>
          </ac:picMkLst>
        </pc:picChg>
        <pc:picChg chg="mod">
          <ac:chgData name="Edgard Morato" userId="1da6dde4-7cd4-47d1-b037-d62d00b7d62c" providerId="ADAL" clId="{AE13FA6E-FF77-480B-981A-6938D778495F}" dt="2024-06-07T19:33:42.851" v="88" actId="1036"/>
          <ac:picMkLst>
            <pc:docMk/>
            <pc:sldMk cId="578931800" sldId="2147472039"/>
            <ac:picMk id="15" creationId="{523762E3-3093-86D3-9979-EC19113A1D8D}"/>
          </ac:picMkLst>
        </pc:picChg>
      </pc:sldChg>
      <pc:sldChg chg="addSp delSp modSp mod">
        <pc:chgData name="Edgard Morato" userId="1da6dde4-7cd4-47d1-b037-d62d00b7d62c" providerId="ADAL" clId="{AE13FA6E-FF77-480B-981A-6938D778495F}" dt="2024-06-12T13:43:52.373" v="4312" actId="207"/>
        <pc:sldMkLst>
          <pc:docMk/>
          <pc:sldMk cId="2125224683" sldId="2147472042"/>
        </pc:sldMkLst>
        <pc:spChg chg="del">
          <ac:chgData name="Edgard Morato" userId="1da6dde4-7cd4-47d1-b037-d62d00b7d62c" providerId="ADAL" clId="{AE13FA6E-FF77-480B-981A-6938D778495F}" dt="2024-06-12T13:39:00.816" v="4256" actId="478"/>
          <ac:spMkLst>
            <pc:docMk/>
            <pc:sldMk cId="2125224683" sldId="2147472042"/>
            <ac:spMk id="2" creationId="{F4E7002F-858B-510B-81AA-380277034431}"/>
          </ac:spMkLst>
        </pc:spChg>
        <pc:spChg chg="del mod">
          <ac:chgData name="Edgard Morato" userId="1da6dde4-7cd4-47d1-b037-d62d00b7d62c" providerId="ADAL" clId="{AE13FA6E-FF77-480B-981A-6938D778495F}" dt="2024-06-12T13:39:12.819" v="4260" actId="478"/>
          <ac:spMkLst>
            <pc:docMk/>
            <pc:sldMk cId="2125224683" sldId="2147472042"/>
            <ac:spMk id="4" creationId="{54CD34FD-6A68-A9F1-6138-0962DFC24A0F}"/>
          </ac:spMkLst>
        </pc:spChg>
        <pc:spChg chg="add mod">
          <ac:chgData name="Edgard Morato" userId="1da6dde4-7cd4-47d1-b037-d62d00b7d62c" providerId="ADAL" clId="{AE13FA6E-FF77-480B-981A-6938D778495F}" dt="2024-06-12T13:43:52.373" v="4312" actId="207"/>
          <ac:spMkLst>
            <pc:docMk/>
            <pc:sldMk cId="2125224683" sldId="2147472042"/>
            <ac:spMk id="7" creationId="{F6A4C8B1-1EBE-AE3B-4E46-9F8FC6D18FB2}"/>
          </ac:spMkLst>
        </pc:spChg>
        <pc:spChg chg="mod">
          <ac:chgData name="Edgard Morato" userId="1da6dde4-7cd4-47d1-b037-d62d00b7d62c" providerId="ADAL" clId="{AE13FA6E-FF77-480B-981A-6938D778495F}" dt="2024-06-10T18:34:38.003" v="3637" actId="255"/>
          <ac:spMkLst>
            <pc:docMk/>
            <pc:sldMk cId="2125224683" sldId="2147472042"/>
            <ac:spMk id="29" creationId="{6F465772-F66B-3074-7F59-1797BD6BFCBF}"/>
          </ac:spMkLst>
        </pc:spChg>
        <pc:spChg chg="mod">
          <ac:chgData name="Edgard Morato" userId="1da6dde4-7cd4-47d1-b037-d62d00b7d62c" providerId="ADAL" clId="{AE13FA6E-FF77-480B-981A-6938D778495F}" dt="2024-06-10T18:33:53.875" v="3634" actId="255"/>
          <ac:spMkLst>
            <pc:docMk/>
            <pc:sldMk cId="2125224683" sldId="2147472042"/>
            <ac:spMk id="37" creationId="{B5859071-8FB2-2479-D352-386C515FB077}"/>
          </ac:spMkLst>
        </pc:spChg>
      </pc:sldChg>
      <pc:sldChg chg="addSp delSp modSp mod">
        <pc:chgData name="Edgard Morato" userId="1da6dde4-7cd4-47d1-b037-d62d00b7d62c" providerId="ADAL" clId="{AE13FA6E-FF77-480B-981A-6938D778495F}" dt="2024-06-12T13:43:27.261" v="4308" actId="207"/>
        <pc:sldMkLst>
          <pc:docMk/>
          <pc:sldMk cId="3302029058" sldId="2147472043"/>
        </pc:sldMkLst>
        <pc:spChg chg="mod">
          <ac:chgData name="Edgard Morato" userId="1da6dde4-7cd4-47d1-b037-d62d00b7d62c" providerId="ADAL" clId="{AE13FA6E-FF77-480B-981A-6938D778495F}" dt="2024-06-12T13:43:27.261" v="4308" actId="207"/>
          <ac:spMkLst>
            <pc:docMk/>
            <pc:sldMk cId="3302029058" sldId="2147472043"/>
            <ac:spMk id="2" creationId="{5CFFC444-2C71-A3B3-A52E-09120C0000C9}"/>
          </ac:spMkLst>
        </pc:spChg>
        <pc:spChg chg="del">
          <ac:chgData name="Edgard Morato" userId="1da6dde4-7cd4-47d1-b037-d62d00b7d62c" providerId="ADAL" clId="{AE13FA6E-FF77-480B-981A-6938D778495F}" dt="2024-06-10T14:02:35.150" v="1055" actId="478"/>
          <ac:spMkLst>
            <pc:docMk/>
            <pc:sldMk cId="3302029058" sldId="2147472043"/>
            <ac:spMk id="3" creationId="{00CFF2BE-6982-0849-B08F-70B0E8F2D193}"/>
          </ac:spMkLst>
        </pc:spChg>
        <pc:spChg chg="mod">
          <ac:chgData name="Edgard Morato" userId="1da6dde4-7cd4-47d1-b037-d62d00b7d62c" providerId="ADAL" clId="{AE13FA6E-FF77-480B-981A-6938D778495F}" dt="2024-06-11T12:44:38.023" v="4115" actId="13926"/>
          <ac:spMkLst>
            <pc:docMk/>
            <pc:sldMk cId="3302029058" sldId="2147472043"/>
            <ac:spMk id="6" creationId="{05459198-BF6C-51BA-0B93-538EF75C8B89}"/>
          </ac:spMkLst>
        </pc:spChg>
        <pc:spChg chg="mod">
          <ac:chgData name="Edgard Morato" userId="1da6dde4-7cd4-47d1-b037-d62d00b7d62c" providerId="ADAL" clId="{AE13FA6E-FF77-480B-981A-6938D778495F}" dt="2024-06-10T14:02:18.512" v="1053" actId="1036"/>
          <ac:spMkLst>
            <pc:docMk/>
            <pc:sldMk cId="3302029058" sldId="2147472043"/>
            <ac:spMk id="8" creationId="{3B63655D-DEC8-B98C-BBDC-A5156922B927}"/>
          </ac:spMkLst>
        </pc:spChg>
        <pc:picChg chg="del mod">
          <ac:chgData name="Edgard Morato" userId="1da6dde4-7cd4-47d1-b037-d62d00b7d62c" providerId="ADAL" clId="{AE13FA6E-FF77-480B-981A-6938D778495F}" dt="2024-06-10T14:00:36.852" v="1004" actId="478"/>
          <ac:picMkLst>
            <pc:docMk/>
            <pc:sldMk cId="3302029058" sldId="2147472043"/>
            <ac:picMk id="9" creationId="{4BFE7653-D244-4DC6-1B09-0D01BDAD063D}"/>
          </ac:picMkLst>
        </pc:picChg>
        <pc:cxnChg chg="add mod">
          <ac:chgData name="Edgard Morato" userId="1da6dde4-7cd4-47d1-b037-d62d00b7d62c" providerId="ADAL" clId="{AE13FA6E-FF77-480B-981A-6938D778495F}" dt="2024-06-10T14:02:28.025" v="1054" actId="208"/>
          <ac:cxnSpMkLst>
            <pc:docMk/>
            <pc:sldMk cId="3302029058" sldId="2147472043"/>
            <ac:cxnSpMk id="12" creationId="{F6CA94D6-E464-A38E-46D2-083B58ABAFFB}"/>
          </ac:cxnSpMkLst>
        </pc:cxnChg>
      </pc:sldChg>
      <pc:sldChg chg="addSp delSp modSp mod modNotesTx">
        <pc:chgData name="Edgard Morato" userId="1da6dde4-7cd4-47d1-b037-d62d00b7d62c" providerId="ADAL" clId="{AE13FA6E-FF77-480B-981A-6938D778495F}" dt="2024-06-12T13:43:38.575" v="4310" actId="207"/>
        <pc:sldMkLst>
          <pc:docMk/>
          <pc:sldMk cId="1957849560" sldId="2147472045"/>
        </pc:sldMkLst>
        <pc:spChg chg="add del mod">
          <ac:chgData name="Edgard Morato" userId="1da6dde4-7cd4-47d1-b037-d62d00b7d62c" providerId="ADAL" clId="{AE13FA6E-FF77-480B-981A-6938D778495F}" dt="2024-06-10T13:49:13.556" v="823" actId="21"/>
          <ac:spMkLst>
            <pc:docMk/>
            <pc:sldMk cId="1957849560" sldId="2147472045"/>
            <ac:spMk id="2" creationId="{8BC93B42-A97B-DB6E-29CF-1134C4D4D8DB}"/>
          </ac:spMkLst>
        </pc:spChg>
        <pc:spChg chg="mod">
          <ac:chgData name="Edgard Morato" userId="1da6dde4-7cd4-47d1-b037-d62d00b7d62c" providerId="ADAL" clId="{AE13FA6E-FF77-480B-981A-6938D778495F}" dt="2024-06-10T13:51:47.674" v="980" actId="1036"/>
          <ac:spMkLst>
            <pc:docMk/>
            <pc:sldMk cId="1957849560" sldId="2147472045"/>
            <ac:spMk id="3" creationId="{E09B3767-EB50-942C-E688-99362ABB8B97}"/>
          </ac:spMkLst>
        </pc:spChg>
        <pc:spChg chg="mod">
          <ac:chgData name="Edgard Morato" userId="1da6dde4-7cd4-47d1-b037-d62d00b7d62c" providerId="ADAL" clId="{AE13FA6E-FF77-480B-981A-6938D778495F}" dt="2024-06-10T13:51:47.674" v="980" actId="1036"/>
          <ac:spMkLst>
            <pc:docMk/>
            <pc:sldMk cId="1957849560" sldId="2147472045"/>
            <ac:spMk id="4" creationId="{820696D6-CCE7-EACF-7C83-C8F0447397AA}"/>
          </ac:spMkLst>
        </pc:spChg>
        <pc:spChg chg="mod">
          <ac:chgData name="Edgard Morato" userId="1da6dde4-7cd4-47d1-b037-d62d00b7d62c" providerId="ADAL" clId="{AE13FA6E-FF77-480B-981A-6938D778495F}" dt="2024-06-10T13:51:47.674" v="980" actId="1036"/>
          <ac:spMkLst>
            <pc:docMk/>
            <pc:sldMk cId="1957849560" sldId="2147472045"/>
            <ac:spMk id="5" creationId="{B9AB7CB4-C3E5-A73F-8387-F6B939FB1E18}"/>
          </ac:spMkLst>
        </pc:spChg>
        <pc:spChg chg="mod">
          <ac:chgData name="Edgard Morato" userId="1da6dde4-7cd4-47d1-b037-d62d00b7d62c" providerId="ADAL" clId="{AE13FA6E-FF77-480B-981A-6938D778495F}" dt="2024-06-10T13:51:47.674" v="980" actId="1036"/>
          <ac:spMkLst>
            <pc:docMk/>
            <pc:sldMk cId="1957849560" sldId="2147472045"/>
            <ac:spMk id="6" creationId="{BF98F0C6-480C-CF2F-9E06-B9D33F40413D}"/>
          </ac:spMkLst>
        </pc:spChg>
        <pc:spChg chg="mod">
          <ac:chgData name="Edgard Morato" userId="1da6dde4-7cd4-47d1-b037-d62d00b7d62c" providerId="ADAL" clId="{AE13FA6E-FF77-480B-981A-6938D778495F}" dt="2024-06-12T13:43:38.575" v="4310" actId="207"/>
          <ac:spMkLst>
            <pc:docMk/>
            <pc:sldMk cId="1957849560" sldId="2147472045"/>
            <ac:spMk id="7" creationId="{77186992-C34E-3CF8-AAF3-52326611076F}"/>
          </ac:spMkLst>
        </pc:spChg>
        <pc:spChg chg="mod">
          <ac:chgData name="Edgard Morato" userId="1da6dde4-7cd4-47d1-b037-d62d00b7d62c" providerId="ADAL" clId="{AE13FA6E-FF77-480B-981A-6938D778495F}" dt="2024-06-10T13:51:47.674" v="980" actId="1036"/>
          <ac:spMkLst>
            <pc:docMk/>
            <pc:sldMk cId="1957849560" sldId="2147472045"/>
            <ac:spMk id="8" creationId="{6D71326E-85FA-05BF-40BE-C219378F8EAC}"/>
          </ac:spMkLst>
        </pc:spChg>
        <pc:spChg chg="add mod">
          <ac:chgData name="Edgard Morato" userId="1da6dde4-7cd4-47d1-b037-d62d00b7d62c" providerId="ADAL" clId="{AE13FA6E-FF77-480B-981A-6938D778495F}" dt="2024-06-10T13:51:42.818" v="964" actId="20577"/>
          <ac:spMkLst>
            <pc:docMk/>
            <pc:sldMk cId="1957849560" sldId="2147472045"/>
            <ac:spMk id="9" creationId="{9A3464B9-DBD6-BD3A-36F3-7390CCDE8E6E}"/>
          </ac:spMkLst>
        </pc:spChg>
        <pc:spChg chg="mod">
          <ac:chgData name="Edgard Morato" userId="1da6dde4-7cd4-47d1-b037-d62d00b7d62c" providerId="ADAL" clId="{AE13FA6E-FF77-480B-981A-6938D778495F}" dt="2024-06-10T14:03:02.299" v="1061" actId="207"/>
          <ac:spMkLst>
            <pc:docMk/>
            <pc:sldMk cId="1957849560" sldId="2147472045"/>
            <ac:spMk id="10" creationId="{AD7D1C69-5293-2771-3F8D-A0748F7DB4E7}"/>
          </ac:spMkLst>
        </pc:spChg>
        <pc:spChg chg="mod">
          <ac:chgData name="Edgard Morato" userId="1da6dde4-7cd4-47d1-b037-d62d00b7d62c" providerId="ADAL" clId="{AE13FA6E-FF77-480B-981A-6938D778495F}" dt="2024-06-10T13:51:47.674" v="980" actId="1036"/>
          <ac:spMkLst>
            <pc:docMk/>
            <pc:sldMk cId="1957849560" sldId="2147472045"/>
            <ac:spMk id="11" creationId="{B7FF6236-AC94-54D6-0E92-2D68C17E6D56}"/>
          </ac:spMkLst>
        </pc:spChg>
        <pc:spChg chg="mod">
          <ac:chgData name="Edgard Morato" userId="1da6dde4-7cd4-47d1-b037-d62d00b7d62c" providerId="ADAL" clId="{AE13FA6E-FF77-480B-981A-6938D778495F}" dt="2024-06-10T13:51:47.674" v="980" actId="1036"/>
          <ac:spMkLst>
            <pc:docMk/>
            <pc:sldMk cId="1957849560" sldId="2147472045"/>
            <ac:spMk id="13" creationId="{A8981F99-BC33-3FBA-304E-FC4C567CE679}"/>
          </ac:spMkLst>
        </pc:spChg>
        <pc:spChg chg="add mod">
          <ac:chgData name="Edgard Morato" userId="1da6dde4-7cd4-47d1-b037-d62d00b7d62c" providerId="ADAL" clId="{AE13FA6E-FF77-480B-981A-6938D778495F}" dt="2024-06-10T18:36:58.454" v="3675"/>
          <ac:spMkLst>
            <pc:docMk/>
            <pc:sldMk cId="1957849560" sldId="2147472045"/>
            <ac:spMk id="18" creationId="{61736623-56E8-F4B5-3F65-699AE12F5F0A}"/>
          </ac:spMkLst>
        </pc:spChg>
        <pc:spChg chg="add mod">
          <ac:chgData name="Edgard Morato" userId="1da6dde4-7cd4-47d1-b037-d62d00b7d62c" providerId="ADAL" clId="{AE13FA6E-FF77-480B-981A-6938D778495F}" dt="2024-06-10T18:36:58.454" v="3675"/>
          <ac:spMkLst>
            <pc:docMk/>
            <pc:sldMk cId="1957849560" sldId="2147472045"/>
            <ac:spMk id="19" creationId="{D9576ABE-2CE5-DE47-D47D-162CFAE43432}"/>
          </ac:spMkLst>
        </pc:spChg>
        <pc:spChg chg="add mod">
          <ac:chgData name="Edgard Morato" userId="1da6dde4-7cd4-47d1-b037-d62d00b7d62c" providerId="ADAL" clId="{AE13FA6E-FF77-480B-981A-6938D778495F}" dt="2024-06-10T18:36:58.454" v="3675"/>
          <ac:spMkLst>
            <pc:docMk/>
            <pc:sldMk cId="1957849560" sldId="2147472045"/>
            <ac:spMk id="20" creationId="{287C829D-72CB-F171-E637-B93F1A54964C}"/>
          </ac:spMkLst>
        </pc:spChg>
        <pc:spChg chg="add mod">
          <ac:chgData name="Edgard Morato" userId="1da6dde4-7cd4-47d1-b037-d62d00b7d62c" providerId="ADAL" clId="{AE13FA6E-FF77-480B-981A-6938D778495F}" dt="2024-06-10T18:36:58.454" v="3675"/>
          <ac:spMkLst>
            <pc:docMk/>
            <pc:sldMk cId="1957849560" sldId="2147472045"/>
            <ac:spMk id="21" creationId="{A908D109-87B3-2611-A3D4-BBFE4451ECA6}"/>
          </ac:spMkLst>
        </pc:spChg>
        <pc:spChg chg="mod">
          <ac:chgData name="Edgard Morato" userId="1da6dde4-7cd4-47d1-b037-d62d00b7d62c" providerId="ADAL" clId="{AE13FA6E-FF77-480B-981A-6938D778495F}" dt="2024-06-10T13:51:47.674" v="980" actId="1036"/>
          <ac:spMkLst>
            <pc:docMk/>
            <pc:sldMk cId="1957849560" sldId="2147472045"/>
            <ac:spMk id="25" creationId="{81A07D4B-4E0A-4ACD-49FC-1BE145B2D557}"/>
          </ac:spMkLst>
        </pc:spChg>
        <pc:spChg chg="del mod">
          <ac:chgData name="Edgard Morato" userId="1da6dde4-7cd4-47d1-b037-d62d00b7d62c" providerId="ADAL" clId="{AE13FA6E-FF77-480B-981A-6938D778495F}" dt="2024-06-10T18:36:57.388" v="3674" actId="478"/>
          <ac:spMkLst>
            <pc:docMk/>
            <pc:sldMk cId="1957849560" sldId="2147472045"/>
            <ac:spMk id="27" creationId="{F0E93104-3EBC-4F52-2116-5100DEB8611C}"/>
          </ac:spMkLst>
        </pc:spChg>
        <pc:spChg chg="del">
          <ac:chgData name="Edgard Morato" userId="1da6dde4-7cd4-47d1-b037-d62d00b7d62c" providerId="ADAL" clId="{AE13FA6E-FF77-480B-981A-6938D778495F}" dt="2024-06-10T18:36:57.388" v="3674" actId="478"/>
          <ac:spMkLst>
            <pc:docMk/>
            <pc:sldMk cId="1957849560" sldId="2147472045"/>
            <ac:spMk id="28" creationId="{1E5EC42B-6774-DDFB-96A7-977A99D61F00}"/>
          </ac:spMkLst>
        </pc:spChg>
        <pc:spChg chg="del">
          <ac:chgData name="Edgard Morato" userId="1da6dde4-7cd4-47d1-b037-d62d00b7d62c" providerId="ADAL" clId="{AE13FA6E-FF77-480B-981A-6938D778495F}" dt="2024-06-10T18:36:57.388" v="3674" actId="478"/>
          <ac:spMkLst>
            <pc:docMk/>
            <pc:sldMk cId="1957849560" sldId="2147472045"/>
            <ac:spMk id="29" creationId="{078D7903-A1A8-9018-32AB-A62BE7B5D1EF}"/>
          </ac:spMkLst>
        </pc:spChg>
        <pc:spChg chg="del">
          <ac:chgData name="Edgard Morato" userId="1da6dde4-7cd4-47d1-b037-d62d00b7d62c" providerId="ADAL" clId="{AE13FA6E-FF77-480B-981A-6938D778495F}" dt="2024-06-10T18:36:57.388" v="3674" actId="478"/>
          <ac:spMkLst>
            <pc:docMk/>
            <pc:sldMk cId="1957849560" sldId="2147472045"/>
            <ac:spMk id="30" creationId="{8FBEE9A2-15E9-AD96-A118-8619E13903C7}"/>
          </ac:spMkLst>
        </pc:spChg>
        <pc:spChg chg="mod">
          <ac:chgData name="Edgard Morato" userId="1da6dde4-7cd4-47d1-b037-d62d00b7d62c" providerId="ADAL" clId="{AE13FA6E-FF77-480B-981A-6938D778495F}" dt="2024-06-10T13:51:47.674" v="980" actId="1036"/>
          <ac:spMkLst>
            <pc:docMk/>
            <pc:sldMk cId="1957849560" sldId="2147472045"/>
            <ac:spMk id="40" creationId="{B6DF993A-AD5E-5A6E-DFE2-7ADE0B99577D}"/>
          </ac:spMkLst>
        </pc:spChg>
        <pc:spChg chg="mod">
          <ac:chgData name="Edgard Morato" userId="1da6dde4-7cd4-47d1-b037-d62d00b7d62c" providerId="ADAL" clId="{AE13FA6E-FF77-480B-981A-6938D778495F}" dt="2024-06-10T13:51:47.674" v="980" actId="1036"/>
          <ac:spMkLst>
            <pc:docMk/>
            <pc:sldMk cId="1957849560" sldId="2147472045"/>
            <ac:spMk id="41" creationId="{641DF651-0EF0-F0B0-02BD-8A7226F0584E}"/>
          </ac:spMkLst>
        </pc:spChg>
        <pc:spChg chg="del">
          <ac:chgData name="Edgard Morato" userId="1da6dde4-7cd4-47d1-b037-d62d00b7d62c" providerId="ADAL" clId="{AE13FA6E-FF77-480B-981A-6938D778495F}" dt="2024-06-10T14:02:51.205" v="1057" actId="478"/>
          <ac:spMkLst>
            <pc:docMk/>
            <pc:sldMk cId="1957849560" sldId="2147472045"/>
            <ac:spMk id="45" creationId="{51D421E4-F5CE-7443-ED67-AA3E31266994}"/>
          </ac:spMkLst>
        </pc:spChg>
        <pc:spChg chg="mod">
          <ac:chgData name="Edgard Morato" userId="1da6dde4-7cd4-47d1-b037-d62d00b7d62c" providerId="ADAL" clId="{AE13FA6E-FF77-480B-981A-6938D778495F}" dt="2024-06-10T13:51:47.674" v="980" actId="1036"/>
          <ac:spMkLst>
            <pc:docMk/>
            <pc:sldMk cId="1957849560" sldId="2147472045"/>
            <ac:spMk id="46" creationId="{1822CB7B-2E72-8717-07DE-67358C55F73A}"/>
          </ac:spMkLst>
        </pc:spChg>
        <pc:spChg chg="mod">
          <ac:chgData name="Edgard Morato" userId="1da6dde4-7cd4-47d1-b037-d62d00b7d62c" providerId="ADAL" clId="{AE13FA6E-FF77-480B-981A-6938D778495F}" dt="2024-06-10T13:51:47.674" v="980" actId="1036"/>
          <ac:spMkLst>
            <pc:docMk/>
            <pc:sldMk cId="1957849560" sldId="2147472045"/>
            <ac:spMk id="47" creationId="{55AB68F2-1F84-EFBC-4D1D-A8CCB8A0F7B4}"/>
          </ac:spMkLst>
        </pc:spChg>
        <pc:spChg chg="mod">
          <ac:chgData name="Edgard Morato" userId="1da6dde4-7cd4-47d1-b037-d62d00b7d62c" providerId="ADAL" clId="{AE13FA6E-FF77-480B-981A-6938D778495F}" dt="2024-06-10T13:51:47.674" v="980" actId="1036"/>
          <ac:spMkLst>
            <pc:docMk/>
            <pc:sldMk cId="1957849560" sldId="2147472045"/>
            <ac:spMk id="48" creationId="{556041AF-ABAC-45B6-7FC2-8E019644A5D0}"/>
          </ac:spMkLst>
        </pc:spChg>
        <pc:spChg chg="mod">
          <ac:chgData name="Edgard Morato" userId="1da6dde4-7cd4-47d1-b037-d62d00b7d62c" providerId="ADAL" clId="{AE13FA6E-FF77-480B-981A-6938D778495F}" dt="2024-06-10T13:51:47.674" v="980" actId="1036"/>
          <ac:spMkLst>
            <pc:docMk/>
            <pc:sldMk cId="1957849560" sldId="2147472045"/>
            <ac:spMk id="49" creationId="{5E192AD9-D75F-D3F3-C864-3F3D96CD6B5E}"/>
          </ac:spMkLst>
        </pc:spChg>
        <pc:spChg chg="mod">
          <ac:chgData name="Edgard Morato" userId="1da6dde4-7cd4-47d1-b037-d62d00b7d62c" providerId="ADAL" clId="{AE13FA6E-FF77-480B-981A-6938D778495F}" dt="2024-06-10T13:51:47.674" v="980" actId="1036"/>
          <ac:spMkLst>
            <pc:docMk/>
            <pc:sldMk cId="1957849560" sldId="2147472045"/>
            <ac:spMk id="50" creationId="{9406D98B-31A4-6EB6-4FFE-E48EBD8A172D}"/>
          </ac:spMkLst>
        </pc:spChg>
        <pc:spChg chg="mod">
          <ac:chgData name="Edgard Morato" userId="1da6dde4-7cd4-47d1-b037-d62d00b7d62c" providerId="ADAL" clId="{AE13FA6E-FF77-480B-981A-6938D778495F}" dt="2024-06-10T13:51:47.674" v="980" actId="1036"/>
          <ac:spMkLst>
            <pc:docMk/>
            <pc:sldMk cId="1957849560" sldId="2147472045"/>
            <ac:spMk id="51" creationId="{5465680A-2D43-E428-81F8-31118A7E5DAA}"/>
          </ac:spMkLst>
        </pc:spChg>
        <pc:spChg chg="mod">
          <ac:chgData name="Edgard Morato" userId="1da6dde4-7cd4-47d1-b037-d62d00b7d62c" providerId="ADAL" clId="{AE13FA6E-FF77-480B-981A-6938D778495F}" dt="2024-06-10T13:51:47.674" v="980" actId="1036"/>
          <ac:spMkLst>
            <pc:docMk/>
            <pc:sldMk cId="1957849560" sldId="2147472045"/>
            <ac:spMk id="52" creationId="{2A054E38-AA2F-E2FC-DA4E-DFC18BC4B49D}"/>
          </ac:spMkLst>
        </pc:spChg>
        <pc:spChg chg="mod">
          <ac:chgData name="Edgard Morato" userId="1da6dde4-7cd4-47d1-b037-d62d00b7d62c" providerId="ADAL" clId="{AE13FA6E-FF77-480B-981A-6938D778495F}" dt="2024-06-10T13:51:47.674" v="980" actId="1036"/>
          <ac:spMkLst>
            <pc:docMk/>
            <pc:sldMk cId="1957849560" sldId="2147472045"/>
            <ac:spMk id="53" creationId="{4D4DB09A-0B2E-1AF9-38A6-583D24921A4C}"/>
          </ac:spMkLst>
        </pc:spChg>
        <pc:spChg chg="mod">
          <ac:chgData name="Edgard Morato" userId="1da6dde4-7cd4-47d1-b037-d62d00b7d62c" providerId="ADAL" clId="{AE13FA6E-FF77-480B-981A-6938D778495F}" dt="2024-06-10T13:51:47.674" v="980" actId="1036"/>
          <ac:spMkLst>
            <pc:docMk/>
            <pc:sldMk cId="1957849560" sldId="2147472045"/>
            <ac:spMk id="54" creationId="{41BD222F-CBAE-A359-20D6-BE05CF19AED1}"/>
          </ac:spMkLst>
        </pc:spChg>
        <pc:spChg chg="mod">
          <ac:chgData name="Edgard Morato" userId="1da6dde4-7cd4-47d1-b037-d62d00b7d62c" providerId="ADAL" clId="{AE13FA6E-FF77-480B-981A-6938D778495F}" dt="2024-06-10T13:51:47.674" v="980" actId="1036"/>
          <ac:spMkLst>
            <pc:docMk/>
            <pc:sldMk cId="1957849560" sldId="2147472045"/>
            <ac:spMk id="55" creationId="{B3E74B3B-73F8-385E-D1F9-A50856ECF37A}"/>
          </ac:spMkLst>
        </pc:spChg>
        <pc:spChg chg="mod">
          <ac:chgData name="Edgard Morato" userId="1da6dde4-7cd4-47d1-b037-d62d00b7d62c" providerId="ADAL" clId="{AE13FA6E-FF77-480B-981A-6938D778495F}" dt="2024-06-10T13:51:47.674" v="980" actId="1036"/>
          <ac:spMkLst>
            <pc:docMk/>
            <pc:sldMk cId="1957849560" sldId="2147472045"/>
            <ac:spMk id="56" creationId="{DDAC80BF-510B-5FC9-EF17-11F6F2CF314F}"/>
          </ac:spMkLst>
        </pc:spChg>
        <pc:spChg chg="mod">
          <ac:chgData name="Edgard Morato" userId="1da6dde4-7cd4-47d1-b037-d62d00b7d62c" providerId="ADAL" clId="{AE13FA6E-FF77-480B-981A-6938D778495F}" dt="2024-06-10T13:51:47.674" v="980" actId="1036"/>
          <ac:spMkLst>
            <pc:docMk/>
            <pc:sldMk cId="1957849560" sldId="2147472045"/>
            <ac:spMk id="57" creationId="{742753EB-79A2-7B73-CEFA-BA0D2A46AFD9}"/>
          </ac:spMkLst>
        </pc:spChg>
        <pc:spChg chg="mod">
          <ac:chgData name="Edgard Morato" userId="1da6dde4-7cd4-47d1-b037-d62d00b7d62c" providerId="ADAL" clId="{AE13FA6E-FF77-480B-981A-6938D778495F}" dt="2024-06-10T13:51:47.674" v="980" actId="1036"/>
          <ac:spMkLst>
            <pc:docMk/>
            <pc:sldMk cId="1957849560" sldId="2147472045"/>
            <ac:spMk id="58" creationId="{ED4FDD65-D804-BE87-CB9A-DF12250FB27E}"/>
          </ac:spMkLst>
        </pc:spChg>
        <pc:spChg chg="mod">
          <ac:chgData name="Edgard Morato" userId="1da6dde4-7cd4-47d1-b037-d62d00b7d62c" providerId="ADAL" clId="{AE13FA6E-FF77-480B-981A-6938D778495F}" dt="2024-06-10T13:51:47.674" v="980" actId="1036"/>
          <ac:spMkLst>
            <pc:docMk/>
            <pc:sldMk cId="1957849560" sldId="2147472045"/>
            <ac:spMk id="59" creationId="{0721B23F-7805-F94B-918D-813E46B60F8D}"/>
          </ac:spMkLst>
        </pc:spChg>
        <pc:spChg chg="mod">
          <ac:chgData name="Edgard Morato" userId="1da6dde4-7cd4-47d1-b037-d62d00b7d62c" providerId="ADAL" clId="{AE13FA6E-FF77-480B-981A-6938D778495F}" dt="2024-06-10T13:51:47.674" v="980" actId="1036"/>
          <ac:spMkLst>
            <pc:docMk/>
            <pc:sldMk cId="1957849560" sldId="2147472045"/>
            <ac:spMk id="60" creationId="{83D60FAA-C55A-47B1-05C5-92E93CC594CE}"/>
          </ac:spMkLst>
        </pc:spChg>
        <pc:spChg chg="mod">
          <ac:chgData name="Edgard Morato" userId="1da6dde4-7cd4-47d1-b037-d62d00b7d62c" providerId="ADAL" clId="{AE13FA6E-FF77-480B-981A-6938D778495F}" dt="2024-06-10T13:51:47.674" v="980" actId="1036"/>
          <ac:spMkLst>
            <pc:docMk/>
            <pc:sldMk cId="1957849560" sldId="2147472045"/>
            <ac:spMk id="61" creationId="{6998A433-8585-244A-39BD-6971271DA8FF}"/>
          </ac:spMkLst>
        </pc:spChg>
        <pc:spChg chg="mod">
          <ac:chgData name="Edgard Morato" userId="1da6dde4-7cd4-47d1-b037-d62d00b7d62c" providerId="ADAL" clId="{AE13FA6E-FF77-480B-981A-6938D778495F}" dt="2024-06-10T13:51:47.674" v="980" actId="1036"/>
          <ac:spMkLst>
            <pc:docMk/>
            <pc:sldMk cId="1957849560" sldId="2147472045"/>
            <ac:spMk id="62" creationId="{5E38070C-AB8A-949A-3720-49E27699AD54}"/>
          </ac:spMkLst>
        </pc:spChg>
        <pc:spChg chg="mod">
          <ac:chgData name="Edgard Morato" userId="1da6dde4-7cd4-47d1-b037-d62d00b7d62c" providerId="ADAL" clId="{AE13FA6E-FF77-480B-981A-6938D778495F}" dt="2024-06-10T13:51:47.674" v="980" actId="1036"/>
          <ac:spMkLst>
            <pc:docMk/>
            <pc:sldMk cId="1957849560" sldId="2147472045"/>
            <ac:spMk id="63" creationId="{39CB74D6-1F98-33F0-EDC0-B79F75920934}"/>
          </ac:spMkLst>
        </pc:spChg>
        <pc:spChg chg="mod">
          <ac:chgData name="Edgard Morato" userId="1da6dde4-7cd4-47d1-b037-d62d00b7d62c" providerId="ADAL" clId="{AE13FA6E-FF77-480B-981A-6938D778495F}" dt="2024-06-10T13:51:47.674" v="980" actId="1036"/>
          <ac:spMkLst>
            <pc:docMk/>
            <pc:sldMk cId="1957849560" sldId="2147472045"/>
            <ac:spMk id="64" creationId="{55194CFD-2601-760A-5089-B3979BAAFA26}"/>
          </ac:spMkLst>
        </pc:spChg>
        <pc:spChg chg="mod">
          <ac:chgData name="Edgard Morato" userId="1da6dde4-7cd4-47d1-b037-d62d00b7d62c" providerId="ADAL" clId="{AE13FA6E-FF77-480B-981A-6938D778495F}" dt="2024-06-10T13:51:47.674" v="980" actId="1036"/>
          <ac:spMkLst>
            <pc:docMk/>
            <pc:sldMk cId="1957849560" sldId="2147472045"/>
            <ac:spMk id="65" creationId="{77FD4ACD-2A36-4748-E24D-A35C5C0B82C9}"/>
          </ac:spMkLst>
        </pc:spChg>
        <pc:spChg chg="mod">
          <ac:chgData name="Edgard Morato" userId="1da6dde4-7cd4-47d1-b037-d62d00b7d62c" providerId="ADAL" clId="{AE13FA6E-FF77-480B-981A-6938D778495F}" dt="2024-06-10T13:51:47.674" v="980" actId="1036"/>
          <ac:spMkLst>
            <pc:docMk/>
            <pc:sldMk cId="1957849560" sldId="2147472045"/>
            <ac:spMk id="66" creationId="{8DF83BBC-8BE8-50AF-B5DC-8800FDE8BBC0}"/>
          </ac:spMkLst>
        </pc:spChg>
        <pc:spChg chg="mod">
          <ac:chgData name="Edgard Morato" userId="1da6dde4-7cd4-47d1-b037-d62d00b7d62c" providerId="ADAL" clId="{AE13FA6E-FF77-480B-981A-6938D778495F}" dt="2024-06-10T13:51:47.674" v="980" actId="1036"/>
          <ac:spMkLst>
            <pc:docMk/>
            <pc:sldMk cId="1957849560" sldId="2147472045"/>
            <ac:spMk id="67" creationId="{5BA8B5BC-04D6-1F59-D8C5-DF550AA19884}"/>
          </ac:spMkLst>
        </pc:spChg>
        <pc:spChg chg="mod">
          <ac:chgData name="Edgard Morato" userId="1da6dde4-7cd4-47d1-b037-d62d00b7d62c" providerId="ADAL" clId="{AE13FA6E-FF77-480B-981A-6938D778495F}" dt="2024-06-10T13:51:47.674" v="980" actId="1036"/>
          <ac:spMkLst>
            <pc:docMk/>
            <pc:sldMk cId="1957849560" sldId="2147472045"/>
            <ac:spMk id="68" creationId="{21CD7C33-A19D-5404-75C7-481796A6694E}"/>
          </ac:spMkLst>
        </pc:spChg>
        <pc:spChg chg="mod">
          <ac:chgData name="Edgard Morato" userId="1da6dde4-7cd4-47d1-b037-d62d00b7d62c" providerId="ADAL" clId="{AE13FA6E-FF77-480B-981A-6938D778495F}" dt="2024-06-10T13:51:47.674" v="980" actId="1036"/>
          <ac:spMkLst>
            <pc:docMk/>
            <pc:sldMk cId="1957849560" sldId="2147472045"/>
            <ac:spMk id="69" creationId="{AAB00B0B-0BC0-E21D-CFD3-51806C5283BF}"/>
          </ac:spMkLst>
        </pc:spChg>
        <pc:spChg chg="mod">
          <ac:chgData name="Edgard Morato" userId="1da6dde4-7cd4-47d1-b037-d62d00b7d62c" providerId="ADAL" clId="{AE13FA6E-FF77-480B-981A-6938D778495F}" dt="2024-06-10T13:51:47.674" v="980" actId="1036"/>
          <ac:spMkLst>
            <pc:docMk/>
            <pc:sldMk cId="1957849560" sldId="2147472045"/>
            <ac:spMk id="70" creationId="{061AF72A-9ACE-AA9D-DA18-66B8288058A6}"/>
          </ac:spMkLst>
        </pc:spChg>
        <pc:spChg chg="mod">
          <ac:chgData name="Edgard Morato" userId="1da6dde4-7cd4-47d1-b037-d62d00b7d62c" providerId="ADAL" clId="{AE13FA6E-FF77-480B-981A-6938D778495F}" dt="2024-06-10T13:51:47.674" v="980" actId="1036"/>
          <ac:spMkLst>
            <pc:docMk/>
            <pc:sldMk cId="1957849560" sldId="2147472045"/>
            <ac:spMk id="71" creationId="{61827B94-7D41-AB22-5D1E-EA8AD70A1F91}"/>
          </ac:spMkLst>
        </pc:spChg>
        <pc:spChg chg="mod">
          <ac:chgData name="Edgard Morato" userId="1da6dde4-7cd4-47d1-b037-d62d00b7d62c" providerId="ADAL" clId="{AE13FA6E-FF77-480B-981A-6938D778495F}" dt="2024-06-10T13:51:47.674" v="980" actId="1036"/>
          <ac:spMkLst>
            <pc:docMk/>
            <pc:sldMk cId="1957849560" sldId="2147472045"/>
            <ac:spMk id="72" creationId="{AF3C0D26-F46B-BEFB-3BD6-35E659C3F515}"/>
          </ac:spMkLst>
        </pc:spChg>
        <pc:spChg chg="mod">
          <ac:chgData name="Edgard Morato" userId="1da6dde4-7cd4-47d1-b037-d62d00b7d62c" providerId="ADAL" clId="{AE13FA6E-FF77-480B-981A-6938D778495F}" dt="2024-06-10T13:51:47.674" v="980" actId="1036"/>
          <ac:spMkLst>
            <pc:docMk/>
            <pc:sldMk cId="1957849560" sldId="2147472045"/>
            <ac:spMk id="73" creationId="{24C2957A-8648-E40E-931E-7D759511C7D3}"/>
          </ac:spMkLst>
        </pc:spChg>
        <pc:spChg chg="mod">
          <ac:chgData name="Edgard Morato" userId="1da6dde4-7cd4-47d1-b037-d62d00b7d62c" providerId="ADAL" clId="{AE13FA6E-FF77-480B-981A-6938D778495F}" dt="2024-06-10T14:32:56.047" v="1221" actId="1035"/>
          <ac:spMkLst>
            <pc:docMk/>
            <pc:sldMk cId="1957849560" sldId="2147472045"/>
            <ac:spMk id="74" creationId="{5A5A156D-A009-0E49-7F67-24CCB7F1B9AA}"/>
          </ac:spMkLst>
        </pc:spChg>
        <pc:spChg chg="mod">
          <ac:chgData name="Edgard Morato" userId="1da6dde4-7cd4-47d1-b037-d62d00b7d62c" providerId="ADAL" clId="{AE13FA6E-FF77-480B-981A-6938D778495F}" dt="2024-06-10T13:51:47.674" v="980" actId="1036"/>
          <ac:spMkLst>
            <pc:docMk/>
            <pc:sldMk cId="1957849560" sldId="2147472045"/>
            <ac:spMk id="75" creationId="{24D70D06-356A-D4A5-3C17-16767288822D}"/>
          </ac:spMkLst>
        </pc:spChg>
        <pc:picChg chg="del">
          <ac:chgData name="Edgard Morato" userId="1da6dde4-7cd4-47d1-b037-d62d00b7d62c" providerId="ADAL" clId="{AE13FA6E-FF77-480B-981A-6938D778495F}" dt="2024-06-10T14:02:50.076" v="1056" actId="478"/>
          <ac:picMkLst>
            <pc:docMk/>
            <pc:sldMk cId="1957849560" sldId="2147472045"/>
            <ac:picMk id="44" creationId="{BBE34D92-BE23-6E7D-55E3-86FF6A81BA1C}"/>
          </ac:picMkLst>
        </pc:picChg>
        <pc:cxnChg chg="mod">
          <ac:chgData name="Edgard Morato" userId="1da6dde4-7cd4-47d1-b037-d62d00b7d62c" providerId="ADAL" clId="{AE13FA6E-FF77-480B-981A-6938D778495F}" dt="2024-06-10T14:32:17.411" v="1196" actId="14100"/>
          <ac:cxnSpMkLst>
            <pc:docMk/>
            <pc:sldMk cId="1957849560" sldId="2147472045"/>
            <ac:cxnSpMk id="76" creationId="{8626CBC7-62B9-43B9-9EA1-B7357365C019}"/>
          </ac:cxnSpMkLst>
        </pc:cxnChg>
      </pc:sldChg>
      <pc:sldChg chg="addSp delSp modSp mod">
        <pc:chgData name="Edgard Morato" userId="1da6dde4-7cd4-47d1-b037-d62d00b7d62c" providerId="ADAL" clId="{AE13FA6E-FF77-480B-981A-6938D778495F}" dt="2024-06-12T13:43:30.661" v="4309" actId="207"/>
        <pc:sldMkLst>
          <pc:docMk/>
          <pc:sldMk cId="2960699405" sldId="2147472046"/>
        </pc:sldMkLst>
        <pc:spChg chg="mod">
          <ac:chgData name="Edgard Morato" userId="1da6dde4-7cd4-47d1-b037-d62d00b7d62c" providerId="ADAL" clId="{AE13FA6E-FF77-480B-981A-6938D778495F}" dt="2024-06-10T14:03:06.513" v="1062" actId="207"/>
          <ac:spMkLst>
            <pc:docMk/>
            <pc:sldMk cId="2960699405" sldId="2147472046"/>
            <ac:spMk id="2" creationId="{FD072D83-BCEC-0DEA-5A5B-BA04272A91A6}"/>
          </ac:spMkLst>
        </pc:spChg>
        <pc:spChg chg="add mod">
          <ac:chgData name="Edgard Morato" userId="1da6dde4-7cd4-47d1-b037-d62d00b7d62c" providerId="ADAL" clId="{AE13FA6E-FF77-480B-981A-6938D778495F}" dt="2024-06-12T13:43:30.661" v="4309" actId="207"/>
          <ac:spMkLst>
            <pc:docMk/>
            <pc:sldMk cId="2960699405" sldId="2147472046"/>
            <ac:spMk id="5" creationId="{8FBBF6CF-64B8-E12F-C435-2A876B2B702D}"/>
          </ac:spMkLst>
        </pc:spChg>
        <pc:spChg chg="add del mod">
          <ac:chgData name="Edgard Morato" userId="1da6dde4-7cd4-47d1-b037-d62d00b7d62c" providerId="ADAL" clId="{AE13FA6E-FF77-480B-981A-6938D778495F}" dt="2024-06-10T13:49:34.921" v="839" actId="21"/>
          <ac:spMkLst>
            <pc:docMk/>
            <pc:sldMk cId="2960699405" sldId="2147472046"/>
            <ac:spMk id="5" creationId="{EB8BFCFC-8390-E9D7-D856-DA04BEC4C7D9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8" creationId="{E2FCC89E-F7CD-0560-13A2-302C2D031B51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11" creationId="{82E6DCC4-07AA-BCED-F382-46D8203779A1}"/>
          </ac:spMkLst>
        </pc:spChg>
        <pc:spChg chg="mod">
          <ac:chgData name="Edgard Morato" userId="1da6dde4-7cd4-47d1-b037-d62d00b7d62c" providerId="ADAL" clId="{AE13FA6E-FF77-480B-981A-6938D778495F}" dt="2024-06-10T14:32:51.659" v="1216" actId="1035"/>
          <ac:spMkLst>
            <pc:docMk/>
            <pc:sldMk cId="2960699405" sldId="2147472046"/>
            <ac:spMk id="16" creationId="{CE048CDB-BE1C-4F78-64D9-5ED33F68AEB7}"/>
          </ac:spMkLst>
        </pc:spChg>
        <pc:spChg chg="add mod">
          <ac:chgData name="Edgard Morato" userId="1da6dde4-7cd4-47d1-b037-d62d00b7d62c" providerId="ADAL" clId="{AE13FA6E-FF77-480B-981A-6938D778495F}" dt="2024-06-10T14:31:55.439" v="1195"/>
          <ac:spMkLst>
            <pc:docMk/>
            <pc:sldMk cId="2960699405" sldId="2147472046"/>
            <ac:spMk id="17" creationId="{7572AD34-9515-4711-206C-ADA94DAD123E}"/>
          </ac:spMkLst>
        </pc:spChg>
        <pc:spChg chg="add del mod">
          <ac:chgData name="Edgard Morato" userId="1da6dde4-7cd4-47d1-b037-d62d00b7d62c" providerId="ADAL" clId="{AE13FA6E-FF77-480B-981A-6938D778495F}" dt="2024-06-10T14:31:52.028" v="1194"/>
          <ac:spMkLst>
            <pc:docMk/>
            <pc:sldMk cId="2960699405" sldId="2147472046"/>
            <ac:spMk id="18" creationId="{7FACCF72-1FBB-A9A6-5441-53EEA765CB1B}"/>
          </ac:spMkLst>
        </pc:spChg>
        <pc:spChg chg="add del mod">
          <ac:chgData name="Edgard Morato" userId="1da6dde4-7cd4-47d1-b037-d62d00b7d62c" providerId="ADAL" clId="{AE13FA6E-FF77-480B-981A-6938D778495F}" dt="2024-06-10T14:32:41.783" v="1211" actId="478"/>
          <ac:spMkLst>
            <pc:docMk/>
            <pc:sldMk cId="2960699405" sldId="2147472046"/>
            <ac:spMk id="19" creationId="{2182866A-85EB-4FD1-0153-F2BEF0780F84}"/>
          </ac:spMkLst>
        </pc:spChg>
        <pc:spChg chg="del">
          <ac:chgData name="Edgard Morato" userId="1da6dde4-7cd4-47d1-b037-d62d00b7d62c" providerId="ADAL" clId="{AE13FA6E-FF77-480B-981A-6938D778495F}" dt="2024-06-10T14:02:55.793" v="1059" actId="478"/>
          <ac:spMkLst>
            <pc:docMk/>
            <pc:sldMk cId="2960699405" sldId="2147472046"/>
            <ac:spMk id="24" creationId="{E8C731A6-3BAD-D3C6-6012-FCD648C4F569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25" creationId="{6F6E0AF8-05C2-CE0E-88C5-CBE78A9F6AF4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153" creationId="{BE13BE3E-E6F3-A02B-8460-DEE0EDEE0A5E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155" creationId="{CB0CBFE3-15DD-B006-1BD4-3D140F53E00E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159" creationId="{2729D87A-2BB0-DD20-2A44-B38A0AE1EEB3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160" creationId="{D245F6FD-C485-E34C-7009-FD5641790F2D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161" creationId="{406062B6-037E-E28F-B86C-620E3B7C3B6E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163" creationId="{FA2C76C8-4252-3CB5-64A2-02C3592F5C40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165" creationId="{815AE1D0-5640-AD48-0CC2-445992E04EE7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167" creationId="{7A0BC5E5-C864-ACA1-A14D-86C79A9840F0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172" creationId="{7A1C4208-4D01-0E17-BA27-37DFA1B59006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173" creationId="{0F7DF847-882D-C55B-E7E5-01E7CB13CA67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189" creationId="{070A4226-EDC9-5CB8-12AA-36E3A331EAF6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199" creationId="{A9FD4236-7CB4-7CBC-C407-79C4EB40AA47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200" creationId="{DC8249CB-CA51-8DDA-6ACF-9CD0B5E291F8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201" creationId="{FBB69D21-15AE-8F11-C5EC-5ACE6099D173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202" creationId="{09E14C75-B83D-E67B-2D51-4DA309912C28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203" creationId="{E095A457-EA60-E945-DD15-3C8B812B5895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204" creationId="{91BE06FE-7D1D-517B-B1E5-98FFDD252CCD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205" creationId="{54719863-B101-F6FB-AA07-4FA23D669BDA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206" creationId="{417CB0FF-B846-2010-C68C-508EE864CF29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207" creationId="{8023C7FD-46DE-8D32-A874-8CFC4833DF7F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208" creationId="{A9F1693A-A69D-09F2-988F-CE23D35F9B10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210" creationId="{55674840-45C6-3EFC-B1DD-108175A3F9D8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211" creationId="{B907CC42-7E5B-D7A5-8C5B-DE02CB54C982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212" creationId="{C4F52340-CB1E-4BB8-AB2B-A7075961D66E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213" creationId="{8FD4BEF8-5641-5B31-C148-BA350C4413D8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214" creationId="{AAE84715-4D92-B72D-F1B8-04A2695292D0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215" creationId="{5BDC150A-F4F4-6AB1-3908-56AD7C7EFECF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216" creationId="{BA7975D1-1F22-A3CD-5D9C-8C42822F6FF0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217" creationId="{10856145-5496-6569-8D58-D279DC278881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218" creationId="{B92AA04C-517A-1CB7-2867-4E673E9C5CAE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219" creationId="{5E98AF29-2B2D-C59A-20D6-D6DD0A7E562B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220" creationId="{C1FF2B1B-EDCD-E009-6948-CD50FC4F8E0A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221" creationId="{BFABC4BD-A0E7-E770-94BF-98FB5C2A2F27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222" creationId="{33B1430A-1A3C-76F8-988F-F11388D7CCDE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224" creationId="{5B332065-15DD-34E8-62EA-32E783B25510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225" creationId="{110E70DB-AD09-A1C2-9661-72E07412755A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226" creationId="{BF160D80-027D-3C1C-102F-F9849B60EB05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227" creationId="{6763A9D1-3ACA-D1F7-5F2B-FEE165985A26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228" creationId="{7B265DBD-0622-F933-1C71-5E0611D3760D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229" creationId="{D277344A-A5C8-2F94-1CD9-5D2BF59EBC72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230" creationId="{876D2B85-F117-7485-C796-6003A3C05134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270" creationId="{3555BB7B-3A72-CD57-B217-3B03C25F3A99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271" creationId="{F0381430-B476-6703-5676-71098E24D788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272" creationId="{E38BAF58-B6E9-358E-BFAA-C8CB055FDEA0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274" creationId="{F35A8D3C-43F9-87C7-881C-5FE6DB7BC342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275" creationId="{26F232D8-5C4B-3698-302B-E4303D290C8F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277" creationId="{1B252E3B-A8A0-FDAC-6608-DDB7AD3C145E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278" creationId="{1D9A7593-8DEA-00C3-8791-12620461399A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279" creationId="{7E63FA52-8E6D-9226-6C1E-8C470F7072CB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280" creationId="{D967FC4A-6655-A902-44C6-ACFCCB08967D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281" creationId="{34A3E0E9-B9C7-CDB6-310F-C1A764FF05E2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282" creationId="{52D4151C-8434-0ED6-4D8A-0624A3E6A59B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283" creationId="{9B5138CA-9D03-FD37-9A75-81323489B75E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284" creationId="{2EB47393-E916-9BAC-A5EB-5297B9C06826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286" creationId="{99EC3432-9ABE-76A3-A43B-66CA8731E9D3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287" creationId="{EFD1ABB0-FEB5-5770-AB0B-48107508B1D6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289" creationId="{E9099193-5070-1373-F8C3-8A870ADAD36E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290" creationId="{2B7E7EB4-D6B0-DF7C-195B-73BB37FD9A32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292" creationId="{4669063C-C43C-E278-F6A9-A2A0A6686A3C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293" creationId="{9715FB4D-A72F-CEB2-4448-2A92DC58490B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294" creationId="{3AC6DB38-1D30-6FEA-ED46-D5CFDF34002B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298" creationId="{60498ADE-AFA2-220A-45DE-05AA7B906E59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321" creationId="{C7405595-818A-65A0-2B95-9604A1F99D2C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322" creationId="{A98DC13F-B7DA-0A8D-3AEB-8F50D8FFCD23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323" creationId="{88F54933-60B1-E311-61EE-742F071777D3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324" creationId="{2194052E-C4C0-1E31-CA5B-77986CF18053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325" creationId="{BC324BFF-6719-8A91-1764-01DE9EE33163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326" creationId="{6A2D10CB-29BD-8762-A25A-859B935E5C39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327" creationId="{66908C17-87D3-8F90-0759-3D120B0EE31C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328" creationId="{A354FC93-E8B7-1B92-FDE5-7F37088EF5F7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329" creationId="{92E0F501-03F2-75B7-0C42-5C6C2FBDBEB2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330" creationId="{D8D38170-4C25-13C8-B373-F5108DBC0D12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331" creationId="{3BE2D338-9C7C-1D19-1B4B-2D909EC26F43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332" creationId="{3054971E-337B-CF63-636E-D1820597E0D6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333" creationId="{66F394AE-AAE7-F5BF-7B31-89BB2530CC1D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334" creationId="{4897B370-FFB2-6DB5-A5D4-3F72156DF80E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335" creationId="{ACF03EC7-513A-7156-D807-7CABFF850E26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336" creationId="{5D581CA8-03E3-03CE-EB69-0F187436E734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337" creationId="{95D53676-A1EA-4144-B71D-1B7577884FC4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338" creationId="{9DBF4BD7-49A9-74E5-A0CA-ED17AE30BF2C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339" creationId="{9644D584-B122-5C57-D1D1-110F3FEAD4EB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343" creationId="{08DCBAEC-165C-1EC1-58EC-E4CC5A306DAA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344" creationId="{E019F41C-C96D-97BA-16E2-F8718A941100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345" creationId="{201BDCCA-0CEA-6F14-92F7-991202E80F53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346" creationId="{2CA3A0DF-74F5-3446-6CCE-752400F70039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349" creationId="{69FA2082-6F06-E98B-5FAA-5C2E8EAFD8E5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353" creationId="{7A5F840F-0947-015B-9077-F6A8F51910AE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354" creationId="{0ABD8666-63AC-E0AF-A808-17EC327839A2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355" creationId="{90589760-DB92-4399-94F0-A3ED5CED1BDF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356" creationId="{C31E4B42-1DA9-58FF-8CC5-71D870780BB3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357" creationId="{ECDDB22D-BB71-C3C5-8042-A7297892F6B3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358" creationId="{2CC722A0-C5B0-BBA5-CA48-3C18AF0EF1F7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359" creationId="{FFFAF698-8F94-090D-C21F-867DC44C0882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360" creationId="{B7997256-FBD9-3BC9-9BBE-61D6BE7F5E78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361" creationId="{B6E9402F-80CE-5C7C-A465-88E1FE22A420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362" creationId="{B20DCF6D-5636-C8B6-C3E0-1DA80D4C146D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363" creationId="{260809AB-43E7-7957-E9E9-99C39706BCB6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364" creationId="{7E768584-C2F8-5260-E33D-23093DB8C844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365" creationId="{1807AA58-B6ED-1C31-1962-45D775EBA743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366" creationId="{1BA72DC2-CFA8-CD1E-A6B5-D319CCE09AAF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367" creationId="{ED1A2632-7544-DE14-5274-1990C811FFE8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368" creationId="{585E8541-0BBB-1AAB-62B7-398D4CD2CE77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369" creationId="{A39B1D12-710F-73D4-71E6-2A208DAD43A6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370" creationId="{2C9D66A0-D113-94CF-C0AE-0224415764A0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371" creationId="{90084593-7EF4-9EE6-391D-BAE7DB99014E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372" creationId="{25A857FA-96C7-5C97-1B75-8782B9DB76EA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373" creationId="{13290B90-73D7-47E3-3768-9F9AC41C7BD6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374" creationId="{5D8A16AA-007A-F13F-D300-8D2849641A1E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375" creationId="{BCD47F0F-38FA-8235-81C4-7DCA4C5C0F4D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376" creationId="{A7D657AD-C1B4-48C0-DCD7-70A7B74821A5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377" creationId="{634D6EFA-1758-6F00-3959-0D6E9A4B45A4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378" creationId="{F4E0B602-E447-E71A-17E0-DBD40FC62034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379" creationId="{B84A4E13-4AF8-7D3D-B243-8851F0497D0F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380" creationId="{9090C048-F2E4-00EB-BB01-FA8B0182A95E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381" creationId="{A139D610-00B8-5CD9-3E42-5FE6BF615E55}"/>
          </ac:spMkLst>
        </pc:spChg>
        <pc:spChg chg="mod">
          <ac:chgData name="Edgard Morato" userId="1da6dde4-7cd4-47d1-b037-d62d00b7d62c" providerId="ADAL" clId="{AE13FA6E-FF77-480B-981A-6938D778495F}" dt="2024-06-10T13:49:50.968" v="891" actId="1035"/>
          <ac:spMkLst>
            <pc:docMk/>
            <pc:sldMk cId="2960699405" sldId="2147472046"/>
            <ac:spMk id="382" creationId="{34CE3368-FF1E-AC72-7BF0-349C99D47109}"/>
          </ac:spMkLst>
        </pc:spChg>
        <pc:picChg chg="del mod">
          <ac:chgData name="Edgard Morato" userId="1da6dde4-7cd4-47d1-b037-d62d00b7d62c" providerId="ADAL" clId="{AE13FA6E-FF77-480B-981A-6938D778495F}" dt="2024-06-10T14:02:54.473" v="1058" actId="478"/>
          <ac:picMkLst>
            <pc:docMk/>
            <pc:sldMk cId="2960699405" sldId="2147472046"/>
            <ac:picMk id="23" creationId="{C7D3366E-C5E8-2935-605F-6B3EA1C11809}"/>
          </ac:picMkLst>
        </pc:picChg>
        <pc:cxnChg chg="add del mod">
          <ac:chgData name="Edgard Morato" userId="1da6dde4-7cd4-47d1-b037-d62d00b7d62c" providerId="ADAL" clId="{AE13FA6E-FF77-480B-981A-6938D778495F}" dt="2024-06-10T14:32:40.226" v="1210" actId="478"/>
          <ac:cxnSpMkLst>
            <pc:docMk/>
            <pc:sldMk cId="2960699405" sldId="2147472046"/>
            <ac:cxnSpMk id="20" creationId="{29478CC3-0749-CE52-D5DA-429A4BACB410}"/>
          </ac:cxnSpMkLst>
        </pc:cxnChg>
        <pc:cxnChg chg="mod">
          <ac:chgData name="Edgard Morato" userId="1da6dde4-7cd4-47d1-b037-d62d00b7d62c" providerId="ADAL" clId="{AE13FA6E-FF77-480B-981A-6938D778495F}" dt="2024-06-10T14:32:38.629" v="1209" actId="1035"/>
          <ac:cxnSpMkLst>
            <pc:docMk/>
            <pc:sldMk cId="2960699405" sldId="2147472046"/>
            <ac:cxnSpMk id="122" creationId="{66820373-EC66-C421-9348-026887D6DCF4}"/>
          </ac:cxnSpMkLst>
        </pc:cxnChg>
      </pc:sldChg>
      <pc:sldChg chg="addSp modSp mod">
        <pc:chgData name="Edgard Morato" userId="1da6dde4-7cd4-47d1-b037-d62d00b7d62c" providerId="ADAL" clId="{AE13FA6E-FF77-480B-981A-6938D778495F}" dt="2024-06-12T13:43:06.860" v="4303" actId="207"/>
        <pc:sldMkLst>
          <pc:docMk/>
          <pc:sldMk cId="3314595641" sldId="2147472047"/>
        </pc:sldMkLst>
        <pc:spChg chg="add mod">
          <ac:chgData name="Edgard Morato" userId="1da6dde4-7cd4-47d1-b037-d62d00b7d62c" providerId="ADAL" clId="{AE13FA6E-FF77-480B-981A-6938D778495F}" dt="2024-06-12T13:43:06.860" v="4303" actId="207"/>
          <ac:spMkLst>
            <pc:docMk/>
            <pc:sldMk cId="3314595641" sldId="2147472047"/>
            <ac:spMk id="4" creationId="{F7488625-65DD-2F0D-F3EF-31D0395F4761}"/>
          </ac:spMkLst>
        </pc:spChg>
      </pc:sldChg>
      <pc:sldChg chg="addSp delSp modSp mod">
        <pc:chgData name="Edgard Morato" userId="1da6dde4-7cd4-47d1-b037-d62d00b7d62c" providerId="ADAL" clId="{AE13FA6E-FF77-480B-981A-6938D778495F}" dt="2024-06-12T13:44:52.622" v="4315" actId="207"/>
        <pc:sldMkLst>
          <pc:docMk/>
          <pc:sldMk cId="2638550086" sldId="2147472049"/>
        </pc:sldMkLst>
        <pc:spChg chg="mod">
          <ac:chgData name="Edgard Morato" userId="1da6dde4-7cd4-47d1-b037-d62d00b7d62c" providerId="ADAL" clId="{AE13FA6E-FF77-480B-981A-6938D778495F}" dt="2024-06-12T13:44:52.622" v="4315" actId="207"/>
          <ac:spMkLst>
            <pc:docMk/>
            <pc:sldMk cId="2638550086" sldId="2147472049"/>
            <ac:spMk id="3" creationId="{0FD6C5F9-135D-895F-F90A-4A6D5E684CAE}"/>
          </ac:spMkLst>
        </pc:spChg>
        <pc:spChg chg="del mod">
          <ac:chgData name="Edgard Morato" userId="1da6dde4-7cd4-47d1-b037-d62d00b7d62c" providerId="ADAL" clId="{AE13FA6E-FF77-480B-981A-6938D778495F}" dt="2024-06-10T14:11:59.189" v="1156" actId="478"/>
          <ac:spMkLst>
            <pc:docMk/>
            <pc:sldMk cId="2638550086" sldId="2147472049"/>
            <ac:spMk id="4" creationId="{4A003211-50D0-9550-BEE8-193162543B08}"/>
          </ac:spMkLst>
        </pc:spChg>
        <pc:spChg chg="del mod">
          <ac:chgData name="Edgard Morato" userId="1da6dde4-7cd4-47d1-b037-d62d00b7d62c" providerId="ADAL" clId="{AE13FA6E-FF77-480B-981A-6938D778495F}" dt="2024-06-10T14:11:59.189" v="1156" actId="478"/>
          <ac:spMkLst>
            <pc:docMk/>
            <pc:sldMk cId="2638550086" sldId="2147472049"/>
            <ac:spMk id="5" creationId="{E76E847F-9247-E093-91B7-A1828FB1A532}"/>
          </ac:spMkLst>
        </pc:spChg>
        <pc:spChg chg="add mod">
          <ac:chgData name="Edgard Morato" userId="1da6dde4-7cd4-47d1-b037-d62d00b7d62c" providerId="ADAL" clId="{AE13FA6E-FF77-480B-981A-6938D778495F}" dt="2024-06-10T17:50:37.207" v="3112" actId="255"/>
          <ac:spMkLst>
            <pc:docMk/>
            <pc:sldMk cId="2638550086" sldId="2147472049"/>
            <ac:spMk id="7" creationId="{6F2DC3C5-6826-D806-9DA8-4E470BA1A38A}"/>
          </ac:spMkLst>
        </pc:spChg>
        <pc:spChg chg="del mod">
          <ac:chgData name="Edgard Morato" userId="1da6dde4-7cd4-47d1-b037-d62d00b7d62c" providerId="ADAL" clId="{AE13FA6E-FF77-480B-981A-6938D778495F}" dt="2024-06-10T14:11:59.189" v="1156" actId="478"/>
          <ac:spMkLst>
            <pc:docMk/>
            <pc:sldMk cId="2638550086" sldId="2147472049"/>
            <ac:spMk id="17" creationId="{ECCE83E6-05F0-D1D2-0238-CAC197D63115}"/>
          </ac:spMkLst>
        </pc:spChg>
      </pc:sldChg>
      <pc:sldChg chg="addSp delSp modSp del mod modClrScheme chgLayout">
        <pc:chgData name="Edgard Morato" userId="1da6dde4-7cd4-47d1-b037-d62d00b7d62c" providerId="ADAL" clId="{AE13FA6E-FF77-480B-981A-6938D778495F}" dt="2024-06-07T19:30:53.327" v="72" actId="47"/>
        <pc:sldMkLst>
          <pc:docMk/>
          <pc:sldMk cId="3887014754" sldId="2147472051"/>
        </pc:sldMkLst>
        <pc:spChg chg="del">
          <ac:chgData name="Edgard Morato" userId="1da6dde4-7cd4-47d1-b037-d62d00b7d62c" providerId="ADAL" clId="{AE13FA6E-FF77-480B-981A-6938D778495F}" dt="2024-06-07T19:13:22.022" v="66" actId="478"/>
          <ac:spMkLst>
            <pc:docMk/>
            <pc:sldMk cId="3887014754" sldId="2147472051"/>
            <ac:spMk id="2" creationId="{FD8AF8E4-F373-7ED9-37EF-B746D18FE220}"/>
          </ac:spMkLst>
        </pc:spChg>
        <pc:spChg chg="del">
          <ac:chgData name="Edgard Morato" userId="1da6dde4-7cd4-47d1-b037-d62d00b7d62c" providerId="ADAL" clId="{AE13FA6E-FF77-480B-981A-6938D778495F}" dt="2024-06-07T19:13:22.022" v="66" actId="478"/>
          <ac:spMkLst>
            <pc:docMk/>
            <pc:sldMk cId="3887014754" sldId="2147472051"/>
            <ac:spMk id="3" creationId="{0FD6C5F9-135D-895F-F90A-4A6D5E684CAE}"/>
          </ac:spMkLst>
        </pc:spChg>
        <pc:spChg chg="add del mod ord">
          <ac:chgData name="Edgard Morato" userId="1da6dde4-7cd4-47d1-b037-d62d00b7d62c" providerId="ADAL" clId="{AE13FA6E-FF77-480B-981A-6938D778495F}" dt="2024-06-07T19:30:27.434" v="68" actId="700"/>
          <ac:spMkLst>
            <pc:docMk/>
            <pc:sldMk cId="3887014754" sldId="2147472051"/>
            <ac:spMk id="5" creationId="{E7FF1CD5-D6A2-FCB4-3326-D622CE3E0F67}"/>
          </ac:spMkLst>
        </pc:spChg>
        <pc:spChg chg="add del mod ord">
          <ac:chgData name="Edgard Morato" userId="1da6dde4-7cd4-47d1-b037-d62d00b7d62c" providerId="ADAL" clId="{AE13FA6E-FF77-480B-981A-6938D778495F}" dt="2024-06-07T19:30:30.318" v="69" actId="478"/>
          <ac:spMkLst>
            <pc:docMk/>
            <pc:sldMk cId="3887014754" sldId="2147472051"/>
            <ac:spMk id="6" creationId="{00618C05-03A7-32B2-EC3B-F82C9DBA597C}"/>
          </ac:spMkLst>
        </pc:spChg>
        <pc:spChg chg="add mod">
          <ac:chgData name="Edgard Morato" userId="1da6dde4-7cd4-47d1-b037-d62d00b7d62c" providerId="ADAL" clId="{AE13FA6E-FF77-480B-981A-6938D778495F}" dt="2024-06-07T19:30:30.874" v="70"/>
          <ac:spMkLst>
            <pc:docMk/>
            <pc:sldMk cId="3887014754" sldId="2147472051"/>
            <ac:spMk id="7" creationId="{1D22CC50-48F2-17AC-208E-5078C41DB001}"/>
          </ac:spMkLst>
        </pc:spChg>
        <pc:spChg chg="add mod">
          <ac:chgData name="Edgard Morato" userId="1da6dde4-7cd4-47d1-b037-d62d00b7d62c" providerId="ADAL" clId="{AE13FA6E-FF77-480B-981A-6938D778495F}" dt="2024-06-07T19:30:30.874" v="70"/>
          <ac:spMkLst>
            <pc:docMk/>
            <pc:sldMk cId="3887014754" sldId="2147472051"/>
            <ac:spMk id="8" creationId="{8EA2E8D0-F1C2-152A-B5A9-D816F4749F17}"/>
          </ac:spMkLst>
        </pc:spChg>
        <pc:spChg chg="del">
          <ac:chgData name="Edgard Morato" userId="1da6dde4-7cd4-47d1-b037-d62d00b7d62c" providerId="ADAL" clId="{AE13FA6E-FF77-480B-981A-6938D778495F}" dt="2024-06-07T19:13:22.022" v="66" actId="478"/>
          <ac:spMkLst>
            <pc:docMk/>
            <pc:sldMk cId="3887014754" sldId="2147472051"/>
            <ac:spMk id="9" creationId="{D215BD8E-7547-E1C6-D6CF-2393DA7DA7F6}"/>
          </ac:spMkLst>
        </pc:spChg>
        <pc:spChg chg="del">
          <ac:chgData name="Edgard Morato" userId="1da6dde4-7cd4-47d1-b037-d62d00b7d62c" providerId="ADAL" clId="{AE13FA6E-FF77-480B-981A-6938D778495F}" dt="2024-06-07T19:13:22.022" v="66" actId="478"/>
          <ac:spMkLst>
            <pc:docMk/>
            <pc:sldMk cId="3887014754" sldId="2147472051"/>
            <ac:spMk id="11" creationId="{30207598-430C-7B4B-6097-D101FBC460BA}"/>
          </ac:spMkLst>
        </pc:spChg>
        <pc:spChg chg="add mod">
          <ac:chgData name="Edgard Morato" userId="1da6dde4-7cd4-47d1-b037-d62d00b7d62c" providerId="ADAL" clId="{AE13FA6E-FF77-480B-981A-6938D778495F}" dt="2024-06-07T19:30:30.874" v="70"/>
          <ac:spMkLst>
            <pc:docMk/>
            <pc:sldMk cId="3887014754" sldId="2147472051"/>
            <ac:spMk id="12" creationId="{914EC1CA-3BEE-AFAF-3CDB-1FCF799287C9}"/>
          </ac:spMkLst>
        </pc:spChg>
        <pc:spChg chg="del">
          <ac:chgData name="Edgard Morato" userId="1da6dde4-7cd4-47d1-b037-d62d00b7d62c" providerId="ADAL" clId="{AE13FA6E-FF77-480B-981A-6938D778495F}" dt="2024-06-07T19:13:22.022" v="66" actId="478"/>
          <ac:spMkLst>
            <pc:docMk/>
            <pc:sldMk cId="3887014754" sldId="2147472051"/>
            <ac:spMk id="13" creationId="{C5422431-F98E-F32F-4F00-7B358337B2F7}"/>
          </ac:spMkLst>
        </pc:spChg>
        <pc:spChg chg="add mod">
          <ac:chgData name="Edgard Morato" userId="1da6dde4-7cd4-47d1-b037-d62d00b7d62c" providerId="ADAL" clId="{AE13FA6E-FF77-480B-981A-6938D778495F}" dt="2024-06-07T19:30:30.874" v="70"/>
          <ac:spMkLst>
            <pc:docMk/>
            <pc:sldMk cId="3887014754" sldId="2147472051"/>
            <ac:spMk id="14" creationId="{0E7F8E52-51BE-2CCC-77AA-AA8C0283FF59}"/>
          </ac:spMkLst>
        </pc:spChg>
        <pc:spChg chg="del">
          <ac:chgData name="Edgard Morato" userId="1da6dde4-7cd4-47d1-b037-d62d00b7d62c" providerId="ADAL" clId="{AE13FA6E-FF77-480B-981A-6938D778495F}" dt="2024-06-07T19:13:22.022" v="66" actId="478"/>
          <ac:spMkLst>
            <pc:docMk/>
            <pc:sldMk cId="3887014754" sldId="2147472051"/>
            <ac:spMk id="15" creationId="{99DA6A5D-F69D-87BB-FE68-519BA67FBDEF}"/>
          </ac:spMkLst>
        </pc:spChg>
        <pc:spChg chg="del">
          <ac:chgData name="Edgard Morato" userId="1da6dde4-7cd4-47d1-b037-d62d00b7d62c" providerId="ADAL" clId="{AE13FA6E-FF77-480B-981A-6938D778495F}" dt="2024-06-07T19:13:22.022" v="66" actId="478"/>
          <ac:spMkLst>
            <pc:docMk/>
            <pc:sldMk cId="3887014754" sldId="2147472051"/>
            <ac:spMk id="16" creationId="{1166FA1A-2823-28DC-1F87-B1E1AD36FA71}"/>
          </ac:spMkLst>
        </pc:spChg>
        <pc:spChg chg="del">
          <ac:chgData name="Edgard Morato" userId="1da6dde4-7cd4-47d1-b037-d62d00b7d62c" providerId="ADAL" clId="{AE13FA6E-FF77-480B-981A-6938D778495F}" dt="2024-06-07T19:13:22.022" v="66" actId="478"/>
          <ac:spMkLst>
            <pc:docMk/>
            <pc:sldMk cId="3887014754" sldId="2147472051"/>
            <ac:spMk id="17" creationId="{ECCE83E6-05F0-D1D2-0238-CAC197D63115}"/>
          </ac:spMkLst>
        </pc:spChg>
        <pc:spChg chg="add mod">
          <ac:chgData name="Edgard Morato" userId="1da6dde4-7cd4-47d1-b037-d62d00b7d62c" providerId="ADAL" clId="{AE13FA6E-FF77-480B-981A-6938D778495F}" dt="2024-06-07T19:30:30.874" v="70"/>
          <ac:spMkLst>
            <pc:docMk/>
            <pc:sldMk cId="3887014754" sldId="2147472051"/>
            <ac:spMk id="18" creationId="{944074E9-0467-163D-3A7B-1C71F74859BA}"/>
          </ac:spMkLst>
        </pc:spChg>
        <pc:spChg chg="add mod">
          <ac:chgData name="Edgard Morato" userId="1da6dde4-7cd4-47d1-b037-d62d00b7d62c" providerId="ADAL" clId="{AE13FA6E-FF77-480B-981A-6938D778495F}" dt="2024-06-07T19:30:30.874" v="70"/>
          <ac:spMkLst>
            <pc:docMk/>
            <pc:sldMk cId="3887014754" sldId="2147472051"/>
            <ac:spMk id="21" creationId="{55C7310E-A724-17A9-3FC5-C299B867B79D}"/>
          </ac:spMkLst>
        </pc:spChg>
        <pc:spChg chg="add mod">
          <ac:chgData name="Edgard Morato" userId="1da6dde4-7cd4-47d1-b037-d62d00b7d62c" providerId="ADAL" clId="{AE13FA6E-FF77-480B-981A-6938D778495F}" dt="2024-06-07T19:30:30.874" v="70"/>
          <ac:spMkLst>
            <pc:docMk/>
            <pc:sldMk cId="3887014754" sldId="2147472051"/>
            <ac:spMk id="22" creationId="{BE8775E7-9B0D-BE3A-84B3-A3A5DADC7D5A}"/>
          </ac:spMkLst>
        </pc:spChg>
        <pc:spChg chg="del">
          <ac:chgData name="Edgard Morato" userId="1da6dde4-7cd4-47d1-b037-d62d00b7d62c" providerId="ADAL" clId="{AE13FA6E-FF77-480B-981A-6938D778495F}" dt="2024-06-07T19:13:22.022" v="66" actId="478"/>
          <ac:spMkLst>
            <pc:docMk/>
            <pc:sldMk cId="3887014754" sldId="2147472051"/>
            <ac:spMk id="24" creationId="{8F764B5C-11C2-90E9-39D4-8C62C50F2277}"/>
          </ac:spMkLst>
        </pc:spChg>
        <pc:spChg chg="add mod">
          <ac:chgData name="Edgard Morato" userId="1da6dde4-7cd4-47d1-b037-d62d00b7d62c" providerId="ADAL" clId="{AE13FA6E-FF77-480B-981A-6938D778495F}" dt="2024-06-07T19:30:30.874" v="70"/>
          <ac:spMkLst>
            <pc:docMk/>
            <pc:sldMk cId="3887014754" sldId="2147472051"/>
            <ac:spMk id="25" creationId="{48D1BE72-0016-851E-96D7-87805D860972}"/>
          </ac:spMkLst>
        </pc:spChg>
        <pc:spChg chg="add mod">
          <ac:chgData name="Edgard Morato" userId="1da6dde4-7cd4-47d1-b037-d62d00b7d62c" providerId="ADAL" clId="{AE13FA6E-FF77-480B-981A-6938D778495F}" dt="2024-06-07T19:30:30.874" v="70"/>
          <ac:spMkLst>
            <pc:docMk/>
            <pc:sldMk cId="3887014754" sldId="2147472051"/>
            <ac:spMk id="26" creationId="{7424DA61-6A84-3EC2-A6FD-90CFDAEDC386}"/>
          </ac:spMkLst>
        </pc:spChg>
        <pc:spChg chg="add mod">
          <ac:chgData name="Edgard Morato" userId="1da6dde4-7cd4-47d1-b037-d62d00b7d62c" providerId="ADAL" clId="{AE13FA6E-FF77-480B-981A-6938D778495F}" dt="2024-06-07T19:30:30.874" v="70"/>
          <ac:spMkLst>
            <pc:docMk/>
            <pc:sldMk cId="3887014754" sldId="2147472051"/>
            <ac:spMk id="27" creationId="{8882C66C-4A66-0307-4A79-3B0BD6856E01}"/>
          </ac:spMkLst>
        </pc:spChg>
        <pc:spChg chg="add mod">
          <ac:chgData name="Edgard Morato" userId="1da6dde4-7cd4-47d1-b037-d62d00b7d62c" providerId="ADAL" clId="{AE13FA6E-FF77-480B-981A-6938D778495F}" dt="2024-06-07T19:30:30.874" v="70"/>
          <ac:spMkLst>
            <pc:docMk/>
            <pc:sldMk cId="3887014754" sldId="2147472051"/>
            <ac:spMk id="28" creationId="{8AB3ABCB-7E3E-6C28-1EB8-1BE4D553DE2B}"/>
          </ac:spMkLst>
        </pc:spChg>
        <pc:spChg chg="add mod">
          <ac:chgData name="Edgard Morato" userId="1da6dde4-7cd4-47d1-b037-d62d00b7d62c" providerId="ADAL" clId="{AE13FA6E-FF77-480B-981A-6938D778495F}" dt="2024-06-07T19:30:30.874" v="70"/>
          <ac:spMkLst>
            <pc:docMk/>
            <pc:sldMk cId="3887014754" sldId="2147472051"/>
            <ac:spMk id="29" creationId="{29EA95B8-CF6C-931E-80E6-8503B1CD8A66}"/>
          </ac:spMkLst>
        </pc:spChg>
        <pc:spChg chg="del">
          <ac:chgData name="Edgard Morato" userId="1da6dde4-7cd4-47d1-b037-d62d00b7d62c" providerId="ADAL" clId="{AE13FA6E-FF77-480B-981A-6938D778495F}" dt="2024-06-07T19:13:22.022" v="66" actId="478"/>
          <ac:spMkLst>
            <pc:docMk/>
            <pc:sldMk cId="3887014754" sldId="2147472051"/>
            <ac:spMk id="30" creationId="{36FAE7DF-AB47-E4FD-EDD3-C47918753B75}"/>
          </ac:spMkLst>
        </pc:spChg>
        <pc:spChg chg="del">
          <ac:chgData name="Edgard Morato" userId="1da6dde4-7cd4-47d1-b037-d62d00b7d62c" providerId="ADAL" clId="{AE13FA6E-FF77-480B-981A-6938D778495F}" dt="2024-06-07T19:13:22.022" v="66" actId="478"/>
          <ac:spMkLst>
            <pc:docMk/>
            <pc:sldMk cId="3887014754" sldId="2147472051"/>
            <ac:spMk id="31" creationId="{0672B6C2-2208-4293-271D-0A84993180D3}"/>
          </ac:spMkLst>
        </pc:spChg>
        <pc:spChg chg="del">
          <ac:chgData name="Edgard Morato" userId="1da6dde4-7cd4-47d1-b037-d62d00b7d62c" providerId="ADAL" clId="{AE13FA6E-FF77-480B-981A-6938D778495F}" dt="2024-06-07T19:13:22.022" v="66" actId="478"/>
          <ac:spMkLst>
            <pc:docMk/>
            <pc:sldMk cId="3887014754" sldId="2147472051"/>
            <ac:spMk id="32" creationId="{5A6FC566-55C8-CA5D-1F5F-BDA97FE5667A}"/>
          </ac:spMkLst>
        </pc:spChg>
        <pc:spChg chg="del">
          <ac:chgData name="Edgard Morato" userId="1da6dde4-7cd4-47d1-b037-d62d00b7d62c" providerId="ADAL" clId="{AE13FA6E-FF77-480B-981A-6938D778495F}" dt="2024-06-07T19:13:22.022" v="66" actId="478"/>
          <ac:spMkLst>
            <pc:docMk/>
            <pc:sldMk cId="3887014754" sldId="2147472051"/>
            <ac:spMk id="33" creationId="{22C4B4F0-0709-A341-5F52-E51134045D7E}"/>
          </ac:spMkLst>
        </pc:spChg>
        <pc:spChg chg="del">
          <ac:chgData name="Edgard Morato" userId="1da6dde4-7cd4-47d1-b037-d62d00b7d62c" providerId="ADAL" clId="{AE13FA6E-FF77-480B-981A-6938D778495F}" dt="2024-06-07T19:13:22.022" v="66" actId="478"/>
          <ac:spMkLst>
            <pc:docMk/>
            <pc:sldMk cId="3887014754" sldId="2147472051"/>
            <ac:spMk id="34" creationId="{266E4475-EB16-619C-B9B3-75A35F002DA7}"/>
          </ac:spMkLst>
        </pc:spChg>
        <pc:spChg chg="add mod">
          <ac:chgData name="Edgard Morato" userId="1da6dde4-7cd4-47d1-b037-d62d00b7d62c" providerId="ADAL" clId="{AE13FA6E-FF77-480B-981A-6938D778495F}" dt="2024-06-07T19:30:30.874" v="70"/>
          <ac:spMkLst>
            <pc:docMk/>
            <pc:sldMk cId="3887014754" sldId="2147472051"/>
            <ac:spMk id="35" creationId="{5F8D5D54-4F29-FF04-FAA4-231C076829B6}"/>
          </ac:spMkLst>
        </pc:spChg>
        <pc:spChg chg="add mod">
          <ac:chgData name="Edgard Morato" userId="1da6dde4-7cd4-47d1-b037-d62d00b7d62c" providerId="ADAL" clId="{AE13FA6E-FF77-480B-981A-6938D778495F}" dt="2024-06-07T19:30:30.874" v="70"/>
          <ac:spMkLst>
            <pc:docMk/>
            <pc:sldMk cId="3887014754" sldId="2147472051"/>
            <ac:spMk id="36" creationId="{8990E125-9973-3991-3288-1992C1BDF01D}"/>
          </ac:spMkLst>
        </pc:spChg>
        <pc:spChg chg="add mod">
          <ac:chgData name="Edgard Morato" userId="1da6dde4-7cd4-47d1-b037-d62d00b7d62c" providerId="ADAL" clId="{AE13FA6E-FF77-480B-981A-6938D778495F}" dt="2024-06-07T19:30:30.874" v="70"/>
          <ac:spMkLst>
            <pc:docMk/>
            <pc:sldMk cId="3887014754" sldId="2147472051"/>
            <ac:spMk id="37" creationId="{EB3004BF-FE89-4A77-3669-10E7931AB330}"/>
          </ac:spMkLst>
        </pc:spChg>
        <pc:spChg chg="add mod">
          <ac:chgData name="Edgard Morato" userId="1da6dde4-7cd4-47d1-b037-d62d00b7d62c" providerId="ADAL" clId="{AE13FA6E-FF77-480B-981A-6938D778495F}" dt="2024-06-07T19:30:30.874" v="70"/>
          <ac:spMkLst>
            <pc:docMk/>
            <pc:sldMk cId="3887014754" sldId="2147472051"/>
            <ac:spMk id="38" creationId="{AA87B243-33B7-AFB8-84DD-FA132F5D605D}"/>
          </ac:spMkLst>
        </pc:spChg>
        <pc:spChg chg="add mod">
          <ac:chgData name="Edgard Morato" userId="1da6dde4-7cd4-47d1-b037-d62d00b7d62c" providerId="ADAL" clId="{AE13FA6E-FF77-480B-981A-6938D778495F}" dt="2024-06-07T19:30:30.874" v="70"/>
          <ac:spMkLst>
            <pc:docMk/>
            <pc:sldMk cId="3887014754" sldId="2147472051"/>
            <ac:spMk id="40" creationId="{84FE9054-1F25-441D-81F8-1E86B250F23F}"/>
          </ac:spMkLst>
        </pc:spChg>
        <pc:spChg chg="add mod">
          <ac:chgData name="Edgard Morato" userId="1da6dde4-7cd4-47d1-b037-d62d00b7d62c" providerId="ADAL" clId="{AE13FA6E-FF77-480B-981A-6938D778495F}" dt="2024-06-07T19:30:30.874" v="70"/>
          <ac:spMkLst>
            <pc:docMk/>
            <pc:sldMk cId="3887014754" sldId="2147472051"/>
            <ac:spMk id="42" creationId="{5F628EE1-C2DA-B0AB-2BC3-DEFA217B5C33}"/>
          </ac:spMkLst>
        </pc:spChg>
        <pc:spChg chg="add mod">
          <ac:chgData name="Edgard Morato" userId="1da6dde4-7cd4-47d1-b037-d62d00b7d62c" providerId="ADAL" clId="{AE13FA6E-FF77-480B-981A-6938D778495F}" dt="2024-06-07T19:30:30.874" v="70"/>
          <ac:spMkLst>
            <pc:docMk/>
            <pc:sldMk cId="3887014754" sldId="2147472051"/>
            <ac:spMk id="43" creationId="{8E954A43-C9EC-E13E-1CB6-D74F58697053}"/>
          </ac:spMkLst>
        </pc:spChg>
        <pc:spChg chg="add mod">
          <ac:chgData name="Edgard Morato" userId="1da6dde4-7cd4-47d1-b037-d62d00b7d62c" providerId="ADAL" clId="{AE13FA6E-FF77-480B-981A-6938D778495F}" dt="2024-06-07T19:30:30.874" v="70"/>
          <ac:spMkLst>
            <pc:docMk/>
            <pc:sldMk cId="3887014754" sldId="2147472051"/>
            <ac:spMk id="44" creationId="{007A3EA2-79FD-1D66-17D9-70A14E33E574}"/>
          </ac:spMkLst>
        </pc:spChg>
        <pc:spChg chg="add mod">
          <ac:chgData name="Edgard Morato" userId="1da6dde4-7cd4-47d1-b037-d62d00b7d62c" providerId="ADAL" clId="{AE13FA6E-FF77-480B-981A-6938D778495F}" dt="2024-06-07T19:30:30.874" v="70"/>
          <ac:spMkLst>
            <pc:docMk/>
            <pc:sldMk cId="3887014754" sldId="2147472051"/>
            <ac:spMk id="45" creationId="{84EE1D63-3603-FD16-70ED-20BFA2D97870}"/>
          </ac:spMkLst>
        </pc:spChg>
        <pc:spChg chg="add mod">
          <ac:chgData name="Edgard Morato" userId="1da6dde4-7cd4-47d1-b037-d62d00b7d62c" providerId="ADAL" clId="{AE13FA6E-FF77-480B-981A-6938D778495F}" dt="2024-06-07T19:30:30.874" v="70"/>
          <ac:spMkLst>
            <pc:docMk/>
            <pc:sldMk cId="3887014754" sldId="2147472051"/>
            <ac:spMk id="46" creationId="{8FB3BB64-5C35-38AE-C496-A89F70F6125B}"/>
          </ac:spMkLst>
        </pc:spChg>
        <pc:spChg chg="add mod">
          <ac:chgData name="Edgard Morato" userId="1da6dde4-7cd4-47d1-b037-d62d00b7d62c" providerId="ADAL" clId="{AE13FA6E-FF77-480B-981A-6938D778495F}" dt="2024-06-07T19:30:30.874" v="70"/>
          <ac:spMkLst>
            <pc:docMk/>
            <pc:sldMk cId="3887014754" sldId="2147472051"/>
            <ac:spMk id="47" creationId="{AE5F33FA-D3D0-3739-F47B-4091626656EC}"/>
          </ac:spMkLst>
        </pc:spChg>
        <pc:spChg chg="add mod">
          <ac:chgData name="Edgard Morato" userId="1da6dde4-7cd4-47d1-b037-d62d00b7d62c" providerId="ADAL" clId="{AE13FA6E-FF77-480B-981A-6938D778495F}" dt="2024-06-07T19:30:30.874" v="70"/>
          <ac:spMkLst>
            <pc:docMk/>
            <pc:sldMk cId="3887014754" sldId="2147472051"/>
            <ac:spMk id="48" creationId="{9FDC3660-1ECB-DC70-DCC1-4EAFD9151A0E}"/>
          </ac:spMkLst>
        </pc:spChg>
        <pc:spChg chg="add mod">
          <ac:chgData name="Edgard Morato" userId="1da6dde4-7cd4-47d1-b037-d62d00b7d62c" providerId="ADAL" clId="{AE13FA6E-FF77-480B-981A-6938D778495F}" dt="2024-06-07T19:30:30.874" v="70"/>
          <ac:spMkLst>
            <pc:docMk/>
            <pc:sldMk cId="3887014754" sldId="2147472051"/>
            <ac:spMk id="49" creationId="{208B8B27-6C2E-611F-67B4-1BB2825D1844}"/>
          </ac:spMkLst>
        </pc:spChg>
        <pc:spChg chg="add mod">
          <ac:chgData name="Edgard Morato" userId="1da6dde4-7cd4-47d1-b037-d62d00b7d62c" providerId="ADAL" clId="{AE13FA6E-FF77-480B-981A-6938D778495F}" dt="2024-06-07T19:30:30.874" v="70"/>
          <ac:spMkLst>
            <pc:docMk/>
            <pc:sldMk cId="3887014754" sldId="2147472051"/>
            <ac:spMk id="50" creationId="{9DA610A5-CB4C-0CD8-5A50-4A7FC1B0B5A9}"/>
          </ac:spMkLst>
        </pc:spChg>
        <pc:spChg chg="add mod">
          <ac:chgData name="Edgard Morato" userId="1da6dde4-7cd4-47d1-b037-d62d00b7d62c" providerId="ADAL" clId="{AE13FA6E-FF77-480B-981A-6938D778495F}" dt="2024-06-07T19:30:30.874" v="70"/>
          <ac:spMkLst>
            <pc:docMk/>
            <pc:sldMk cId="3887014754" sldId="2147472051"/>
            <ac:spMk id="52" creationId="{299C9BEF-E55B-3115-7CCC-C3A91527852B}"/>
          </ac:spMkLst>
        </pc:spChg>
        <pc:spChg chg="add mod">
          <ac:chgData name="Edgard Morato" userId="1da6dde4-7cd4-47d1-b037-d62d00b7d62c" providerId="ADAL" clId="{AE13FA6E-FF77-480B-981A-6938D778495F}" dt="2024-06-07T19:30:30.874" v="70"/>
          <ac:spMkLst>
            <pc:docMk/>
            <pc:sldMk cId="3887014754" sldId="2147472051"/>
            <ac:spMk id="54" creationId="{B7AA358C-9225-B5D1-7617-BD8A1C2AAC7D}"/>
          </ac:spMkLst>
        </pc:spChg>
        <pc:spChg chg="del">
          <ac:chgData name="Edgard Morato" userId="1da6dde4-7cd4-47d1-b037-d62d00b7d62c" providerId="ADAL" clId="{AE13FA6E-FF77-480B-981A-6938D778495F}" dt="2024-06-07T19:13:22.022" v="66" actId="478"/>
          <ac:spMkLst>
            <pc:docMk/>
            <pc:sldMk cId="3887014754" sldId="2147472051"/>
            <ac:spMk id="55" creationId="{8EE0D0E2-D01F-0378-E952-348E6946BAEC}"/>
          </ac:spMkLst>
        </pc:spChg>
        <pc:spChg chg="add mod">
          <ac:chgData name="Edgard Morato" userId="1da6dde4-7cd4-47d1-b037-d62d00b7d62c" providerId="ADAL" clId="{AE13FA6E-FF77-480B-981A-6938D778495F}" dt="2024-06-07T19:30:30.874" v="70"/>
          <ac:spMkLst>
            <pc:docMk/>
            <pc:sldMk cId="3887014754" sldId="2147472051"/>
            <ac:spMk id="57" creationId="{148171A8-0234-2F04-7964-774ABCD31C39}"/>
          </ac:spMkLst>
        </pc:spChg>
        <pc:spChg chg="del">
          <ac:chgData name="Edgard Morato" userId="1da6dde4-7cd4-47d1-b037-d62d00b7d62c" providerId="ADAL" clId="{AE13FA6E-FF77-480B-981A-6938D778495F}" dt="2024-06-07T19:13:22.022" v="66" actId="478"/>
          <ac:spMkLst>
            <pc:docMk/>
            <pc:sldMk cId="3887014754" sldId="2147472051"/>
            <ac:spMk id="58" creationId="{57572BB8-70C8-BEF7-E4ED-1FCB1FA92F28}"/>
          </ac:spMkLst>
        </pc:spChg>
        <pc:spChg chg="add mod">
          <ac:chgData name="Edgard Morato" userId="1da6dde4-7cd4-47d1-b037-d62d00b7d62c" providerId="ADAL" clId="{AE13FA6E-FF77-480B-981A-6938D778495F}" dt="2024-06-07T19:30:30.874" v="70"/>
          <ac:spMkLst>
            <pc:docMk/>
            <pc:sldMk cId="3887014754" sldId="2147472051"/>
            <ac:spMk id="59" creationId="{C1AB1E30-A14C-A268-925F-612267E93578}"/>
          </ac:spMkLst>
        </pc:spChg>
        <pc:spChg chg="add mod">
          <ac:chgData name="Edgard Morato" userId="1da6dde4-7cd4-47d1-b037-d62d00b7d62c" providerId="ADAL" clId="{AE13FA6E-FF77-480B-981A-6938D778495F}" dt="2024-06-07T19:30:30.874" v="70"/>
          <ac:spMkLst>
            <pc:docMk/>
            <pc:sldMk cId="3887014754" sldId="2147472051"/>
            <ac:spMk id="60" creationId="{2195C6C6-A4A0-A19F-C7A8-64CFC0AE9B3C}"/>
          </ac:spMkLst>
        </pc:spChg>
        <pc:spChg chg="add mod">
          <ac:chgData name="Edgard Morato" userId="1da6dde4-7cd4-47d1-b037-d62d00b7d62c" providerId="ADAL" clId="{AE13FA6E-FF77-480B-981A-6938D778495F}" dt="2024-06-07T19:30:30.874" v="70"/>
          <ac:spMkLst>
            <pc:docMk/>
            <pc:sldMk cId="3887014754" sldId="2147472051"/>
            <ac:spMk id="72" creationId="{EA9CF6E5-F834-FBF2-0340-A23B5EBC4140}"/>
          </ac:spMkLst>
        </pc:spChg>
        <pc:spChg chg="add mod">
          <ac:chgData name="Edgard Morato" userId="1da6dde4-7cd4-47d1-b037-d62d00b7d62c" providerId="ADAL" clId="{AE13FA6E-FF77-480B-981A-6938D778495F}" dt="2024-06-07T19:30:30.874" v="70"/>
          <ac:spMkLst>
            <pc:docMk/>
            <pc:sldMk cId="3887014754" sldId="2147472051"/>
            <ac:spMk id="73" creationId="{8F9FE76F-C52E-C2DC-E607-7CEBC3F93DB4}"/>
          </ac:spMkLst>
        </pc:spChg>
        <pc:spChg chg="add mod">
          <ac:chgData name="Edgard Morato" userId="1da6dde4-7cd4-47d1-b037-d62d00b7d62c" providerId="ADAL" clId="{AE13FA6E-FF77-480B-981A-6938D778495F}" dt="2024-06-07T19:30:30.874" v="70"/>
          <ac:spMkLst>
            <pc:docMk/>
            <pc:sldMk cId="3887014754" sldId="2147472051"/>
            <ac:spMk id="74" creationId="{54E92938-4559-ACEC-5DF9-BF7258AAA408}"/>
          </ac:spMkLst>
        </pc:spChg>
        <pc:spChg chg="add mod">
          <ac:chgData name="Edgard Morato" userId="1da6dde4-7cd4-47d1-b037-d62d00b7d62c" providerId="ADAL" clId="{AE13FA6E-FF77-480B-981A-6938D778495F}" dt="2024-06-07T19:30:30.874" v="70"/>
          <ac:spMkLst>
            <pc:docMk/>
            <pc:sldMk cId="3887014754" sldId="2147472051"/>
            <ac:spMk id="76" creationId="{63723C3D-8B9B-4FE6-A18D-4C9459C2023F}"/>
          </ac:spMkLst>
        </pc:spChg>
        <pc:spChg chg="add mod">
          <ac:chgData name="Edgard Morato" userId="1da6dde4-7cd4-47d1-b037-d62d00b7d62c" providerId="ADAL" clId="{AE13FA6E-FF77-480B-981A-6938D778495F}" dt="2024-06-07T19:30:30.874" v="70"/>
          <ac:spMkLst>
            <pc:docMk/>
            <pc:sldMk cId="3887014754" sldId="2147472051"/>
            <ac:spMk id="77" creationId="{0578EE15-6112-1A31-432B-04D90513D49D}"/>
          </ac:spMkLst>
        </pc:spChg>
        <pc:spChg chg="add mod">
          <ac:chgData name="Edgard Morato" userId="1da6dde4-7cd4-47d1-b037-d62d00b7d62c" providerId="ADAL" clId="{AE13FA6E-FF77-480B-981A-6938D778495F}" dt="2024-06-07T19:30:30.874" v="70"/>
          <ac:spMkLst>
            <pc:docMk/>
            <pc:sldMk cId="3887014754" sldId="2147472051"/>
            <ac:spMk id="78" creationId="{CB69902E-391E-7760-2C0B-D7C5FEC5EC67}"/>
          </ac:spMkLst>
        </pc:spChg>
        <pc:spChg chg="add mod">
          <ac:chgData name="Edgard Morato" userId="1da6dde4-7cd4-47d1-b037-d62d00b7d62c" providerId="ADAL" clId="{AE13FA6E-FF77-480B-981A-6938D778495F}" dt="2024-06-07T19:30:30.874" v="70"/>
          <ac:spMkLst>
            <pc:docMk/>
            <pc:sldMk cId="3887014754" sldId="2147472051"/>
            <ac:spMk id="79" creationId="{A9EB145B-84E7-744C-92F6-E86F7DAF7EB7}"/>
          </ac:spMkLst>
        </pc:spChg>
        <pc:spChg chg="add mod">
          <ac:chgData name="Edgard Morato" userId="1da6dde4-7cd4-47d1-b037-d62d00b7d62c" providerId="ADAL" clId="{AE13FA6E-FF77-480B-981A-6938D778495F}" dt="2024-06-07T19:30:30.874" v="70"/>
          <ac:spMkLst>
            <pc:docMk/>
            <pc:sldMk cId="3887014754" sldId="2147472051"/>
            <ac:spMk id="80" creationId="{50E352F9-94F3-185F-C1BB-1CCD103D5104}"/>
          </ac:spMkLst>
        </pc:spChg>
        <pc:graphicFrameChg chg="add mod">
          <ac:chgData name="Edgard Morato" userId="1da6dde4-7cd4-47d1-b037-d62d00b7d62c" providerId="ADAL" clId="{AE13FA6E-FF77-480B-981A-6938D778495F}" dt="2024-06-07T19:30:30.874" v="70"/>
          <ac:graphicFrameMkLst>
            <pc:docMk/>
            <pc:sldMk cId="3887014754" sldId="2147472051"/>
            <ac:graphicFrameMk id="23" creationId="{F21DF1F9-18E6-7E80-5FA7-9882BA676F30}"/>
          </ac:graphicFrameMkLst>
        </pc:graphicFrameChg>
        <pc:picChg chg="add mod">
          <ac:chgData name="Edgard Morato" userId="1da6dde4-7cd4-47d1-b037-d62d00b7d62c" providerId="ADAL" clId="{AE13FA6E-FF77-480B-981A-6938D778495F}" dt="2024-06-07T19:30:30.874" v="70"/>
          <ac:picMkLst>
            <pc:docMk/>
            <pc:sldMk cId="3887014754" sldId="2147472051"/>
            <ac:picMk id="10" creationId="{0C3939AC-A0E3-0061-8424-54508D9C397C}"/>
          </ac:picMkLst>
        </pc:picChg>
        <pc:picChg chg="add mod">
          <ac:chgData name="Edgard Morato" userId="1da6dde4-7cd4-47d1-b037-d62d00b7d62c" providerId="ADAL" clId="{AE13FA6E-FF77-480B-981A-6938D778495F}" dt="2024-06-07T19:30:30.874" v="70"/>
          <ac:picMkLst>
            <pc:docMk/>
            <pc:sldMk cId="3887014754" sldId="2147472051"/>
            <ac:picMk id="19" creationId="{A6F9B5F0-415E-CE3A-E4C2-CBF56649082D}"/>
          </ac:picMkLst>
        </pc:picChg>
        <pc:picChg chg="add mod">
          <ac:chgData name="Edgard Morato" userId="1da6dde4-7cd4-47d1-b037-d62d00b7d62c" providerId="ADAL" clId="{AE13FA6E-FF77-480B-981A-6938D778495F}" dt="2024-06-07T19:30:30.874" v="70"/>
          <ac:picMkLst>
            <pc:docMk/>
            <pc:sldMk cId="3887014754" sldId="2147472051"/>
            <ac:picMk id="20" creationId="{64C8FEEC-453B-6331-92F8-6A78C8698954}"/>
          </ac:picMkLst>
        </pc:picChg>
        <pc:picChg chg="del">
          <ac:chgData name="Edgard Morato" userId="1da6dde4-7cd4-47d1-b037-d62d00b7d62c" providerId="ADAL" clId="{AE13FA6E-FF77-480B-981A-6938D778495F}" dt="2024-06-07T19:13:22.022" v="66" actId="478"/>
          <ac:picMkLst>
            <pc:docMk/>
            <pc:sldMk cId="3887014754" sldId="2147472051"/>
            <ac:picMk id="39" creationId="{76B2A8F5-1A4B-9C5D-F742-2604D339C417}"/>
          </ac:picMkLst>
        </pc:picChg>
        <pc:picChg chg="del">
          <ac:chgData name="Edgard Morato" userId="1da6dde4-7cd4-47d1-b037-d62d00b7d62c" providerId="ADAL" clId="{AE13FA6E-FF77-480B-981A-6938D778495F}" dt="2024-06-07T19:13:22.022" v="66" actId="478"/>
          <ac:picMkLst>
            <pc:docMk/>
            <pc:sldMk cId="3887014754" sldId="2147472051"/>
            <ac:picMk id="41" creationId="{BB59EDAC-BA0B-7390-F822-36E081C678A9}"/>
          </ac:picMkLst>
        </pc:picChg>
        <pc:picChg chg="del">
          <ac:chgData name="Edgard Morato" userId="1da6dde4-7cd4-47d1-b037-d62d00b7d62c" providerId="ADAL" clId="{AE13FA6E-FF77-480B-981A-6938D778495F}" dt="2024-06-07T19:13:22.022" v="66" actId="478"/>
          <ac:picMkLst>
            <pc:docMk/>
            <pc:sldMk cId="3887014754" sldId="2147472051"/>
            <ac:picMk id="51" creationId="{BD2BF694-971E-6039-1DA5-42E1EBDCFF43}"/>
          </ac:picMkLst>
        </pc:picChg>
        <pc:picChg chg="del">
          <ac:chgData name="Edgard Morato" userId="1da6dde4-7cd4-47d1-b037-d62d00b7d62c" providerId="ADAL" clId="{AE13FA6E-FF77-480B-981A-6938D778495F}" dt="2024-06-07T19:13:22.022" v="66" actId="478"/>
          <ac:picMkLst>
            <pc:docMk/>
            <pc:sldMk cId="3887014754" sldId="2147472051"/>
            <ac:picMk id="53" creationId="{547B809A-8CD4-0CBC-7A0C-F11D872182C9}"/>
          </ac:picMkLst>
        </pc:picChg>
        <pc:picChg chg="del">
          <ac:chgData name="Edgard Morato" userId="1da6dde4-7cd4-47d1-b037-d62d00b7d62c" providerId="ADAL" clId="{AE13FA6E-FF77-480B-981A-6938D778495F}" dt="2024-06-07T19:13:22.022" v="66" actId="478"/>
          <ac:picMkLst>
            <pc:docMk/>
            <pc:sldMk cId="3887014754" sldId="2147472051"/>
            <ac:picMk id="56" creationId="{FF9C231E-A53A-7BBB-18F2-B07BF89CA42F}"/>
          </ac:picMkLst>
        </pc:picChg>
        <pc:picChg chg="add mod">
          <ac:chgData name="Edgard Morato" userId="1da6dde4-7cd4-47d1-b037-d62d00b7d62c" providerId="ADAL" clId="{AE13FA6E-FF77-480B-981A-6938D778495F}" dt="2024-06-07T19:30:30.874" v="70"/>
          <ac:picMkLst>
            <pc:docMk/>
            <pc:sldMk cId="3887014754" sldId="2147472051"/>
            <ac:picMk id="61" creationId="{4DCAAE08-E526-B55C-B382-658C476C7890}"/>
          </ac:picMkLst>
        </pc:picChg>
        <pc:picChg chg="add mod">
          <ac:chgData name="Edgard Morato" userId="1da6dde4-7cd4-47d1-b037-d62d00b7d62c" providerId="ADAL" clId="{AE13FA6E-FF77-480B-981A-6938D778495F}" dt="2024-06-07T19:30:30.874" v="70"/>
          <ac:picMkLst>
            <pc:docMk/>
            <pc:sldMk cId="3887014754" sldId="2147472051"/>
            <ac:picMk id="62" creationId="{4E5BBC62-F40C-273F-F067-3A5A9B1EB21A}"/>
          </ac:picMkLst>
        </pc:picChg>
        <pc:picChg chg="add mod">
          <ac:chgData name="Edgard Morato" userId="1da6dde4-7cd4-47d1-b037-d62d00b7d62c" providerId="ADAL" clId="{AE13FA6E-FF77-480B-981A-6938D778495F}" dt="2024-06-07T19:30:30.874" v="70"/>
          <ac:picMkLst>
            <pc:docMk/>
            <pc:sldMk cId="3887014754" sldId="2147472051"/>
            <ac:picMk id="63" creationId="{4D43D8A9-772F-4F4D-B669-FD820D6D933B}"/>
          </ac:picMkLst>
        </pc:picChg>
        <pc:picChg chg="add mod">
          <ac:chgData name="Edgard Morato" userId="1da6dde4-7cd4-47d1-b037-d62d00b7d62c" providerId="ADAL" clId="{AE13FA6E-FF77-480B-981A-6938D778495F}" dt="2024-06-07T19:30:30.874" v="70"/>
          <ac:picMkLst>
            <pc:docMk/>
            <pc:sldMk cId="3887014754" sldId="2147472051"/>
            <ac:picMk id="64" creationId="{E0CF0413-9EA5-F7BC-D8C6-327B110815CC}"/>
          </ac:picMkLst>
        </pc:picChg>
        <pc:picChg chg="add mod">
          <ac:chgData name="Edgard Morato" userId="1da6dde4-7cd4-47d1-b037-d62d00b7d62c" providerId="ADAL" clId="{AE13FA6E-FF77-480B-981A-6938D778495F}" dt="2024-06-07T19:30:30.874" v="70"/>
          <ac:picMkLst>
            <pc:docMk/>
            <pc:sldMk cId="3887014754" sldId="2147472051"/>
            <ac:picMk id="65" creationId="{240F9FAC-8371-1623-BF68-37B5F42B60C0}"/>
          </ac:picMkLst>
        </pc:picChg>
        <pc:picChg chg="add mod">
          <ac:chgData name="Edgard Morato" userId="1da6dde4-7cd4-47d1-b037-d62d00b7d62c" providerId="ADAL" clId="{AE13FA6E-FF77-480B-981A-6938D778495F}" dt="2024-06-07T19:30:30.874" v="70"/>
          <ac:picMkLst>
            <pc:docMk/>
            <pc:sldMk cId="3887014754" sldId="2147472051"/>
            <ac:picMk id="66" creationId="{A0AAAE01-33D9-6DE7-200C-C01B8EB19B8F}"/>
          </ac:picMkLst>
        </pc:picChg>
        <pc:picChg chg="add mod">
          <ac:chgData name="Edgard Morato" userId="1da6dde4-7cd4-47d1-b037-d62d00b7d62c" providerId="ADAL" clId="{AE13FA6E-FF77-480B-981A-6938D778495F}" dt="2024-06-07T19:30:30.874" v="70"/>
          <ac:picMkLst>
            <pc:docMk/>
            <pc:sldMk cId="3887014754" sldId="2147472051"/>
            <ac:picMk id="67" creationId="{32B433D0-A805-321C-19C1-58D543C968DD}"/>
          </ac:picMkLst>
        </pc:picChg>
        <pc:picChg chg="add mod">
          <ac:chgData name="Edgard Morato" userId="1da6dde4-7cd4-47d1-b037-d62d00b7d62c" providerId="ADAL" clId="{AE13FA6E-FF77-480B-981A-6938D778495F}" dt="2024-06-07T19:30:30.874" v="70"/>
          <ac:picMkLst>
            <pc:docMk/>
            <pc:sldMk cId="3887014754" sldId="2147472051"/>
            <ac:picMk id="68" creationId="{E3B7D329-FE22-6B9B-EA93-2EE09D1D2624}"/>
          </ac:picMkLst>
        </pc:picChg>
        <pc:picChg chg="add mod">
          <ac:chgData name="Edgard Morato" userId="1da6dde4-7cd4-47d1-b037-d62d00b7d62c" providerId="ADAL" clId="{AE13FA6E-FF77-480B-981A-6938D778495F}" dt="2024-06-07T19:30:30.874" v="70"/>
          <ac:picMkLst>
            <pc:docMk/>
            <pc:sldMk cId="3887014754" sldId="2147472051"/>
            <ac:picMk id="69" creationId="{B6538A10-28CF-D077-AE8B-81D964929778}"/>
          </ac:picMkLst>
        </pc:picChg>
        <pc:picChg chg="add mod">
          <ac:chgData name="Edgard Morato" userId="1da6dde4-7cd4-47d1-b037-d62d00b7d62c" providerId="ADAL" clId="{AE13FA6E-FF77-480B-981A-6938D778495F}" dt="2024-06-07T19:30:30.874" v="70"/>
          <ac:picMkLst>
            <pc:docMk/>
            <pc:sldMk cId="3887014754" sldId="2147472051"/>
            <ac:picMk id="70" creationId="{3BB983FA-E74D-8CF8-4F7E-485A5DACE693}"/>
          </ac:picMkLst>
        </pc:picChg>
        <pc:picChg chg="add mod">
          <ac:chgData name="Edgard Morato" userId="1da6dde4-7cd4-47d1-b037-d62d00b7d62c" providerId="ADAL" clId="{AE13FA6E-FF77-480B-981A-6938D778495F}" dt="2024-06-07T19:30:30.874" v="70"/>
          <ac:picMkLst>
            <pc:docMk/>
            <pc:sldMk cId="3887014754" sldId="2147472051"/>
            <ac:picMk id="71" creationId="{38E4B9F4-A1BA-B076-83B9-CA5B6E5688C9}"/>
          </ac:picMkLst>
        </pc:picChg>
        <pc:picChg chg="add mod">
          <ac:chgData name="Edgard Morato" userId="1da6dde4-7cd4-47d1-b037-d62d00b7d62c" providerId="ADAL" clId="{AE13FA6E-FF77-480B-981A-6938D778495F}" dt="2024-06-07T19:30:30.874" v="70"/>
          <ac:picMkLst>
            <pc:docMk/>
            <pc:sldMk cId="3887014754" sldId="2147472051"/>
            <ac:picMk id="75" creationId="{12CADDA2-177A-188F-3D21-3D4FCE85044B}"/>
          </ac:picMkLst>
        </pc:picChg>
      </pc:sldChg>
      <pc:sldChg chg="addSp delSp modSp mod">
        <pc:chgData name="Edgard Morato" userId="1da6dde4-7cd4-47d1-b037-d62d00b7d62c" providerId="ADAL" clId="{AE13FA6E-FF77-480B-981A-6938D778495F}" dt="2024-06-12T13:42:03.033" v="4289" actId="207"/>
        <pc:sldMkLst>
          <pc:docMk/>
          <pc:sldMk cId="799769995" sldId="2147472052"/>
        </pc:sldMkLst>
        <pc:spChg chg="add mod">
          <ac:chgData name="Edgard Morato" userId="1da6dde4-7cd4-47d1-b037-d62d00b7d62c" providerId="ADAL" clId="{AE13FA6E-FF77-480B-981A-6938D778495F}" dt="2024-06-10T18:52:27.225" v="3730"/>
          <ac:spMkLst>
            <pc:docMk/>
            <pc:sldMk cId="799769995" sldId="2147472052"/>
            <ac:spMk id="2" creationId="{2D3C9733-D9D5-8BFD-A783-A7709570AF08}"/>
          </ac:spMkLst>
        </pc:spChg>
        <pc:spChg chg="add mod">
          <ac:chgData name="Edgard Morato" userId="1da6dde4-7cd4-47d1-b037-d62d00b7d62c" providerId="ADAL" clId="{AE13FA6E-FF77-480B-981A-6938D778495F}" dt="2024-06-10T18:52:27.225" v="3730"/>
          <ac:spMkLst>
            <pc:docMk/>
            <pc:sldMk cId="799769995" sldId="2147472052"/>
            <ac:spMk id="3" creationId="{E6EA2BD6-5EA0-666C-2299-9358B74BDD6A}"/>
          </ac:spMkLst>
        </pc:spChg>
        <pc:spChg chg="add mod">
          <ac:chgData name="Edgard Morato" userId="1da6dde4-7cd4-47d1-b037-d62d00b7d62c" providerId="ADAL" clId="{AE13FA6E-FF77-480B-981A-6938D778495F}" dt="2024-06-12T13:42:03.033" v="4289" actId="207"/>
          <ac:spMkLst>
            <pc:docMk/>
            <pc:sldMk cId="799769995" sldId="2147472052"/>
            <ac:spMk id="4" creationId="{C94E281F-F863-7B08-7534-ABE221D69F32}"/>
          </ac:spMkLst>
        </pc:spChg>
        <pc:spChg chg="mod">
          <ac:chgData name="Edgard Morato" userId="1da6dde4-7cd4-47d1-b037-d62d00b7d62c" providerId="ADAL" clId="{AE13FA6E-FF77-480B-981A-6938D778495F}" dt="2024-06-10T18:56:02.176" v="3752" actId="20577"/>
          <ac:spMkLst>
            <pc:docMk/>
            <pc:sldMk cId="799769995" sldId="2147472052"/>
            <ac:spMk id="11" creationId="{576F04DE-8873-51A5-37F1-6CE6A989E4A6}"/>
          </ac:spMkLst>
        </pc:spChg>
        <pc:spChg chg="mod">
          <ac:chgData name="Edgard Morato" userId="1da6dde4-7cd4-47d1-b037-d62d00b7d62c" providerId="ADAL" clId="{AE13FA6E-FF77-480B-981A-6938D778495F}" dt="2024-06-10T20:42:09.814" v="3981" actId="1038"/>
          <ac:spMkLst>
            <pc:docMk/>
            <pc:sldMk cId="799769995" sldId="2147472052"/>
            <ac:spMk id="21" creationId="{62A1800E-7B66-2E97-6134-DE86F4199852}"/>
          </ac:spMkLst>
        </pc:spChg>
        <pc:spChg chg="mod">
          <ac:chgData name="Edgard Morato" userId="1da6dde4-7cd4-47d1-b037-d62d00b7d62c" providerId="ADAL" clId="{AE13FA6E-FF77-480B-981A-6938D778495F}" dt="2024-06-11T19:52:05.077" v="4250" actId="255"/>
          <ac:spMkLst>
            <pc:docMk/>
            <pc:sldMk cId="799769995" sldId="2147472052"/>
            <ac:spMk id="25" creationId="{5438B49E-9BC5-B5A5-977D-E2808552A3CC}"/>
          </ac:spMkLst>
        </pc:spChg>
        <pc:spChg chg="mod">
          <ac:chgData name="Edgard Morato" userId="1da6dde4-7cd4-47d1-b037-d62d00b7d62c" providerId="ADAL" clId="{AE13FA6E-FF77-480B-981A-6938D778495F}" dt="2024-06-10T20:41:53.815" v="3976" actId="207"/>
          <ac:spMkLst>
            <pc:docMk/>
            <pc:sldMk cId="799769995" sldId="2147472052"/>
            <ac:spMk id="26" creationId="{3E4FF37F-4F56-C683-8E8E-8AF7DFC4DDA6}"/>
          </ac:spMkLst>
        </pc:spChg>
        <pc:spChg chg="mod">
          <ac:chgData name="Edgard Morato" userId="1da6dde4-7cd4-47d1-b037-d62d00b7d62c" providerId="ADAL" clId="{AE13FA6E-FF77-480B-981A-6938D778495F}" dt="2024-06-11T19:52:05.077" v="4250" actId="255"/>
          <ac:spMkLst>
            <pc:docMk/>
            <pc:sldMk cId="799769995" sldId="2147472052"/>
            <ac:spMk id="27" creationId="{AE96EA23-875D-BEDC-2E6C-DF6491AF9716}"/>
          </ac:spMkLst>
        </pc:spChg>
        <pc:spChg chg="mod">
          <ac:chgData name="Edgard Morato" userId="1da6dde4-7cd4-47d1-b037-d62d00b7d62c" providerId="ADAL" clId="{AE13FA6E-FF77-480B-981A-6938D778495F}" dt="2024-06-10T20:41:53.815" v="3976" actId="207"/>
          <ac:spMkLst>
            <pc:docMk/>
            <pc:sldMk cId="799769995" sldId="2147472052"/>
            <ac:spMk id="28" creationId="{5242B55B-8AD9-ECC8-1816-74BB7C8123FC}"/>
          </ac:spMkLst>
        </pc:spChg>
        <pc:spChg chg="mod">
          <ac:chgData name="Edgard Morato" userId="1da6dde4-7cd4-47d1-b037-d62d00b7d62c" providerId="ADAL" clId="{AE13FA6E-FF77-480B-981A-6938D778495F}" dt="2024-06-11T19:52:05.077" v="4250" actId="255"/>
          <ac:spMkLst>
            <pc:docMk/>
            <pc:sldMk cId="799769995" sldId="2147472052"/>
            <ac:spMk id="29" creationId="{C9077FFF-C197-2943-60DB-9B17B14781F9}"/>
          </ac:spMkLst>
        </pc:spChg>
        <pc:spChg chg="mod">
          <ac:chgData name="Edgard Morato" userId="1da6dde4-7cd4-47d1-b037-d62d00b7d62c" providerId="ADAL" clId="{AE13FA6E-FF77-480B-981A-6938D778495F}" dt="2024-06-10T20:41:53.815" v="3976" actId="207"/>
          <ac:spMkLst>
            <pc:docMk/>
            <pc:sldMk cId="799769995" sldId="2147472052"/>
            <ac:spMk id="30" creationId="{389F9294-DF10-58EC-09EB-49BA90582299}"/>
          </ac:spMkLst>
        </pc:spChg>
        <pc:spChg chg="mod">
          <ac:chgData name="Edgard Morato" userId="1da6dde4-7cd4-47d1-b037-d62d00b7d62c" providerId="ADAL" clId="{AE13FA6E-FF77-480B-981A-6938D778495F}" dt="2024-06-10T20:43:16.450" v="4005" actId="1036"/>
          <ac:spMkLst>
            <pc:docMk/>
            <pc:sldMk cId="799769995" sldId="2147472052"/>
            <ac:spMk id="31" creationId="{29A9EB25-F6D8-1096-02EC-F38ABA36A3B0}"/>
          </ac:spMkLst>
        </pc:spChg>
        <pc:spChg chg="mod">
          <ac:chgData name="Edgard Morato" userId="1da6dde4-7cd4-47d1-b037-d62d00b7d62c" providerId="ADAL" clId="{AE13FA6E-FF77-480B-981A-6938D778495F}" dt="2024-06-11T19:52:13.958" v="4254" actId="1035"/>
          <ac:spMkLst>
            <pc:docMk/>
            <pc:sldMk cId="799769995" sldId="2147472052"/>
            <ac:spMk id="32" creationId="{55826FBA-F0ED-DC1E-D1E8-5F5B688C9508}"/>
          </ac:spMkLst>
        </pc:spChg>
        <pc:spChg chg="mod">
          <ac:chgData name="Edgard Morato" userId="1da6dde4-7cd4-47d1-b037-d62d00b7d62c" providerId="ADAL" clId="{AE13FA6E-FF77-480B-981A-6938D778495F}" dt="2024-06-10T20:43:16.450" v="4005" actId="1036"/>
          <ac:spMkLst>
            <pc:docMk/>
            <pc:sldMk cId="799769995" sldId="2147472052"/>
            <ac:spMk id="33" creationId="{C0F50B39-E581-C588-81BC-415F7F228055}"/>
          </ac:spMkLst>
        </pc:spChg>
        <pc:spChg chg="mod">
          <ac:chgData name="Edgard Morato" userId="1da6dde4-7cd4-47d1-b037-d62d00b7d62c" providerId="ADAL" clId="{AE13FA6E-FF77-480B-981A-6938D778495F}" dt="2024-06-11T19:52:13.958" v="4254" actId="1035"/>
          <ac:spMkLst>
            <pc:docMk/>
            <pc:sldMk cId="799769995" sldId="2147472052"/>
            <ac:spMk id="34" creationId="{1D611B22-1235-23F7-25D8-7283D157FFA6}"/>
          </ac:spMkLst>
        </pc:spChg>
        <pc:spChg chg="mod">
          <ac:chgData name="Edgard Morato" userId="1da6dde4-7cd4-47d1-b037-d62d00b7d62c" providerId="ADAL" clId="{AE13FA6E-FF77-480B-981A-6938D778495F}" dt="2024-06-10T20:43:16.450" v="4005" actId="1036"/>
          <ac:spMkLst>
            <pc:docMk/>
            <pc:sldMk cId="799769995" sldId="2147472052"/>
            <ac:spMk id="35" creationId="{272EF5BE-3869-BC29-D7F0-32BB2B5998A4}"/>
          </ac:spMkLst>
        </pc:spChg>
        <pc:spChg chg="mod">
          <ac:chgData name="Edgard Morato" userId="1da6dde4-7cd4-47d1-b037-d62d00b7d62c" providerId="ADAL" clId="{AE13FA6E-FF77-480B-981A-6938D778495F}" dt="2024-06-10T20:43:20.897" v="4010" actId="1035"/>
          <ac:spMkLst>
            <pc:docMk/>
            <pc:sldMk cId="799769995" sldId="2147472052"/>
            <ac:spMk id="36" creationId="{64D08F42-CD56-FDA1-6C8D-BB25A2C0BD10}"/>
          </ac:spMkLst>
        </pc:spChg>
        <pc:spChg chg="mod">
          <ac:chgData name="Edgard Morato" userId="1da6dde4-7cd4-47d1-b037-d62d00b7d62c" providerId="ADAL" clId="{AE13FA6E-FF77-480B-981A-6938D778495F}" dt="2024-06-10T20:43:20.897" v="4010" actId="1035"/>
          <ac:spMkLst>
            <pc:docMk/>
            <pc:sldMk cId="799769995" sldId="2147472052"/>
            <ac:spMk id="55" creationId="{E2F0ABA6-DAED-92F4-B1F1-0DB0D487AABA}"/>
          </ac:spMkLst>
        </pc:spChg>
        <pc:spChg chg="mod">
          <ac:chgData name="Edgard Morato" userId="1da6dde4-7cd4-47d1-b037-d62d00b7d62c" providerId="ADAL" clId="{AE13FA6E-FF77-480B-981A-6938D778495F}" dt="2024-06-10T20:43:20.897" v="4010" actId="1035"/>
          <ac:spMkLst>
            <pc:docMk/>
            <pc:sldMk cId="799769995" sldId="2147472052"/>
            <ac:spMk id="56" creationId="{B1596ED9-0CE9-B188-33D6-CA8DB23556D9}"/>
          </ac:spMkLst>
        </pc:spChg>
        <pc:spChg chg="mod">
          <ac:chgData name="Edgard Morato" userId="1da6dde4-7cd4-47d1-b037-d62d00b7d62c" providerId="ADAL" clId="{AE13FA6E-FF77-480B-981A-6938D778495F}" dt="2024-06-10T17:30:02.032" v="3101" actId="113"/>
          <ac:spMkLst>
            <pc:docMk/>
            <pc:sldMk cId="799769995" sldId="2147472052"/>
            <ac:spMk id="63" creationId="{9C687DD8-2566-9CA4-E6DA-5CC1D5295C60}"/>
          </ac:spMkLst>
        </pc:spChg>
        <pc:spChg chg="mod">
          <ac:chgData name="Edgard Morato" userId="1da6dde4-7cd4-47d1-b037-d62d00b7d62c" providerId="ADAL" clId="{AE13FA6E-FF77-480B-981A-6938D778495F}" dt="2024-06-10T17:29:54.950" v="3099" actId="207"/>
          <ac:spMkLst>
            <pc:docMk/>
            <pc:sldMk cId="799769995" sldId="2147472052"/>
            <ac:spMk id="65" creationId="{C37DBA48-9C5A-20C2-741B-D151E49B9446}"/>
          </ac:spMkLst>
        </pc:spChg>
        <pc:graphicFrameChg chg="mod">
          <ac:chgData name="Edgard Morato" userId="1da6dde4-7cd4-47d1-b037-d62d00b7d62c" providerId="ADAL" clId="{AE13FA6E-FF77-480B-981A-6938D778495F}" dt="2024-06-10T20:43:20.897" v="4010" actId="1035"/>
          <ac:graphicFrameMkLst>
            <pc:docMk/>
            <pc:sldMk cId="799769995" sldId="2147472052"/>
            <ac:graphicFrameMk id="62" creationId="{AACD8D97-0847-6C49-E220-9E644EADED29}"/>
          </ac:graphicFrameMkLst>
        </pc:graphicFrameChg>
        <pc:picChg chg="del mod">
          <ac:chgData name="Edgard Morato" userId="1da6dde4-7cd4-47d1-b037-d62d00b7d62c" providerId="ADAL" clId="{AE13FA6E-FF77-480B-981A-6938D778495F}" dt="2024-06-10T18:06:53.927" v="3530" actId="478"/>
          <ac:picMkLst>
            <pc:docMk/>
            <pc:sldMk cId="799769995" sldId="2147472052"/>
            <ac:picMk id="9" creationId="{F98A078D-52DA-42E3-B8C1-6609279551D3}"/>
          </ac:picMkLst>
        </pc:picChg>
        <pc:picChg chg="mod">
          <ac:chgData name="Edgard Morato" userId="1da6dde4-7cd4-47d1-b037-d62d00b7d62c" providerId="ADAL" clId="{AE13FA6E-FF77-480B-981A-6938D778495F}" dt="2024-06-10T20:43:16.450" v="4005" actId="1036"/>
          <ac:picMkLst>
            <pc:docMk/>
            <pc:sldMk cId="799769995" sldId="2147472052"/>
            <ac:picMk id="60" creationId="{D72A93FB-50F2-1606-A6A7-AE4E4AE9E5D8}"/>
          </ac:picMkLst>
        </pc:picChg>
        <pc:picChg chg="mod">
          <ac:chgData name="Edgard Morato" userId="1da6dde4-7cd4-47d1-b037-d62d00b7d62c" providerId="ADAL" clId="{AE13FA6E-FF77-480B-981A-6938D778495F}" dt="2024-06-10T20:43:16.450" v="4005" actId="1036"/>
          <ac:picMkLst>
            <pc:docMk/>
            <pc:sldMk cId="799769995" sldId="2147472052"/>
            <ac:picMk id="61" creationId="{32807DD8-1266-B6AA-A079-36653CB7A979}"/>
          </ac:picMkLst>
        </pc:picChg>
        <pc:cxnChg chg="mod">
          <ac:chgData name="Edgard Morato" userId="1da6dde4-7cd4-47d1-b037-d62d00b7d62c" providerId="ADAL" clId="{AE13FA6E-FF77-480B-981A-6938D778495F}" dt="2024-06-10T20:43:16.450" v="4005" actId="1036"/>
          <ac:cxnSpMkLst>
            <pc:docMk/>
            <pc:sldMk cId="799769995" sldId="2147472052"/>
            <ac:cxnSpMk id="84" creationId="{3002666A-8A3C-5FBB-473D-29B34518C983}"/>
          </ac:cxnSpMkLst>
        </pc:cxnChg>
        <pc:cxnChg chg="mod">
          <ac:chgData name="Edgard Morato" userId="1da6dde4-7cd4-47d1-b037-d62d00b7d62c" providerId="ADAL" clId="{AE13FA6E-FF77-480B-981A-6938D778495F}" dt="2024-06-10T20:43:20.897" v="4010" actId="1035"/>
          <ac:cxnSpMkLst>
            <pc:docMk/>
            <pc:sldMk cId="799769995" sldId="2147472052"/>
            <ac:cxnSpMk id="85" creationId="{6FF96418-749E-DD31-4E98-96CAAF652468}"/>
          </ac:cxnSpMkLst>
        </pc:cxnChg>
      </pc:sldChg>
      <pc:sldChg chg="del">
        <pc:chgData name="Edgard Morato" userId="1da6dde4-7cd4-47d1-b037-d62d00b7d62c" providerId="ADAL" clId="{AE13FA6E-FF77-480B-981A-6938D778495F}" dt="2024-06-07T19:08:47.010" v="0" actId="47"/>
        <pc:sldMkLst>
          <pc:docMk/>
          <pc:sldMk cId="1420626178" sldId="2147472053"/>
        </pc:sldMkLst>
      </pc:sldChg>
      <pc:sldChg chg="del">
        <pc:chgData name="Edgard Morato" userId="1da6dde4-7cd4-47d1-b037-d62d00b7d62c" providerId="ADAL" clId="{AE13FA6E-FF77-480B-981A-6938D778495F}" dt="2024-06-07T19:08:47.010" v="0" actId="47"/>
        <pc:sldMkLst>
          <pc:docMk/>
          <pc:sldMk cId="3455097334" sldId="2147472054"/>
        </pc:sldMkLst>
      </pc:sldChg>
      <pc:sldChg chg="addSp delSp modSp mod">
        <pc:chgData name="Edgard Morato" userId="1da6dde4-7cd4-47d1-b037-d62d00b7d62c" providerId="ADAL" clId="{AE13FA6E-FF77-480B-981A-6938D778495F}" dt="2024-06-12T13:42:19.315" v="4295" actId="207"/>
        <pc:sldMkLst>
          <pc:docMk/>
          <pc:sldMk cId="2599649264" sldId="2147472056"/>
        </pc:sldMkLst>
        <pc:spChg chg="mod">
          <ac:chgData name="Edgard Morato" userId="1da6dde4-7cd4-47d1-b037-d62d00b7d62c" providerId="ADAL" clId="{AE13FA6E-FF77-480B-981A-6938D778495F}" dt="2024-06-10T18:55:51.990" v="3750" actId="20577"/>
          <ac:spMkLst>
            <pc:docMk/>
            <pc:sldMk cId="2599649264" sldId="2147472056"/>
            <ac:spMk id="2" creationId="{3C2D23EF-C15D-489C-327C-529BB399ECF8}"/>
          </ac:spMkLst>
        </pc:spChg>
        <pc:spChg chg="del">
          <ac:chgData name="Edgard Morato" userId="1da6dde4-7cd4-47d1-b037-d62d00b7d62c" providerId="ADAL" clId="{AE13FA6E-FF77-480B-981A-6938D778495F}" dt="2024-06-07T19:35:49.334" v="97" actId="478"/>
          <ac:spMkLst>
            <pc:docMk/>
            <pc:sldMk cId="2599649264" sldId="2147472056"/>
            <ac:spMk id="5" creationId="{AE67238C-EAAA-2C43-0316-C1A46387B3DE}"/>
          </ac:spMkLst>
        </pc:spChg>
        <pc:spChg chg="mod">
          <ac:chgData name="Edgard Morato" userId="1da6dde4-7cd4-47d1-b037-d62d00b7d62c" providerId="ADAL" clId="{AE13FA6E-FF77-480B-981A-6938D778495F}" dt="2024-06-10T20:40:34.990" v="3966" actId="207"/>
          <ac:spMkLst>
            <pc:docMk/>
            <pc:sldMk cId="2599649264" sldId="2147472056"/>
            <ac:spMk id="5" creationId="{E3780161-05E9-6DA8-2B63-C356DC802684}"/>
          </ac:spMkLst>
        </pc:spChg>
        <pc:spChg chg="mod">
          <ac:chgData name="Edgard Morato" userId="1da6dde4-7cd4-47d1-b037-d62d00b7d62c" providerId="ADAL" clId="{AE13FA6E-FF77-480B-981A-6938D778495F}" dt="2024-06-10T20:39:55.775" v="3955" actId="207"/>
          <ac:spMkLst>
            <pc:docMk/>
            <pc:sldMk cId="2599649264" sldId="2147472056"/>
            <ac:spMk id="6" creationId="{7509C9EB-3A7A-5A68-8892-6572C80D4713}"/>
          </ac:spMkLst>
        </pc:spChg>
        <pc:spChg chg="add mod">
          <ac:chgData name="Edgard Morato" userId="1da6dde4-7cd4-47d1-b037-d62d00b7d62c" providerId="ADAL" clId="{AE13FA6E-FF77-480B-981A-6938D778495F}" dt="2024-06-12T13:42:19.315" v="4295" actId="207"/>
          <ac:spMkLst>
            <pc:docMk/>
            <pc:sldMk cId="2599649264" sldId="2147472056"/>
            <ac:spMk id="7" creationId="{CCD02EF8-653D-1F40-1D7F-CE316B981225}"/>
          </ac:spMkLst>
        </pc:spChg>
        <pc:spChg chg="del">
          <ac:chgData name="Edgard Morato" userId="1da6dde4-7cd4-47d1-b037-d62d00b7d62c" providerId="ADAL" clId="{AE13FA6E-FF77-480B-981A-6938D778495F}" dt="2024-06-07T19:35:51.042" v="98" actId="478"/>
          <ac:spMkLst>
            <pc:docMk/>
            <pc:sldMk cId="2599649264" sldId="2147472056"/>
            <ac:spMk id="10" creationId="{1D2D366E-8773-3229-0D34-6468DFB3F23E}"/>
          </ac:spMkLst>
        </pc:spChg>
        <pc:spChg chg="add mod">
          <ac:chgData name="Edgard Morato" userId="1da6dde4-7cd4-47d1-b037-d62d00b7d62c" providerId="ADAL" clId="{AE13FA6E-FF77-480B-981A-6938D778495F}" dt="2024-06-07T19:36:26.531" v="142" actId="20577"/>
          <ac:spMkLst>
            <pc:docMk/>
            <pc:sldMk cId="2599649264" sldId="2147472056"/>
            <ac:spMk id="13" creationId="{0C6D11F4-F30D-7A10-D6A3-091578A72C93}"/>
          </ac:spMkLst>
        </pc:spChg>
        <pc:spChg chg="del">
          <ac:chgData name="Edgard Morato" userId="1da6dde4-7cd4-47d1-b037-d62d00b7d62c" providerId="ADAL" clId="{AE13FA6E-FF77-480B-981A-6938D778495F}" dt="2024-06-07T19:35:51.042" v="98" actId="478"/>
          <ac:spMkLst>
            <pc:docMk/>
            <pc:sldMk cId="2599649264" sldId="2147472056"/>
            <ac:spMk id="17" creationId="{E6837C3B-B5DC-8320-DFC0-D8CF9F5A18E6}"/>
          </ac:spMkLst>
        </pc:spChg>
        <pc:spChg chg="del">
          <ac:chgData name="Edgard Morato" userId="1da6dde4-7cd4-47d1-b037-d62d00b7d62c" providerId="ADAL" clId="{AE13FA6E-FF77-480B-981A-6938D778495F}" dt="2024-06-07T19:35:51.042" v="98" actId="478"/>
          <ac:spMkLst>
            <pc:docMk/>
            <pc:sldMk cId="2599649264" sldId="2147472056"/>
            <ac:spMk id="18" creationId="{AEDA1724-2F86-253F-D03A-0E67D3E52CE1}"/>
          </ac:spMkLst>
        </pc:spChg>
        <pc:spChg chg="del">
          <ac:chgData name="Edgard Morato" userId="1da6dde4-7cd4-47d1-b037-d62d00b7d62c" providerId="ADAL" clId="{AE13FA6E-FF77-480B-981A-6938D778495F}" dt="2024-06-07T19:35:51.042" v="98" actId="478"/>
          <ac:spMkLst>
            <pc:docMk/>
            <pc:sldMk cId="2599649264" sldId="2147472056"/>
            <ac:spMk id="19" creationId="{CA2E7AB1-D42E-4A18-3A30-46B041AE29FC}"/>
          </ac:spMkLst>
        </pc:spChg>
        <pc:spChg chg="del">
          <ac:chgData name="Edgard Morato" userId="1da6dde4-7cd4-47d1-b037-d62d00b7d62c" providerId="ADAL" clId="{AE13FA6E-FF77-480B-981A-6938D778495F}" dt="2024-06-07T19:35:51.042" v="98" actId="478"/>
          <ac:spMkLst>
            <pc:docMk/>
            <pc:sldMk cId="2599649264" sldId="2147472056"/>
            <ac:spMk id="20" creationId="{BB873F0B-C3CA-28B4-30C1-CDCA03104353}"/>
          </ac:spMkLst>
        </pc:spChg>
        <pc:spChg chg="del">
          <ac:chgData name="Edgard Morato" userId="1da6dde4-7cd4-47d1-b037-d62d00b7d62c" providerId="ADAL" clId="{AE13FA6E-FF77-480B-981A-6938D778495F}" dt="2024-06-07T19:35:51.042" v="98" actId="478"/>
          <ac:spMkLst>
            <pc:docMk/>
            <pc:sldMk cId="2599649264" sldId="2147472056"/>
            <ac:spMk id="21" creationId="{B92B965B-5E96-82F2-35F6-11EBA3E57C66}"/>
          </ac:spMkLst>
        </pc:spChg>
        <pc:spChg chg="mod">
          <ac:chgData name="Edgard Morato" userId="1da6dde4-7cd4-47d1-b037-d62d00b7d62c" providerId="ADAL" clId="{AE13FA6E-FF77-480B-981A-6938D778495F}" dt="2024-06-10T17:29:38.344" v="3097" actId="113"/>
          <ac:spMkLst>
            <pc:docMk/>
            <pc:sldMk cId="2599649264" sldId="2147472056"/>
            <ac:spMk id="26" creationId="{42BAB51D-A006-BB7E-A75D-6C59E8E2C7E5}"/>
          </ac:spMkLst>
        </pc:spChg>
        <pc:spChg chg="mod">
          <ac:chgData name="Edgard Morato" userId="1da6dde4-7cd4-47d1-b037-d62d00b7d62c" providerId="ADAL" clId="{AE13FA6E-FF77-480B-981A-6938D778495F}" dt="2024-06-07T19:37:57.102" v="251" actId="1036"/>
          <ac:spMkLst>
            <pc:docMk/>
            <pc:sldMk cId="2599649264" sldId="2147472056"/>
            <ac:spMk id="27" creationId="{7F55C9A8-0C7A-B7F7-FC13-922609BBD7D9}"/>
          </ac:spMkLst>
        </pc:spChg>
        <pc:spChg chg="mod">
          <ac:chgData name="Edgard Morato" userId="1da6dde4-7cd4-47d1-b037-d62d00b7d62c" providerId="ADAL" clId="{AE13FA6E-FF77-480B-981A-6938D778495F}" dt="2024-06-10T17:29:44.084" v="3098" actId="207"/>
          <ac:spMkLst>
            <pc:docMk/>
            <pc:sldMk cId="2599649264" sldId="2147472056"/>
            <ac:spMk id="29" creationId="{BC96350F-EC0A-9FDB-492A-0D5AF61C0CFA}"/>
          </ac:spMkLst>
        </pc:spChg>
        <pc:spChg chg="mod">
          <ac:chgData name="Edgard Morato" userId="1da6dde4-7cd4-47d1-b037-d62d00b7d62c" providerId="ADAL" clId="{AE13FA6E-FF77-480B-981A-6938D778495F}" dt="2024-06-10T20:41:11.960" v="3972" actId="1038"/>
          <ac:spMkLst>
            <pc:docMk/>
            <pc:sldMk cId="2599649264" sldId="2147472056"/>
            <ac:spMk id="33" creationId="{DF27CCED-27F6-5747-D87E-C2A10AE8764D}"/>
          </ac:spMkLst>
        </pc:spChg>
        <pc:spChg chg="mod">
          <ac:chgData name="Edgard Morato" userId="1da6dde4-7cd4-47d1-b037-d62d00b7d62c" providerId="ADAL" clId="{AE13FA6E-FF77-480B-981A-6938D778495F}" dt="2024-06-10T20:41:11.960" v="3972" actId="1038"/>
          <ac:spMkLst>
            <pc:docMk/>
            <pc:sldMk cId="2599649264" sldId="2147472056"/>
            <ac:spMk id="34" creationId="{7CCD9413-717E-3AD3-7E5E-CAB99ADA1CB2}"/>
          </ac:spMkLst>
        </pc:spChg>
        <pc:spChg chg="mod">
          <ac:chgData name="Edgard Morato" userId="1da6dde4-7cd4-47d1-b037-d62d00b7d62c" providerId="ADAL" clId="{AE13FA6E-FF77-480B-981A-6938D778495F}" dt="2024-06-10T20:40:34.990" v="3966" actId="207"/>
          <ac:spMkLst>
            <pc:docMk/>
            <pc:sldMk cId="2599649264" sldId="2147472056"/>
            <ac:spMk id="35" creationId="{C54FF7D3-B514-4475-99CA-87D61BB17865}"/>
          </ac:spMkLst>
        </pc:spChg>
        <pc:spChg chg="mod">
          <ac:chgData name="Edgard Morato" userId="1da6dde4-7cd4-47d1-b037-d62d00b7d62c" providerId="ADAL" clId="{AE13FA6E-FF77-480B-981A-6938D778495F}" dt="2024-06-10T20:39:55.775" v="3955" actId="207"/>
          <ac:spMkLst>
            <pc:docMk/>
            <pc:sldMk cId="2599649264" sldId="2147472056"/>
            <ac:spMk id="36" creationId="{182BAF39-153C-9231-5EED-791B2A7B7219}"/>
          </ac:spMkLst>
        </pc:spChg>
        <pc:spChg chg="mod">
          <ac:chgData name="Edgard Morato" userId="1da6dde4-7cd4-47d1-b037-d62d00b7d62c" providerId="ADAL" clId="{AE13FA6E-FF77-480B-981A-6938D778495F}" dt="2024-06-10T20:40:34.990" v="3966" actId="207"/>
          <ac:spMkLst>
            <pc:docMk/>
            <pc:sldMk cId="2599649264" sldId="2147472056"/>
            <ac:spMk id="37" creationId="{D33AD759-F88B-C1E1-3F28-154872DF85F1}"/>
          </ac:spMkLst>
        </pc:spChg>
        <pc:spChg chg="mod">
          <ac:chgData name="Edgard Morato" userId="1da6dde4-7cd4-47d1-b037-d62d00b7d62c" providerId="ADAL" clId="{AE13FA6E-FF77-480B-981A-6938D778495F}" dt="2024-06-10T20:39:55.775" v="3955" actId="207"/>
          <ac:spMkLst>
            <pc:docMk/>
            <pc:sldMk cId="2599649264" sldId="2147472056"/>
            <ac:spMk id="38" creationId="{59CF7179-FD5E-8C93-A84E-5B23C2B2A1E6}"/>
          </ac:spMkLst>
        </pc:spChg>
        <pc:spChg chg="mod">
          <ac:chgData name="Edgard Morato" userId="1da6dde4-7cd4-47d1-b037-d62d00b7d62c" providerId="ADAL" clId="{AE13FA6E-FF77-480B-981A-6938D778495F}" dt="2024-06-10T20:40:34.990" v="3966" actId="207"/>
          <ac:spMkLst>
            <pc:docMk/>
            <pc:sldMk cId="2599649264" sldId="2147472056"/>
            <ac:spMk id="39" creationId="{4648E474-FF82-E7E4-9D94-5537B913B838}"/>
          </ac:spMkLst>
        </pc:spChg>
        <pc:spChg chg="mod">
          <ac:chgData name="Edgard Morato" userId="1da6dde4-7cd4-47d1-b037-d62d00b7d62c" providerId="ADAL" clId="{AE13FA6E-FF77-480B-981A-6938D778495F}" dt="2024-06-10T20:39:55.775" v="3955" actId="207"/>
          <ac:spMkLst>
            <pc:docMk/>
            <pc:sldMk cId="2599649264" sldId="2147472056"/>
            <ac:spMk id="40" creationId="{011AC9EF-C228-9DA9-52A6-1DCF4EFA61CE}"/>
          </ac:spMkLst>
        </pc:spChg>
        <pc:spChg chg="mod">
          <ac:chgData name="Edgard Morato" userId="1da6dde4-7cd4-47d1-b037-d62d00b7d62c" providerId="ADAL" clId="{AE13FA6E-FF77-480B-981A-6938D778495F}" dt="2024-06-07T19:38:10.074" v="273" actId="1036"/>
          <ac:spMkLst>
            <pc:docMk/>
            <pc:sldMk cId="2599649264" sldId="2147472056"/>
            <ac:spMk id="44" creationId="{74F83B37-2760-82FA-E3B6-5D105FB1FB1F}"/>
          </ac:spMkLst>
        </pc:spChg>
        <pc:spChg chg="mod">
          <ac:chgData name="Edgard Morato" userId="1da6dde4-7cd4-47d1-b037-d62d00b7d62c" providerId="ADAL" clId="{AE13FA6E-FF77-480B-981A-6938D778495F}" dt="2024-06-10T20:41:28.487" v="3974" actId="207"/>
          <ac:spMkLst>
            <pc:docMk/>
            <pc:sldMk cId="2599649264" sldId="2147472056"/>
            <ac:spMk id="45" creationId="{6F963438-7F99-00CE-3B7A-0617FFF8C082}"/>
          </ac:spMkLst>
        </pc:spChg>
        <pc:spChg chg="mod">
          <ac:chgData name="Edgard Morato" userId="1da6dde4-7cd4-47d1-b037-d62d00b7d62c" providerId="ADAL" clId="{AE13FA6E-FF77-480B-981A-6938D778495F}" dt="2024-06-10T20:41:21.515" v="3973" actId="207"/>
          <ac:spMkLst>
            <pc:docMk/>
            <pc:sldMk cId="2599649264" sldId="2147472056"/>
            <ac:spMk id="46" creationId="{7B1F7E6B-4766-1E73-AF7A-8EE4F995F2DD}"/>
          </ac:spMkLst>
        </pc:spChg>
        <pc:spChg chg="mod">
          <ac:chgData name="Edgard Morato" userId="1da6dde4-7cd4-47d1-b037-d62d00b7d62c" providerId="ADAL" clId="{AE13FA6E-FF77-480B-981A-6938D778495F}" dt="2024-06-07T19:38:15.887" v="299" actId="1035"/>
          <ac:spMkLst>
            <pc:docMk/>
            <pc:sldMk cId="2599649264" sldId="2147472056"/>
            <ac:spMk id="47" creationId="{4B9DD40B-5A47-651B-E642-8F1572643687}"/>
          </ac:spMkLst>
        </pc:spChg>
        <pc:spChg chg="mod">
          <ac:chgData name="Edgard Morato" userId="1da6dde4-7cd4-47d1-b037-d62d00b7d62c" providerId="ADAL" clId="{AE13FA6E-FF77-480B-981A-6938D778495F}" dt="2024-06-07T19:38:15.887" v="299" actId="1035"/>
          <ac:spMkLst>
            <pc:docMk/>
            <pc:sldMk cId="2599649264" sldId="2147472056"/>
            <ac:spMk id="48" creationId="{CC50C216-A7B8-5103-4AAD-6FD87A6F7C9D}"/>
          </ac:spMkLst>
        </pc:spChg>
        <pc:spChg chg="mod">
          <ac:chgData name="Edgard Morato" userId="1da6dde4-7cd4-47d1-b037-d62d00b7d62c" providerId="ADAL" clId="{AE13FA6E-FF77-480B-981A-6938D778495F}" dt="2024-06-10T20:41:28.487" v="3974" actId="207"/>
          <ac:spMkLst>
            <pc:docMk/>
            <pc:sldMk cId="2599649264" sldId="2147472056"/>
            <ac:spMk id="49" creationId="{E043388C-C25A-6386-8C11-90EB1CB6AE6E}"/>
          </ac:spMkLst>
        </pc:spChg>
        <pc:spChg chg="mod">
          <ac:chgData name="Edgard Morato" userId="1da6dde4-7cd4-47d1-b037-d62d00b7d62c" providerId="ADAL" clId="{AE13FA6E-FF77-480B-981A-6938D778495F}" dt="2024-06-10T20:41:21.515" v="3973" actId="207"/>
          <ac:spMkLst>
            <pc:docMk/>
            <pc:sldMk cId="2599649264" sldId="2147472056"/>
            <ac:spMk id="50" creationId="{B15A8594-5F5A-C0EE-961A-458614F6C1FE}"/>
          </ac:spMkLst>
        </pc:spChg>
        <pc:spChg chg="mod">
          <ac:chgData name="Edgard Morato" userId="1da6dde4-7cd4-47d1-b037-d62d00b7d62c" providerId="ADAL" clId="{AE13FA6E-FF77-480B-981A-6938D778495F}" dt="2024-06-10T20:41:11.960" v="3972" actId="1038"/>
          <ac:spMkLst>
            <pc:docMk/>
            <pc:sldMk cId="2599649264" sldId="2147472056"/>
            <ac:spMk id="51" creationId="{6A79AE18-0DCD-4B36-3696-F8C1A70F7B4F}"/>
          </ac:spMkLst>
        </pc:spChg>
        <pc:spChg chg="mod">
          <ac:chgData name="Edgard Morato" userId="1da6dde4-7cd4-47d1-b037-d62d00b7d62c" providerId="ADAL" clId="{AE13FA6E-FF77-480B-981A-6938D778495F}" dt="2024-06-07T19:38:15.887" v="299" actId="1035"/>
          <ac:spMkLst>
            <pc:docMk/>
            <pc:sldMk cId="2599649264" sldId="2147472056"/>
            <ac:spMk id="52" creationId="{DD47AB5D-DCF5-0575-6482-12C60F4917B6}"/>
          </ac:spMkLst>
        </pc:spChg>
        <pc:spChg chg="mod">
          <ac:chgData name="Edgard Morato" userId="1da6dde4-7cd4-47d1-b037-d62d00b7d62c" providerId="ADAL" clId="{AE13FA6E-FF77-480B-981A-6938D778495F}" dt="2024-06-07T19:38:15.887" v="299" actId="1035"/>
          <ac:spMkLst>
            <pc:docMk/>
            <pc:sldMk cId="2599649264" sldId="2147472056"/>
            <ac:spMk id="54" creationId="{71E24DBF-7655-A7D7-E0F6-B92B3444D458}"/>
          </ac:spMkLst>
        </pc:spChg>
        <pc:spChg chg="mod">
          <ac:chgData name="Edgard Morato" userId="1da6dde4-7cd4-47d1-b037-d62d00b7d62c" providerId="ADAL" clId="{AE13FA6E-FF77-480B-981A-6938D778495F}" dt="2024-06-10T20:41:28.487" v="3974" actId="207"/>
          <ac:spMkLst>
            <pc:docMk/>
            <pc:sldMk cId="2599649264" sldId="2147472056"/>
            <ac:spMk id="55" creationId="{1900D16B-76B6-6F2D-AA67-82D90CB2EC51}"/>
          </ac:spMkLst>
        </pc:spChg>
        <pc:spChg chg="mod">
          <ac:chgData name="Edgard Morato" userId="1da6dde4-7cd4-47d1-b037-d62d00b7d62c" providerId="ADAL" clId="{AE13FA6E-FF77-480B-981A-6938D778495F}" dt="2024-06-10T20:41:21.515" v="3973" actId="207"/>
          <ac:spMkLst>
            <pc:docMk/>
            <pc:sldMk cId="2599649264" sldId="2147472056"/>
            <ac:spMk id="56" creationId="{7591F975-65B7-56D2-F8FE-7A301B9875EB}"/>
          </ac:spMkLst>
        </pc:spChg>
        <pc:spChg chg="mod">
          <ac:chgData name="Edgard Morato" userId="1da6dde4-7cd4-47d1-b037-d62d00b7d62c" providerId="ADAL" clId="{AE13FA6E-FF77-480B-981A-6938D778495F}" dt="2024-06-07T19:38:15.887" v="299" actId="1035"/>
          <ac:spMkLst>
            <pc:docMk/>
            <pc:sldMk cId="2599649264" sldId="2147472056"/>
            <ac:spMk id="57" creationId="{8E330CC8-B1C6-EFEC-F889-619CF60430BC}"/>
          </ac:spMkLst>
        </pc:spChg>
        <pc:spChg chg="mod">
          <ac:chgData name="Edgard Morato" userId="1da6dde4-7cd4-47d1-b037-d62d00b7d62c" providerId="ADAL" clId="{AE13FA6E-FF77-480B-981A-6938D778495F}" dt="2024-06-07T19:38:15.887" v="299" actId="1035"/>
          <ac:spMkLst>
            <pc:docMk/>
            <pc:sldMk cId="2599649264" sldId="2147472056"/>
            <ac:spMk id="58" creationId="{626B08A5-DF6F-0FB5-C991-1DA0CB9251AF}"/>
          </ac:spMkLst>
        </pc:spChg>
        <pc:spChg chg="mod">
          <ac:chgData name="Edgard Morato" userId="1da6dde4-7cd4-47d1-b037-d62d00b7d62c" providerId="ADAL" clId="{AE13FA6E-FF77-480B-981A-6938D778495F}" dt="2024-06-10T20:39:58.596" v="3956" actId="207"/>
          <ac:spMkLst>
            <pc:docMk/>
            <pc:sldMk cId="2599649264" sldId="2147472056"/>
            <ac:spMk id="59" creationId="{67C0A298-29F3-5B2A-4710-424D55F3D18C}"/>
          </ac:spMkLst>
        </pc:spChg>
        <pc:spChg chg="mod">
          <ac:chgData name="Edgard Morato" userId="1da6dde4-7cd4-47d1-b037-d62d00b7d62c" providerId="ADAL" clId="{AE13FA6E-FF77-480B-981A-6938D778495F}" dt="2024-06-07T19:38:51.904" v="344" actId="1036"/>
          <ac:spMkLst>
            <pc:docMk/>
            <pc:sldMk cId="2599649264" sldId="2147472056"/>
            <ac:spMk id="60" creationId="{C7728454-BB2F-8B8F-CD2D-D00AD16987C8}"/>
          </ac:spMkLst>
        </pc:spChg>
        <pc:spChg chg="mod">
          <ac:chgData name="Edgard Morato" userId="1da6dde4-7cd4-47d1-b037-d62d00b7d62c" providerId="ADAL" clId="{AE13FA6E-FF77-480B-981A-6938D778495F}" dt="2024-06-10T20:39:58.596" v="3956" actId="207"/>
          <ac:spMkLst>
            <pc:docMk/>
            <pc:sldMk cId="2599649264" sldId="2147472056"/>
            <ac:spMk id="61" creationId="{E34973EB-F5BB-5EFF-8817-92E831C9AA18}"/>
          </ac:spMkLst>
        </pc:spChg>
        <pc:spChg chg="mod">
          <ac:chgData name="Edgard Morato" userId="1da6dde4-7cd4-47d1-b037-d62d00b7d62c" providerId="ADAL" clId="{AE13FA6E-FF77-480B-981A-6938D778495F}" dt="2024-06-07T19:38:51.904" v="344" actId="1036"/>
          <ac:spMkLst>
            <pc:docMk/>
            <pc:sldMk cId="2599649264" sldId="2147472056"/>
            <ac:spMk id="62" creationId="{9BF911F5-53C8-45CB-CCA9-06EF173038CB}"/>
          </ac:spMkLst>
        </pc:spChg>
        <pc:spChg chg="add mod ord">
          <ac:chgData name="Edgard Morato" userId="1da6dde4-7cd4-47d1-b037-d62d00b7d62c" providerId="ADAL" clId="{AE13FA6E-FF77-480B-981A-6938D778495F}" dt="2024-06-07T19:38:46.753" v="329" actId="14100"/>
          <ac:spMkLst>
            <pc:docMk/>
            <pc:sldMk cId="2599649264" sldId="2147472056"/>
            <ac:spMk id="64" creationId="{598D23E7-D9D0-F2BE-7948-353821AB9CB5}"/>
          </ac:spMkLst>
        </pc:spChg>
        <pc:spChg chg="mod">
          <ac:chgData name="Edgard Morato" userId="1da6dde4-7cd4-47d1-b037-d62d00b7d62c" providerId="ADAL" clId="{AE13FA6E-FF77-480B-981A-6938D778495F}" dt="2024-06-10T20:41:11.960" v="3972" actId="1038"/>
          <ac:spMkLst>
            <pc:docMk/>
            <pc:sldMk cId="2599649264" sldId="2147472056"/>
            <ac:spMk id="66" creationId="{059F7FEB-16FD-EBC0-6678-67A7C4B4093B}"/>
          </ac:spMkLst>
        </pc:spChg>
        <pc:spChg chg="mod">
          <ac:chgData name="Edgard Morato" userId="1da6dde4-7cd4-47d1-b037-d62d00b7d62c" providerId="ADAL" clId="{AE13FA6E-FF77-480B-981A-6938D778495F}" dt="2024-06-10T20:41:11.960" v="3972" actId="1038"/>
          <ac:spMkLst>
            <pc:docMk/>
            <pc:sldMk cId="2599649264" sldId="2147472056"/>
            <ac:spMk id="67" creationId="{81D95B68-1A1D-BA8F-98EE-0B6674B1ACC1}"/>
          </ac:spMkLst>
        </pc:spChg>
        <pc:spChg chg="mod">
          <ac:chgData name="Edgard Morato" userId="1da6dde4-7cd4-47d1-b037-d62d00b7d62c" providerId="ADAL" clId="{AE13FA6E-FF77-480B-981A-6938D778495F}" dt="2024-06-10T20:41:11.960" v="3972" actId="1038"/>
          <ac:spMkLst>
            <pc:docMk/>
            <pc:sldMk cId="2599649264" sldId="2147472056"/>
            <ac:spMk id="68" creationId="{FB1539A0-B9FB-11B8-39B9-857BC8ABFAF2}"/>
          </ac:spMkLst>
        </pc:spChg>
        <pc:spChg chg="mod">
          <ac:chgData name="Edgard Morato" userId="1da6dde4-7cd4-47d1-b037-d62d00b7d62c" providerId="ADAL" clId="{AE13FA6E-FF77-480B-981A-6938D778495F}" dt="2024-06-10T20:41:11.960" v="3972" actId="1038"/>
          <ac:spMkLst>
            <pc:docMk/>
            <pc:sldMk cId="2599649264" sldId="2147472056"/>
            <ac:spMk id="69" creationId="{182A80DC-6813-4E99-C9B3-02D65FA93359}"/>
          </ac:spMkLst>
        </pc:spChg>
        <pc:spChg chg="mod">
          <ac:chgData name="Edgard Morato" userId="1da6dde4-7cd4-47d1-b037-d62d00b7d62c" providerId="ADAL" clId="{AE13FA6E-FF77-480B-981A-6938D778495F}" dt="2024-06-10T20:41:11.960" v="3972" actId="1038"/>
          <ac:spMkLst>
            <pc:docMk/>
            <pc:sldMk cId="2599649264" sldId="2147472056"/>
            <ac:spMk id="70" creationId="{3B52BBB8-2DAE-6381-CECB-4542F1F039FA}"/>
          </ac:spMkLst>
        </pc:spChg>
        <pc:spChg chg="mod">
          <ac:chgData name="Edgard Morato" userId="1da6dde4-7cd4-47d1-b037-d62d00b7d62c" providerId="ADAL" clId="{AE13FA6E-FF77-480B-981A-6938D778495F}" dt="2024-06-10T20:41:11.960" v="3972" actId="1038"/>
          <ac:spMkLst>
            <pc:docMk/>
            <pc:sldMk cId="2599649264" sldId="2147472056"/>
            <ac:spMk id="71" creationId="{00EAC4FF-1551-523A-C9FA-2455538E0971}"/>
          </ac:spMkLst>
        </pc:spChg>
        <pc:spChg chg="mod">
          <ac:chgData name="Edgard Morato" userId="1da6dde4-7cd4-47d1-b037-d62d00b7d62c" providerId="ADAL" clId="{AE13FA6E-FF77-480B-981A-6938D778495F}" dt="2024-06-07T19:37:57.102" v="251" actId="1036"/>
          <ac:spMkLst>
            <pc:docMk/>
            <pc:sldMk cId="2599649264" sldId="2147472056"/>
            <ac:spMk id="73" creationId="{3159E544-5EC7-8230-D239-1FEAFD8DB78E}"/>
          </ac:spMkLst>
        </pc:spChg>
        <pc:spChg chg="mod">
          <ac:chgData name="Edgard Morato" userId="1da6dde4-7cd4-47d1-b037-d62d00b7d62c" providerId="ADAL" clId="{AE13FA6E-FF77-480B-981A-6938D778495F}" dt="2024-06-10T20:40:57.665" v="3970" actId="552"/>
          <ac:spMkLst>
            <pc:docMk/>
            <pc:sldMk cId="2599649264" sldId="2147472056"/>
            <ac:spMk id="74" creationId="{411A3F2D-18CA-5E14-4007-D5D41F3615BC}"/>
          </ac:spMkLst>
        </pc:spChg>
        <pc:spChg chg="mod">
          <ac:chgData name="Edgard Morato" userId="1da6dde4-7cd4-47d1-b037-d62d00b7d62c" providerId="ADAL" clId="{AE13FA6E-FF77-480B-981A-6938D778495F}" dt="2024-06-10T20:40:57.665" v="3970" actId="552"/>
          <ac:spMkLst>
            <pc:docMk/>
            <pc:sldMk cId="2599649264" sldId="2147472056"/>
            <ac:spMk id="75" creationId="{082C8089-9DAE-91B1-50ED-2C37C069C785}"/>
          </ac:spMkLst>
        </pc:spChg>
        <pc:spChg chg="mod">
          <ac:chgData name="Edgard Morato" userId="1da6dde4-7cd4-47d1-b037-d62d00b7d62c" providerId="ADAL" clId="{AE13FA6E-FF77-480B-981A-6938D778495F}" dt="2024-06-10T20:40:57.665" v="3970" actId="552"/>
          <ac:spMkLst>
            <pc:docMk/>
            <pc:sldMk cId="2599649264" sldId="2147472056"/>
            <ac:spMk id="76" creationId="{AC99122A-8F9F-CDA3-CC94-E2A34B61F395}"/>
          </ac:spMkLst>
        </pc:spChg>
        <pc:spChg chg="mod">
          <ac:chgData name="Edgard Morato" userId="1da6dde4-7cd4-47d1-b037-d62d00b7d62c" providerId="ADAL" clId="{AE13FA6E-FF77-480B-981A-6938D778495F}" dt="2024-06-10T20:40:57.665" v="3970" actId="552"/>
          <ac:spMkLst>
            <pc:docMk/>
            <pc:sldMk cId="2599649264" sldId="2147472056"/>
            <ac:spMk id="77" creationId="{738B6520-A995-7F52-07BB-BA5CD7060973}"/>
          </ac:spMkLst>
        </pc:spChg>
        <pc:spChg chg="mod">
          <ac:chgData name="Edgard Morato" userId="1da6dde4-7cd4-47d1-b037-d62d00b7d62c" providerId="ADAL" clId="{AE13FA6E-FF77-480B-981A-6938D778495F}" dt="2024-06-10T20:40:57.665" v="3970" actId="552"/>
          <ac:spMkLst>
            <pc:docMk/>
            <pc:sldMk cId="2599649264" sldId="2147472056"/>
            <ac:spMk id="78" creationId="{B8F5F60E-4776-FBED-36EC-1CA77C864C7A}"/>
          </ac:spMkLst>
        </pc:spChg>
        <pc:spChg chg="mod">
          <ac:chgData name="Edgard Morato" userId="1da6dde4-7cd4-47d1-b037-d62d00b7d62c" providerId="ADAL" clId="{AE13FA6E-FF77-480B-981A-6938D778495F}" dt="2024-06-10T20:40:57.665" v="3970" actId="552"/>
          <ac:spMkLst>
            <pc:docMk/>
            <pc:sldMk cId="2599649264" sldId="2147472056"/>
            <ac:spMk id="79" creationId="{AEAE0939-04DD-FF3E-0C68-C323CAB5AF57}"/>
          </ac:spMkLst>
        </pc:spChg>
        <pc:spChg chg="mod">
          <ac:chgData name="Edgard Morato" userId="1da6dde4-7cd4-47d1-b037-d62d00b7d62c" providerId="ADAL" clId="{AE13FA6E-FF77-480B-981A-6938D778495F}" dt="2024-06-10T20:40:57.665" v="3970" actId="552"/>
          <ac:spMkLst>
            <pc:docMk/>
            <pc:sldMk cId="2599649264" sldId="2147472056"/>
            <ac:spMk id="80" creationId="{DD46C047-CD2C-F10F-542D-C7571DCB60AE}"/>
          </ac:spMkLst>
        </pc:spChg>
        <pc:spChg chg="del mod">
          <ac:chgData name="Edgard Morato" userId="1da6dde4-7cd4-47d1-b037-d62d00b7d62c" providerId="ADAL" clId="{AE13FA6E-FF77-480B-981A-6938D778495F}" dt="2024-06-07T19:37:16.802" v="171" actId="478"/>
          <ac:spMkLst>
            <pc:docMk/>
            <pc:sldMk cId="2599649264" sldId="2147472056"/>
            <ac:spMk id="122" creationId="{0E187C8D-6539-7DFB-5DA9-F33A1DA9F539}"/>
          </ac:spMkLst>
        </pc:spChg>
        <pc:picChg chg="add del mod">
          <ac:chgData name="Edgard Morato" userId="1da6dde4-7cd4-47d1-b037-d62d00b7d62c" providerId="ADAL" clId="{AE13FA6E-FF77-480B-981A-6938D778495F}" dt="2024-06-07T19:37:33.422" v="177" actId="21"/>
          <ac:picMkLst>
            <pc:docMk/>
            <pc:sldMk cId="2599649264" sldId="2147472056"/>
            <ac:picMk id="6" creationId="{9451FF30-1D71-10CA-2842-E4E12BFCE489}"/>
          </ac:picMkLst>
        </pc:picChg>
        <pc:picChg chg="del mod">
          <ac:chgData name="Edgard Morato" userId="1da6dde4-7cd4-47d1-b037-d62d00b7d62c" providerId="ADAL" clId="{AE13FA6E-FF77-480B-981A-6938D778495F}" dt="2024-06-10T18:06:50.924" v="3508" actId="478"/>
          <ac:picMkLst>
            <pc:docMk/>
            <pc:sldMk cId="2599649264" sldId="2147472056"/>
            <ac:picMk id="7" creationId="{4A3950F9-9C93-BD45-7FD4-1393F0D1DA1C}"/>
          </ac:picMkLst>
        </pc:picChg>
        <pc:picChg chg="add mod">
          <ac:chgData name="Edgard Morato" userId="1da6dde4-7cd4-47d1-b037-d62d00b7d62c" providerId="ADAL" clId="{AE13FA6E-FF77-480B-981A-6938D778495F}" dt="2024-06-10T17:06:52.066" v="2392" actId="1037"/>
          <ac:picMkLst>
            <pc:docMk/>
            <pc:sldMk cId="2599649264" sldId="2147472056"/>
            <ac:picMk id="10" creationId="{E09ED9A8-4E15-4E44-04FD-09DAA97D75CB}"/>
          </ac:picMkLst>
        </pc:picChg>
        <pc:picChg chg="mod">
          <ac:chgData name="Edgard Morato" userId="1da6dde4-7cd4-47d1-b037-d62d00b7d62c" providerId="ADAL" clId="{AE13FA6E-FF77-480B-981A-6938D778495F}" dt="2024-06-07T19:36:41.712" v="161" actId="1076"/>
          <ac:picMkLst>
            <pc:docMk/>
            <pc:sldMk cId="2599649264" sldId="2147472056"/>
            <ac:picMk id="14" creationId="{B72E9E66-A850-F21B-F08C-484401831E97}"/>
          </ac:picMkLst>
        </pc:picChg>
        <pc:picChg chg="mod">
          <ac:chgData name="Edgard Morato" userId="1da6dde4-7cd4-47d1-b037-d62d00b7d62c" providerId="ADAL" clId="{AE13FA6E-FF77-480B-981A-6938D778495F}" dt="2024-06-07T19:37:07.986" v="167" actId="1076"/>
          <ac:picMkLst>
            <pc:docMk/>
            <pc:sldMk cId="2599649264" sldId="2147472056"/>
            <ac:picMk id="15" creationId="{8566078F-A4AE-2A49-C0AD-FF283919FD8D}"/>
          </ac:picMkLst>
        </pc:picChg>
        <pc:picChg chg="mod">
          <ac:chgData name="Edgard Morato" userId="1da6dde4-7cd4-47d1-b037-d62d00b7d62c" providerId="ADAL" clId="{AE13FA6E-FF77-480B-981A-6938D778495F}" dt="2024-06-07T19:37:14.926" v="170" actId="1035"/>
          <ac:picMkLst>
            <pc:docMk/>
            <pc:sldMk cId="2599649264" sldId="2147472056"/>
            <ac:picMk id="16" creationId="{C47013BC-3685-A9BD-9703-BB5B43F68E40}"/>
          </ac:picMkLst>
        </pc:picChg>
        <pc:picChg chg="del">
          <ac:chgData name="Edgard Morato" userId="1da6dde4-7cd4-47d1-b037-d62d00b7d62c" providerId="ADAL" clId="{AE13FA6E-FF77-480B-981A-6938D778495F}" dt="2024-06-07T19:35:51.042" v="98" actId="478"/>
          <ac:picMkLst>
            <pc:docMk/>
            <pc:sldMk cId="2599649264" sldId="2147472056"/>
            <ac:picMk id="22" creationId="{D2AFB55A-3A4B-EDB5-726D-25786E40B4B7}"/>
          </ac:picMkLst>
        </pc:picChg>
        <pc:picChg chg="del">
          <ac:chgData name="Edgard Morato" userId="1da6dde4-7cd4-47d1-b037-d62d00b7d62c" providerId="ADAL" clId="{AE13FA6E-FF77-480B-981A-6938D778495F}" dt="2024-06-07T19:35:51.042" v="98" actId="478"/>
          <ac:picMkLst>
            <pc:docMk/>
            <pc:sldMk cId="2599649264" sldId="2147472056"/>
            <ac:picMk id="23" creationId="{6A946F7B-DB0F-E223-5CDE-2F9AA79835C5}"/>
          </ac:picMkLst>
        </pc:picChg>
        <pc:picChg chg="del">
          <ac:chgData name="Edgard Morato" userId="1da6dde4-7cd4-47d1-b037-d62d00b7d62c" providerId="ADAL" clId="{AE13FA6E-FF77-480B-981A-6938D778495F}" dt="2024-06-07T19:35:51.042" v="98" actId="478"/>
          <ac:picMkLst>
            <pc:docMk/>
            <pc:sldMk cId="2599649264" sldId="2147472056"/>
            <ac:picMk id="24" creationId="{4A805900-350F-7E7F-B309-207B76493AC2}"/>
          </ac:picMkLst>
        </pc:picChg>
        <pc:picChg chg="add del mod">
          <ac:chgData name="Edgard Morato" userId="1da6dde4-7cd4-47d1-b037-d62d00b7d62c" providerId="ADAL" clId="{AE13FA6E-FF77-480B-981A-6938D778495F}" dt="2024-06-07T19:37:35.085" v="178" actId="478"/>
          <ac:picMkLst>
            <pc:docMk/>
            <pc:sldMk cId="2599649264" sldId="2147472056"/>
            <ac:picMk id="42" creationId="{5B72C1A8-632F-3A38-1079-6F311E83E50A}"/>
          </ac:picMkLst>
        </pc:picChg>
        <pc:picChg chg="add mod">
          <ac:chgData name="Edgard Morato" userId="1da6dde4-7cd4-47d1-b037-d62d00b7d62c" providerId="ADAL" clId="{AE13FA6E-FF77-480B-981A-6938D778495F}" dt="2024-06-07T19:37:36.481" v="179"/>
          <ac:picMkLst>
            <pc:docMk/>
            <pc:sldMk cId="2599649264" sldId="2147472056"/>
            <ac:picMk id="63" creationId="{B53A1804-DF9D-4507-1F8C-264F2ACBD127}"/>
          </ac:picMkLst>
        </pc:picChg>
        <pc:cxnChg chg="add mod">
          <ac:chgData name="Edgard Morato" userId="1da6dde4-7cd4-47d1-b037-d62d00b7d62c" providerId="ADAL" clId="{AE13FA6E-FF77-480B-981A-6938D778495F}" dt="2024-06-07T19:38:10.074" v="273" actId="1036"/>
          <ac:cxnSpMkLst>
            <pc:docMk/>
            <pc:sldMk cId="2599649264" sldId="2147472056"/>
            <ac:cxnSpMk id="11" creationId="{D9E6FDBF-1389-F5FE-84E4-FCFE77FBF15C}"/>
          </ac:cxnSpMkLst>
        </pc:cxnChg>
        <pc:cxnChg chg="add mod">
          <ac:chgData name="Edgard Morato" userId="1da6dde4-7cd4-47d1-b037-d62d00b7d62c" providerId="ADAL" clId="{AE13FA6E-FF77-480B-981A-6938D778495F}" dt="2024-06-07T19:36:06.635" v="107"/>
          <ac:cxnSpMkLst>
            <pc:docMk/>
            <pc:sldMk cId="2599649264" sldId="2147472056"/>
            <ac:cxnSpMk id="12" creationId="{590EC78B-B467-E646-4FB0-067426B7F0C2}"/>
          </ac:cxnSpMkLst>
        </pc:cxnChg>
        <pc:cxnChg chg="mod">
          <ac:chgData name="Edgard Morato" userId="1da6dde4-7cd4-47d1-b037-d62d00b7d62c" providerId="ADAL" clId="{AE13FA6E-FF77-480B-981A-6938D778495F}" dt="2024-06-07T19:37:57.102" v="251" actId="1036"/>
          <ac:cxnSpMkLst>
            <pc:docMk/>
            <pc:sldMk cId="2599649264" sldId="2147472056"/>
            <ac:cxnSpMk id="41" creationId="{F6AFE0B7-98C2-B7B5-2CF3-01568C32E1BB}"/>
          </ac:cxnSpMkLst>
        </pc:cxnChg>
        <pc:cxnChg chg="add del">
          <ac:chgData name="Edgard Morato" userId="1da6dde4-7cd4-47d1-b037-d62d00b7d62c" providerId="ADAL" clId="{AE13FA6E-FF77-480B-981A-6938D778495F}" dt="2024-06-07T19:37:39.205" v="180" actId="478"/>
          <ac:cxnSpMkLst>
            <pc:docMk/>
            <pc:sldMk cId="2599649264" sldId="2147472056"/>
            <ac:cxnSpMk id="43" creationId="{4555E69A-D7FC-C9D7-3775-E592DFAF5347}"/>
          </ac:cxnSpMkLst>
        </pc:cxnChg>
        <pc:cxnChg chg="mod">
          <ac:chgData name="Edgard Morato" userId="1da6dde4-7cd4-47d1-b037-d62d00b7d62c" providerId="ADAL" clId="{AE13FA6E-FF77-480B-981A-6938D778495F}" dt="2024-06-07T19:37:57.102" v="251" actId="1036"/>
          <ac:cxnSpMkLst>
            <pc:docMk/>
            <pc:sldMk cId="2599649264" sldId="2147472056"/>
            <ac:cxnSpMk id="72" creationId="{64D71952-E0D2-1E52-01A9-81D9BD594AA9}"/>
          </ac:cxnSpMkLst>
        </pc:cxnChg>
        <pc:cxnChg chg="mod">
          <ac:chgData name="Edgard Morato" userId="1da6dde4-7cd4-47d1-b037-d62d00b7d62c" providerId="ADAL" clId="{AE13FA6E-FF77-480B-981A-6938D778495F}" dt="2024-06-07T19:37:57.102" v="251" actId="1036"/>
          <ac:cxnSpMkLst>
            <pc:docMk/>
            <pc:sldMk cId="2599649264" sldId="2147472056"/>
            <ac:cxnSpMk id="81" creationId="{24C89F82-3552-15E0-C974-8FF4F918F269}"/>
          </ac:cxnSpMkLst>
        </pc:cxnChg>
        <pc:cxnChg chg="mod">
          <ac:chgData name="Edgard Morato" userId="1da6dde4-7cd4-47d1-b037-d62d00b7d62c" providerId="ADAL" clId="{AE13FA6E-FF77-480B-981A-6938D778495F}" dt="2024-06-07T19:37:57.102" v="251" actId="1036"/>
          <ac:cxnSpMkLst>
            <pc:docMk/>
            <pc:sldMk cId="2599649264" sldId="2147472056"/>
            <ac:cxnSpMk id="82" creationId="{F8B61F81-6FF8-4D54-BA5E-DA31D640EAFA}"/>
          </ac:cxnSpMkLst>
        </pc:cxnChg>
      </pc:sldChg>
      <pc:sldChg chg="new ord">
        <pc:chgData name="Edgard Morato" userId="1da6dde4-7cd4-47d1-b037-d62d00b7d62c" providerId="ADAL" clId="{AE13FA6E-FF77-480B-981A-6938D778495F}" dt="2024-06-07T19:31:12.691" v="77"/>
        <pc:sldMkLst>
          <pc:docMk/>
          <pc:sldMk cId="780964693" sldId="2147472057"/>
        </pc:sldMkLst>
      </pc:sldChg>
      <pc:sldChg chg="add">
        <pc:chgData name="Edgard Morato" userId="1da6dde4-7cd4-47d1-b037-d62d00b7d62c" providerId="ADAL" clId="{AE13FA6E-FF77-480B-981A-6938D778495F}" dt="2024-06-07T19:30:44.520" v="71"/>
        <pc:sldMkLst>
          <pc:docMk/>
          <pc:sldMk cId="2930895024" sldId="2147472058"/>
        </pc:sldMkLst>
      </pc:sldChg>
      <pc:sldChg chg="modSp mod">
        <pc:chgData name="Edgard Morato" userId="1da6dde4-7cd4-47d1-b037-d62d00b7d62c" providerId="ADAL" clId="{AE13FA6E-FF77-480B-981A-6938D778495F}" dt="2024-06-10T18:33:43.444" v="3633" actId="255"/>
        <pc:sldMkLst>
          <pc:docMk/>
          <pc:sldMk cId="4145896196" sldId="2147472059"/>
        </pc:sldMkLst>
        <pc:spChg chg="mod">
          <ac:chgData name="Edgard Morato" userId="1da6dde4-7cd4-47d1-b037-d62d00b7d62c" providerId="ADAL" clId="{AE13FA6E-FF77-480B-981A-6938D778495F}" dt="2024-06-10T12:50:11.353" v="425" actId="1036"/>
          <ac:spMkLst>
            <pc:docMk/>
            <pc:sldMk cId="4145896196" sldId="2147472059"/>
            <ac:spMk id="4" creationId="{73CFCC85-1D53-9599-DF96-6E5AC42CA782}"/>
          </ac:spMkLst>
        </pc:spChg>
        <pc:spChg chg="mod">
          <ac:chgData name="Edgard Morato" userId="1da6dde4-7cd4-47d1-b037-d62d00b7d62c" providerId="ADAL" clId="{AE13FA6E-FF77-480B-981A-6938D778495F}" dt="2024-06-10T18:33:43.444" v="3633" actId="255"/>
          <ac:spMkLst>
            <pc:docMk/>
            <pc:sldMk cId="4145896196" sldId="2147472059"/>
            <ac:spMk id="37" creationId="{B5859071-8FB2-2479-D352-386C515FB077}"/>
          </ac:spMkLst>
        </pc:spChg>
        <pc:spChg chg="mod">
          <ac:chgData name="Edgard Morato" userId="1da6dde4-7cd4-47d1-b037-d62d00b7d62c" providerId="ADAL" clId="{AE13FA6E-FF77-480B-981A-6938D778495F}" dt="2024-06-10T12:50:11.353" v="425" actId="1036"/>
          <ac:spMkLst>
            <pc:docMk/>
            <pc:sldMk cId="4145896196" sldId="2147472059"/>
            <ac:spMk id="45" creationId="{596A33DE-3609-B3A1-75B8-D4673064CB15}"/>
          </ac:spMkLst>
        </pc:spChg>
        <pc:spChg chg="mod">
          <ac:chgData name="Edgard Morato" userId="1da6dde4-7cd4-47d1-b037-d62d00b7d62c" providerId="ADAL" clId="{AE13FA6E-FF77-480B-981A-6938D778495F}" dt="2024-06-10T12:50:11.353" v="425" actId="1036"/>
          <ac:spMkLst>
            <pc:docMk/>
            <pc:sldMk cId="4145896196" sldId="2147472059"/>
            <ac:spMk id="50" creationId="{9C81FFBE-D387-2986-2482-EBF64F4DF52D}"/>
          </ac:spMkLst>
        </pc:spChg>
        <pc:spChg chg="mod">
          <ac:chgData name="Edgard Morato" userId="1da6dde4-7cd4-47d1-b037-d62d00b7d62c" providerId="ADAL" clId="{AE13FA6E-FF77-480B-981A-6938D778495F}" dt="2024-06-10T12:50:11.353" v="425" actId="1036"/>
          <ac:spMkLst>
            <pc:docMk/>
            <pc:sldMk cId="4145896196" sldId="2147472059"/>
            <ac:spMk id="51" creationId="{F6267EAC-13D0-5CF2-44FD-4BA18BF61D4F}"/>
          </ac:spMkLst>
        </pc:spChg>
        <pc:spChg chg="mod">
          <ac:chgData name="Edgard Morato" userId="1da6dde4-7cd4-47d1-b037-d62d00b7d62c" providerId="ADAL" clId="{AE13FA6E-FF77-480B-981A-6938D778495F}" dt="2024-06-10T12:50:11.353" v="425" actId="1036"/>
          <ac:spMkLst>
            <pc:docMk/>
            <pc:sldMk cId="4145896196" sldId="2147472059"/>
            <ac:spMk id="52" creationId="{F5A93EB0-B002-56B1-7F92-5A84C5022888}"/>
          </ac:spMkLst>
        </pc:spChg>
        <pc:spChg chg="mod">
          <ac:chgData name="Edgard Morato" userId="1da6dde4-7cd4-47d1-b037-d62d00b7d62c" providerId="ADAL" clId="{AE13FA6E-FF77-480B-981A-6938D778495F}" dt="2024-06-10T12:50:11.353" v="425" actId="1036"/>
          <ac:spMkLst>
            <pc:docMk/>
            <pc:sldMk cId="4145896196" sldId="2147472059"/>
            <ac:spMk id="53" creationId="{E67BC965-1F2F-02FB-C2B0-FAA62128D107}"/>
          </ac:spMkLst>
        </pc:spChg>
        <pc:spChg chg="mod">
          <ac:chgData name="Edgard Morato" userId="1da6dde4-7cd4-47d1-b037-d62d00b7d62c" providerId="ADAL" clId="{AE13FA6E-FF77-480B-981A-6938D778495F}" dt="2024-06-10T12:50:11.353" v="425" actId="1036"/>
          <ac:spMkLst>
            <pc:docMk/>
            <pc:sldMk cId="4145896196" sldId="2147472059"/>
            <ac:spMk id="54" creationId="{8B30DFFF-E559-F841-9B3B-BDB58764A166}"/>
          </ac:spMkLst>
        </pc:spChg>
        <pc:cxnChg chg="mod">
          <ac:chgData name="Edgard Morato" userId="1da6dde4-7cd4-47d1-b037-d62d00b7d62c" providerId="ADAL" clId="{AE13FA6E-FF77-480B-981A-6938D778495F}" dt="2024-06-10T12:50:11.353" v="425" actId="1036"/>
          <ac:cxnSpMkLst>
            <pc:docMk/>
            <pc:sldMk cId="4145896196" sldId="2147472059"/>
            <ac:cxnSpMk id="65" creationId="{4C26F9F3-031F-1AD2-3522-51A30CB85729}"/>
          </ac:cxnSpMkLst>
        </pc:cxnChg>
        <pc:cxnChg chg="mod">
          <ac:chgData name="Edgard Morato" userId="1da6dde4-7cd4-47d1-b037-d62d00b7d62c" providerId="ADAL" clId="{AE13FA6E-FF77-480B-981A-6938D778495F}" dt="2024-06-10T12:50:11.353" v="425" actId="1036"/>
          <ac:cxnSpMkLst>
            <pc:docMk/>
            <pc:sldMk cId="4145896196" sldId="2147472059"/>
            <ac:cxnSpMk id="72" creationId="{0437CCEF-F5DF-3F11-63D5-D872BD37CE34}"/>
          </ac:cxnSpMkLst>
        </pc:cxnChg>
      </pc:sldChg>
      <pc:sldChg chg="addSp delSp modSp mod">
        <pc:chgData name="Edgard Morato" userId="1da6dde4-7cd4-47d1-b037-d62d00b7d62c" providerId="ADAL" clId="{AE13FA6E-FF77-480B-981A-6938D778495F}" dt="2024-06-12T13:43:12.198" v="4304" actId="207"/>
        <pc:sldMkLst>
          <pc:docMk/>
          <pc:sldMk cId="1349627462" sldId="2147472060"/>
        </pc:sldMkLst>
        <pc:spChg chg="mod">
          <ac:chgData name="Edgard Morato" userId="1da6dde4-7cd4-47d1-b037-d62d00b7d62c" providerId="ADAL" clId="{AE13FA6E-FF77-480B-981A-6938D778495F}" dt="2024-06-10T20:31:57.273" v="3809" actId="1038"/>
          <ac:spMkLst>
            <pc:docMk/>
            <pc:sldMk cId="1349627462" sldId="2147472060"/>
            <ac:spMk id="5" creationId="{4D28B1CF-5C3E-4CB8-8651-09EE390DB841}"/>
          </ac:spMkLst>
        </pc:spChg>
        <pc:spChg chg="mod">
          <ac:chgData name="Edgard Morato" userId="1da6dde4-7cd4-47d1-b037-d62d00b7d62c" providerId="ADAL" clId="{AE13FA6E-FF77-480B-981A-6938D778495F}" dt="2024-06-10T18:28:48.558" v="3623" actId="1036"/>
          <ac:spMkLst>
            <pc:docMk/>
            <pc:sldMk cId="1349627462" sldId="2147472060"/>
            <ac:spMk id="7" creationId="{AAA2B261-E93D-B74F-9E6A-F1610EF8141A}"/>
          </ac:spMkLst>
        </pc:spChg>
        <pc:spChg chg="mod">
          <ac:chgData name="Edgard Morato" userId="1da6dde4-7cd4-47d1-b037-d62d00b7d62c" providerId="ADAL" clId="{AE13FA6E-FF77-480B-981A-6938D778495F}" dt="2024-06-10T20:32:16.915" v="3839" actId="1035"/>
          <ac:spMkLst>
            <pc:docMk/>
            <pc:sldMk cId="1349627462" sldId="2147472060"/>
            <ac:spMk id="8" creationId="{F33224ED-ADB1-5A67-36B7-F545880818B9}"/>
          </ac:spMkLst>
        </pc:spChg>
        <pc:spChg chg="mod">
          <ac:chgData name="Edgard Morato" userId="1da6dde4-7cd4-47d1-b037-d62d00b7d62c" providerId="ADAL" clId="{AE13FA6E-FF77-480B-981A-6938D778495F}" dt="2024-06-11T17:16:30.342" v="4180" actId="1038"/>
          <ac:spMkLst>
            <pc:docMk/>
            <pc:sldMk cId="1349627462" sldId="2147472060"/>
            <ac:spMk id="9" creationId="{88E71C01-3B92-F2C5-1A6E-64BC4A3D96E1}"/>
          </ac:spMkLst>
        </pc:spChg>
        <pc:spChg chg="del mod">
          <ac:chgData name="Edgard Morato" userId="1da6dde4-7cd4-47d1-b037-d62d00b7d62c" providerId="ADAL" clId="{AE13FA6E-FF77-480B-981A-6938D778495F}" dt="2024-06-10T18:28:43.738" v="3598" actId="478"/>
          <ac:spMkLst>
            <pc:docMk/>
            <pc:sldMk cId="1349627462" sldId="2147472060"/>
            <ac:spMk id="10" creationId="{00A72277-F93D-903D-4910-25E22EA3F14B}"/>
          </ac:spMkLst>
        </pc:spChg>
        <pc:spChg chg="add mod">
          <ac:chgData name="Edgard Morato" userId="1da6dde4-7cd4-47d1-b037-d62d00b7d62c" providerId="ADAL" clId="{AE13FA6E-FF77-480B-981A-6938D778495F}" dt="2024-06-12T13:43:12.198" v="4304" actId="207"/>
          <ac:spMkLst>
            <pc:docMk/>
            <pc:sldMk cId="1349627462" sldId="2147472060"/>
            <ac:spMk id="10" creationId="{17D421C8-715F-134C-0040-F35012E25D26}"/>
          </ac:spMkLst>
        </pc:spChg>
        <pc:spChg chg="mod">
          <ac:chgData name="Edgard Morato" userId="1da6dde4-7cd4-47d1-b037-d62d00b7d62c" providerId="ADAL" clId="{AE13FA6E-FF77-480B-981A-6938D778495F}" dt="2024-06-10T18:28:48.558" v="3623" actId="1036"/>
          <ac:spMkLst>
            <pc:docMk/>
            <pc:sldMk cId="1349627462" sldId="2147472060"/>
            <ac:spMk id="11" creationId="{500A4CE1-BB16-F375-EEB8-CCB198AFA844}"/>
          </ac:spMkLst>
        </pc:spChg>
        <pc:spChg chg="add mod">
          <ac:chgData name="Edgard Morato" userId="1da6dde4-7cd4-47d1-b037-d62d00b7d62c" providerId="ADAL" clId="{AE13FA6E-FF77-480B-981A-6938D778495F}" dt="2024-06-10T18:28:40.083" v="3597"/>
          <ac:spMkLst>
            <pc:docMk/>
            <pc:sldMk cId="1349627462" sldId="2147472060"/>
            <ac:spMk id="12" creationId="{2C0DBD4B-74A3-1FD5-BDC7-9A13884B25F5}"/>
          </ac:spMkLst>
        </pc:spChg>
        <pc:spChg chg="mod">
          <ac:chgData name="Edgard Morato" userId="1da6dde4-7cd4-47d1-b037-d62d00b7d62c" providerId="ADAL" clId="{AE13FA6E-FF77-480B-981A-6938D778495F}" dt="2024-06-10T20:31:16.064" v="3790" actId="207"/>
          <ac:spMkLst>
            <pc:docMk/>
            <pc:sldMk cId="1349627462" sldId="2147472060"/>
            <ac:spMk id="14" creationId="{18B2F2B2-4540-B938-075B-A892D8F539CF}"/>
          </ac:spMkLst>
        </pc:spChg>
        <pc:spChg chg="mod">
          <ac:chgData name="Edgard Morato" userId="1da6dde4-7cd4-47d1-b037-d62d00b7d62c" providerId="ADAL" clId="{AE13FA6E-FF77-480B-981A-6938D778495F}" dt="2024-06-10T20:31:18.881" v="3791" actId="207"/>
          <ac:spMkLst>
            <pc:docMk/>
            <pc:sldMk cId="1349627462" sldId="2147472060"/>
            <ac:spMk id="15" creationId="{DC8D748E-07B5-CAF3-120B-69656A498978}"/>
          </ac:spMkLst>
        </pc:spChg>
        <pc:spChg chg="mod">
          <ac:chgData name="Edgard Morato" userId="1da6dde4-7cd4-47d1-b037-d62d00b7d62c" providerId="ADAL" clId="{AE13FA6E-FF77-480B-981A-6938D778495F}" dt="2024-06-10T20:31:29" v="3795" actId="207"/>
          <ac:spMkLst>
            <pc:docMk/>
            <pc:sldMk cId="1349627462" sldId="2147472060"/>
            <ac:spMk id="16" creationId="{4E61EE48-7F13-EF58-53D9-89941026D506}"/>
          </ac:spMkLst>
        </pc:spChg>
        <pc:spChg chg="mod">
          <ac:chgData name="Edgard Morato" userId="1da6dde4-7cd4-47d1-b037-d62d00b7d62c" providerId="ADAL" clId="{AE13FA6E-FF77-480B-981A-6938D778495F}" dt="2024-06-10T20:31:32.136" v="3796" actId="207"/>
          <ac:spMkLst>
            <pc:docMk/>
            <pc:sldMk cId="1349627462" sldId="2147472060"/>
            <ac:spMk id="17" creationId="{0365FCBB-64D3-BB25-F7A6-4CB568DDA1AF}"/>
          </ac:spMkLst>
        </pc:spChg>
        <pc:spChg chg="mod">
          <ac:chgData name="Edgard Morato" userId="1da6dde4-7cd4-47d1-b037-d62d00b7d62c" providerId="ADAL" clId="{AE13FA6E-FF77-480B-981A-6938D778495F}" dt="2024-06-10T20:31:57.273" v="3809" actId="1038"/>
          <ac:spMkLst>
            <pc:docMk/>
            <pc:sldMk cId="1349627462" sldId="2147472060"/>
            <ac:spMk id="27" creationId="{8F376679-1F08-DC58-FC97-8F0C94D3A045}"/>
          </ac:spMkLst>
        </pc:spChg>
        <pc:spChg chg="mod">
          <ac:chgData name="Edgard Morato" userId="1da6dde4-7cd4-47d1-b037-d62d00b7d62c" providerId="ADAL" clId="{AE13FA6E-FF77-480B-981A-6938D778495F}" dt="2024-06-10T20:32:16.915" v="3839" actId="1035"/>
          <ac:spMkLst>
            <pc:docMk/>
            <pc:sldMk cId="1349627462" sldId="2147472060"/>
            <ac:spMk id="28" creationId="{CB7A3897-CABC-6E80-40D2-70741BEE5288}"/>
          </ac:spMkLst>
        </pc:spChg>
        <pc:spChg chg="mod">
          <ac:chgData name="Edgard Morato" userId="1da6dde4-7cd4-47d1-b037-d62d00b7d62c" providerId="ADAL" clId="{AE13FA6E-FF77-480B-981A-6938D778495F}" dt="2024-06-10T20:32:16.915" v="3839" actId="1035"/>
          <ac:spMkLst>
            <pc:docMk/>
            <pc:sldMk cId="1349627462" sldId="2147472060"/>
            <ac:spMk id="30" creationId="{D19029D4-CDCE-D551-03BB-5C5D24F29B8D}"/>
          </ac:spMkLst>
        </pc:spChg>
        <pc:spChg chg="mod">
          <ac:chgData name="Edgard Morato" userId="1da6dde4-7cd4-47d1-b037-d62d00b7d62c" providerId="ADAL" clId="{AE13FA6E-FF77-480B-981A-6938D778495F}" dt="2024-06-10T20:32:16.915" v="3839" actId="1035"/>
          <ac:spMkLst>
            <pc:docMk/>
            <pc:sldMk cId="1349627462" sldId="2147472060"/>
            <ac:spMk id="31" creationId="{D6BA53BD-5275-28F4-2C61-7FDCA0F77689}"/>
          </ac:spMkLst>
        </pc:spChg>
        <pc:spChg chg="mod">
          <ac:chgData name="Edgard Morato" userId="1da6dde4-7cd4-47d1-b037-d62d00b7d62c" providerId="ADAL" clId="{AE13FA6E-FF77-480B-981A-6938D778495F}" dt="2024-06-10T20:32:16.915" v="3839" actId="1035"/>
          <ac:spMkLst>
            <pc:docMk/>
            <pc:sldMk cId="1349627462" sldId="2147472060"/>
            <ac:spMk id="32" creationId="{BCE91FB7-98D3-E73C-6E0D-83F74E0A1581}"/>
          </ac:spMkLst>
        </pc:spChg>
        <pc:spChg chg="mod">
          <ac:chgData name="Edgard Morato" userId="1da6dde4-7cd4-47d1-b037-d62d00b7d62c" providerId="ADAL" clId="{AE13FA6E-FF77-480B-981A-6938D778495F}" dt="2024-06-10T20:31:57.273" v="3809" actId="1038"/>
          <ac:spMkLst>
            <pc:docMk/>
            <pc:sldMk cId="1349627462" sldId="2147472060"/>
            <ac:spMk id="39" creationId="{32535F0D-B4B7-DACE-A8A6-E36F1BA06BE6}"/>
          </ac:spMkLst>
        </pc:spChg>
        <pc:spChg chg="mod">
          <ac:chgData name="Edgard Morato" userId="1da6dde4-7cd4-47d1-b037-d62d00b7d62c" providerId="ADAL" clId="{AE13FA6E-FF77-480B-981A-6938D778495F}" dt="2024-06-10T20:31:57.273" v="3809" actId="1038"/>
          <ac:spMkLst>
            <pc:docMk/>
            <pc:sldMk cId="1349627462" sldId="2147472060"/>
            <ac:spMk id="41" creationId="{74670F64-88B2-C0BC-2529-BB3836C7BEA6}"/>
          </ac:spMkLst>
        </pc:spChg>
        <pc:spChg chg="mod">
          <ac:chgData name="Edgard Morato" userId="1da6dde4-7cd4-47d1-b037-d62d00b7d62c" providerId="ADAL" clId="{AE13FA6E-FF77-480B-981A-6938D778495F}" dt="2024-06-10T20:53:40.939" v="4042" actId="1036"/>
          <ac:spMkLst>
            <pc:docMk/>
            <pc:sldMk cId="1349627462" sldId="2147472060"/>
            <ac:spMk id="45" creationId="{05B5F6DC-055D-9E05-E2C8-7CD1EDF1B20B}"/>
          </ac:spMkLst>
        </pc:spChg>
        <pc:spChg chg="mod">
          <ac:chgData name="Edgard Morato" userId="1da6dde4-7cd4-47d1-b037-d62d00b7d62c" providerId="ADAL" clId="{AE13FA6E-FF77-480B-981A-6938D778495F}" dt="2024-06-10T20:53:48.013" v="4049" actId="1036"/>
          <ac:spMkLst>
            <pc:docMk/>
            <pc:sldMk cId="1349627462" sldId="2147472060"/>
            <ac:spMk id="46" creationId="{46000C6B-FC5B-03A3-992D-2EC3F7BEDDC1}"/>
          </ac:spMkLst>
        </pc:spChg>
        <pc:picChg chg="mod">
          <ac:chgData name="Edgard Morato" userId="1da6dde4-7cd4-47d1-b037-d62d00b7d62c" providerId="ADAL" clId="{AE13FA6E-FF77-480B-981A-6938D778495F}" dt="2024-06-10T20:32:09.371" v="3822" actId="1037"/>
          <ac:picMkLst>
            <pc:docMk/>
            <pc:sldMk cId="1349627462" sldId="2147472060"/>
            <ac:picMk id="43" creationId="{3C976EF1-72F4-128F-C305-DDD7099C2692}"/>
          </ac:picMkLst>
        </pc:picChg>
        <pc:cxnChg chg="mod">
          <ac:chgData name="Edgard Morato" userId="1da6dde4-7cd4-47d1-b037-d62d00b7d62c" providerId="ADAL" clId="{AE13FA6E-FF77-480B-981A-6938D778495F}" dt="2024-06-10T20:32:16.915" v="3839" actId="1035"/>
          <ac:cxnSpMkLst>
            <pc:docMk/>
            <pc:sldMk cId="1349627462" sldId="2147472060"/>
            <ac:cxnSpMk id="36" creationId="{F030DA89-7367-9463-8BFB-DD2DA086C4E4}"/>
          </ac:cxnSpMkLst>
        </pc:cxnChg>
        <pc:cxnChg chg="mod">
          <ac:chgData name="Edgard Morato" userId="1da6dde4-7cd4-47d1-b037-d62d00b7d62c" providerId="ADAL" clId="{AE13FA6E-FF77-480B-981A-6938D778495F}" dt="2024-06-10T20:32:02.657" v="3819" actId="1037"/>
          <ac:cxnSpMkLst>
            <pc:docMk/>
            <pc:sldMk cId="1349627462" sldId="2147472060"/>
            <ac:cxnSpMk id="42" creationId="{2B1EEB96-A96A-D455-EC86-213F766F5D78}"/>
          </ac:cxnSpMkLst>
        </pc:cxnChg>
      </pc:sldChg>
      <pc:sldChg chg="addSp delSp modSp mod">
        <pc:chgData name="Edgard Morato" userId="1da6dde4-7cd4-47d1-b037-d62d00b7d62c" providerId="ADAL" clId="{AE13FA6E-FF77-480B-981A-6938D778495F}" dt="2024-06-12T13:43:45.878" v="4311" actId="207"/>
        <pc:sldMkLst>
          <pc:docMk/>
          <pc:sldMk cId="3518962201" sldId="2147472061"/>
        </pc:sldMkLst>
        <pc:spChg chg="mod">
          <ac:chgData name="Edgard Morato" userId="1da6dde4-7cd4-47d1-b037-d62d00b7d62c" providerId="ADAL" clId="{AE13FA6E-FF77-480B-981A-6938D778495F}" dt="2024-06-12T13:43:45.878" v="4311" actId="207"/>
          <ac:spMkLst>
            <pc:docMk/>
            <pc:sldMk cId="3518962201" sldId="2147472061"/>
            <ac:spMk id="3" creationId="{2B0431ED-5DEE-68D1-C2E6-77F751909285}"/>
          </ac:spMkLst>
        </pc:spChg>
        <pc:spChg chg="mod">
          <ac:chgData name="Edgard Morato" userId="1da6dde4-7cd4-47d1-b037-d62d00b7d62c" providerId="ADAL" clId="{AE13FA6E-FF77-480B-981A-6938D778495F}" dt="2024-06-10T18:35:48.600" v="3668" actId="1035"/>
          <ac:spMkLst>
            <pc:docMk/>
            <pc:sldMk cId="3518962201" sldId="2147472061"/>
            <ac:spMk id="5" creationId="{640670D0-45B4-2F73-4902-B83C8EB564F1}"/>
          </ac:spMkLst>
        </pc:spChg>
        <pc:spChg chg="mod">
          <ac:chgData name="Edgard Morato" userId="1da6dde4-7cd4-47d1-b037-d62d00b7d62c" providerId="ADAL" clId="{AE13FA6E-FF77-480B-981A-6938D778495F}" dt="2024-06-10T18:35:40.931" v="3646" actId="1037"/>
          <ac:spMkLst>
            <pc:docMk/>
            <pc:sldMk cId="3518962201" sldId="2147472061"/>
            <ac:spMk id="6" creationId="{FDBF5A6D-B750-D856-21D6-214C28FAC634}"/>
          </ac:spMkLst>
        </pc:spChg>
        <pc:spChg chg="add del mod">
          <ac:chgData name="Edgard Morato" userId="1da6dde4-7cd4-47d1-b037-d62d00b7d62c" providerId="ADAL" clId="{AE13FA6E-FF77-480B-981A-6938D778495F}" dt="2024-06-10T18:25:44.910" v="3583" actId="478"/>
          <ac:spMkLst>
            <pc:docMk/>
            <pc:sldMk cId="3518962201" sldId="2147472061"/>
            <ac:spMk id="7" creationId="{285C4354-CCEF-212E-5D24-83BCCD158F7E}"/>
          </ac:spMkLst>
        </pc:spChg>
        <pc:spChg chg="add mod ord">
          <ac:chgData name="Edgard Morato" userId="1da6dde4-7cd4-47d1-b037-d62d00b7d62c" providerId="ADAL" clId="{AE13FA6E-FF77-480B-981A-6938D778495F}" dt="2024-06-10T18:34:43.639" v="3642" actId="1036"/>
          <ac:spMkLst>
            <pc:docMk/>
            <pc:sldMk cId="3518962201" sldId="2147472061"/>
            <ac:spMk id="8" creationId="{BF60E3CB-A418-2B90-4B35-43280BC1E45B}"/>
          </ac:spMkLst>
        </pc:spChg>
        <pc:spChg chg="mod">
          <ac:chgData name="Edgard Morato" userId="1da6dde4-7cd4-47d1-b037-d62d00b7d62c" providerId="ADAL" clId="{AE13FA6E-FF77-480B-981A-6938D778495F}" dt="2024-06-10T18:35:43.816" v="3655" actId="1036"/>
          <ac:spMkLst>
            <pc:docMk/>
            <pc:sldMk cId="3518962201" sldId="2147472061"/>
            <ac:spMk id="10" creationId="{6D59D6D3-6A1C-A14E-23FF-167A9D6D13B0}"/>
          </ac:spMkLst>
        </pc:spChg>
        <pc:spChg chg="add del">
          <ac:chgData name="Edgard Morato" userId="1da6dde4-7cd4-47d1-b037-d62d00b7d62c" providerId="ADAL" clId="{AE13FA6E-FF77-480B-981A-6938D778495F}" dt="2024-06-10T18:01:32.008" v="3175" actId="478"/>
          <ac:spMkLst>
            <pc:docMk/>
            <pc:sldMk cId="3518962201" sldId="2147472061"/>
            <ac:spMk id="12" creationId="{C1FF08C8-2146-1FD4-6EB7-1E10FCE3D7DA}"/>
          </ac:spMkLst>
        </pc:spChg>
        <pc:spChg chg="add del mod">
          <ac:chgData name="Edgard Morato" userId="1da6dde4-7cd4-47d1-b037-d62d00b7d62c" providerId="ADAL" clId="{AE13FA6E-FF77-480B-981A-6938D778495F}" dt="2024-06-10T19:57:46.734" v="3755"/>
          <ac:spMkLst>
            <pc:docMk/>
            <pc:sldMk cId="3518962201" sldId="2147472061"/>
            <ac:spMk id="13" creationId="{0F73D251-FA0E-D5F7-D625-19FD6B775F08}"/>
          </ac:spMkLst>
        </pc:spChg>
        <pc:spChg chg="mod">
          <ac:chgData name="Edgard Morato" userId="1da6dde4-7cd4-47d1-b037-d62d00b7d62c" providerId="ADAL" clId="{AE13FA6E-FF77-480B-981A-6938D778495F}" dt="2024-06-10T18:35:57.964" v="3672" actId="1076"/>
          <ac:spMkLst>
            <pc:docMk/>
            <pc:sldMk cId="3518962201" sldId="2147472061"/>
            <ac:spMk id="16" creationId="{D6B697FE-A0A7-45BF-0107-C09C5AF05842}"/>
          </ac:spMkLst>
        </pc:spChg>
        <pc:spChg chg="mod">
          <ac:chgData name="Edgard Morato" userId="1da6dde4-7cd4-47d1-b037-d62d00b7d62c" providerId="ADAL" clId="{AE13FA6E-FF77-480B-981A-6938D778495F}" dt="2024-06-10T18:35:57.964" v="3672" actId="1076"/>
          <ac:spMkLst>
            <pc:docMk/>
            <pc:sldMk cId="3518962201" sldId="2147472061"/>
            <ac:spMk id="18" creationId="{37E57DAD-7256-A2F0-9A69-4077C123F653}"/>
          </ac:spMkLst>
        </pc:spChg>
        <pc:spChg chg="mod topLvl">
          <ac:chgData name="Edgard Morato" userId="1da6dde4-7cd4-47d1-b037-d62d00b7d62c" providerId="ADAL" clId="{AE13FA6E-FF77-480B-981A-6938D778495F}" dt="2024-06-10T18:35:48.600" v="3668" actId="1035"/>
          <ac:spMkLst>
            <pc:docMk/>
            <pc:sldMk cId="3518962201" sldId="2147472061"/>
            <ac:spMk id="21" creationId="{17C4AB8E-3E8F-30CD-755F-4D71302DF4A9}"/>
          </ac:spMkLst>
        </pc:spChg>
        <pc:spChg chg="mod topLvl">
          <ac:chgData name="Edgard Morato" userId="1da6dde4-7cd4-47d1-b037-d62d00b7d62c" providerId="ADAL" clId="{AE13FA6E-FF77-480B-981A-6938D778495F}" dt="2024-06-10T18:35:48.600" v="3668" actId="1035"/>
          <ac:spMkLst>
            <pc:docMk/>
            <pc:sldMk cId="3518962201" sldId="2147472061"/>
            <ac:spMk id="31" creationId="{1F08AB36-AE9F-2CAA-E5B9-DA0A211F30E0}"/>
          </ac:spMkLst>
        </pc:spChg>
        <pc:spChg chg="mod topLvl">
          <ac:chgData name="Edgard Morato" userId="1da6dde4-7cd4-47d1-b037-d62d00b7d62c" providerId="ADAL" clId="{AE13FA6E-FF77-480B-981A-6938D778495F}" dt="2024-06-10T18:35:48.600" v="3668" actId="1035"/>
          <ac:spMkLst>
            <pc:docMk/>
            <pc:sldMk cId="3518962201" sldId="2147472061"/>
            <ac:spMk id="34" creationId="{AE949E8C-A033-0071-3A07-B6304B208354}"/>
          </ac:spMkLst>
        </pc:spChg>
        <pc:spChg chg="mod topLvl">
          <ac:chgData name="Edgard Morato" userId="1da6dde4-7cd4-47d1-b037-d62d00b7d62c" providerId="ADAL" clId="{AE13FA6E-FF77-480B-981A-6938D778495F}" dt="2024-06-10T18:35:48.600" v="3668" actId="1035"/>
          <ac:spMkLst>
            <pc:docMk/>
            <pc:sldMk cId="3518962201" sldId="2147472061"/>
            <ac:spMk id="37" creationId="{9ACC5AB2-CFFB-8124-ED15-65E75BF52D8D}"/>
          </ac:spMkLst>
        </pc:spChg>
        <pc:spChg chg="mod topLvl">
          <ac:chgData name="Edgard Morato" userId="1da6dde4-7cd4-47d1-b037-d62d00b7d62c" providerId="ADAL" clId="{AE13FA6E-FF77-480B-981A-6938D778495F}" dt="2024-06-10T18:35:48.600" v="3668" actId="1035"/>
          <ac:spMkLst>
            <pc:docMk/>
            <pc:sldMk cId="3518962201" sldId="2147472061"/>
            <ac:spMk id="47" creationId="{E40C7CC3-C5CE-FB7E-1527-71C73D442C06}"/>
          </ac:spMkLst>
        </pc:spChg>
        <pc:spChg chg="mod topLvl">
          <ac:chgData name="Edgard Morato" userId="1da6dde4-7cd4-47d1-b037-d62d00b7d62c" providerId="ADAL" clId="{AE13FA6E-FF77-480B-981A-6938D778495F}" dt="2024-06-10T18:35:48.600" v="3668" actId="1035"/>
          <ac:spMkLst>
            <pc:docMk/>
            <pc:sldMk cId="3518962201" sldId="2147472061"/>
            <ac:spMk id="48" creationId="{F73F03C0-88BF-3695-49CF-7A019E6E0470}"/>
          </ac:spMkLst>
        </pc:spChg>
        <pc:spChg chg="mod topLvl">
          <ac:chgData name="Edgard Morato" userId="1da6dde4-7cd4-47d1-b037-d62d00b7d62c" providerId="ADAL" clId="{AE13FA6E-FF77-480B-981A-6938D778495F}" dt="2024-06-10T18:35:48.600" v="3668" actId="1035"/>
          <ac:spMkLst>
            <pc:docMk/>
            <pc:sldMk cId="3518962201" sldId="2147472061"/>
            <ac:spMk id="49" creationId="{38301F5E-6338-6C04-7EA3-3D9A1A76CB43}"/>
          </ac:spMkLst>
        </pc:spChg>
        <pc:spChg chg="mod topLvl">
          <ac:chgData name="Edgard Morato" userId="1da6dde4-7cd4-47d1-b037-d62d00b7d62c" providerId="ADAL" clId="{AE13FA6E-FF77-480B-981A-6938D778495F}" dt="2024-06-10T18:35:48.600" v="3668" actId="1035"/>
          <ac:spMkLst>
            <pc:docMk/>
            <pc:sldMk cId="3518962201" sldId="2147472061"/>
            <ac:spMk id="50" creationId="{645996C2-BE05-EAAC-9CBB-A13E0ECC2A6D}"/>
          </ac:spMkLst>
        </pc:spChg>
        <pc:spChg chg="mod">
          <ac:chgData name="Edgard Morato" userId="1da6dde4-7cd4-47d1-b037-d62d00b7d62c" providerId="ADAL" clId="{AE13FA6E-FF77-480B-981A-6938D778495F}" dt="2024-06-10T18:25:29.880" v="3582" actId="6549"/>
          <ac:spMkLst>
            <pc:docMk/>
            <pc:sldMk cId="3518962201" sldId="2147472061"/>
            <ac:spMk id="104" creationId="{4C0634CC-685F-424F-6F04-1DD6AA0320B6}"/>
          </ac:spMkLst>
        </pc:spChg>
        <pc:spChg chg="mod">
          <ac:chgData name="Edgard Morato" userId="1da6dde4-7cd4-47d1-b037-d62d00b7d62c" providerId="ADAL" clId="{AE13FA6E-FF77-480B-981A-6938D778495F}" dt="2024-06-10T20:14:38.203" v="3759" actId="207"/>
          <ac:spMkLst>
            <pc:docMk/>
            <pc:sldMk cId="3518962201" sldId="2147472061"/>
            <ac:spMk id="106" creationId="{E96B2D5A-34B2-EFC8-CC8D-C05EFB56F8AE}"/>
          </ac:spMkLst>
        </pc:spChg>
        <pc:spChg chg="mod">
          <ac:chgData name="Edgard Morato" userId="1da6dde4-7cd4-47d1-b037-d62d00b7d62c" providerId="ADAL" clId="{AE13FA6E-FF77-480B-981A-6938D778495F}" dt="2024-06-10T18:05:49.738" v="3263" actId="1037"/>
          <ac:spMkLst>
            <pc:docMk/>
            <pc:sldMk cId="3518962201" sldId="2147472061"/>
            <ac:spMk id="111" creationId="{5417A009-4317-5F4E-91DF-6081E7D82B12}"/>
          </ac:spMkLst>
        </pc:spChg>
        <pc:grpChg chg="mod">
          <ac:chgData name="Edgard Morato" userId="1da6dde4-7cd4-47d1-b037-d62d00b7d62c" providerId="ADAL" clId="{AE13FA6E-FF77-480B-981A-6938D778495F}" dt="2024-06-10T18:35:57.964" v="3672" actId="1076"/>
          <ac:grpSpMkLst>
            <pc:docMk/>
            <pc:sldMk cId="3518962201" sldId="2147472061"/>
            <ac:grpSpMk id="29" creationId="{5CAD2CB3-7997-78E9-D340-F9CE809837A7}"/>
          </ac:grpSpMkLst>
        </pc:grpChg>
        <pc:grpChg chg="del mod">
          <ac:chgData name="Edgard Morato" userId="1da6dde4-7cd4-47d1-b037-d62d00b7d62c" providerId="ADAL" clId="{AE13FA6E-FF77-480B-981A-6938D778495F}" dt="2024-06-10T12:51:26.624" v="459" actId="165"/>
          <ac:grpSpMkLst>
            <pc:docMk/>
            <pc:sldMk cId="3518962201" sldId="2147472061"/>
            <ac:grpSpMk id="30" creationId="{80D3EA69-125B-DF0E-CAE1-AEFB13014B1B}"/>
          </ac:grpSpMkLst>
        </pc:grpChg>
        <pc:grpChg chg="del mod">
          <ac:chgData name="Edgard Morato" userId="1da6dde4-7cd4-47d1-b037-d62d00b7d62c" providerId="ADAL" clId="{AE13FA6E-FF77-480B-981A-6938D778495F}" dt="2024-06-10T12:51:26.624" v="459" actId="165"/>
          <ac:grpSpMkLst>
            <pc:docMk/>
            <pc:sldMk cId="3518962201" sldId="2147472061"/>
            <ac:grpSpMk id="32" creationId="{3EE29387-49E8-987B-3DB5-9A8E80407E15}"/>
          </ac:grpSpMkLst>
        </pc:grpChg>
        <pc:grpChg chg="del mod">
          <ac:chgData name="Edgard Morato" userId="1da6dde4-7cd4-47d1-b037-d62d00b7d62c" providerId="ADAL" clId="{AE13FA6E-FF77-480B-981A-6938D778495F}" dt="2024-06-10T12:51:26.624" v="459" actId="165"/>
          <ac:grpSpMkLst>
            <pc:docMk/>
            <pc:sldMk cId="3518962201" sldId="2147472061"/>
            <ac:grpSpMk id="33" creationId="{A62655F5-44A1-E398-E88F-9A0F93C2F08F}"/>
          </ac:grpSpMkLst>
        </pc:grpChg>
        <pc:grpChg chg="del mod">
          <ac:chgData name="Edgard Morato" userId="1da6dde4-7cd4-47d1-b037-d62d00b7d62c" providerId="ADAL" clId="{AE13FA6E-FF77-480B-981A-6938D778495F}" dt="2024-06-10T12:51:26.624" v="459" actId="165"/>
          <ac:grpSpMkLst>
            <pc:docMk/>
            <pc:sldMk cId="3518962201" sldId="2147472061"/>
            <ac:grpSpMk id="35" creationId="{DF0EFC46-C681-F06C-177D-108C2AA31BD0}"/>
          </ac:grpSpMkLst>
        </pc:grpChg>
        <pc:graphicFrameChg chg="mod">
          <ac:chgData name="Edgard Morato" userId="1da6dde4-7cd4-47d1-b037-d62d00b7d62c" providerId="ADAL" clId="{AE13FA6E-FF77-480B-981A-6938D778495F}" dt="2024-06-11T13:14:05.599" v="4117" actId="1038"/>
          <ac:graphicFrameMkLst>
            <pc:docMk/>
            <pc:sldMk cId="3518962201" sldId="2147472061"/>
            <ac:graphicFrameMk id="108" creationId="{7318625C-0CD6-2959-E97E-5EC22503329C}"/>
          </ac:graphicFrameMkLst>
        </pc:graphicFrameChg>
        <pc:picChg chg="add mod">
          <ac:chgData name="Edgard Morato" userId="1da6dde4-7cd4-47d1-b037-d62d00b7d62c" providerId="ADAL" clId="{AE13FA6E-FF77-480B-981A-6938D778495F}" dt="2024-06-10T19:55:15.233" v="3753"/>
          <ac:picMkLst>
            <pc:docMk/>
            <pc:sldMk cId="3518962201" sldId="2147472061"/>
            <ac:picMk id="9" creationId="{8C3E3F14-C2B9-F786-3E24-F5D1E9AD3BF9}"/>
          </ac:picMkLst>
        </pc:picChg>
        <pc:picChg chg="mod">
          <ac:chgData name="Edgard Morato" userId="1da6dde4-7cd4-47d1-b037-d62d00b7d62c" providerId="ADAL" clId="{AE13FA6E-FF77-480B-981A-6938D778495F}" dt="2024-06-10T18:35:57.964" v="3672" actId="1076"/>
          <ac:picMkLst>
            <pc:docMk/>
            <pc:sldMk cId="3518962201" sldId="2147472061"/>
            <ac:picMk id="15" creationId="{523762E3-3093-86D3-9979-EC19113A1D8D}"/>
          </ac:picMkLst>
        </pc:picChg>
        <pc:picChg chg="mod">
          <ac:chgData name="Edgard Morato" userId="1da6dde4-7cd4-47d1-b037-d62d00b7d62c" providerId="ADAL" clId="{AE13FA6E-FF77-480B-981A-6938D778495F}" dt="2024-06-10T17:15:53.354" v="2722" actId="1038"/>
          <ac:picMkLst>
            <pc:docMk/>
            <pc:sldMk cId="3518962201" sldId="2147472061"/>
            <ac:picMk id="19" creationId="{7439D31E-1920-CDC1-A5C8-C5C8CD69899B}"/>
          </ac:picMkLst>
        </pc:picChg>
        <pc:picChg chg="mod">
          <ac:chgData name="Edgard Morato" userId="1da6dde4-7cd4-47d1-b037-d62d00b7d62c" providerId="ADAL" clId="{AE13FA6E-FF77-480B-981A-6938D778495F}" dt="2024-06-10T18:35:57.964" v="3672" actId="1076"/>
          <ac:picMkLst>
            <pc:docMk/>
            <pc:sldMk cId="3518962201" sldId="2147472061"/>
            <ac:picMk id="58" creationId="{C562CA7F-CA7D-7A38-9C7A-6C79A0550C9E}"/>
          </ac:picMkLst>
        </pc:picChg>
        <pc:picChg chg="del mod">
          <ac:chgData name="Edgard Morato" userId="1da6dde4-7cd4-47d1-b037-d62d00b7d62c" providerId="ADAL" clId="{AE13FA6E-FF77-480B-981A-6938D778495F}" dt="2024-06-10T18:06:00.695" v="3285" actId="478"/>
          <ac:picMkLst>
            <pc:docMk/>
            <pc:sldMk cId="3518962201" sldId="2147472061"/>
            <ac:picMk id="93" creationId="{6C566AB5-E2C0-D8EA-9057-BF0B1735E923}"/>
          </ac:picMkLst>
        </pc:picChg>
      </pc:sldChg>
      <pc:sldChg chg="add del">
        <pc:chgData name="Edgard Morato" userId="1da6dde4-7cd4-47d1-b037-d62d00b7d62c" providerId="ADAL" clId="{AE13FA6E-FF77-480B-981A-6938D778495F}" dt="2024-06-10T13:48:56.808" v="820"/>
        <pc:sldMkLst>
          <pc:docMk/>
          <pc:sldMk cId="2586797263" sldId="2147472062"/>
        </pc:sldMkLst>
      </pc:sldChg>
      <pc:sldChg chg="del">
        <pc:chgData name="Edgard Morato" userId="1da6dde4-7cd4-47d1-b037-d62d00b7d62c" providerId="ADAL" clId="{AE13FA6E-FF77-480B-981A-6938D778495F}" dt="2024-06-10T17:15:32.985" v="2627" actId="47"/>
        <pc:sldMkLst>
          <pc:docMk/>
          <pc:sldMk cId="2764198082" sldId="2147472062"/>
        </pc:sldMkLst>
      </pc:sldChg>
      <pc:sldChg chg="addSp delSp modSp add mod">
        <pc:chgData name="Edgard Morato" userId="1da6dde4-7cd4-47d1-b037-d62d00b7d62c" providerId="ADAL" clId="{AE13FA6E-FF77-480B-981A-6938D778495F}" dt="2024-06-10T20:52:14.925" v="4036" actId="14100"/>
        <pc:sldMkLst>
          <pc:docMk/>
          <pc:sldMk cId="4096935101" sldId="2147472063"/>
        </pc:sldMkLst>
        <pc:spChg chg="mod">
          <ac:chgData name="Edgard Morato" userId="1da6dde4-7cd4-47d1-b037-d62d00b7d62c" providerId="ADAL" clId="{AE13FA6E-FF77-480B-981A-6938D778495F}" dt="2024-06-10T20:52:14.925" v="4036" actId="14100"/>
          <ac:spMkLst>
            <pc:docMk/>
            <pc:sldMk cId="4096935101" sldId="2147472063"/>
            <ac:spMk id="122" creationId="{296B10A4-8B71-4263-8CDB-23D5AC3FA51E}"/>
          </ac:spMkLst>
        </pc:spChg>
        <pc:graphicFrameChg chg="mod modGraphic">
          <ac:chgData name="Edgard Morato" userId="1da6dde4-7cd4-47d1-b037-d62d00b7d62c" providerId="ADAL" clId="{AE13FA6E-FF77-480B-981A-6938D778495F}" dt="2024-06-10T20:51:26.365" v="4031"/>
          <ac:graphicFrameMkLst>
            <pc:docMk/>
            <pc:sldMk cId="4096935101" sldId="2147472063"/>
            <ac:graphicFrameMk id="71" creationId="{CFB1623C-3EAA-402A-A3B5-6E1B1F8C72C5}"/>
          </ac:graphicFrameMkLst>
        </pc:graphicFrameChg>
        <pc:picChg chg="add mod">
          <ac:chgData name="Edgard Morato" userId="1da6dde4-7cd4-47d1-b037-d62d00b7d62c" providerId="ADAL" clId="{AE13FA6E-FF77-480B-981A-6938D778495F}" dt="2024-06-10T20:50:48.902" v="4023" actId="1076"/>
          <ac:picMkLst>
            <pc:docMk/>
            <pc:sldMk cId="4096935101" sldId="2147472063"/>
            <ac:picMk id="2" creationId="{24E75EBA-4372-FCD3-CD9C-A43A4B081693}"/>
          </ac:picMkLst>
        </pc:picChg>
        <pc:picChg chg="mod">
          <ac:chgData name="Edgard Morato" userId="1da6dde4-7cd4-47d1-b037-d62d00b7d62c" providerId="ADAL" clId="{AE13FA6E-FF77-480B-981A-6938D778495F}" dt="2024-06-10T20:50:40.513" v="4020" actId="1076"/>
          <ac:picMkLst>
            <pc:docMk/>
            <pc:sldMk cId="4096935101" sldId="2147472063"/>
            <ac:picMk id="4" creationId="{AAF0B3A7-FEAA-BB8E-F6EC-3EFB989BA9DC}"/>
          </ac:picMkLst>
        </pc:picChg>
        <pc:picChg chg="del mod">
          <ac:chgData name="Edgard Morato" userId="1da6dde4-7cd4-47d1-b037-d62d00b7d62c" providerId="ADAL" clId="{AE13FA6E-FF77-480B-981A-6938D778495F}" dt="2024-06-10T17:10:28.146" v="2502" actId="21"/>
          <ac:picMkLst>
            <pc:docMk/>
            <pc:sldMk cId="4096935101" sldId="2147472063"/>
            <ac:picMk id="22" creationId="{9FBA0F63-090C-815B-6EF9-799FAB3874AC}"/>
          </ac:picMkLst>
        </pc:picChg>
        <pc:picChg chg="mod">
          <ac:chgData name="Edgard Morato" userId="1da6dde4-7cd4-47d1-b037-d62d00b7d62c" providerId="ADAL" clId="{AE13FA6E-FF77-480B-981A-6938D778495F}" dt="2024-06-10T20:50:44.972" v="4022" actId="1076"/>
          <ac:picMkLst>
            <pc:docMk/>
            <pc:sldMk cId="4096935101" sldId="2147472063"/>
            <ac:picMk id="27" creationId="{40034842-318D-633C-1EB2-1B1B12CFFECF}"/>
          </ac:picMkLst>
        </pc:picChg>
      </pc:sldChg>
    </pc:docChg>
  </pc:docChgLst>
  <pc:docChgLst>
    <pc:chgData name="Danny Vallongo" userId="def19467-0729-430a-a27c-08d1e50d25dd" providerId="ADAL" clId="{5F44973D-B782-498C-9753-740200D9DA77}"/>
    <pc:docChg chg="undo custSel modSld sldOrd">
      <pc:chgData name="Danny Vallongo" userId="def19467-0729-430a-a27c-08d1e50d25dd" providerId="ADAL" clId="{5F44973D-B782-498C-9753-740200D9DA77}" dt="2024-06-11T20:30:23.579" v="165" actId="108"/>
      <pc:docMkLst>
        <pc:docMk/>
      </pc:docMkLst>
      <pc:sldChg chg="modSp mod">
        <pc:chgData name="Danny Vallongo" userId="def19467-0729-430a-a27c-08d1e50d25dd" providerId="ADAL" clId="{5F44973D-B782-498C-9753-740200D9DA77}" dt="2024-06-11T20:30:23.579" v="165" actId="108"/>
        <pc:sldMkLst>
          <pc:docMk/>
          <pc:sldMk cId="3302029058" sldId="2147472043"/>
        </pc:sldMkLst>
        <pc:spChg chg="mod">
          <ac:chgData name="Danny Vallongo" userId="def19467-0729-430a-a27c-08d1e50d25dd" providerId="ADAL" clId="{5F44973D-B782-498C-9753-740200D9DA77}" dt="2024-06-11T18:11:44.975" v="4" actId="108"/>
          <ac:spMkLst>
            <pc:docMk/>
            <pc:sldMk cId="3302029058" sldId="2147472043"/>
            <ac:spMk id="5" creationId="{4AE9062A-F68B-F8E2-CF2E-4B22AA1188E5}"/>
          </ac:spMkLst>
        </pc:spChg>
        <pc:spChg chg="mod">
          <ac:chgData name="Danny Vallongo" userId="def19467-0729-430a-a27c-08d1e50d25dd" providerId="ADAL" clId="{5F44973D-B782-498C-9753-740200D9DA77}" dt="2024-06-11T20:30:23.579" v="165" actId="108"/>
          <ac:spMkLst>
            <pc:docMk/>
            <pc:sldMk cId="3302029058" sldId="2147472043"/>
            <ac:spMk id="6" creationId="{05459198-BF6C-51BA-0B93-538EF75C8B89}"/>
          </ac:spMkLst>
        </pc:spChg>
      </pc:sldChg>
      <pc:sldChg chg="modSp mod ord">
        <pc:chgData name="Danny Vallongo" userId="def19467-0729-430a-a27c-08d1e50d25dd" providerId="ADAL" clId="{5F44973D-B782-498C-9753-740200D9DA77}" dt="2024-06-11T18:10:21.838" v="3" actId="1076"/>
        <pc:sldMkLst>
          <pc:docMk/>
          <pc:sldMk cId="2599649264" sldId="2147472056"/>
        </pc:sldMkLst>
        <pc:spChg chg="mod">
          <ac:chgData name="Danny Vallongo" userId="def19467-0729-430a-a27c-08d1e50d25dd" providerId="ADAL" clId="{5F44973D-B782-498C-9753-740200D9DA77}" dt="2024-06-11T18:10:21.838" v="3" actId="1076"/>
          <ac:spMkLst>
            <pc:docMk/>
            <pc:sldMk cId="2599649264" sldId="2147472056"/>
            <ac:spMk id="71" creationId="{00EAC4FF-1551-523A-C9FA-2455538E0971}"/>
          </ac:spMkLst>
        </pc:spChg>
      </pc:sldChg>
    </pc:docChg>
  </pc:docChgLst>
  <pc:docChgLst>
    <pc:chgData name="Simara Maia" userId="25364073-822d-4141-97a2-fe988dada271" providerId="ADAL" clId="{53C9AB93-CB3B-467F-BA6A-0620ACFC0CC5}"/>
    <pc:docChg chg="">
      <pc:chgData name="Simara Maia" userId="25364073-822d-4141-97a2-fe988dada271" providerId="ADAL" clId="{53C9AB93-CB3B-467F-BA6A-0620ACFC0CC5}" dt="2024-06-20T14:23:27.388" v="0"/>
      <pc:docMkLst>
        <pc:docMk/>
      </pc:docMkLst>
      <pc:sldChg chg="delCm">
        <pc:chgData name="Simara Maia" userId="25364073-822d-4141-97a2-fe988dada271" providerId="ADAL" clId="{53C9AB93-CB3B-467F-BA6A-0620ACFC0CC5}" dt="2024-06-20T14:23:27.388" v="0"/>
        <pc:sldMkLst>
          <pc:docMk/>
          <pc:sldMk cId="2125224683" sldId="214747204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imara Maia" userId="25364073-822d-4141-97a2-fe988dada271" providerId="ADAL" clId="{53C9AB93-CB3B-467F-BA6A-0620ACFC0CC5}" dt="2024-06-20T14:23:27.388" v="0"/>
              <pc2:cmMkLst xmlns:pc2="http://schemas.microsoft.com/office/powerpoint/2019/9/main/command">
                <pc:docMk/>
                <pc:sldMk cId="2125224683" sldId="2147472042"/>
                <pc2:cmMk id="{2884AC54-D589-4730-BD79-733E1D48D368}"/>
              </pc2:cmMkLst>
            </pc226:cmChg>
          </p:ext>
        </pc:extLst>
      </pc:sldChg>
    </pc:docChg>
  </pc:docChgLst>
  <pc:docChgLst>
    <pc:chgData name="Edgard Morato" userId="1da6dde4-7cd4-47d1-b037-d62d00b7d62c" providerId="ADAL" clId="{AEF016B2-845F-4B83-8CCE-09F513A56621}"/>
    <pc:docChg chg="custSel modSld modSection">
      <pc:chgData name="Edgard Morato" userId="1da6dde4-7cd4-47d1-b037-d62d00b7d62c" providerId="ADAL" clId="{AEF016B2-845F-4B83-8CCE-09F513A56621}" dt="2024-08-15T15:00:46.316" v="21" actId="6549"/>
      <pc:docMkLst>
        <pc:docMk/>
      </pc:docMkLst>
      <pc:sldChg chg="modNotesTx">
        <pc:chgData name="Edgard Morato" userId="1da6dde4-7cd4-47d1-b037-d62d00b7d62c" providerId="ADAL" clId="{AEF016B2-845F-4B83-8CCE-09F513A56621}" dt="2024-08-15T14:59:43.007" v="8" actId="6549"/>
        <pc:sldMkLst>
          <pc:docMk/>
          <pc:sldMk cId="4023122470" sldId="2147471831"/>
        </pc:sldMkLst>
      </pc:sldChg>
      <pc:sldChg chg="addSp delSp modSp mod">
        <pc:chgData name="Edgard Morato" userId="1da6dde4-7cd4-47d1-b037-d62d00b7d62c" providerId="ADAL" clId="{AEF016B2-845F-4B83-8CCE-09F513A56621}" dt="2024-08-15T13:58:26.190" v="6" actId="34135"/>
        <pc:sldMkLst>
          <pc:docMk/>
          <pc:sldMk cId="3538987370" sldId="2147471841"/>
        </pc:sldMkLst>
        <pc:spChg chg="add mod">
          <ac:chgData name="Edgard Morato" userId="1da6dde4-7cd4-47d1-b037-d62d00b7d62c" providerId="ADAL" clId="{AEF016B2-845F-4B83-8CCE-09F513A56621}" dt="2024-08-15T13:58:03.671" v="4"/>
          <ac:spMkLst>
            <pc:docMk/>
            <pc:sldMk cId="3538987370" sldId="2147471841"/>
            <ac:spMk id="4" creationId="{A097C002-49C5-3F78-FDD6-A7F6B9480F68}"/>
          </ac:spMkLst>
        </pc:spChg>
        <pc:picChg chg="add mod">
          <ac:chgData name="Edgard Morato" userId="1da6dde4-7cd4-47d1-b037-d62d00b7d62c" providerId="ADAL" clId="{AEF016B2-845F-4B83-8CCE-09F513A56621}" dt="2024-08-15T13:57:59.244" v="3" actId="962"/>
          <ac:picMkLst>
            <pc:docMk/>
            <pc:sldMk cId="3538987370" sldId="2147471841"/>
            <ac:picMk id="3" creationId="{A7CC66F4-1E5A-7CB1-333E-FA4270B3E1AC}"/>
          </ac:picMkLst>
        </pc:picChg>
        <pc:picChg chg="del">
          <ac:chgData name="Edgard Morato" userId="1da6dde4-7cd4-47d1-b037-d62d00b7d62c" providerId="ADAL" clId="{AEF016B2-845F-4B83-8CCE-09F513A56621}" dt="2024-08-15T13:57:44.206" v="0" actId="478"/>
          <ac:picMkLst>
            <pc:docMk/>
            <pc:sldMk cId="3538987370" sldId="2147471841"/>
            <ac:picMk id="29" creationId="{CF198791-68E8-413B-7184-97E06B0ECA5F}"/>
          </ac:picMkLst>
        </pc:picChg>
        <pc:cxnChg chg="add mod">
          <ac:chgData name="Edgard Morato" userId="1da6dde4-7cd4-47d1-b037-d62d00b7d62c" providerId="ADAL" clId="{AEF016B2-845F-4B83-8CCE-09F513A56621}" dt="2024-08-15T13:58:26.190" v="6" actId="34135"/>
          <ac:cxnSpMkLst>
            <pc:docMk/>
            <pc:sldMk cId="3538987370" sldId="2147471841"/>
            <ac:cxnSpMk id="5" creationId="{D9556EFE-35DE-9A87-895D-4C248C4C4F67}"/>
          </ac:cxnSpMkLst>
        </pc:cxnChg>
        <pc:cxnChg chg="add mod">
          <ac:chgData name="Edgard Morato" userId="1da6dde4-7cd4-47d1-b037-d62d00b7d62c" providerId="ADAL" clId="{AEF016B2-845F-4B83-8CCE-09F513A56621}" dt="2024-08-15T13:58:26.190" v="6" actId="34135"/>
          <ac:cxnSpMkLst>
            <pc:docMk/>
            <pc:sldMk cId="3538987370" sldId="2147471841"/>
            <ac:cxnSpMk id="6" creationId="{29EBEFF3-7011-2A03-D47D-28CBDB93F43C}"/>
          </ac:cxnSpMkLst>
        </pc:cxnChg>
        <pc:cxnChg chg="add mod">
          <ac:chgData name="Edgard Morato" userId="1da6dde4-7cd4-47d1-b037-d62d00b7d62c" providerId="ADAL" clId="{AEF016B2-845F-4B83-8CCE-09F513A56621}" dt="2024-08-15T13:58:26.190" v="6" actId="34135"/>
          <ac:cxnSpMkLst>
            <pc:docMk/>
            <pc:sldMk cId="3538987370" sldId="2147471841"/>
            <ac:cxnSpMk id="7" creationId="{1861C600-9BB0-BFDA-4D88-A517C1B716D5}"/>
          </ac:cxnSpMkLst>
        </pc:cxnChg>
        <pc:cxnChg chg="add mod">
          <ac:chgData name="Edgard Morato" userId="1da6dde4-7cd4-47d1-b037-d62d00b7d62c" providerId="ADAL" clId="{AEF016B2-845F-4B83-8CCE-09F513A56621}" dt="2024-08-15T13:58:26.190" v="6" actId="34135"/>
          <ac:cxnSpMkLst>
            <pc:docMk/>
            <pc:sldMk cId="3538987370" sldId="2147471841"/>
            <ac:cxnSpMk id="8" creationId="{38D3FB5F-F171-CA71-D324-DAB348681F9B}"/>
          </ac:cxnSpMkLst>
        </pc:cxnChg>
        <pc:cxnChg chg="add mod">
          <ac:chgData name="Edgard Morato" userId="1da6dde4-7cd4-47d1-b037-d62d00b7d62c" providerId="ADAL" clId="{AEF016B2-845F-4B83-8CCE-09F513A56621}" dt="2024-08-15T13:58:26.190" v="6" actId="34135"/>
          <ac:cxnSpMkLst>
            <pc:docMk/>
            <pc:sldMk cId="3538987370" sldId="2147471841"/>
            <ac:cxnSpMk id="9" creationId="{2F4CFCB8-B2B1-AC0E-F769-BAF3F49D3C67}"/>
          </ac:cxnSpMkLst>
        </pc:cxnChg>
        <pc:cxnChg chg="add mod">
          <ac:chgData name="Edgard Morato" userId="1da6dde4-7cd4-47d1-b037-d62d00b7d62c" providerId="ADAL" clId="{AEF016B2-845F-4B83-8CCE-09F513A56621}" dt="2024-08-15T13:58:26.190" v="6" actId="34135"/>
          <ac:cxnSpMkLst>
            <pc:docMk/>
            <pc:sldMk cId="3538987370" sldId="2147471841"/>
            <ac:cxnSpMk id="10" creationId="{E4ED2ADD-ABDD-8736-C354-EEC9E9CDC241}"/>
          </ac:cxnSpMkLst>
        </pc:cxnChg>
        <pc:cxnChg chg="add mod">
          <ac:chgData name="Edgard Morato" userId="1da6dde4-7cd4-47d1-b037-d62d00b7d62c" providerId="ADAL" clId="{AEF016B2-845F-4B83-8CCE-09F513A56621}" dt="2024-08-15T13:58:26.190" v="6" actId="34135"/>
          <ac:cxnSpMkLst>
            <pc:docMk/>
            <pc:sldMk cId="3538987370" sldId="2147471841"/>
            <ac:cxnSpMk id="11" creationId="{B2E51D28-EB02-BD11-E3BA-6F8FAC319A4C}"/>
          </ac:cxnSpMkLst>
        </pc:cxnChg>
        <pc:cxnChg chg="add mod">
          <ac:chgData name="Edgard Morato" userId="1da6dde4-7cd4-47d1-b037-d62d00b7d62c" providerId="ADAL" clId="{AEF016B2-845F-4B83-8CCE-09F513A56621}" dt="2024-08-15T13:58:26.190" v="6" actId="34135"/>
          <ac:cxnSpMkLst>
            <pc:docMk/>
            <pc:sldMk cId="3538987370" sldId="2147471841"/>
            <ac:cxnSpMk id="12" creationId="{27EF2089-4A39-1CC4-A535-00D22B288990}"/>
          </ac:cxnSpMkLst>
        </pc:cxnChg>
        <pc:cxnChg chg="add mod">
          <ac:chgData name="Edgard Morato" userId="1da6dde4-7cd4-47d1-b037-d62d00b7d62c" providerId="ADAL" clId="{AEF016B2-845F-4B83-8CCE-09F513A56621}" dt="2024-08-15T13:58:26.190" v="6" actId="34135"/>
          <ac:cxnSpMkLst>
            <pc:docMk/>
            <pc:sldMk cId="3538987370" sldId="2147471841"/>
            <ac:cxnSpMk id="13" creationId="{45033A87-AF9A-6134-059A-905897D4090D}"/>
          </ac:cxnSpMkLst>
        </pc:cxnChg>
        <pc:cxnChg chg="add mod">
          <ac:chgData name="Edgard Morato" userId="1da6dde4-7cd4-47d1-b037-d62d00b7d62c" providerId="ADAL" clId="{AEF016B2-845F-4B83-8CCE-09F513A56621}" dt="2024-08-15T13:58:26.190" v="6" actId="34135"/>
          <ac:cxnSpMkLst>
            <pc:docMk/>
            <pc:sldMk cId="3538987370" sldId="2147471841"/>
            <ac:cxnSpMk id="14" creationId="{19CCB604-BA83-F47A-1C8A-FB93318C353D}"/>
          </ac:cxnSpMkLst>
        </pc:cxnChg>
        <pc:cxnChg chg="add mod">
          <ac:chgData name="Edgard Morato" userId="1da6dde4-7cd4-47d1-b037-d62d00b7d62c" providerId="ADAL" clId="{AEF016B2-845F-4B83-8CCE-09F513A56621}" dt="2024-08-15T13:58:26.190" v="6" actId="34135"/>
          <ac:cxnSpMkLst>
            <pc:docMk/>
            <pc:sldMk cId="3538987370" sldId="2147471841"/>
            <ac:cxnSpMk id="15" creationId="{7757E207-516D-7CEE-678A-4E2EEAB3374A}"/>
          </ac:cxnSpMkLst>
        </pc:cxnChg>
        <pc:cxnChg chg="add mod">
          <ac:chgData name="Edgard Morato" userId="1da6dde4-7cd4-47d1-b037-d62d00b7d62c" providerId="ADAL" clId="{AEF016B2-845F-4B83-8CCE-09F513A56621}" dt="2024-08-15T13:58:26.190" v="6" actId="34135"/>
          <ac:cxnSpMkLst>
            <pc:docMk/>
            <pc:sldMk cId="3538987370" sldId="2147471841"/>
            <ac:cxnSpMk id="16" creationId="{CA526545-847D-FCA2-33A1-C1BA94D25F37}"/>
          </ac:cxnSpMkLst>
        </pc:cxnChg>
        <pc:cxnChg chg="add mod">
          <ac:chgData name="Edgard Morato" userId="1da6dde4-7cd4-47d1-b037-d62d00b7d62c" providerId="ADAL" clId="{AEF016B2-845F-4B83-8CCE-09F513A56621}" dt="2024-08-15T13:58:26.190" v="6" actId="34135"/>
          <ac:cxnSpMkLst>
            <pc:docMk/>
            <pc:sldMk cId="3538987370" sldId="2147471841"/>
            <ac:cxnSpMk id="17" creationId="{B2C384C8-76AD-F86C-CE46-E9DE7BA30611}"/>
          </ac:cxnSpMkLst>
        </pc:cxnChg>
      </pc:sldChg>
      <pc:sldChg chg="modNotesTx">
        <pc:chgData name="Edgard Morato" userId="1da6dde4-7cd4-47d1-b037-d62d00b7d62c" providerId="ADAL" clId="{AEF016B2-845F-4B83-8CCE-09F513A56621}" dt="2024-08-15T14:59:47.541" v="9" actId="6549"/>
        <pc:sldMkLst>
          <pc:docMk/>
          <pc:sldMk cId="432261805" sldId="2147471908"/>
        </pc:sldMkLst>
      </pc:sldChg>
      <pc:sldChg chg="modNotesTx">
        <pc:chgData name="Edgard Morato" userId="1da6dde4-7cd4-47d1-b037-d62d00b7d62c" providerId="ADAL" clId="{AEF016B2-845F-4B83-8CCE-09F513A56621}" dt="2024-08-15T15:00:36.509" v="18" actId="6549"/>
        <pc:sldMkLst>
          <pc:docMk/>
          <pc:sldMk cId="887918165" sldId="2147472010"/>
        </pc:sldMkLst>
      </pc:sldChg>
      <pc:sldChg chg="modNotesTx">
        <pc:chgData name="Edgard Morato" userId="1da6dde4-7cd4-47d1-b037-d62d00b7d62c" providerId="ADAL" clId="{AEF016B2-845F-4B83-8CCE-09F513A56621}" dt="2024-08-15T15:00:08.487" v="12" actId="6549"/>
        <pc:sldMkLst>
          <pc:docMk/>
          <pc:sldMk cId="2681122682" sldId="2147472019"/>
        </pc:sldMkLst>
      </pc:sldChg>
      <pc:sldChg chg="modNotesTx">
        <pc:chgData name="Edgard Morato" userId="1da6dde4-7cd4-47d1-b037-d62d00b7d62c" providerId="ADAL" clId="{AEF016B2-845F-4B83-8CCE-09F513A56621}" dt="2024-08-15T15:00:39.736" v="19" actId="6549"/>
        <pc:sldMkLst>
          <pc:docMk/>
          <pc:sldMk cId="2125224683" sldId="2147472042"/>
        </pc:sldMkLst>
      </pc:sldChg>
      <pc:sldChg chg="modNotesTx">
        <pc:chgData name="Edgard Morato" userId="1da6dde4-7cd4-47d1-b037-d62d00b7d62c" providerId="ADAL" clId="{AEF016B2-845F-4B83-8CCE-09F513A56621}" dt="2024-08-15T15:00:13.129" v="13" actId="6549"/>
        <pc:sldMkLst>
          <pc:docMk/>
          <pc:sldMk cId="3302029058" sldId="2147472043"/>
        </pc:sldMkLst>
      </pc:sldChg>
      <pc:sldChg chg="modNotesTx">
        <pc:chgData name="Edgard Morato" userId="1da6dde4-7cd4-47d1-b037-d62d00b7d62c" providerId="ADAL" clId="{AEF016B2-845F-4B83-8CCE-09F513A56621}" dt="2024-08-15T15:00:25.164" v="15" actId="6549"/>
        <pc:sldMkLst>
          <pc:docMk/>
          <pc:sldMk cId="1957849560" sldId="2147472045"/>
        </pc:sldMkLst>
      </pc:sldChg>
      <pc:sldChg chg="modNotesTx">
        <pc:chgData name="Edgard Morato" userId="1da6dde4-7cd4-47d1-b037-d62d00b7d62c" providerId="ADAL" clId="{AEF016B2-845F-4B83-8CCE-09F513A56621}" dt="2024-08-15T15:00:20.348" v="14" actId="6549"/>
        <pc:sldMkLst>
          <pc:docMk/>
          <pc:sldMk cId="2960699405" sldId="2147472046"/>
        </pc:sldMkLst>
      </pc:sldChg>
      <pc:sldChg chg="modNotesTx">
        <pc:chgData name="Edgard Morato" userId="1da6dde4-7cd4-47d1-b037-d62d00b7d62c" providerId="ADAL" clId="{AEF016B2-845F-4B83-8CCE-09F513A56621}" dt="2024-08-15T15:00:46.316" v="21" actId="6549"/>
        <pc:sldMkLst>
          <pc:docMk/>
          <pc:sldMk cId="2638550086" sldId="2147472049"/>
        </pc:sldMkLst>
      </pc:sldChg>
      <pc:sldChg chg="modNotesTx">
        <pc:chgData name="Edgard Morato" userId="1da6dde4-7cd4-47d1-b037-d62d00b7d62c" providerId="ADAL" clId="{AEF016B2-845F-4B83-8CCE-09F513A56621}" dt="2024-08-15T14:59:52.291" v="10" actId="6549"/>
        <pc:sldMkLst>
          <pc:docMk/>
          <pc:sldMk cId="799769995" sldId="2147472052"/>
        </pc:sldMkLst>
      </pc:sldChg>
      <pc:sldChg chg="modNotesTx">
        <pc:chgData name="Edgard Morato" userId="1da6dde4-7cd4-47d1-b037-d62d00b7d62c" providerId="ADAL" clId="{AEF016B2-845F-4B83-8CCE-09F513A56621}" dt="2024-08-15T15:00:42.533" v="20" actId="6549"/>
        <pc:sldMkLst>
          <pc:docMk/>
          <pc:sldMk cId="4145896196" sldId="2147472059"/>
        </pc:sldMkLst>
      </pc:sldChg>
      <pc:sldChg chg="modNotesTx">
        <pc:chgData name="Edgard Morato" userId="1da6dde4-7cd4-47d1-b037-d62d00b7d62c" providerId="ADAL" clId="{AEF016B2-845F-4B83-8CCE-09F513A56621}" dt="2024-08-15T15:00:01.940" v="11" actId="6549"/>
        <pc:sldMkLst>
          <pc:docMk/>
          <pc:sldMk cId="1349627462" sldId="2147472060"/>
        </pc:sldMkLst>
      </pc:sldChg>
      <pc:sldChg chg="modNotesTx">
        <pc:chgData name="Edgard Morato" userId="1da6dde4-7cd4-47d1-b037-d62d00b7d62c" providerId="ADAL" clId="{AEF016B2-845F-4B83-8CCE-09F513A56621}" dt="2024-08-15T15:00:32.184" v="17" actId="6549"/>
        <pc:sldMkLst>
          <pc:docMk/>
          <pc:sldMk cId="3518962201" sldId="2147472061"/>
        </pc:sldMkLst>
      </pc:sldChg>
      <pc:sldChg chg="modNotesTx">
        <pc:chgData name="Edgard Morato" userId="1da6dde4-7cd4-47d1-b037-d62d00b7d62c" providerId="ADAL" clId="{AEF016B2-845F-4B83-8CCE-09F513A56621}" dt="2024-08-15T15:00:28.943" v="16" actId="6549"/>
        <pc:sldMkLst>
          <pc:docMk/>
          <pc:sldMk cId="4096935101" sldId="2147472063"/>
        </pc:sldMkLst>
      </pc:sldChg>
    </pc:docChg>
  </pc:docChgLst>
  <pc:docChgLst>
    <pc:chgData name="Simara Maia" userId="25364073-822d-4141-97a2-fe988dada271" providerId="ADAL" clId="{8131EF33-0CF1-4F15-94AA-C83C547F647A}"/>
    <pc:docChg chg="undo redo custSel addSld delSld modSld sldOrd modSection">
      <pc:chgData name="Simara Maia" userId="25364073-822d-4141-97a2-fe988dada271" providerId="ADAL" clId="{8131EF33-0CF1-4F15-94AA-C83C547F647A}" dt="2024-06-10T20:32:16.139" v="5371" actId="13926"/>
      <pc:docMkLst>
        <pc:docMk/>
      </pc:docMkLst>
      <pc:sldChg chg="addSp modSp mod">
        <pc:chgData name="Simara Maia" userId="25364073-822d-4141-97a2-fe988dada271" providerId="ADAL" clId="{8131EF33-0CF1-4F15-94AA-C83C547F647A}" dt="2024-06-10T13:46:47.403" v="4119" actId="20577"/>
        <pc:sldMkLst>
          <pc:docMk/>
          <pc:sldMk cId="3319366197" sldId="397"/>
        </pc:sldMkLst>
        <pc:spChg chg="add mod">
          <ac:chgData name="Simara Maia" userId="25364073-822d-4141-97a2-fe988dada271" providerId="ADAL" clId="{8131EF33-0CF1-4F15-94AA-C83C547F647A}" dt="2024-06-10T12:20:45.638" v="3497" actId="14100"/>
          <ac:spMkLst>
            <pc:docMk/>
            <pc:sldMk cId="3319366197" sldId="397"/>
            <ac:spMk id="2" creationId="{FBD0C147-AC2E-383D-480C-3AB34D08279A}"/>
          </ac:spMkLst>
        </pc:spChg>
        <pc:spChg chg="add mod">
          <ac:chgData name="Simara Maia" userId="25364073-822d-4141-97a2-fe988dada271" providerId="ADAL" clId="{8131EF33-0CF1-4F15-94AA-C83C547F647A}" dt="2024-06-10T12:21:35.832" v="3532"/>
          <ac:spMkLst>
            <pc:docMk/>
            <pc:sldMk cId="3319366197" sldId="397"/>
            <ac:spMk id="5" creationId="{1FE09CFA-F198-D43D-0121-DCA06F28AFEB}"/>
          </ac:spMkLst>
        </pc:spChg>
        <pc:spChg chg="mod">
          <ac:chgData name="Simara Maia" userId="25364073-822d-4141-97a2-fe988dada271" providerId="ADAL" clId="{8131EF33-0CF1-4F15-94AA-C83C547F647A}" dt="2024-06-10T13:46:00.398" v="4003" actId="20577"/>
          <ac:spMkLst>
            <pc:docMk/>
            <pc:sldMk cId="3319366197" sldId="397"/>
            <ac:spMk id="6" creationId="{FD890E01-8982-21A4-03CD-7F1D6336483D}"/>
          </ac:spMkLst>
        </pc:spChg>
        <pc:spChg chg="add mod">
          <ac:chgData name="Simara Maia" userId="25364073-822d-4141-97a2-fe988dada271" providerId="ADAL" clId="{8131EF33-0CF1-4F15-94AA-C83C547F647A}" dt="2024-06-10T12:36:27.800" v="3782" actId="20577"/>
          <ac:spMkLst>
            <pc:docMk/>
            <pc:sldMk cId="3319366197" sldId="397"/>
            <ac:spMk id="8" creationId="{AB1596D1-EE51-4B72-88AC-C64490F5CD22}"/>
          </ac:spMkLst>
        </pc:spChg>
        <pc:spChg chg="mod">
          <ac:chgData name="Simara Maia" userId="25364073-822d-4141-97a2-fe988dada271" providerId="ADAL" clId="{8131EF33-0CF1-4F15-94AA-C83C547F647A}" dt="2024-06-10T13:46:47.403" v="4119" actId="20577"/>
          <ac:spMkLst>
            <pc:docMk/>
            <pc:sldMk cId="3319366197" sldId="397"/>
            <ac:spMk id="122" creationId="{296B10A4-8B71-4263-8CDB-23D5AC3FA51E}"/>
          </ac:spMkLst>
        </pc:spChg>
      </pc:sldChg>
      <pc:sldChg chg="addSp delSp modSp del mod ord">
        <pc:chgData name="Simara Maia" userId="25364073-822d-4141-97a2-fe988dada271" providerId="ADAL" clId="{8131EF33-0CF1-4F15-94AA-C83C547F647A}" dt="2024-06-08T01:32:23.958" v="2645" actId="47"/>
        <pc:sldMkLst>
          <pc:docMk/>
          <pc:sldMk cId="1778856863" sldId="2147471826"/>
        </pc:sldMkLst>
        <pc:spChg chg="del">
          <ac:chgData name="Simara Maia" userId="25364073-822d-4141-97a2-fe988dada271" providerId="ADAL" clId="{8131EF33-0CF1-4F15-94AA-C83C547F647A}" dt="2024-06-08T01:22:08.555" v="2367" actId="478"/>
          <ac:spMkLst>
            <pc:docMk/>
            <pc:sldMk cId="1778856863" sldId="2147471826"/>
            <ac:spMk id="2" creationId="{5AC01BCA-3E73-E67B-306E-8521D962F9D3}"/>
          </ac:spMkLst>
        </pc:spChg>
        <pc:spChg chg="del">
          <ac:chgData name="Simara Maia" userId="25364073-822d-4141-97a2-fe988dada271" providerId="ADAL" clId="{8131EF33-0CF1-4F15-94AA-C83C547F647A}" dt="2024-06-08T01:31:46.171" v="2637" actId="21"/>
          <ac:spMkLst>
            <pc:docMk/>
            <pc:sldMk cId="1778856863" sldId="2147471826"/>
            <ac:spMk id="3" creationId="{B9E9B87D-8E99-2C46-964C-69A4D7ADB1D8}"/>
          </ac:spMkLst>
        </pc:spChg>
        <pc:spChg chg="del">
          <ac:chgData name="Simara Maia" userId="25364073-822d-4141-97a2-fe988dada271" providerId="ADAL" clId="{8131EF33-0CF1-4F15-94AA-C83C547F647A}" dt="2024-06-08T01:31:46.171" v="2637" actId="21"/>
          <ac:spMkLst>
            <pc:docMk/>
            <pc:sldMk cId="1778856863" sldId="2147471826"/>
            <ac:spMk id="4" creationId="{2CA9D0A9-8F24-A135-44B0-9BC9D00DEA5D}"/>
          </ac:spMkLst>
        </pc:spChg>
        <pc:spChg chg="mod">
          <ac:chgData name="Simara Maia" userId="25364073-822d-4141-97a2-fe988dada271" providerId="ADAL" clId="{8131EF33-0CF1-4F15-94AA-C83C547F647A}" dt="2024-06-08T01:25:35.242" v="2584" actId="20577"/>
          <ac:spMkLst>
            <pc:docMk/>
            <pc:sldMk cId="1778856863" sldId="2147471826"/>
            <ac:spMk id="6" creationId="{1F6299CA-285D-7D78-8560-3B49E3DDD4BA}"/>
          </ac:spMkLst>
        </pc:spChg>
        <pc:spChg chg="mod">
          <ac:chgData name="Simara Maia" userId="25364073-822d-4141-97a2-fe988dada271" providerId="ADAL" clId="{8131EF33-0CF1-4F15-94AA-C83C547F647A}" dt="2024-06-08T01:24:42.385" v="2568"/>
          <ac:spMkLst>
            <pc:docMk/>
            <pc:sldMk cId="1778856863" sldId="2147471826"/>
            <ac:spMk id="9" creationId="{341FDF0A-D763-9AE3-8637-80E5B58AA802}"/>
          </ac:spMkLst>
        </pc:spChg>
        <pc:spChg chg="add mod">
          <ac:chgData name="Simara Maia" userId="25364073-822d-4141-97a2-fe988dada271" providerId="ADAL" clId="{8131EF33-0CF1-4F15-94AA-C83C547F647A}" dt="2024-06-08T01:31:46.171" v="2637" actId="21"/>
          <ac:spMkLst>
            <pc:docMk/>
            <pc:sldMk cId="1778856863" sldId="2147471826"/>
            <ac:spMk id="14" creationId="{C09063C2-8AE2-BED7-727F-A4DB2D041872}"/>
          </ac:spMkLst>
        </pc:spChg>
        <pc:spChg chg="del">
          <ac:chgData name="Simara Maia" userId="25364073-822d-4141-97a2-fe988dada271" providerId="ADAL" clId="{8131EF33-0CF1-4F15-94AA-C83C547F647A}" dt="2024-06-08T01:31:46.171" v="2637" actId="21"/>
          <ac:spMkLst>
            <pc:docMk/>
            <pc:sldMk cId="1778856863" sldId="2147471826"/>
            <ac:spMk id="23" creationId="{4F01B7AE-9A71-25BC-08B8-EF2B7765C66F}"/>
          </ac:spMkLst>
        </pc:spChg>
        <pc:spChg chg="del">
          <ac:chgData name="Simara Maia" userId="25364073-822d-4141-97a2-fe988dada271" providerId="ADAL" clId="{8131EF33-0CF1-4F15-94AA-C83C547F647A}" dt="2024-06-08T01:31:46.171" v="2637" actId="21"/>
          <ac:spMkLst>
            <pc:docMk/>
            <pc:sldMk cId="1778856863" sldId="2147471826"/>
            <ac:spMk id="24" creationId="{55DC66E2-1981-8662-87DB-B9067048F580}"/>
          </ac:spMkLst>
        </pc:spChg>
        <pc:spChg chg="del">
          <ac:chgData name="Simara Maia" userId="25364073-822d-4141-97a2-fe988dada271" providerId="ADAL" clId="{8131EF33-0CF1-4F15-94AA-C83C547F647A}" dt="2024-06-08T01:31:46.171" v="2637" actId="21"/>
          <ac:spMkLst>
            <pc:docMk/>
            <pc:sldMk cId="1778856863" sldId="2147471826"/>
            <ac:spMk id="25" creationId="{49D473F1-BC86-EED0-1008-824281173CA7}"/>
          </ac:spMkLst>
        </pc:spChg>
        <pc:picChg chg="del">
          <ac:chgData name="Simara Maia" userId="25364073-822d-4141-97a2-fe988dada271" providerId="ADAL" clId="{8131EF33-0CF1-4F15-94AA-C83C547F647A}" dt="2024-06-08T01:31:46.171" v="2637" actId="21"/>
          <ac:picMkLst>
            <pc:docMk/>
            <pc:sldMk cId="1778856863" sldId="2147471826"/>
            <ac:picMk id="20" creationId="{76B4B9F7-92E2-B798-5D55-564B36358AC3}"/>
          </ac:picMkLst>
        </pc:picChg>
        <pc:picChg chg="del">
          <ac:chgData name="Simara Maia" userId="25364073-822d-4141-97a2-fe988dada271" providerId="ADAL" clId="{8131EF33-0CF1-4F15-94AA-C83C547F647A}" dt="2024-06-08T01:31:46.171" v="2637" actId="21"/>
          <ac:picMkLst>
            <pc:docMk/>
            <pc:sldMk cId="1778856863" sldId="2147471826"/>
            <ac:picMk id="26" creationId="{4ED8614C-00A6-2E23-6FCE-E8F90EE00065}"/>
          </ac:picMkLst>
        </pc:picChg>
        <pc:picChg chg="del">
          <ac:chgData name="Simara Maia" userId="25364073-822d-4141-97a2-fe988dada271" providerId="ADAL" clId="{8131EF33-0CF1-4F15-94AA-C83C547F647A}" dt="2024-06-08T01:31:46.171" v="2637" actId="21"/>
          <ac:picMkLst>
            <pc:docMk/>
            <pc:sldMk cId="1778856863" sldId="2147471826"/>
            <ac:picMk id="27" creationId="{DD819329-A69F-0B4E-E2DC-C92C3A1E46D4}"/>
          </ac:picMkLst>
        </pc:picChg>
        <pc:picChg chg="del">
          <ac:chgData name="Simara Maia" userId="25364073-822d-4141-97a2-fe988dada271" providerId="ADAL" clId="{8131EF33-0CF1-4F15-94AA-C83C547F647A}" dt="2024-06-08T01:31:46.171" v="2637" actId="21"/>
          <ac:picMkLst>
            <pc:docMk/>
            <pc:sldMk cId="1778856863" sldId="2147471826"/>
            <ac:picMk id="28" creationId="{EC59389F-1C77-7E7E-51D1-1FF16C61A52D}"/>
          </ac:picMkLst>
        </pc:picChg>
      </pc:sldChg>
      <pc:sldChg chg="mod modShow">
        <pc:chgData name="Simara Maia" userId="25364073-822d-4141-97a2-fe988dada271" providerId="ADAL" clId="{8131EF33-0CF1-4F15-94AA-C83C547F647A}" dt="2024-06-10T12:30:24.498" v="3768" actId="729"/>
        <pc:sldMkLst>
          <pc:docMk/>
          <pc:sldMk cId="4023122470" sldId="2147471831"/>
        </pc:sldMkLst>
      </pc:sldChg>
      <pc:sldChg chg="addSp delSp modSp mod ord">
        <pc:chgData name="Simara Maia" userId="25364073-822d-4141-97a2-fe988dada271" providerId="ADAL" clId="{8131EF33-0CF1-4F15-94AA-C83C547F647A}" dt="2024-06-08T01:35:02.934" v="2656" actId="1037"/>
        <pc:sldMkLst>
          <pc:docMk/>
          <pc:sldMk cId="3538987370" sldId="2147471841"/>
        </pc:sldMkLst>
        <pc:spChg chg="add mod">
          <ac:chgData name="Simara Maia" userId="25364073-822d-4141-97a2-fe988dada271" providerId="ADAL" clId="{8131EF33-0CF1-4F15-94AA-C83C547F647A}" dt="2024-06-08T01:35:02.934" v="2656" actId="1037"/>
          <ac:spMkLst>
            <pc:docMk/>
            <pc:sldMk cId="3538987370" sldId="2147471841"/>
            <ac:spMk id="11" creationId="{89E149C1-2047-0891-88D7-7466C64344A9}"/>
          </ac:spMkLst>
        </pc:spChg>
        <pc:spChg chg="add mod">
          <ac:chgData name="Simara Maia" userId="25364073-822d-4141-97a2-fe988dada271" providerId="ADAL" clId="{8131EF33-0CF1-4F15-94AA-C83C547F647A}" dt="2024-06-08T01:32:14.061" v="2644" actId="1076"/>
          <ac:spMkLst>
            <pc:docMk/>
            <pc:sldMk cId="3538987370" sldId="2147471841"/>
            <ac:spMk id="13" creationId="{C207B055-F187-F9A3-B14D-40BB12E44DDB}"/>
          </ac:spMkLst>
        </pc:spChg>
        <pc:spChg chg="add mod">
          <ac:chgData name="Simara Maia" userId="25364073-822d-4141-97a2-fe988dada271" providerId="ADAL" clId="{8131EF33-0CF1-4F15-94AA-C83C547F647A}" dt="2024-06-08T01:32:14.061" v="2644" actId="1076"/>
          <ac:spMkLst>
            <pc:docMk/>
            <pc:sldMk cId="3538987370" sldId="2147471841"/>
            <ac:spMk id="19" creationId="{2B58842B-755B-8312-BAC3-747A970B1E62}"/>
          </ac:spMkLst>
        </pc:spChg>
        <pc:spChg chg="add mod">
          <ac:chgData name="Simara Maia" userId="25364073-822d-4141-97a2-fe988dada271" providerId="ADAL" clId="{8131EF33-0CF1-4F15-94AA-C83C547F647A}" dt="2024-06-08T01:32:14.061" v="2644" actId="1076"/>
          <ac:spMkLst>
            <pc:docMk/>
            <pc:sldMk cId="3538987370" sldId="2147471841"/>
            <ac:spMk id="20" creationId="{C65DF266-D51E-DEE3-00CF-0A68AAD4AABD}"/>
          </ac:spMkLst>
        </pc:spChg>
        <pc:spChg chg="add mod">
          <ac:chgData name="Simara Maia" userId="25364073-822d-4141-97a2-fe988dada271" providerId="ADAL" clId="{8131EF33-0CF1-4F15-94AA-C83C547F647A}" dt="2024-06-08T01:32:14.061" v="2644" actId="1076"/>
          <ac:spMkLst>
            <pc:docMk/>
            <pc:sldMk cId="3538987370" sldId="2147471841"/>
            <ac:spMk id="33" creationId="{B58A2BF7-E316-EC99-7626-4A1E04839C3E}"/>
          </ac:spMkLst>
        </pc:spChg>
        <pc:picChg chg="add mod">
          <ac:chgData name="Simara Maia" userId="25364073-822d-4141-97a2-fe988dada271" providerId="ADAL" clId="{8131EF33-0CF1-4F15-94AA-C83C547F647A}" dt="2024-06-08T01:32:08.502" v="2643" actId="14100"/>
          <ac:picMkLst>
            <pc:docMk/>
            <pc:sldMk cId="3538987370" sldId="2147471841"/>
            <ac:picMk id="12" creationId="{E3B311C1-5435-A2D2-3CC5-3AE545757B09}"/>
          </ac:picMkLst>
        </pc:picChg>
        <pc:picChg chg="add mod">
          <ac:chgData name="Simara Maia" userId="25364073-822d-4141-97a2-fe988dada271" providerId="ADAL" clId="{8131EF33-0CF1-4F15-94AA-C83C547F647A}" dt="2024-06-08T01:32:14.061" v="2644" actId="1076"/>
          <ac:picMkLst>
            <pc:docMk/>
            <pc:sldMk cId="3538987370" sldId="2147471841"/>
            <ac:picMk id="28" creationId="{57EC3C88-BA58-B091-5E9D-DD70530F697C}"/>
          </ac:picMkLst>
        </pc:picChg>
        <pc:picChg chg="del">
          <ac:chgData name="Simara Maia" userId="25364073-822d-4141-97a2-fe988dada271" providerId="ADAL" clId="{8131EF33-0CF1-4F15-94AA-C83C547F647A}" dt="2024-06-08T01:31:33.628" v="2636" actId="478"/>
          <ac:picMkLst>
            <pc:docMk/>
            <pc:sldMk cId="3538987370" sldId="2147471841"/>
            <ac:picMk id="29" creationId="{0B3A6F0F-18FD-E638-A904-D0F2BDCDB2A1}"/>
          </ac:picMkLst>
        </pc:picChg>
        <pc:picChg chg="add mod">
          <ac:chgData name="Simara Maia" userId="25364073-822d-4141-97a2-fe988dada271" providerId="ADAL" clId="{8131EF33-0CF1-4F15-94AA-C83C547F647A}" dt="2024-06-08T01:32:14.061" v="2644" actId="1076"/>
          <ac:picMkLst>
            <pc:docMk/>
            <pc:sldMk cId="3538987370" sldId="2147471841"/>
            <ac:picMk id="31" creationId="{34BD8EB7-6F7D-C5EF-C7DA-46B83D3B6606}"/>
          </ac:picMkLst>
        </pc:picChg>
        <pc:picChg chg="add mod">
          <ac:chgData name="Simara Maia" userId="25364073-822d-4141-97a2-fe988dada271" providerId="ADAL" clId="{8131EF33-0CF1-4F15-94AA-C83C547F647A}" dt="2024-06-08T01:32:14.061" v="2644" actId="1076"/>
          <ac:picMkLst>
            <pc:docMk/>
            <pc:sldMk cId="3538987370" sldId="2147471841"/>
            <ac:picMk id="32" creationId="{F13928DF-EB39-6FD9-9486-9CABF04AE8A3}"/>
          </ac:picMkLst>
        </pc:picChg>
      </pc:sldChg>
      <pc:sldChg chg="del">
        <pc:chgData name="Simara Maia" userId="25364073-822d-4141-97a2-fe988dada271" providerId="ADAL" clId="{8131EF33-0CF1-4F15-94AA-C83C547F647A}" dt="2024-06-08T01:34:53.347" v="2653" actId="47"/>
        <pc:sldMkLst>
          <pc:docMk/>
          <pc:sldMk cId="3950006071" sldId="2147471871"/>
        </pc:sldMkLst>
      </pc:sldChg>
      <pc:sldChg chg="delSp modSp mod">
        <pc:chgData name="Simara Maia" userId="25364073-822d-4141-97a2-fe988dada271" providerId="ADAL" clId="{8131EF33-0CF1-4F15-94AA-C83C547F647A}" dt="2024-06-08T00:45:36.475" v="1169" actId="1035"/>
        <pc:sldMkLst>
          <pc:docMk/>
          <pc:sldMk cId="432261805" sldId="2147471908"/>
        </pc:sldMkLst>
        <pc:spChg chg="mod">
          <ac:chgData name="Simara Maia" userId="25364073-822d-4141-97a2-fe988dada271" providerId="ADAL" clId="{8131EF33-0CF1-4F15-94AA-C83C547F647A}" dt="2024-06-08T00:44:30.105" v="1153" actId="207"/>
          <ac:spMkLst>
            <pc:docMk/>
            <pc:sldMk cId="432261805" sldId="2147471908"/>
            <ac:spMk id="12" creationId="{1FA1BE23-D613-FD89-C608-A7B41997DF10}"/>
          </ac:spMkLst>
        </pc:spChg>
        <pc:spChg chg="mod">
          <ac:chgData name="Simara Maia" userId="25364073-822d-4141-97a2-fe988dada271" providerId="ADAL" clId="{8131EF33-0CF1-4F15-94AA-C83C547F647A}" dt="2024-06-08T00:44:32.192" v="1154" actId="207"/>
          <ac:spMkLst>
            <pc:docMk/>
            <pc:sldMk cId="432261805" sldId="2147471908"/>
            <ac:spMk id="16" creationId="{F97DDF65-D364-D4D2-D960-5A091AC34F5A}"/>
          </ac:spMkLst>
        </pc:spChg>
        <pc:spChg chg="mod">
          <ac:chgData name="Simara Maia" userId="25364073-822d-4141-97a2-fe988dada271" providerId="ADAL" clId="{8131EF33-0CF1-4F15-94AA-C83C547F647A}" dt="2024-06-08T00:44:07.123" v="1152" actId="3626"/>
          <ac:spMkLst>
            <pc:docMk/>
            <pc:sldMk cId="432261805" sldId="2147471908"/>
            <ac:spMk id="18" creationId="{E89DC4CF-980E-BE27-4D60-52D6CF9B71ED}"/>
          </ac:spMkLst>
        </pc:spChg>
        <pc:spChg chg="mod">
          <ac:chgData name="Simara Maia" userId="25364073-822d-4141-97a2-fe988dada271" providerId="ADAL" clId="{8131EF33-0CF1-4F15-94AA-C83C547F647A}" dt="2024-06-08T00:44:56.887" v="1159" actId="207"/>
          <ac:spMkLst>
            <pc:docMk/>
            <pc:sldMk cId="432261805" sldId="2147471908"/>
            <ac:spMk id="38" creationId="{0BBC29AE-584B-66E1-0236-891FB2B904C3}"/>
          </ac:spMkLst>
        </pc:spChg>
        <pc:spChg chg="mod">
          <ac:chgData name="Simara Maia" userId="25364073-822d-4141-97a2-fe988dada271" providerId="ADAL" clId="{8131EF33-0CF1-4F15-94AA-C83C547F647A}" dt="2024-06-08T00:45:30.729" v="1165" actId="555"/>
          <ac:spMkLst>
            <pc:docMk/>
            <pc:sldMk cId="432261805" sldId="2147471908"/>
            <ac:spMk id="60" creationId="{86D3BF9B-B265-4681-A05D-89D3BBC57F35}"/>
          </ac:spMkLst>
        </pc:spChg>
        <pc:spChg chg="mod">
          <ac:chgData name="Simara Maia" userId="25364073-822d-4141-97a2-fe988dada271" providerId="ADAL" clId="{8131EF33-0CF1-4F15-94AA-C83C547F647A}" dt="2024-06-08T00:45:00.454" v="1160" actId="207"/>
          <ac:spMkLst>
            <pc:docMk/>
            <pc:sldMk cId="432261805" sldId="2147471908"/>
            <ac:spMk id="61" creationId="{987A28F4-A16E-2C55-7A48-40F604052A61}"/>
          </ac:spMkLst>
        </pc:spChg>
        <pc:spChg chg="mod">
          <ac:chgData name="Simara Maia" userId="25364073-822d-4141-97a2-fe988dada271" providerId="ADAL" clId="{8131EF33-0CF1-4F15-94AA-C83C547F647A}" dt="2024-06-08T00:45:30.729" v="1165" actId="555"/>
          <ac:spMkLst>
            <pc:docMk/>
            <pc:sldMk cId="432261805" sldId="2147471908"/>
            <ac:spMk id="62" creationId="{6AFFE8A6-6A17-9E8F-CA64-D812DB753A4D}"/>
          </ac:spMkLst>
        </pc:spChg>
        <pc:picChg chg="mod">
          <ac:chgData name="Simara Maia" userId="25364073-822d-4141-97a2-fe988dada271" providerId="ADAL" clId="{8131EF33-0CF1-4F15-94AA-C83C547F647A}" dt="2024-06-08T00:45:36.475" v="1169" actId="1035"/>
          <ac:picMkLst>
            <pc:docMk/>
            <pc:sldMk cId="432261805" sldId="2147471908"/>
            <ac:picMk id="54" creationId="{E9249694-E093-CD31-60E6-36A69F102BA6}"/>
          </ac:picMkLst>
        </pc:picChg>
        <pc:cxnChg chg="del">
          <ac:chgData name="Simara Maia" userId="25364073-822d-4141-97a2-fe988dada271" providerId="ADAL" clId="{8131EF33-0CF1-4F15-94AA-C83C547F647A}" dt="2024-06-08T00:45:19.298" v="1163" actId="478"/>
          <ac:cxnSpMkLst>
            <pc:docMk/>
            <pc:sldMk cId="432261805" sldId="2147471908"/>
            <ac:cxnSpMk id="42" creationId="{11E7A74A-7F0D-21B7-5E16-ACA1B83C0BEE}"/>
          </ac:cxnSpMkLst>
        </pc:cxnChg>
        <pc:cxnChg chg="del">
          <ac:chgData name="Simara Maia" userId="25364073-822d-4141-97a2-fe988dada271" providerId="ADAL" clId="{8131EF33-0CF1-4F15-94AA-C83C547F647A}" dt="2024-06-08T00:45:21.770" v="1164" actId="478"/>
          <ac:cxnSpMkLst>
            <pc:docMk/>
            <pc:sldMk cId="432261805" sldId="2147471908"/>
            <ac:cxnSpMk id="57" creationId="{75DC7D04-EECF-01EF-88E9-C0B2B10B5357}"/>
          </ac:cxnSpMkLst>
        </pc:cxnChg>
      </pc:sldChg>
      <pc:sldChg chg="modSp mod">
        <pc:chgData name="Simara Maia" userId="25364073-822d-4141-97a2-fe988dada271" providerId="ADAL" clId="{8131EF33-0CF1-4F15-94AA-C83C547F647A}" dt="2024-06-10T19:27:31.577" v="4392" actId="207"/>
        <pc:sldMkLst>
          <pc:docMk/>
          <pc:sldMk cId="887918165" sldId="2147472010"/>
        </pc:sldMkLst>
        <pc:spChg chg="mod">
          <ac:chgData name="Simara Maia" userId="25364073-822d-4141-97a2-fe988dada271" providerId="ADAL" clId="{8131EF33-0CF1-4F15-94AA-C83C547F647A}" dt="2024-06-10T19:27:25.110" v="4390" actId="207"/>
          <ac:spMkLst>
            <pc:docMk/>
            <pc:sldMk cId="887918165" sldId="2147472010"/>
            <ac:spMk id="12" creationId="{48C43503-D9D3-D332-8C9A-11276BBD6493}"/>
          </ac:spMkLst>
        </pc:spChg>
        <pc:spChg chg="mod">
          <ac:chgData name="Simara Maia" userId="25364073-822d-4141-97a2-fe988dada271" providerId="ADAL" clId="{8131EF33-0CF1-4F15-94AA-C83C547F647A}" dt="2024-06-10T19:27:28.323" v="4391" actId="207"/>
          <ac:spMkLst>
            <pc:docMk/>
            <pc:sldMk cId="887918165" sldId="2147472010"/>
            <ac:spMk id="14" creationId="{42A5DF81-C0C6-3E10-C9E1-AB22394A8395}"/>
          </ac:spMkLst>
        </pc:spChg>
        <pc:spChg chg="mod">
          <ac:chgData name="Simara Maia" userId="25364073-822d-4141-97a2-fe988dada271" providerId="ADAL" clId="{8131EF33-0CF1-4F15-94AA-C83C547F647A}" dt="2024-06-10T19:27:31.577" v="4392" actId="207"/>
          <ac:spMkLst>
            <pc:docMk/>
            <pc:sldMk cId="887918165" sldId="2147472010"/>
            <ac:spMk id="16" creationId="{AA93FEBE-EDF6-E163-A97B-F3AA58BBAF61}"/>
          </ac:spMkLst>
        </pc:spChg>
        <pc:spChg chg="mod">
          <ac:chgData name="Simara Maia" userId="25364073-822d-4141-97a2-fe988dada271" providerId="ADAL" clId="{8131EF33-0CF1-4F15-94AA-C83C547F647A}" dt="2024-06-08T01:12:36.029" v="1922" actId="108"/>
          <ac:spMkLst>
            <pc:docMk/>
            <pc:sldMk cId="887918165" sldId="2147472010"/>
            <ac:spMk id="21" creationId="{8BFEA45E-82AC-B4B9-3393-2161937996EB}"/>
          </ac:spMkLst>
        </pc:spChg>
        <pc:spChg chg="mod">
          <ac:chgData name="Simara Maia" userId="25364073-822d-4141-97a2-fe988dada271" providerId="ADAL" clId="{8131EF33-0CF1-4F15-94AA-C83C547F647A}" dt="2024-06-08T01:12:15.179" v="1919" actId="1076"/>
          <ac:spMkLst>
            <pc:docMk/>
            <pc:sldMk cId="887918165" sldId="2147472010"/>
            <ac:spMk id="23" creationId="{1DE808AE-E17C-D94D-35FA-FBDA19A63CC7}"/>
          </ac:spMkLst>
        </pc:spChg>
        <pc:spChg chg="mod">
          <ac:chgData name="Simara Maia" userId="25364073-822d-4141-97a2-fe988dada271" providerId="ADAL" clId="{8131EF33-0CF1-4F15-94AA-C83C547F647A}" dt="2024-06-08T00:46:50.294" v="1172" actId="255"/>
          <ac:spMkLst>
            <pc:docMk/>
            <pc:sldMk cId="887918165" sldId="2147472010"/>
            <ac:spMk id="28" creationId="{16BA2D36-183F-9EC7-2779-926A9966E96F}"/>
          </ac:spMkLst>
        </pc:spChg>
        <pc:picChg chg="mod">
          <ac:chgData name="Simara Maia" userId="25364073-822d-4141-97a2-fe988dada271" providerId="ADAL" clId="{8131EF33-0CF1-4F15-94AA-C83C547F647A}" dt="2024-06-08T01:11:03.999" v="1913" actId="14100"/>
          <ac:picMkLst>
            <pc:docMk/>
            <pc:sldMk cId="887918165" sldId="2147472010"/>
            <ac:picMk id="24" creationId="{3FEC6B4F-D959-6951-09D2-54C6059C768F}"/>
          </ac:picMkLst>
        </pc:picChg>
      </pc:sldChg>
      <pc:sldChg chg="addSp modSp mod">
        <pc:chgData name="Simara Maia" userId="25364073-822d-4141-97a2-fe988dada271" providerId="ADAL" clId="{8131EF33-0CF1-4F15-94AA-C83C547F647A}" dt="2024-06-10T20:03:49.287" v="5335" actId="207"/>
        <pc:sldMkLst>
          <pc:docMk/>
          <pc:sldMk cId="2681122682" sldId="2147472019"/>
        </pc:sldMkLst>
        <pc:spChg chg="mod">
          <ac:chgData name="Simara Maia" userId="25364073-822d-4141-97a2-fe988dada271" providerId="ADAL" clId="{8131EF33-0CF1-4F15-94AA-C83C547F647A}" dt="2024-06-10T20:03:39.175" v="5333" actId="207"/>
          <ac:spMkLst>
            <pc:docMk/>
            <pc:sldMk cId="2681122682" sldId="2147472019"/>
            <ac:spMk id="2" creationId="{EC3D8530-DBD5-BD0F-69DD-FF646F6C8895}"/>
          </ac:spMkLst>
        </pc:spChg>
        <pc:spChg chg="mod">
          <ac:chgData name="Simara Maia" userId="25364073-822d-4141-97a2-fe988dada271" providerId="ADAL" clId="{8131EF33-0CF1-4F15-94AA-C83C547F647A}" dt="2024-06-10T12:40:48.309" v="3814" actId="14100"/>
          <ac:spMkLst>
            <pc:docMk/>
            <pc:sldMk cId="2681122682" sldId="2147472019"/>
            <ac:spMk id="8" creationId="{884DE44A-59C6-9E4D-481B-9004579FE6B3}"/>
          </ac:spMkLst>
        </pc:spChg>
        <pc:spChg chg="add mod">
          <ac:chgData name="Simara Maia" userId="25364073-822d-4141-97a2-fe988dada271" providerId="ADAL" clId="{8131EF33-0CF1-4F15-94AA-C83C547F647A}" dt="2024-06-10T12:39:38.135" v="3799" actId="20577"/>
          <ac:spMkLst>
            <pc:docMk/>
            <pc:sldMk cId="2681122682" sldId="2147472019"/>
            <ac:spMk id="21" creationId="{EF150919-3073-F172-8C44-2CAD9BA5FF60}"/>
          </ac:spMkLst>
        </pc:spChg>
        <pc:spChg chg="mod">
          <ac:chgData name="Simara Maia" userId="25364073-822d-4141-97a2-fe988dada271" providerId="ADAL" clId="{8131EF33-0CF1-4F15-94AA-C83C547F647A}" dt="2024-06-10T12:15:16.955" v="3448" actId="20577"/>
          <ac:spMkLst>
            <pc:docMk/>
            <pc:sldMk cId="2681122682" sldId="2147472019"/>
            <ac:spMk id="40" creationId="{10C89798-5FF8-7D2E-A553-0990AE9B0BD9}"/>
          </ac:spMkLst>
        </pc:spChg>
        <pc:spChg chg="mod">
          <ac:chgData name="Simara Maia" userId="25364073-822d-4141-97a2-fe988dada271" providerId="ADAL" clId="{8131EF33-0CF1-4F15-94AA-C83C547F647A}" dt="2024-06-10T20:03:49.287" v="5335" actId="207"/>
          <ac:spMkLst>
            <pc:docMk/>
            <pc:sldMk cId="2681122682" sldId="2147472019"/>
            <ac:spMk id="125" creationId="{6DB33F53-E7F7-6C89-C676-DA8091315EBD}"/>
          </ac:spMkLst>
        </pc:spChg>
        <pc:spChg chg="mod">
          <ac:chgData name="Simara Maia" userId="25364073-822d-4141-97a2-fe988dada271" providerId="ADAL" clId="{8131EF33-0CF1-4F15-94AA-C83C547F647A}" dt="2024-06-10T20:03:35.555" v="5332" actId="207"/>
          <ac:spMkLst>
            <pc:docMk/>
            <pc:sldMk cId="2681122682" sldId="2147472019"/>
            <ac:spMk id="126" creationId="{0E43F9E5-4C7F-E196-ED35-5ABBB4F73D7A}"/>
          </ac:spMkLst>
        </pc:spChg>
        <pc:spChg chg="mod">
          <ac:chgData name="Simara Maia" userId="25364073-822d-4141-97a2-fe988dada271" providerId="ADAL" clId="{8131EF33-0CF1-4F15-94AA-C83C547F647A}" dt="2024-06-10T20:03:41.745" v="5334" actId="207"/>
          <ac:spMkLst>
            <pc:docMk/>
            <pc:sldMk cId="2681122682" sldId="2147472019"/>
            <ac:spMk id="131" creationId="{41A8BF7D-8909-7E29-06ED-E6971274171D}"/>
          </ac:spMkLst>
        </pc:spChg>
        <pc:spChg chg="mod">
          <ac:chgData name="Simara Maia" userId="25364073-822d-4141-97a2-fe988dada271" providerId="ADAL" clId="{8131EF33-0CF1-4F15-94AA-C83C547F647A}" dt="2024-06-10T20:03:33.083" v="5331" actId="207"/>
          <ac:spMkLst>
            <pc:docMk/>
            <pc:sldMk cId="2681122682" sldId="2147472019"/>
            <ac:spMk id="133" creationId="{A1646633-F300-D238-D802-2C1CE92D5B0A}"/>
          </ac:spMkLst>
        </pc:spChg>
        <pc:cxnChg chg="add mod">
          <ac:chgData name="Simara Maia" userId="25364073-822d-4141-97a2-fe988dada271" providerId="ADAL" clId="{8131EF33-0CF1-4F15-94AA-C83C547F647A}" dt="2024-06-10T12:39:33.962" v="3786" actId="1076"/>
          <ac:cxnSpMkLst>
            <pc:docMk/>
            <pc:sldMk cId="2681122682" sldId="2147472019"/>
            <ac:cxnSpMk id="23" creationId="{24689D00-3BF2-3273-F0FC-0B4AC4C07E41}"/>
          </ac:cxnSpMkLst>
        </pc:cxnChg>
      </pc:sldChg>
      <pc:sldChg chg="addSp modSp mod">
        <pc:chgData name="Simara Maia" userId="25364073-822d-4141-97a2-fe988dada271" providerId="ADAL" clId="{8131EF33-0CF1-4F15-94AA-C83C547F647A}" dt="2024-06-10T12:44:13.063" v="3821" actId="1076"/>
        <pc:sldMkLst>
          <pc:docMk/>
          <pc:sldMk cId="1613986099" sldId="2147472025"/>
        </pc:sldMkLst>
        <pc:spChg chg="mod">
          <ac:chgData name="Simara Maia" userId="25364073-822d-4141-97a2-fe988dada271" providerId="ADAL" clId="{8131EF33-0CF1-4F15-94AA-C83C547F647A}" dt="2024-06-10T12:12:17.106" v="3316"/>
          <ac:spMkLst>
            <pc:docMk/>
            <pc:sldMk cId="1613986099" sldId="2147472025"/>
            <ac:spMk id="19" creationId="{C5CD84EA-4311-0931-F3A5-D1365777EDDB}"/>
          </ac:spMkLst>
        </pc:spChg>
        <pc:spChg chg="mod">
          <ac:chgData name="Simara Maia" userId="25364073-822d-4141-97a2-fe988dada271" providerId="ADAL" clId="{8131EF33-0CF1-4F15-94AA-C83C547F647A}" dt="2024-06-10T12:42:49.362" v="3815" actId="1076"/>
          <ac:spMkLst>
            <pc:docMk/>
            <pc:sldMk cId="1613986099" sldId="2147472025"/>
            <ac:spMk id="26" creationId="{31ABAD89-F702-94CB-E4CE-69E044A3BEE6}"/>
          </ac:spMkLst>
        </pc:spChg>
        <pc:picChg chg="add mod">
          <ac:chgData name="Simara Maia" userId="25364073-822d-4141-97a2-fe988dada271" providerId="ADAL" clId="{8131EF33-0CF1-4F15-94AA-C83C547F647A}" dt="2024-06-10T12:44:13.063" v="3821" actId="1076"/>
          <ac:picMkLst>
            <pc:docMk/>
            <pc:sldMk cId="1613986099" sldId="2147472025"/>
            <ac:picMk id="34" creationId="{E78F5BC6-EF46-5DF7-458C-0D026F2748ED}"/>
          </ac:picMkLst>
        </pc:picChg>
      </pc:sldChg>
      <pc:sldChg chg="addSp delSp modSp del mod">
        <pc:chgData name="Simara Maia" userId="25364073-822d-4141-97a2-fe988dada271" providerId="ADAL" clId="{8131EF33-0CF1-4F15-94AA-C83C547F647A}" dt="2024-06-08T01:31:05.208" v="2635" actId="47"/>
        <pc:sldMkLst>
          <pc:docMk/>
          <pc:sldMk cId="2577907363" sldId="2147472026"/>
        </pc:sldMkLst>
        <pc:spChg chg="add mod">
          <ac:chgData name="Simara Maia" userId="25364073-822d-4141-97a2-fe988dada271" providerId="ADAL" clId="{8131EF33-0CF1-4F15-94AA-C83C547F647A}" dt="2024-06-08T01:29:29.303" v="2610" actId="1076"/>
          <ac:spMkLst>
            <pc:docMk/>
            <pc:sldMk cId="2577907363" sldId="2147472026"/>
            <ac:spMk id="5" creationId="{5F43B6AF-C436-42B7-B9B1-5FB900F8C043}"/>
          </ac:spMkLst>
        </pc:spChg>
        <pc:spChg chg="del">
          <ac:chgData name="Simara Maia" userId="25364073-822d-4141-97a2-fe988dada271" providerId="ADAL" clId="{8131EF33-0CF1-4F15-94AA-C83C547F647A}" dt="2024-06-08T01:30:05.021" v="2617" actId="21"/>
          <ac:spMkLst>
            <pc:docMk/>
            <pc:sldMk cId="2577907363" sldId="2147472026"/>
            <ac:spMk id="8" creationId="{4C5BFAE6-C42D-C195-AFA4-EF7B0E4F7245}"/>
          </ac:spMkLst>
        </pc:spChg>
        <pc:spChg chg="del">
          <ac:chgData name="Simara Maia" userId="25364073-822d-4141-97a2-fe988dada271" providerId="ADAL" clId="{8131EF33-0CF1-4F15-94AA-C83C547F647A}" dt="2024-06-08T01:30:05.021" v="2617" actId="21"/>
          <ac:spMkLst>
            <pc:docMk/>
            <pc:sldMk cId="2577907363" sldId="2147472026"/>
            <ac:spMk id="9" creationId="{2FF45960-910A-97B3-5A4A-B7F93BA6A09D}"/>
          </ac:spMkLst>
        </pc:spChg>
        <pc:spChg chg="del">
          <ac:chgData name="Simara Maia" userId="25364073-822d-4141-97a2-fe988dada271" providerId="ADAL" clId="{8131EF33-0CF1-4F15-94AA-C83C547F647A}" dt="2024-06-08T01:30:23.115" v="2622" actId="21"/>
          <ac:spMkLst>
            <pc:docMk/>
            <pc:sldMk cId="2577907363" sldId="2147472026"/>
            <ac:spMk id="13" creationId="{3CCE4FCA-C749-8798-11C7-769691CD48CC}"/>
          </ac:spMkLst>
        </pc:spChg>
        <pc:spChg chg="del">
          <ac:chgData name="Simara Maia" userId="25364073-822d-4141-97a2-fe988dada271" providerId="ADAL" clId="{8131EF33-0CF1-4F15-94AA-C83C547F647A}" dt="2024-06-08T01:30:23.115" v="2622" actId="21"/>
          <ac:spMkLst>
            <pc:docMk/>
            <pc:sldMk cId="2577907363" sldId="2147472026"/>
            <ac:spMk id="15" creationId="{5CC80E90-8D9C-A0A2-AA12-F9DC6940ECB9}"/>
          </ac:spMkLst>
        </pc:spChg>
        <pc:spChg chg="del">
          <ac:chgData name="Simara Maia" userId="25364073-822d-4141-97a2-fe988dada271" providerId="ADAL" clId="{8131EF33-0CF1-4F15-94AA-C83C547F647A}" dt="2024-06-08T01:30:05.021" v="2617" actId="21"/>
          <ac:spMkLst>
            <pc:docMk/>
            <pc:sldMk cId="2577907363" sldId="2147472026"/>
            <ac:spMk id="16" creationId="{0F106026-AF67-D834-6959-5CF497788EA5}"/>
          </ac:spMkLst>
        </pc:spChg>
        <pc:spChg chg="del mod">
          <ac:chgData name="Simara Maia" userId="25364073-822d-4141-97a2-fe988dada271" providerId="ADAL" clId="{8131EF33-0CF1-4F15-94AA-C83C547F647A}" dt="2024-06-08T01:30:34.175" v="2626" actId="21"/>
          <ac:spMkLst>
            <pc:docMk/>
            <pc:sldMk cId="2577907363" sldId="2147472026"/>
            <ac:spMk id="18" creationId="{92B0D6B5-1420-D66D-D412-9698C6D78563}"/>
          </ac:spMkLst>
        </pc:spChg>
        <pc:spChg chg="del">
          <ac:chgData name="Simara Maia" userId="25364073-822d-4141-97a2-fe988dada271" providerId="ADAL" clId="{8131EF33-0CF1-4F15-94AA-C83C547F647A}" dt="2024-06-08T01:30:05.021" v="2617" actId="21"/>
          <ac:spMkLst>
            <pc:docMk/>
            <pc:sldMk cId="2577907363" sldId="2147472026"/>
            <ac:spMk id="33" creationId="{53FAFBEA-74A5-2237-3E26-0307AA024D04}"/>
          </ac:spMkLst>
        </pc:spChg>
        <pc:spChg chg="del">
          <ac:chgData name="Simara Maia" userId="25364073-822d-4141-97a2-fe988dada271" providerId="ADAL" clId="{8131EF33-0CF1-4F15-94AA-C83C547F647A}" dt="2024-06-08T01:30:05.021" v="2617" actId="21"/>
          <ac:spMkLst>
            <pc:docMk/>
            <pc:sldMk cId="2577907363" sldId="2147472026"/>
            <ac:spMk id="122" creationId="{0E187C8D-6539-7DFB-5DA9-F33A1DA9F539}"/>
          </ac:spMkLst>
        </pc:spChg>
        <pc:picChg chg="del">
          <ac:chgData name="Simara Maia" userId="25364073-822d-4141-97a2-fe988dada271" providerId="ADAL" clId="{8131EF33-0CF1-4F15-94AA-C83C547F647A}" dt="2024-06-08T01:30:05.021" v="2617" actId="21"/>
          <ac:picMkLst>
            <pc:docMk/>
            <pc:sldMk cId="2577907363" sldId="2147472026"/>
            <ac:picMk id="28" creationId="{5195E8F4-277F-09F8-7565-3FBC0E1743A9}"/>
          </ac:picMkLst>
        </pc:picChg>
        <pc:cxnChg chg="del">
          <ac:chgData name="Simara Maia" userId="25364073-822d-4141-97a2-fe988dada271" providerId="ADAL" clId="{8131EF33-0CF1-4F15-94AA-C83C547F647A}" dt="2024-06-08T01:30:05.021" v="2617" actId="21"/>
          <ac:cxnSpMkLst>
            <pc:docMk/>
            <pc:sldMk cId="2577907363" sldId="2147472026"/>
            <ac:cxnSpMk id="21" creationId="{976B4EE3-2E4F-6116-4097-9C81BA01139A}"/>
          </ac:cxnSpMkLst>
        </pc:cxnChg>
      </pc:sldChg>
      <pc:sldChg chg="modSp add del mod">
        <pc:chgData name="Simara Maia" userId="25364073-822d-4141-97a2-fe988dada271" providerId="ADAL" clId="{8131EF33-0CF1-4F15-94AA-C83C547F647A}" dt="2024-06-10T12:14:42.844" v="3411" actId="47"/>
        <pc:sldMkLst>
          <pc:docMk/>
          <pc:sldMk cId="3189149199" sldId="2147472027"/>
        </pc:sldMkLst>
        <pc:spChg chg="mod">
          <ac:chgData name="Simara Maia" userId="25364073-822d-4141-97a2-fe988dada271" providerId="ADAL" clId="{8131EF33-0CF1-4F15-94AA-C83C547F647A}" dt="2024-06-08T00:50:42.761" v="1178" actId="108"/>
          <ac:spMkLst>
            <pc:docMk/>
            <pc:sldMk cId="3189149199" sldId="2147472027"/>
            <ac:spMk id="19" creationId="{CB2778AA-8028-EBFE-AF57-4926513460E8}"/>
          </ac:spMkLst>
        </pc:spChg>
        <pc:spChg chg="mod">
          <ac:chgData name="Simara Maia" userId="25364073-822d-4141-97a2-fe988dada271" providerId="ADAL" clId="{8131EF33-0CF1-4F15-94AA-C83C547F647A}" dt="2024-06-10T12:12:40.025" v="3356" actId="20577"/>
          <ac:spMkLst>
            <pc:docMk/>
            <pc:sldMk cId="3189149199" sldId="2147472027"/>
            <ac:spMk id="22" creationId="{C488C092-8470-4D72-DE97-AEEFC8C5FCF7}"/>
          </ac:spMkLst>
        </pc:spChg>
      </pc:sldChg>
      <pc:sldChg chg="addSp modSp mod">
        <pc:chgData name="Simara Maia" userId="25364073-822d-4141-97a2-fe988dada271" providerId="ADAL" clId="{8131EF33-0CF1-4F15-94AA-C83C547F647A}" dt="2024-06-10T20:11:25.232" v="5358" actId="20577"/>
        <pc:sldMkLst>
          <pc:docMk/>
          <pc:sldMk cId="1888475743" sldId="2147472028"/>
        </pc:sldMkLst>
        <pc:spChg chg="mod">
          <ac:chgData name="Simara Maia" userId="25364073-822d-4141-97a2-fe988dada271" providerId="ADAL" clId="{8131EF33-0CF1-4F15-94AA-C83C547F647A}" dt="2024-06-10T20:11:25.232" v="5358" actId="20577"/>
          <ac:spMkLst>
            <pc:docMk/>
            <pc:sldMk cId="1888475743" sldId="2147472028"/>
            <ac:spMk id="8" creationId="{9DAA6CAF-867D-4242-66F8-B5C951E68CE1}"/>
          </ac:spMkLst>
        </pc:spChg>
        <pc:spChg chg="mod">
          <ac:chgData name="Simara Maia" userId="25364073-822d-4141-97a2-fe988dada271" providerId="ADAL" clId="{8131EF33-0CF1-4F15-94AA-C83C547F647A}" dt="2024-06-08T00:53:29.569" v="1309" actId="14100"/>
          <ac:spMkLst>
            <pc:docMk/>
            <pc:sldMk cId="1888475743" sldId="2147472028"/>
            <ac:spMk id="25" creationId="{739689F8-37DF-FBA7-99E0-D0BC68513D9A}"/>
          </ac:spMkLst>
        </pc:spChg>
        <pc:picChg chg="add mod">
          <ac:chgData name="Simara Maia" userId="25364073-822d-4141-97a2-fe988dada271" providerId="ADAL" clId="{8131EF33-0CF1-4F15-94AA-C83C547F647A}" dt="2024-06-10T12:48:36.248" v="3832" actId="14100"/>
          <ac:picMkLst>
            <pc:docMk/>
            <pc:sldMk cId="1888475743" sldId="2147472028"/>
            <ac:picMk id="13" creationId="{D6F5F165-899C-0F48-5B72-230296EC8E28}"/>
          </ac:picMkLst>
        </pc:picChg>
      </pc:sldChg>
      <pc:sldChg chg="modSp mod">
        <pc:chgData name="Simara Maia" userId="25364073-822d-4141-97a2-fe988dada271" providerId="ADAL" clId="{8131EF33-0CF1-4F15-94AA-C83C547F647A}" dt="2024-06-10T20:05:08.113" v="5337" actId="207"/>
        <pc:sldMkLst>
          <pc:docMk/>
          <pc:sldMk cId="242079711" sldId="2147472029"/>
        </pc:sldMkLst>
        <pc:spChg chg="mod">
          <ac:chgData name="Simara Maia" userId="25364073-822d-4141-97a2-fe988dada271" providerId="ADAL" clId="{8131EF33-0CF1-4F15-94AA-C83C547F647A}" dt="2024-06-10T19:45:18.009" v="4591" actId="20577"/>
          <ac:spMkLst>
            <pc:docMk/>
            <pc:sldMk cId="242079711" sldId="2147472029"/>
            <ac:spMk id="9" creationId="{366BA5C5-3FC8-AA8D-4CC0-E1CCB8FE7D76}"/>
          </ac:spMkLst>
        </pc:spChg>
        <pc:spChg chg="mod">
          <ac:chgData name="Simara Maia" userId="25364073-822d-4141-97a2-fe988dada271" providerId="ADAL" clId="{8131EF33-0CF1-4F15-94AA-C83C547F647A}" dt="2024-06-10T20:05:08.113" v="5337" actId="207"/>
          <ac:spMkLst>
            <pc:docMk/>
            <pc:sldMk cId="242079711" sldId="2147472029"/>
            <ac:spMk id="16" creationId="{AF364DC0-D8F0-7C65-F576-0FDF3BAE9796}"/>
          </ac:spMkLst>
        </pc:spChg>
        <pc:spChg chg="mod">
          <ac:chgData name="Simara Maia" userId="25364073-822d-4141-97a2-fe988dada271" providerId="ADAL" clId="{8131EF33-0CF1-4F15-94AA-C83C547F647A}" dt="2024-06-10T20:05:08.113" v="5337" actId="207"/>
          <ac:spMkLst>
            <pc:docMk/>
            <pc:sldMk cId="242079711" sldId="2147472029"/>
            <ac:spMk id="23" creationId="{C027936F-A480-EBF4-96AA-D880B3A368CA}"/>
          </ac:spMkLst>
        </pc:spChg>
        <pc:spChg chg="mod">
          <ac:chgData name="Simara Maia" userId="25364073-822d-4141-97a2-fe988dada271" providerId="ADAL" clId="{8131EF33-0CF1-4F15-94AA-C83C547F647A}" dt="2024-06-10T20:05:08.113" v="5337" actId="207"/>
          <ac:spMkLst>
            <pc:docMk/>
            <pc:sldMk cId="242079711" sldId="2147472029"/>
            <ac:spMk id="26" creationId="{A2C9E341-144D-0784-06B4-F0BA3098F9E8}"/>
          </ac:spMkLst>
        </pc:spChg>
        <pc:spChg chg="mod">
          <ac:chgData name="Simara Maia" userId="25364073-822d-4141-97a2-fe988dada271" providerId="ADAL" clId="{8131EF33-0CF1-4F15-94AA-C83C547F647A}" dt="2024-06-10T20:05:08.113" v="5337" actId="207"/>
          <ac:spMkLst>
            <pc:docMk/>
            <pc:sldMk cId="242079711" sldId="2147472029"/>
            <ac:spMk id="40" creationId="{00789930-0E1C-FEC1-3B7E-935494CFEEAF}"/>
          </ac:spMkLst>
        </pc:spChg>
        <pc:spChg chg="mod">
          <ac:chgData name="Simara Maia" userId="25364073-822d-4141-97a2-fe988dada271" providerId="ADAL" clId="{8131EF33-0CF1-4F15-94AA-C83C547F647A}" dt="2024-06-10T20:05:08.113" v="5337" actId="207"/>
          <ac:spMkLst>
            <pc:docMk/>
            <pc:sldMk cId="242079711" sldId="2147472029"/>
            <ac:spMk id="43" creationId="{7FB17549-F7EA-722A-2C9D-8BD8F516693F}"/>
          </ac:spMkLst>
        </pc:spChg>
        <pc:spChg chg="mod">
          <ac:chgData name="Simara Maia" userId="25364073-822d-4141-97a2-fe988dada271" providerId="ADAL" clId="{8131EF33-0CF1-4F15-94AA-C83C547F647A}" dt="2024-06-10T14:32:13.114" v="4212" actId="108"/>
          <ac:spMkLst>
            <pc:docMk/>
            <pc:sldMk cId="242079711" sldId="2147472029"/>
            <ac:spMk id="44" creationId="{17622674-F1EC-C54B-4FB1-ED9471F41151}"/>
          </ac:spMkLst>
        </pc:spChg>
        <pc:spChg chg="mod">
          <ac:chgData name="Simara Maia" userId="25364073-822d-4141-97a2-fe988dada271" providerId="ADAL" clId="{8131EF33-0CF1-4F15-94AA-C83C547F647A}" dt="2024-06-10T20:05:08.113" v="5337" actId="207"/>
          <ac:spMkLst>
            <pc:docMk/>
            <pc:sldMk cId="242079711" sldId="2147472029"/>
            <ac:spMk id="45" creationId="{ACE00805-71A6-C32E-F9A5-BDF103A502FB}"/>
          </ac:spMkLst>
        </pc:spChg>
        <pc:spChg chg="mod">
          <ac:chgData name="Simara Maia" userId="25364073-822d-4141-97a2-fe988dada271" providerId="ADAL" clId="{8131EF33-0CF1-4F15-94AA-C83C547F647A}" dt="2024-06-10T20:05:08.113" v="5337" actId="207"/>
          <ac:spMkLst>
            <pc:docMk/>
            <pc:sldMk cId="242079711" sldId="2147472029"/>
            <ac:spMk id="47" creationId="{A93730F0-C41D-BD23-6A4F-95DF3921B21C}"/>
          </ac:spMkLst>
        </pc:spChg>
        <pc:spChg chg="mod">
          <ac:chgData name="Simara Maia" userId="25364073-822d-4141-97a2-fe988dada271" providerId="ADAL" clId="{8131EF33-0CF1-4F15-94AA-C83C547F647A}" dt="2024-06-10T20:05:08.113" v="5337" actId="207"/>
          <ac:spMkLst>
            <pc:docMk/>
            <pc:sldMk cId="242079711" sldId="2147472029"/>
            <ac:spMk id="54" creationId="{CB164A93-B541-B615-8DB2-C64C2F68E492}"/>
          </ac:spMkLst>
        </pc:spChg>
        <pc:spChg chg="mod">
          <ac:chgData name="Simara Maia" userId="25364073-822d-4141-97a2-fe988dada271" providerId="ADAL" clId="{8131EF33-0CF1-4F15-94AA-C83C547F647A}" dt="2024-06-10T20:05:08.113" v="5337" actId="207"/>
          <ac:spMkLst>
            <pc:docMk/>
            <pc:sldMk cId="242079711" sldId="2147472029"/>
            <ac:spMk id="57" creationId="{5DEDDECC-0C52-71FB-A779-1D552D46ECA0}"/>
          </ac:spMkLst>
        </pc:spChg>
        <pc:spChg chg="mod">
          <ac:chgData name="Simara Maia" userId="25364073-822d-4141-97a2-fe988dada271" providerId="ADAL" clId="{8131EF33-0CF1-4F15-94AA-C83C547F647A}" dt="2024-06-10T12:56:05.169" v="3877" actId="1076"/>
          <ac:spMkLst>
            <pc:docMk/>
            <pc:sldMk cId="242079711" sldId="2147472029"/>
            <ac:spMk id="59" creationId="{4E3322DF-6C5E-CC9D-9897-2D7F7C4AC226}"/>
          </ac:spMkLst>
        </pc:spChg>
        <pc:spChg chg="mod">
          <ac:chgData name="Simara Maia" userId="25364073-822d-4141-97a2-fe988dada271" providerId="ADAL" clId="{8131EF33-0CF1-4F15-94AA-C83C547F647A}" dt="2024-06-10T20:05:08.113" v="5337" actId="207"/>
          <ac:spMkLst>
            <pc:docMk/>
            <pc:sldMk cId="242079711" sldId="2147472029"/>
            <ac:spMk id="60" creationId="{E962DAB7-2A11-38F9-B978-5A0A9AA32D68}"/>
          </ac:spMkLst>
        </pc:spChg>
        <pc:spChg chg="mod">
          <ac:chgData name="Simara Maia" userId="25364073-822d-4141-97a2-fe988dada271" providerId="ADAL" clId="{8131EF33-0CF1-4F15-94AA-C83C547F647A}" dt="2024-06-10T12:56:22.815" v="3880" actId="1076"/>
          <ac:spMkLst>
            <pc:docMk/>
            <pc:sldMk cId="242079711" sldId="2147472029"/>
            <ac:spMk id="62" creationId="{2F89B58C-57A8-24A2-3C01-794D21214A20}"/>
          </ac:spMkLst>
        </pc:spChg>
        <pc:spChg chg="mod">
          <ac:chgData name="Simara Maia" userId="25364073-822d-4141-97a2-fe988dada271" providerId="ADAL" clId="{8131EF33-0CF1-4F15-94AA-C83C547F647A}" dt="2024-06-10T20:05:08.113" v="5337" actId="207"/>
          <ac:spMkLst>
            <pc:docMk/>
            <pc:sldMk cId="242079711" sldId="2147472029"/>
            <ac:spMk id="63" creationId="{F754BFBA-F820-8733-718E-F165ACDE4619}"/>
          </ac:spMkLst>
        </pc:spChg>
        <pc:spChg chg="mod">
          <ac:chgData name="Simara Maia" userId="25364073-822d-4141-97a2-fe988dada271" providerId="ADAL" clId="{8131EF33-0CF1-4F15-94AA-C83C547F647A}" dt="2024-06-10T14:33:38.802" v="4225" actId="108"/>
          <ac:spMkLst>
            <pc:docMk/>
            <pc:sldMk cId="242079711" sldId="2147472029"/>
            <ac:spMk id="72" creationId="{879A8DB3-CBB2-F2FE-C1E8-594733AEB9FA}"/>
          </ac:spMkLst>
        </pc:spChg>
      </pc:sldChg>
      <pc:sldChg chg="addSp modSp mod">
        <pc:chgData name="Simara Maia" userId="25364073-822d-4141-97a2-fe988dada271" providerId="ADAL" clId="{8131EF33-0CF1-4F15-94AA-C83C547F647A}" dt="2024-06-10T14:34:35.754" v="4231" actId="108"/>
        <pc:sldMkLst>
          <pc:docMk/>
          <pc:sldMk cId="1437185283" sldId="2147472030"/>
        </pc:sldMkLst>
        <pc:spChg chg="mod">
          <ac:chgData name="Simara Maia" userId="25364073-822d-4141-97a2-fe988dada271" providerId="ADAL" clId="{8131EF33-0CF1-4F15-94AA-C83C547F647A}" dt="2024-06-10T12:49:40.981" v="3838" actId="108"/>
          <ac:spMkLst>
            <pc:docMk/>
            <pc:sldMk cId="1437185283" sldId="2147472030"/>
            <ac:spMk id="9" creationId="{72BFF5DD-05BE-4D99-A862-7E4BF7BDBC20}"/>
          </ac:spMkLst>
        </pc:spChg>
        <pc:spChg chg="mod">
          <ac:chgData name="Simara Maia" userId="25364073-822d-4141-97a2-fe988dada271" providerId="ADAL" clId="{8131EF33-0CF1-4F15-94AA-C83C547F647A}" dt="2024-06-10T12:54:04.453" v="3875" actId="1076"/>
          <ac:spMkLst>
            <pc:docMk/>
            <pc:sldMk cId="1437185283" sldId="2147472030"/>
            <ac:spMk id="12" creationId="{5BB7CB99-0366-546A-FA42-3A1B31102131}"/>
          </ac:spMkLst>
        </pc:spChg>
        <pc:spChg chg="mod">
          <ac:chgData name="Simara Maia" userId="25364073-822d-4141-97a2-fe988dada271" providerId="ADAL" clId="{8131EF33-0CF1-4F15-94AA-C83C547F647A}" dt="2024-06-10T12:54:04.453" v="3875" actId="1076"/>
          <ac:spMkLst>
            <pc:docMk/>
            <pc:sldMk cId="1437185283" sldId="2147472030"/>
            <ac:spMk id="13" creationId="{BCC1B0EE-092D-D101-EE61-DF2233A20102}"/>
          </ac:spMkLst>
        </pc:spChg>
        <pc:spChg chg="mod">
          <ac:chgData name="Simara Maia" userId="25364073-822d-4141-97a2-fe988dada271" providerId="ADAL" clId="{8131EF33-0CF1-4F15-94AA-C83C547F647A}" dt="2024-06-10T12:49:45.319" v="3839" actId="1076"/>
          <ac:spMkLst>
            <pc:docMk/>
            <pc:sldMk cId="1437185283" sldId="2147472030"/>
            <ac:spMk id="31" creationId="{F68595F4-E7A1-8FF7-882D-BA02588F4F23}"/>
          </ac:spMkLst>
        </pc:spChg>
        <pc:spChg chg="mod">
          <ac:chgData name="Simara Maia" userId="25364073-822d-4141-97a2-fe988dada271" providerId="ADAL" clId="{8131EF33-0CF1-4F15-94AA-C83C547F647A}" dt="2024-06-10T12:51:40.233" v="3847" actId="1076"/>
          <ac:spMkLst>
            <pc:docMk/>
            <pc:sldMk cId="1437185283" sldId="2147472030"/>
            <ac:spMk id="33" creationId="{261369F6-5F83-587D-3404-5C55C68B3406}"/>
          </ac:spMkLst>
        </pc:spChg>
        <pc:spChg chg="mod">
          <ac:chgData name="Simara Maia" userId="25364073-822d-4141-97a2-fe988dada271" providerId="ADAL" clId="{8131EF33-0CF1-4F15-94AA-C83C547F647A}" dt="2024-06-10T14:34:35.754" v="4231" actId="108"/>
          <ac:spMkLst>
            <pc:docMk/>
            <pc:sldMk cId="1437185283" sldId="2147472030"/>
            <ac:spMk id="35" creationId="{3EAC3C01-0004-7670-7010-F163D51EB1DE}"/>
          </ac:spMkLst>
        </pc:spChg>
        <pc:spChg chg="add mod">
          <ac:chgData name="Simara Maia" userId="25364073-822d-4141-97a2-fe988dada271" providerId="ADAL" clId="{8131EF33-0CF1-4F15-94AA-C83C547F647A}" dt="2024-06-10T12:51:23.286" v="3844" actId="6549"/>
          <ac:spMkLst>
            <pc:docMk/>
            <pc:sldMk cId="1437185283" sldId="2147472030"/>
            <ac:spMk id="41" creationId="{4A1791B3-FD34-A9DF-B804-4FC9B51289C8}"/>
          </ac:spMkLst>
        </pc:spChg>
        <pc:spChg chg="add mod">
          <ac:chgData name="Simara Maia" userId="25364073-822d-4141-97a2-fe988dada271" providerId="ADAL" clId="{8131EF33-0CF1-4F15-94AA-C83C547F647A}" dt="2024-06-10T12:53:57.350" v="3873" actId="20577"/>
          <ac:spMkLst>
            <pc:docMk/>
            <pc:sldMk cId="1437185283" sldId="2147472030"/>
            <ac:spMk id="43" creationId="{5D46737D-D198-8279-04FC-DD89E6B5BDC4}"/>
          </ac:spMkLst>
        </pc:spChg>
        <pc:spChg chg="mod">
          <ac:chgData name="Simara Maia" userId="25364073-822d-4141-97a2-fe988dada271" providerId="ADAL" clId="{8131EF33-0CF1-4F15-94AA-C83C547F647A}" dt="2024-06-10T12:51:20.847" v="3843" actId="6549"/>
          <ac:spMkLst>
            <pc:docMk/>
            <pc:sldMk cId="1437185283" sldId="2147472030"/>
            <ac:spMk id="122" creationId="{0E187C8D-6539-7DFB-5DA9-F33A1DA9F539}"/>
          </ac:spMkLst>
        </pc:spChg>
        <pc:cxnChg chg="mod">
          <ac:chgData name="Simara Maia" userId="25364073-822d-4141-97a2-fe988dada271" providerId="ADAL" clId="{8131EF33-0CF1-4F15-94AA-C83C547F647A}" dt="2024-06-10T12:51:06.832" v="3840" actId="14100"/>
          <ac:cxnSpMkLst>
            <pc:docMk/>
            <pc:sldMk cId="1437185283" sldId="2147472030"/>
            <ac:cxnSpMk id="27" creationId="{9F5485DB-B6E2-BE8B-938A-E88646BAFC45}"/>
          </ac:cxnSpMkLst>
        </pc:cxnChg>
        <pc:cxnChg chg="add mod">
          <ac:chgData name="Simara Maia" userId="25364073-822d-4141-97a2-fe988dada271" providerId="ADAL" clId="{8131EF33-0CF1-4F15-94AA-C83C547F647A}" dt="2024-06-10T12:51:16.561" v="3842" actId="1076"/>
          <ac:cxnSpMkLst>
            <pc:docMk/>
            <pc:sldMk cId="1437185283" sldId="2147472030"/>
            <ac:cxnSpMk id="42" creationId="{1CB06524-E8B1-2C1C-2003-E933A6DB446E}"/>
          </ac:cxnSpMkLst>
        </pc:cxnChg>
        <pc:cxnChg chg="add mod">
          <ac:chgData name="Simara Maia" userId="25364073-822d-4141-97a2-fe988dada271" providerId="ADAL" clId="{8131EF33-0CF1-4F15-94AA-C83C547F647A}" dt="2024-06-10T12:51:44.536" v="3848" actId="1076"/>
          <ac:cxnSpMkLst>
            <pc:docMk/>
            <pc:sldMk cId="1437185283" sldId="2147472030"/>
            <ac:cxnSpMk id="44" creationId="{F89763EE-B37E-C4E5-DDA9-00ED944E6E5C}"/>
          </ac:cxnSpMkLst>
        </pc:cxnChg>
      </pc:sldChg>
      <pc:sldChg chg="modSp mod">
        <pc:chgData name="Simara Maia" userId="25364073-822d-4141-97a2-fe988dada271" providerId="ADAL" clId="{8131EF33-0CF1-4F15-94AA-C83C547F647A}" dt="2024-06-10T19:47:45.232" v="4694" actId="20577"/>
        <pc:sldMkLst>
          <pc:docMk/>
          <pc:sldMk cId="2796178238" sldId="2147472031"/>
        </pc:sldMkLst>
        <pc:spChg chg="mod">
          <ac:chgData name="Simara Maia" userId="25364073-822d-4141-97a2-fe988dada271" providerId="ADAL" clId="{8131EF33-0CF1-4F15-94AA-C83C547F647A}" dt="2024-06-10T19:47:45.232" v="4694" actId="20577"/>
          <ac:spMkLst>
            <pc:docMk/>
            <pc:sldMk cId="2796178238" sldId="2147472031"/>
            <ac:spMk id="9" creationId="{864313FC-BBAF-5625-0E67-3DCFB36CB700}"/>
          </ac:spMkLst>
        </pc:spChg>
        <pc:spChg chg="mod">
          <ac:chgData name="Simara Maia" userId="25364073-822d-4141-97a2-fe988dada271" providerId="ADAL" clId="{8131EF33-0CF1-4F15-94AA-C83C547F647A}" dt="2024-06-10T14:31:23.811" v="4211" actId="20577"/>
          <ac:spMkLst>
            <pc:docMk/>
            <pc:sldMk cId="2796178238" sldId="2147472031"/>
            <ac:spMk id="37" creationId="{DE033B90-AF1C-37A4-DACE-39A248999A76}"/>
          </ac:spMkLst>
        </pc:spChg>
      </pc:sldChg>
      <pc:sldChg chg="modSp mod">
        <pc:chgData name="Simara Maia" userId="25364073-822d-4141-97a2-fe988dada271" providerId="ADAL" clId="{8131EF33-0CF1-4F15-94AA-C83C547F647A}" dt="2024-06-10T19:51:14.068" v="4876" actId="20577"/>
        <pc:sldMkLst>
          <pc:docMk/>
          <pc:sldMk cId="2435323701" sldId="2147472032"/>
        </pc:sldMkLst>
        <pc:spChg chg="mod">
          <ac:chgData name="Simara Maia" userId="25364073-822d-4141-97a2-fe988dada271" providerId="ADAL" clId="{8131EF33-0CF1-4F15-94AA-C83C547F647A}" dt="2024-06-10T19:51:14.068" v="4876" actId="20577"/>
          <ac:spMkLst>
            <pc:docMk/>
            <pc:sldMk cId="2435323701" sldId="2147472032"/>
            <ac:spMk id="8" creationId="{A78E5447-C02A-C0FF-A814-A8C32B3F33C0}"/>
          </ac:spMkLst>
        </pc:spChg>
        <pc:spChg chg="mod">
          <ac:chgData name="Simara Maia" userId="25364073-822d-4141-97a2-fe988dada271" providerId="ADAL" clId="{8131EF33-0CF1-4F15-94AA-C83C547F647A}" dt="2024-06-10T19:49:27.075" v="4841" actId="1076"/>
          <ac:spMkLst>
            <pc:docMk/>
            <pc:sldMk cId="2435323701" sldId="2147472032"/>
            <ac:spMk id="31" creationId="{EC7F6301-DECD-C214-BE11-F1B8E896AB14}"/>
          </ac:spMkLst>
        </pc:spChg>
        <pc:spChg chg="mod">
          <ac:chgData name="Simara Maia" userId="25364073-822d-4141-97a2-fe988dada271" providerId="ADAL" clId="{8131EF33-0CF1-4F15-94AA-C83C547F647A}" dt="2024-06-10T12:57:46.764" v="3908" actId="20577"/>
          <ac:spMkLst>
            <pc:docMk/>
            <pc:sldMk cId="2435323701" sldId="2147472032"/>
            <ac:spMk id="62" creationId="{7A9343B4-732C-5EA0-65F1-8DA3819C9934}"/>
          </ac:spMkLst>
        </pc:spChg>
      </pc:sldChg>
      <pc:sldChg chg="modSp mod">
        <pc:chgData name="Simara Maia" userId="25364073-822d-4141-97a2-fe988dada271" providerId="ADAL" clId="{8131EF33-0CF1-4F15-94AA-C83C547F647A}" dt="2024-06-10T19:57:51.904" v="5313" actId="20577"/>
        <pc:sldMkLst>
          <pc:docMk/>
          <pc:sldMk cId="826301543" sldId="2147472033"/>
        </pc:sldMkLst>
        <pc:spChg chg="mod">
          <ac:chgData name="Simara Maia" userId="25364073-822d-4141-97a2-fe988dada271" providerId="ADAL" clId="{8131EF33-0CF1-4F15-94AA-C83C547F647A}" dt="2024-06-10T19:57:51.904" v="5313" actId="20577"/>
          <ac:spMkLst>
            <pc:docMk/>
            <pc:sldMk cId="826301543" sldId="2147472033"/>
            <ac:spMk id="15" creationId="{EE4E5EB4-33BA-636D-D352-722E49199033}"/>
          </ac:spMkLst>
        </pc:spChg>
        <pc:spChg chg="mod">
          <ac:chgData name="Simara Maia" userId="25364073-822d-4141-97a2-fe988dada271" providerId="ADAL" clId="{8131EF33-0CF1-4F15-94AA-C83C547F647A}" dt="2024-06-10T12:59:24.895" v="3914" actId="14100"/>
          <ac:spMkLst>
            <pc:docMk/>
            <pc:sldMk cId="826301543" sldId="2147472033"/>
            <ac:spMk id="16" creationId="{F70456A1-289F-C0D3-E2B4-AB4B0E78C1A2}"/>
          </ac:spMkLst>
        </pc:spChg>
        <pc:spChg chg="mod">
          <ac:chgData name="Simara Maia" userId="25364073-822d-4141-97a2-fe988dada271" providerId="ADAL" clId="{8131EF33-0CF1-4F15-94AA-C83C547F647A}" dt="2024-06-10T12:58:35.845" v="3909" actId="20577"/>
          <ac:spMkLst>
            <pc:docMk/>
            <pc:sldMk cId="826301543" sldId="2147472033"/>
            <ac:spMk id="17" creationId="{0986695D-14E4-44F5-BEEC-5C9A348DDBAC}"/>
          </ac:spMkLst>
        </pc:spChg>
        <pc:spChg chg="mod">
          <ac:chgData name="Simara Maia" userId="25364073-822d-4141-97a2-fe988dada271" providerId="ADAL" clId="{8131EF33-0CF1-4F15-94AA-C83C547F647A}" dt="2024-06-10T12:59:40.976" v="3916" actId="20577"/>
          <ac:spMkLst>
            <pc:docMk/>
            <pc:sldMk cId="826301543" sldId="2147472033"/>
            <ac:spMk id="19" creationId="{B86DFB2F-DDC1-B25A-8D11-B15A003D1FA6}"/>
          </ac:spMkLst>
        </pc:spChg>
        <pc:spChg chg="mod">
          <ac:chgData name="Simara Maia" userId="25364073-822d-4141-97a2-fe988dada271" providerId="ADAL" clId="{8131EF33-0CF1-4F15-94AA-C83C547F647A}" dt="2024-06-10T19:55:43.303" v="5073" actId="1076"/>
          <ac:spMkLst>
            <pc:docMk/>
            <pc:sldMk cId="826301543" sldId="2147472033"/>
            <ac:spMk id="24" creationId="{6A89F999-E03E-34CE-5D0C-BE82B6E12DD8}"/>
          </ac:spMkLst>
        </pc:spChg>
        <pc:spChg chg="mod">
          <ac:chgData name="Simara Maia" userId="25364073-822d-4141-97a2-fe988dada271" providerId="ADAL" clId="{8131EF33-0CF1-4F15-94AA-C83C547F647A}" dt="2024-06-10T14:30:56.945" v="4210" actId="20577"/>
          <ac:spMkLst>
            <pc:docMk/>
            <pc:sldMk cId="826301543" sldId="2147472033"/>
            <ac:spMk id="25" creationId="{D6AE4570-6008-2DD9-E15F-B3E7451346A5}"/>
          </ac:spMkLst>
        </pc:spChg>
      </pc:sldChg>
      <pc:sldChg chg="addSp delSp modSp mod">
        <pc:chgData name="Simara Maia" userId="25364073-822d-4141-97a2-fe988dada271" providerId="ADAL" clId="{8131EF33-0CF1-4F15-94AA-C83C547F647A}" dt="2024-06-10T20:09:05.379" v="5356" actId="207"/>
        <pc:sldMkLst>
          <pc:docMk/>
          <pc:sldMk cId="169107594" sldId="2147472034"/>
        </pc:sldMkLst>
        <pc:spChg chg="mod">
          <ac:chgData name="Simara Maia" userId="25364073-822d-4141-97a2-fe988dada271" providerId="ADAL" clId="{8131EF33-0CF1-4F15-94AA-C83C547F647A}" dt="2024-06-10T20:09:05.379" v="5356" actId="207"/>
          <ac:spMkLst>
            <pc:docMk/>
            <pc:sldMk cId="169107594" sldId="2147472034"/>
            <ac:spMk id="28" creationId="{8F954B0E-A58F-5BFB-5187-3F8EB1722100}"/>
          </ac:spMkLst>
        </pc:spChg>
        <pc:spChg chg="mod">
          <ac:chgData name="Simara Maia" userId="25364073-822d-4141-97a2-fe988dada271" providerId="ADAL" clId="{8131EF33-0CF1-4F15-94AA-C83C547F647A}" dt="2024-06-10T12:25:47.053" v="3554" actId="20577"/>
          <ac:spMkLst>
            <pc:docMk/>
            <pc:sldMk cId="169107594" sldId="2147472034"/>
            <ac:spMk id="32" creationId="{4B76D6DD-F27D-96F2-3AE6-D51BA553BD9C}"/>
          </ac:spMkLst>
        </pc:spChg>
        <pc:spChg chg="mod">
          <ac:chgData name="Simara Maia" userId="25364073-822d-4141-97a2-fe988dada271" providerId="ADAL" clId="{8131EF33-0CF1-4F15-94AA-C83C547F647A}" dt="2024-06-10T20:09:04.654" v="5354" actId="207"/>
          <ac:spMkLst>
            <pc:docMk/>
            <pc:sldMk cId="169107594" sldId="2147472034"/>
            <ac:spMk id="35" creationId="{9ED7EC0F-2E52-BFB3-9A6C-350E1AB895EC}"/>
          </ac:spMkLst>
        </pc:spChg>
        <pc:spChg chg="del">
          <ac:chgData name="Simara Maia" userId="25364073-822d-4141-97a2-fe988dada271" providerId="ADAL" clId="{8131EF33-0CF1-4F15-94AA-C83C547F647A}" dt="2024-06-10T14:26:22.644" v="4194" actId="478"/>
          <ac:spMkLst>
            <pc:docMk/>
            <pc:sldMk cId="169107594" sldId="2147472034"/>
            <ac:spMk id="41" creationId="{CAF55087-019F-3948-46CB-37AF9ADC1CFA}"/>
          </ac:spMkLst>
        </pc:spChg>
        <pc:spChg chg="add del">
          <ac:chgData name="Simara Maia" userId="25364073-822d-4141-97a2-fe988dada271" providerId="ADAL" clId="{8131EF33-0CF1-4F15-94AA-C83C547F647A}" dt="2024-06-10T14:26:22.644" v="4194" actId="478"/>
          <ac:spMkLst>
            <pc:docMk/>
            <pc:sldMk cId="169107594" sldId="2147472034"/>
            <ac:spMk id="42" creationId="{98921591-70D5-AA95-F992-49D701DEE692}"/>
          </ac:spMkLst>
        </pc:spChg>
        <pc:spChg chg="del">
          <ac:chgData name="Simara Maia" userId="25364073-822d-4141-97a2-fe988dada271" providerId="ADAL" clId="{8131EF33-0CF1-4F15-94AA-C83C547F647A}" dt="2024-06-10T14:26:22.644" v="4194" actId="478"/>
          <ac:spMkLst>
            <pc:docMk/>
            <pc:sldMk cId="169107594" sldId="2147472034"/>
            <ac:spMk id="63" creationId="{D0CD4BB3-AD2C-A1D5-D64D-9709F80F7C1E}"/>
          </ac:spMkLst>
        </pc:spChg>
        <pc:spChg chg="del">
          <ac:chgData name="Simara Maia" userId="25364073-822d-4141-97a2-fe988dada271" providerId="ADAL" clId="{8131EF33-0CF1-4F15-94AA-C83C547F647A}" dt="2024-06-10T14:26:22.644" v="4194" actId="478"/>
          <ac:spMkLst>
            <pc:docMk/>
            <pc:sldMk cId="169107594" sldId="2147472034"/>
            <ac:spMk id="67" creationId="{CF3DDD49-E8F6-DF79-ACF5-6313C994BD57}"/>
          </ac:spMkLst>
        </pc:spChg>
        <pc:spChg chg="del">
          <ac:chgData name="Simara Maia" userId="25364073-822d-4141-97a2-fe988dada271" providerId="ADAL" clId="{8131EF33-0CF1-4F15-94AA-C83C547F647A}" dt="2024-06-10T14:25:54.045" v="4191" actId="478"/>
          <ac:spMkLst>
            <pc:docMk/>
            <pc:sldMk cId="169107594" sldId="2147472034"/>
            <ac:spMk id="84" creationId="{15C4781F-F3E8-CDBE-98F5-F5CF8EC38F48}"/>
          </ac:spMkLst>
        </pc:spChg>
        <pc:spChg chg="del">
          <ac:chgData name="Simara Maia" userId="25364073-822d-4141-97a2-fe988dada271" providerId="ADAL" clId="{8131EF33-0CF1-4F15-94AA-C83C547F647A}" dt="2024-06-10T14:25:54.045" v="4191" actId="478"/>
          <ac:spMkLst>
            <pc:docMk/>
            <pc:sldMk cId="169107594" sldId="2147472034"/>
            <ac:spMk id="104" creationId="{23D803B1-1EAF-903A-3F3D-FAF9A940349D}"/>
          </ac:spMkLst>
        </pc:spChg>
        <pc:spChg chg="mod">
          <ac:chgData name="Simara Maia" userId="25364073-822d-4141-97a2-fe988dada271" providerId="ADAL" clId="{8131EF33-0CF1-4F15-94AA-C83C547F647A}" dt="2024-06-10T20:09:04.253" v="5353" actId="207"/>
          <ac:spMkLst>
            <pc:docMk/>
            <pc:sldMk cId="169107594" sldId="2147472034"/>
            <ac:spMk id="127" creationId="{FEDE42D5-8404-724A-DE20-829455B91824}"/>
          </ac:spMkLst>
        </pc:spChg>
        <pc:grpChg chg="del">
          <ac:chgData name="Simara Maia" userId="25364073-822d-4141-97a2-fe988dada271" providerId="ADAL" clId="{8131EF33-0CF1-4F15-94AA-C83C547F647A}" dt="2024-06-10T14:26:22.644" v="4194" actId="478"/>
          <ac:grpSpMkLst>
            <pc:docMk/>
            <pc:sldMk cId="169107594" sldId="2147472034"/>
            <ac:grpSpMk id="17" creationId="{5144F560-B308-75B1-F401-4EA31CC1D200}"/>
          </ac:grpSpMkLst>
        </pc:grpChg>
        <pc:grpChg chg="add del">
          <ac:chgData name="Simara Maia" userId="25364073-822d-4141-97a2-fe988dada271" providerId="ADAL" clId="{8131EF33-0CF1-4F15-94AA-C83C547F647A}" dt="2024-06-10T14:26:22.644" v="4194" actId="478"/>
          <ac:grpSpMkLst>
            <pc:docMk/>
            <pc:sldMk cId="169107594" sldId="2147472034"/>
            <ac:grpSpMk id="18" creationId="{140E1EB4-E683-FC23-5CA9-78180580FB23}"/>
          </ac:grpSpMkLst>
        </pc:grpChg>
        <pc:grpChg chg="del">
          <ac:chgData name="Simara Maia" userId="25364073-822d-4141-97a2-fe988dada271" providerId="ADAL" clId="{8131EF33-0CF1-4F15-94AA-C83C547F647A}" dt="2024-06-10T14:25:54.045" v="4191" actId="478"/>
          <ac:grpSpMkLst>
            <pc:docMk/>
            <pc:sldMk cId="169107594" sldId="2147472034"/>
            <ac:grpSpMk id="25" creationId="{86BFA377-6F57-5CE5-2EC6-BB95AE5823AE}"/>
          </ac:grpSpMkLst>
        </pc:grpChg>
      </pc:sldChg>
      <pc:sldChg chg="del">
        <pc:chgData name="Simara Maia" userId="25364073-822d-4141-97a2-fe988dada271" providerId="ADAL" clId="{8131EF33-0CF1-4F15-94AA-C83C547F647A}" dt="2024-06-10T12:30:13.003" v="3766" actId="47"/>
        <pc:sldMkLst>
          <pc:docMk/>
          <pc:sldMk cId="1872459422" sldId="2147472035"/>
        </pc:sldMkLst>
      </pc:sldChg>
      <pc:sldChg chg="del">
        <pc:chgData name="Simara Maia" userId="25364073-822d-4141-97a2-fe988dada271" providerId="ADAL" clId="{8131EF33-0CF1-4F15-94AA-C83C547F647A}" dt="2024-06-10T12:30:13.003" v="3766" actId="47"/>
        <pc:sldMkLst>
          <pc:docMk/>
          <pc:sldMk cId="294797820" sldId="2147472038"/>
        </pc:sldMkLst>
      </pc:sldChg>
      <pc:sldChg chg="addSp delSp modSp del mod ord">
        <pc:chgData name="Simara Maia" userId="25364073-822d-4141-97a2-fe988dada271" providerId="ADAL" clId="{8131EF33-0CF1-4F15-94AA-C83C547F647A}" dt="2024-06-10T12:30:13.003" v="3766" actId="47"/>
        <pc:sldMkLst>
          <pc:docMk/>
          <pc:sldMk cId="578931800" sldId="2147472039"/>
        </pc:sldMkLst>
        <pc:spChg chg="mod">
          <ac:chgData name="Simara Maia" userId="25364073-822d-4141-97a2-fe988dada271" providerId="ADAL" clId="{8131EF33-0CF1-4F15-94AA-C83C547F647A}" dt="2024-06-07T19:25:08.424" v="89" actId="14100"/>
          <ac:spMkLst>
            <pc:docMk/>
            <pc:sldMk cId="578931800" sldId="2147472039"/>
            <ac:spMk id="2" creationId="{5DF76F4A-53F6-00C3-FB52-BC422A88ED5E}"/>
          </ac:spMkLst>
        </pc:spChg>
        <pc:spChg chg="add del mod">
          <ac:chgData name="Simara Maia" userId="25364073-822d-4141-97a2-fe988dada271" providerId="ADAL" clId="{8131EF33-0CF1-4F15-94AA-C83C547F647A}" dt="2024-06-07T19:18:56.511" v="15" actId="478"/>
          <ac:spMkLst>
            <pc:docMk/>
            <pc:sldMk cId="578931800" sldId="2147472039"/>
            <ac:spMk id="6" creationId="{6249B4EC-9B4C-2E30-04CB-EC9BCDFC3219}"/>
          </ac:spMkLst>
        </pc:spChg>
        <pc:spChg chg="add mod">
          <ac:chgData name="Simara Maia" userId="25364073-822d-4141-97a2-fe988dada271" providerId="ADAL" clId="{8131EF33-0CF1-4F15-94AA-C83C547F647A}" dt="2024-06-07T19:36:20.453" v="314" actId="207"/>
          <ac:spMkLst>
            <pc:docMk/>
            <pc:sldMk cId="578931800" sldId="2147472039"/>
            <ac:spMk id="7" creationId="{C5CB5A54-1DFE-77CB-1448-D05861564313}"/>
          </ac:spMkLst>
        </pc:spChg>
        <pc:spChg chg="add mod">
          <ac:chgData name="Simara Maia" userId="25364073-822d-4141-97a2-fe988dada271" providerId="ADAL" clId="{8131EF33-0CF1-4F15-94AA-C83C547F647A}" dt="2024-06-07T19:36:46.836" v="326" actId="1076"/>
          <ac:spMkLst>
            <pc:docMk/>
            <pc:sldMk cId="578931800" sldId="2147472039"/>
            <ac:spMk id="9" creationId="{2D034B67-DD22-8886-ACAF-54E0971F97B2}"/>
          </ac:spMkLst>
        </pc:spChg>
        <pc:spChg chg="add del mod">
          <ac:chgData name="Simara Maia" userId="25364073-822d-4141-97a2-fe988dada271" providerId="ADAL" clId="{8131EF33-0CF1-4F15-94AA-C83C547F647A}" dt="2024-06-07T19:19:42.001" v="31" actId="478"/>
          <ac:spMkLst>
            <pc:docMk/>
            <pc:sldMk cId="578931800" sldId="2147472039"/>
            <ac:spMk id="10" creationId="{900E03AF-F96E-CC64-9FD0-054FDFB3B923}"/>
          </ac:spMkLst>
        </pc:spChg>
        <pc:spChg chg="mod ord">
          <ac:chgData name="Simara Maia" userId="25364073-822d-4141-97a2-fe988dada271" providerId="ADAL" clId="{8131EF33-0CF1-4F15-94AA-C83C547F647A}" dt="2024-06-08T01:34:11.605" v="2652" actId="207"/>
          <ac:spMkLst>
            <pc:docMk/>
            <pc:sldMk cId="578931800" sldId="2147472039"/>
            <ac:spMk id="12" creationId="{C1FF08C8-2146-1FD4-6EB7-1E10FCE3D7DA}"/>
          </ac:spMkLst>
        </pc:spChg>
        <pc:spChg chg="add del mod">
          <ac:chgData name="Simara Maia" userId="25364073-822d-4141-97a2-fe988dada271" providerId="ADAL" clId="{8131EF33-0CF1-4F15-94AA-C83C547F647A}" dt="2024-06-07T19:31:18.346" v="212" actId="478"/>
          <ac:spMkLst>
            <pc:docMk/>
            <pc:sldMk cId="578931800" sldId="2147472039"/>
            <ac:spMk id="16" creationId="{26668F59-D7B2-9331-A4C7-F3C6D89D3E94}"/>
          </ac:spMkLst>
        </pc:spChg>
        <pc:spChg chg="del mod">
          <ac:chgData name="Simara Maia" userId="25364073-822d-4141-97a2-fe988dada271" providerId="ADAL" clId="{8131EF33-0CF1-4F15-94AA-C83C547F647A}" dt="2024-06-07T19:31:18.346" v="212" actId="478"/>
          <ac:spMkLst>
            <pc:docMk/>
            <pc:sldMk cId="578931800" sldId="2147472039"/>
            <ac:spMk id="18" creationId="{EAB50BAC-8F31-72BA-25C4-CD43C6B97DB7}"/>
          </ac:spMkLst>
        </pc:spChg>
        <pc:spChg chg="mod">
          <ac:chgData name="Simara Maia" userId="25364073-822d-4141-97a2-fe988dada271" providerId="ADAL" clId="{8131EF33-0CF1-4F15-94AA-C83C547F647A}" dt="2024-06-07T19:27:05.644" v="138" actId="164"/>
          <ac:spMkLst>
            <pc:docMk/>
            <pc:sldMk cId="578931800" sldId="2147472039"/>
            <ac:spMk id="21" creationId="{17C4AB8E-3E8F-30CD-755F-4D71302DF4A9}"/>
          </ac:spMkLst>
        </pc:spChg>
        <pc:spChg chg="mod">
          <ac:chgData name="Simara Maia" userId="25364073-822d-4141-97a2-fe988dada271" providerId="ADAL" clId="{8131EF33-0CF1-4F15-94AA-C83C547F647A}" dt="2024-06-07T19:22:38.183" v="66"/>
          <ac:spMkLst>
            <pc:docMk/>
            <pc:sldMk cId="578931800" sldId="2147472039"/>
            <ac:spMk id="22" creationId="{CBA079B3-60BC-E121-8FE6-AB149A1E7F59}"/>
          </ac:spMkLst>
        </pc:spChg>
        <pc:spChg chg="add del mod">
          <ac:chgData name="Simara Maia" userId="25364073-822d-4141-97a2-fe988dada271" providerId="ADAL" clId="{8131EF33-0CF1-4F15-94AA-C83C547F647A}" dt="2024-06-08T01:36:30.942" v="2661" actId="478"/>
          <ac:spMkLst>
            <pc:docMk/>
            <pc:sldMk cId="578931800" sldId="2147472039"/>
            <ac:spMk id="28" creationId="{82F56703-B8DA-3C5E-3526-AABC15E215F2}"/>
          </ac:spMkLst>
        </pc:spChg>
        <pc:spChg chg="add del mod ord">
          <ac:chgData name="Simara Maia" userId="25364073-822d-4141-97a2-fe988dada271" providerId="ADAL" clId="{8131EF33-0CF1-4F15-94AA-C83C547F647A}" dt="2024-06-07T19:26:35.946" v="135" actId="478"/>
          <ac:spMkLst>
            <pc:docMk/>
            <pc:sldMk cId="578931800" sldId="2147472039"/>
            <ac:spMk id="29" creationId="{F0E9BDCF-B993-D7A7-9E08-6F255022AC18}"/>
          </ac:spMkLst>
        </pc:spChg>
        <pc:spChg chg="mod">
          <ac:chgData name="Simara Maia" userId="25364073-822d-4141-97a2-fe988dada271" providerId="ADAL" clId="{8131EF33-0CF1-4F15-94AA-C83C547F647A}" dt="2024-06-07T19:27:16.607" v="142" actId="164"/>
          <ac:spMkLst>
            <pc:docMk/>
            <pc:sldMk cId="578931800" sldId="2147472039"/>
            <ac:spMk id="31" creationId="{1F08AB36-AE9F-2CAA-E5B9-DA0A211F30E0}"/>
          </ac:spMkLst>
        </pc:spChg>
        <pc:spChg chg="mod">
          <ac:chgData name="Simara Maia" userId="25364073-822d-4141-97a2-fe988dada271" providerId="ADAL" clId="{8131EF33-0CF1-4F15-94AA-C83C547F647A}" dt="2024-06-07T19:27:11.031" v="140" actId="164"/>
          <ac:spMkLst>
            <pc:docMk/>
            <pc:sldMk cId="578931800" sldId="2147472039"/>
            <ac:spMk id="34" creationId="{AE949E8C-A033-0071-3A07-B6304B208354}"/>
          </ac:spMkLst>
        </pc:spChg>
        <pc:spChg chg="mod">
          <ac:chgData name="Simara Maia" userId="25364073-822d-4141-97a2-fe988dada271" providerId="ADAL" clId="{8131EF33-0CF1-4F15-94AA-C83C547F647A}" dt="2024-06-07T19:27:22.164" v="144" actId="164"/>
          <ac:spMkLst>
            <pc:docMk/>
            <pc:sldMk cId="578931800" sldId="2147472039"/>
            <ac:spMk id="37" creationId="{9ACC5AB2-CFFB-8124-ED15-65E75BF52D8D}"/>
          </ac:spMkLst>
        </pc:spChg>
        <pc:spChg chg="add del mod">
          <ac:chgData name="Simara Maia" userId="25364073-822d-4141-97a2-fe988dada271" providerId="ADAL" clId="{8131EF33-0CF1-4F15-94AA-C83C547F647A}" dt="2024-06-08T01:36:30.942" v="2661" actId="478"/>
          <ac:spMkLst>
            <pc:docMk/>
            <pc:sldMk cId="578931800" sldId="2147472039"/>
            <ac:spMk id="40" creationId="{44F8DB9E-DC84-828E-8936-8EF5A836E8DE}"/>
          </ac:spMkLst>
        </pc:spChg>
        <pc:spChg chg="add del mod">
          <ac:chgData name="Simara Maia" userId="25364073-822d-4141-97a2-fe988dada271" providerId="ADAL" clId="{8131EF33-0CF1-4F15-94AA-C83C547F647A}" dt="2024-06-07T19:31:21.294" v="213" actId="478"/>
          <ac:spMkLst>
            <pc:docMk/>
            <pc:sldMk cId="578931800" sldId="2147472039"/>
            <ac:spMk id="42" creationId="{9B6AB844-3662-D547-E988-64D372CE6556}"/>
          </ac:spMkLst>
        </pc:spChg>
        <pc:spChg chg="mod">
          <ac:chgData name="Simara Maia" userId="25364073-822d-4141-97a2-fe988dada271" providerId="ADAL" clId="{8131EF33-0CF1-4F15-94AA-C83C547F647A}" dt="2024-06-07T19:30:34.037" v="197" actId="164"/>
          <ac:spMkLst>
            <pc:docMk/>
            <pc:sldMk cId="578931800" sldId="2147472039"/>
            <ac:spMk id="46" creationId="{3CDC3C86-6A1C-20FF-2F24-E58CEB1032BA}"/>
          </ac:spMkLst>
        </pc:spChg>
        <pc:spChg chg="mod">
          <ac:chgData name="Simara Maia" userId="25364073-822d-4141-97a2-fe988dada271" providerId="ADAL" clId="{8131EF33-0CF1-4F15-94AA-C83C547F647A}" dt="2024-06-07T19:35:29.829" v="303" actId="207"/>
          <ac:spMkLst>
            <pc:docMk/>
            <pc:sldMk cId="578931800" sldId="2147472039"/>
            <ac:spMk id="47" creationId="{E40C7CC3-C5CE-FB7E-1527-71C73D442C06}"/>
          </ac:spMkLst>
        </pc:spChg>
        <pc:spChg chg="mod">
          <ac:chgData name="Simara Maia" userId="25364073-822d-4141-97a2-fe988dada271" providerId="ADAL" clId="{8131EF33-0CF1-4F15-94AA-C83C547F647A}" dt="2024-06-07T19:35:26.588" v="302" actId="207"/>
          <ac:spMkLst>
            <pc:docMk/>
            <pc:sldMk cId="578931800" sldId="2147472039"/>
            <ac:spMk id="48" creationId="{F73F03C0-88BF-3695-49CF-7A019E6E0470}"/>
          </ac:spMkLst>
        </pc:spChg>
        <pc:spChg chg="mod">
          <ac:chgData name="Simara Maia" userId="25364073-822d-4141-97a2-fe988dada271" providerId="ADAL" clId="{8131EF33-0CF1-4F15-94AA-C83C547F647A}" dt="2024-06-07T19:35:35.013" v="305" actId="207"/>
          <ac:spMkLst>
            <pc:docMk/>
            <pc:sldMk cId="578931800" sldId="2147472039"/>
            <ac:spMk id="49" creationId="{38301F5E-6338-6C04-7EA3-3D9A1A76CB43}"/>
          </ac:spMkLst>
        </pc:spChg>
        <pc:spChg chg="mod">
          <ac:chgData name="Simara Maia" userId="25364073-822d-4141-97a2-fe988dada271" providerId="ADAL" clId="{8131EF33-0CF1-4F15-94AA-C83C547F647A}" dt="2024-06-07T19:35:32.189" v="304" actId="207"/>
          <ac:spMkLst>
            <pc:docMk/>
            <pc:sldMk cId="578931800" sldId="2147472039"/>
            <ac:spMk id="50" creationId="{645996C2-BE05-EAAC-9CBB-A13E0ECC2A6D}"/>
          </ac:spMkLst>
        </pc:spChg>
        <pc:spChg chg="mod">
          <ac:chgData name="Simara Maia" userId="25364073-822d-4141-97a2-fe988dada271" providerId="ADAL" clId="{8131EF33-0CF1-4F15-94AA-C83C547F647A}" dt="2024-06-07T19:35:46.391" v="308" actId="207"/>
          <ac:spMkLst>
            <pc:docMk/>
            <pc:sldMk cId="578931800" sldId="2147472039"/>
            <ac:spMk id="51" creationId="{AB7BDA6D-5971-BF3E-2D74-953FE1BDDABD}"/>
          </ac:spMkLst>
        </pc:spChg>
        <pc:spChg chg="mod">
          <ac:chgData name="Simara Maia" userId="25364073-822d-4141-97a2-fe988dada271" providerId="ADAL" clId="{8131EF33-0CF1-4F15-94AA-C83C547F647A}" dt="2024-06-07T19:35:46.391" v="308" actId="207"/>
          <ac:spMkLst>
            <pc:docMk/>
            <pc:sldMk cId="578931800" sldId="2147472039"/>
            <ac:spMk id="52" creationId="{A576A356-7175-0AC1-8A55-05BF48069936}"/>
          </ac:spMkLst>
        </pc:spChg>
        <pc:spChg chg="mod">
          <ac:chgData name="Simara Maia" userId="25364073-822d-4141-97a2-fe988dada271" providerId="ADAL" clId="{8131EF33-0CF1-4F15-94AA-C83C547F647A}" dt="2024-06-07T19:35:57.996" v="311" actId="207"/>
          <ac:spMkLst>
            <pc:docMk/>
            <pc:sldMk cId="578931800" sldId="2147472039"/>
            <ac:spMk id="53" creationId="{0805CEC8-CD15-868C-EA37-0901B2150F06}"/>
          </ac:spMkLst>
        </pc:spChg>
        <pc:spChg chg="mod">
          <ac:chgData name="Simara Maia" userId="25364073-822d-4141-97a2-fe988dada271" providerId="ADAL" clId="{8131EF33-0CF1-4F15-94AA-C83C547F647A}" dt="2024-06-07T19:35:57.996" v="311" actId="207"/>
          <ac:spMkLst>
            <pc:docMk/>
            <pc:sldMk cId="578931800" sldId="2147472039"/>
            <ac:spMk id="54" creationId="{E47B4B7B-2FB1-AD27-FB8D-E0B6262C7B37}"/>
          </ac:spMkLst>
        </pc:spChg>
        <pc:spChg chg="mod">
          <ac:chgData name="Simara Maia" userId="25364073-822d-4141-97a2-fe988dada271" providerId="ADAL" clId="{8131EF33-0CF1-4F15-94AA-C83C547F647A}" dt="2024-06-07T19:35:57.996" v="311" actId="207"/>
          <ac:spMkLst>
            <pc:docMk/>
            <pc:sldMk cId="578931800" sldId="2147472039"/>
            <ac:spMk id="55" creationId="{91D4BBA0-C5A8-3F0E-F569-BD67BC26B24D}"/>
          </ac:spMkLst>
        </pc:spChg>
        <pc:spChg chg="mod">
          <ac:chgData name="Simara Maia" userId="25364073-822d-4141-97a2-fe988dada271" providerId="ADAL" clId="{8131EF33-0CF1-4F15-94AA-C83C547F647A}" dt="2024-06-07T19:35:57.996" v="311" actId="207"/>
          <ac:spMkLst>
            <pc:docMk/>
            <pc:sldMk cId="578931800" sldId="2147472039"/>
            <ac:spMk id="56" creationId="{262AC245-2D72-9F6F-A4F2-6B1E541236BC}"/>
          </ac:spMkLst>
        </pc:spChg>
        <pc:spChg chg="mod">
          <ac:chgData name="Simara Maia" userId="25364073-822d-4141-97a2-fe988dada271" providerId="ADAL" clId="{8131EF33-0CF1-4F15-94AA-C83C547F647A}" dt="2024-06-07T19:35:57.996" v="311" actId="207"/>
          <ac:spMkLst>
            <pc:docMk/>
            <pc:sldMk cId="578931800" sldId="2147472039"/>
            <ac:spMk id="59" creationId="{CC68C2D1-8A30-C291-FAAF-F16B84653EBD}"/>
          </ac:spMkLst>
        </pc:spChg>
        <pc:spChg chg="mod">
          <ac:chgData name="Simara Maia" userId="25364073-822d-4141-97a2-fe988dada271" providerId="ADAL" clId="{8131EF33-0CF1-4F15-94AA-C83C547F647A}" dt="2024-06-07T19:35:57.996" v="311" actId="207"/>
          <ac:spMkLst>
            <pc:docMk/>
            <pc:sldMk cId="578931800" sldId="2147472039"/>
            <ac:spMk id="60" creationId="{0E433F11-092C-06CF-96A5-D185BDDB0FAF}"/>
          </ac:spMkLst>
        </pc:spChg>
        <pc:spChg chg="mod">
          <ac:chgData name="Simara Maia" userId="25364073-822d-4141-97a2-fe988dada271" providerId="ADAL" clId="{8131EF33-0CF1-4F15-94AA-C83C547F647A}" dt="2024-06-07T19:30:24.991" v="195" actId="164"/>
          <ac:spMkLst>
            <pc:docMk/>
            <pc:sldMk cId="578931800" sldId="2147472039"/>
            <ac:spMk id="62" creationId="{84F9488C-263B-5764-9E5A-2D872AE4A63D}"/>
          </ac:spMkLst>
        </pc:spChg>
        <pc:spChg chg="mod">
          <ac:chgData name="Simara Maia" userId="25364073-822d-4141-97a2-fe988dada271" providerId="ADAL" clId="{8131EF33-0CF1-4F15-94AA-C83C547F647A}" dt="2024-06-07T19:30:24.991" v="195" actId="164"/>
          <ac:spMkLst>
            <pc:docMk/>
            <pc:sldMk cId="578931800" sldId="2147472039"/>
            <ac:spMk id="63" creationId="{F360C7D4-4C77-41E8-5C37-C1728415323E}"/>
          </ac:spMkLst>
        </pc:spChg>
        <pc:spChg chg="mod">
          <ac:chgData name="Simara Maia" userId="25364073-822d-4141-97a2-fe988dada271" providerId="ADAL" clId="{8131EF33-0CF1-4F15-94AA-C83C547F647A}" dt="2024-06-07T19:30:24.991" v="195" actId="164"/>
          <ac:spMkLst>
            <pc:docMk/>
            <pc:sldMk cId="578931800" sldId="2147472039"/>
            <ac:spMk id="64" creationId="{79A59AF2-E05F-945D-37FD-179B68D7A77E}"/>
          </ac:spMkLst>
        </pc:spChg>
        <pc:spChg chg="mod">
          <ac:chgData name="Simara Maia" userId="25364073-822d-4141-97a2-fe988dada271" providerId="ADAL" clId="{8131EF33-0CF1-4F15-94AA-C83C547F647A}" dt="2024-06-07T19:30:24.991" v="195" actId="164"/>
          <ac:spMkLst>
            <pc:docMk/>
            <pc:sldMk cId="578931800" sldId="2147472039"/>
            <ac:spMk id="65" creationId="{D327C147-5D94-33B0-E098-037D3D02DC7E}"/>
          </ac:spMkLst>
        </pc:spChg>
        <pc:spChg chg="mod">
          <ac:chgData name="Simara Maia" userId="25364073-822d-4141-97a2-fe988dada271" providerId="ADAL" clId="{8131EF33-0CF1-4F15-94AA-C83C547F647A}" dt="2024-06-07T19:30:24.991" v="195" actId="164"/>
          <ac:spMkLst>
            <pc:docMk/>
            <pc:sldMk cId="578931800" sldId="2147472039"/>
            <ac:spMk id="68" creationId="{9D7CC6B2-08EB-844E-EE27-FB20A8CFDFDD}"/>
          </ac:spMkLst>
        </pc:spChg>
        <pc:spChg chg="mod">
          <ac:chgData name="Simara Maia" userId="25364073-822d-4141-97a2-fe988dada271" providerId="ADAL" clId="{8131EF33-0CF1-4F15-94AA-C83C547F647A}" dt="2024-06-07T19:30:24.991" v="195" actId="164"/>
          <ac:spMkLst>
            <pc:docMk/>
            <pc:sldMk cId="578931800" sldId="2147472039"/>
            <ac:spMk id="69" creationId="{A0E47E30-AC80-EB71-68DF-D862DCBF20D0}"/>
          </ac:spMkLst>
        </pc:spChg>
        <pc:spChg chg="mod">
          <ac:chgData name="Simara Maia" userId="25364073-822d-4141-97a2-fe988dada271" providerId="ADAL" clId="{8131EF33-0CF1-4F15-94AA-C83C547F647A}" dt="2024-06-07T19:30:24.991" v="195" actId="164"/>
          <ac:spMkLst>
            <pc:docMk/>
            <pc:sldMk cId="578931800" sldId="2147472039"/>
            <ac:spMk id="70" creationId="{EB651B37-38BF-B528-F4F1-06AD70F519DC}"/>
          </ac:spMkLst>
        </pc:spChg>
        <pc:spChg chg="mod">
          <ac:chgData name="Simara Maia" userId="25364073-822d-4141-97a2-fe988dada271" providerId="ADAL" clId="{8131EF33-0CF1-4F15-94AA-C83C547F647A}" dt="2024-06-07T19:30:24.991" v="195" actId="164"/>
          <ac:spMkLst>
            <pc:docMk/>
            <pc:sldMk cId="578931800" sldId="2147472039"/>
            <ac:spMk id="73" creationId="{A4D688FB-B962-BC03-B251-344915AD82E7}"/>
          </ac:spMkLst>
        </pc:spChg>
        <pc:spChg chg="mod">
          <ac:chgData name="Simara Maia" userId="25364073-822d-4141-97a2-fe988dada271" providerId="ADAL" clId="{8131EF33-0CF1-4F15-94AA-C83C547F647A}" dt="2024-06-07T19:30:24.991" v="195" actId="164"/>
          <ac:spMkLst>
            <pc:docMk/>
            <pc:sldMk cId="578931800" sldId="2147472039"/>
            <ac:spMk id="74" creationId="{312A8960-024D-C663-6271-341675EA5524}"/>
          </ac:spMkLst>
        </pc:spChg>
        <pc:spChg chg="mod">
          <ac:chgData name="Simara Maia" userId="25364073-822d-4141-97a2-fe988dada271" providerId="ADAL" clId="{8131EF33-0CF1-4F15-94AA-C83C547F647A}" dt="2024-06-07T19:30:24.991" v="195" actId="164"/>
          <ac:spMkLst>
            <pc:docMk/>
            <pc:sldMk cId="578931800" sldId="2147472039"/>
            <ac:spMk id="75" creationId="{25EE1967-D8DF-8535-ACB8-FC0F80915C9D}"/>
          </ac:spMkLst>
        </pc:spChg>
        <pc:spChg chg="mod">
          <ac:chgData name="Simara Maia" userId="25364073-822d-4141-97a2-fe988dada271" providerId="ADAL" clId="{8131EF33-0CF1-4F15-94AA-C83C547F647A}" dt="2024-06-07T19:30:24.991" v="195" actId="164"/>
          <ac:spMkLst>
            <pc:docMk/>
            <pc:sldMk cId="578931800" sldId="2147472039"/>
            <ac:spMk id="78" creationId="{255C1884-2CF3-D7FD-16D5-8027CCF36103}"/>
          </ac:spMkLst>
        </pc:spChg>
        <pc:spChg chg="mod">
          <ac:chgData name="Simara Maia" userId="25364073-822d-4141-97a2-fe988dada271" providerId="ADAL" clId="{8131EF33-0CF1-4F15-94AA-C83C547F647A}" dt="2024-06-07T19:30:24.991" v="195" actId="164"/>
          <ac:spMkLst>
            <pc:docMk/>
            <pc:sldMk cId="578931800" sldId="2147472039"/>
            <ac:spMk id="79" creationId="{F4A4FAE4-48A5-8C5C-CCF2-6C9CD6B819D8}"/>
          </ac:spMkLst>
        </pc:spChg>
        <pc:spChg chg="mod">
          <ac:chgData name="Simara Maia" userId="25364073-822d-4141-97a2-fe988dada271" providerId="ADAL" clId="{8131EF33-0CF1-4F15-94AA-C83C547F647A}" dt="2024-06-07T19:35:57.996" v="311" actId="207"/>
          <ac:spMkLst>
            <pc:docMk/>
            <pc:sldMk cId="578931800" sldId="2147472039"/>
            <ac:spMk id="80" creationId="{3F86D0CE-6069-050B-FABB-3ABC7E3F5EDC}"/>
          </ac:spMkLst>
        </pc:spChg>
        <pc:spChg chg="mod">
          <ac:chgData name="Simara Maia" userId="25364073-822d-4141-97a2-fe988dada271" providerId="ADAL" clId="{8131EF33-0CF1-4F15-94AA-C83C547F647A}" dt="2024-06-07T19:30:24.991" v="195" actId="164"/>
          <ac:spMkLst>
            <pc:docMk/>
            <pc:sldMk cId="578931800" sldId="2147472039"/>
            <ac:spMk id="83" creationId="{B91C4E13-9B71-636F-B12F-ED7DFFAAAB61}"/>
          </ac:spMkLst>
        </pc:spChg>
        <pc:spChg chg="mod">
          <ac:chgData name="Simara Maia" userId="25364073-822d-4141-97a2-fe988dada271" providerId="ADAL" clId="{8131EF33-0CF1-4F15-94AA-C83C547F647A}" dt="2024-06-07T19:30:24.991" v="195" actId="164"/>
          <ac:spMkLst>
            <pc:docMk/>
            <pc:sldMk cId="578931800" sldId="2147472039"/>
            <ac:spMk id="84" creationId="{9100DC80-ECBD-AFA6-34EC-B230FFC079E4}"/>
          </ac:spMkLst>
        </pc:spChg>
        <pc:spChg chg="mod">
          <ac:chgData name="Simara Maia" userId="25364073-822d-4141-97a2-fe988dada271" providerId="ADAL" clId="{8131EF33-0CF1-4F15-94AA-C83C547F647A}" dt="2024-06-07T19:30:24.991" v="195" actId="164"/>
          <ac:spMkLst>
            <pc:docMk/>
            <pc:sldMk cId="578931800" sldId="2147472039"/>
            <ac:spMk id="85" creationId="{4E34017E-F3F6-B8D3-A742-DCF8E21D7E2B}"/>
          </ac:spMkLst>
        </pc:spChg>
        <pc:spChg chg="mod">
          <ac:chgData name="Simara Maia" userId="25364073-822d-4141-97a2-fe988dada271" providerId="ADAL" clId="{8131EF33-0CF1-4F15-94AA-C83C547F647A}" dt="2024-06-07T19:30:24.991" v="195" actId="164"/>
          <ac:spMkLst>
            <pc:docMk/>
            <pc:sldMk cId="578931800" sldId="2147472039"/>
            <ac:spMk id="86" creationId="{62A5C118-D517-078C-1EFE-D32EE8CAD446}"/>
          </ac:spMkLst>
        </pc:spChg>
        <pc:spChg chg="mod">
          <ac:chgData name="Simara Maia" userId="25364073-822d-4141-97a2-fe988dada271" providerId="ADAL" clId="{8131EF33-0CF1-4F15-94AA-C83C547F647A}" dt="2024-06-07T19:30:24.991" v="195" actId="164"/>
          <ac:spMkLst>
            <pc:docMk/>
            <pc:sldMk cId="578931800" sldId="2147472039"/>
            <ac:spMk id="88" creationId="{4CAE71C4-F420-9E41-FEDA-73E5745BFE5B}"/>
          </ac:spMkLst>
        </pc:spChg>
        <pc:spChg chg="mod">
          <ac:chgData name="Simara Maia" userId="25364073-822d-4141-97a2-fe988dada271" providerId="ADAL" clId="{8131EF33-0CF1-4F15-94AA-C83C547F647A}" dt="2024-06-07T19:30:24.991" v="195" actId="164"/>
          <ac:spMkLst>
            <pc:docMk/>
            <pc:sldMk cId="578931800" sldId="2147472039"/>
            <ac:spMk id="89" creationId="{C2FC5DF0-EEB9-1E78-1DF8-41434F54BF8C}"/>
          </ac:spMkLst>
        </pc:spChg>
        <pc:spChg chg="mod">
          <ac:chgData name="Simara Maia" userId="25364073-822d-4141-97a2-fe988dada271" providerId="ADAL" clId="{8131EF33-0CF1-4F15-94AA-C83C547F647A}" dt="2024-06-07T19:30:24.991" v="195" actId="164"/>
          <ac:spMkLst>
            <pc:docMk/>
            <pc:sldMk cId="578931800" sldId="2147472039"/>
            <ac:spMk id="90" creationId="{9352E8E8-4931-BC6B-0BAB-0A69C00F2AF2}"/>
          </ac:spMkLst>
        </pc:spChg>
        <pc:spChg chg="mod">
          <ac:chgData name="Simara Maia" userId="25364073-822d-4141-97a2-fe988dada271" providerId="ADAL" clId="{8131EF33-0CF1-4F15-94AA-C83C547F647A}" dt="2024-06-07T19:30:24.991" v="195" actId="164"/>
          <ac:spMkLst>
            <pc:docMk/>
            <pc:sldMk cId="578931800" sldId="2147472039"/>
            <ac:spMk id="91" creationId="{79C40F66-7E7F-CE8C-EBA0-9E39380AD1F2}"/>
          </ac:spMkLst>
        </pc:spChg>
        <pc:spChg chg="mod">
          <ac:chgData name="Simara Maia" userId="25364073-822d-4141-97a2-fe988dada271" providerId="ADAL" clId="{8131EF33-0CF1-4F15-94AA-C83C547F647A}" dt="2024-06-07T19:30:24.991" v="195" actId="164"/>
          <ac:spMkLst>
            <pc:docMk/>
            <pc:sldMk cId="578931800" sldId="2147472039"/>
            <ac:spMk id="92" creationId="{2110F8AD-9074-964C-0621-D7041A50BFA2}"/>
          </ac:spMkLst>
        </pc:spChg>
        <pc:grpChg chg="add mod">
          <ac:chgData name="Simara Maia" userId="25364073-822d-4141-97a2-fe988dada271" providerId="ADAL" clId="{8131EF33-0CF1-4F15-94AA-C83C547F647A}" dt="2024-06-07T19:36:17.157" v="313" actId="1076"/>
          <ac:grpSpMkLst>
            <pc:docMk/>
            <pc:sldMk cId="578931800" sldId="2147472039"/>
            <ac:grpSpMk id="20" creationId="{9CBB6EE7-40B0-841B-6D43-0D5DD28147E7}"/>
          </ac:grpSpMkLst>
        </pc:grpChg>
        <pc:grpChg chg="mod">
          <ac:chgData name="Simara Maia" userId="25364073-822d-4141-97a2-fe988dada271" providerId="ADAL" clId="{8131EF33-0CF1-4F15-94AA-C83C547F647A}" dt="2024-06-07T19:22:38.183" v="66"/>
          <ac:grpSpMkLst>
            <pc:docMk/>
            <pc:sldMk cId="578931800" sldId="2147472039"/>
            <ac:grpSpMk id="23" creationId="{C4CACEB1-B72A-2704-E12E-5D749D452439}"/>
          </ac:grpSpMkLst>
        </pc:grpChg>
        <pc:grpChg chg="mod">
          <ac:chgData name="Simara Maia" userId="25364073-822d-4141-97a2-fe988dada271" providerId="ADAL" clId="{8131EF33-0CF1-4F15-94AA-C83C547F647A}" dt="2024-06-07T19:22:38.183" v="66"/>
          <ac:grpSpMkLst>
            <pc:docMk/>
            <pc:sldMk cId="578931800" sldId="2147472039"/>
            <ac:grpSpMk id="25" creationId="{572A3AEE-FDD4-C072-15F0-BEBA28A5254C}"/>
          </ac:grpSpMkLst>
        </pc:grpChg>
        <pc:grpChg chg="add mod">
          <ac:chgData name="Simara Maia" userId="25364073-822d-4141-97a2-fe988dada271" providerId="ADAL" clId="{8131EF33-0CF1-4F15-94AA-C83C547F647A}" dt="2024-06-08T01:36:30.501" v="2660" actId="1076"/>
          <ac:grpSpMkLst>
            <pc:docMk/>
            <pc:sldMk cId="578931800" sldId="2147472039"/>
            <ac:grpSpMk id="30" creationId="{80D3EA69-125B-DF0E-CAE1-AEFB13014B1B}"/>
          </ac:grpSpMkLst>
        </pc:grpChg>
        <pc:grpChg chg="add mod">
          <ac:chgData name="Simara Maia" userId="25364073-822d-4141-97a2-fe988dada271" providerId="ADAL" clId="{8131EF33-0CF1-4F15-94AA-C83C547F647A}" dt="2024-06-08T01:36:30.501" v="2660" actId="1076"/>
          <ac:grpSpMkLst>
            <pc:docMk/>
            <pc:sldMk cId="578931800" sldId="2147472039"/>
            <ac:grpSpMk id="32" creationId="{3EE29387-49E8-987B-3DB5-9A8E80407E15}"/>
          </ac:grpSpMkLst>
        </pc:grpChg>
        <pc:grpChg chg="add mod">
          <ac:chgData name="Simara Maia" userId="25364073-822d-4141-97a2-fe988dada271" providerId="ADAL" clId="{8131EF33-0CF1-4F15-94AA-C83C547F647A}" dt="2024-06-08T01:36:30.501" v="2660" actId="1076"/>
          <ac:grpSpMkLst>
            <pc:docMk/>
            <pc:sldMk cId="578931800" sldId="2147472039"/>
            <ac:grpSpMk id="33" creationId="{A62655F5-44A1-E398-E88F-9A0F93C2F08F}"/>
          </ac:grpSpMkLst>
        </pc:grpChg>
        <pc:grpChg chg="add mod">
          <ac:chgData name="Simara Maia" userId="25364073-822d-4141-97a2-fe988dada271" providerId="ADAL" clId="{8131EF33-0CF1-4F15-94AA-C83C547F647A}" dt="2024-06-08T01:36:30.501" v="2660" actId="1076"/>
          <ac:grpSpMkLst>
            <pc:docMk/>
            <pc:sldMk cId="578931800" sldId="2147472039"/>
            <ac:grpSpMk id="35" creationId="{DF0EFC46-C681-F06C-177D-108C2AA31BD0}"/>
          </ac:grpSpMkLst>
        </pc:grpChg>
        <pc:grpChg chg="add del mod">
          <ac:chgData name="Simara Maia" userId="25364073-822d-4141-97a2-fe988dada271" providerId="ADAL" clId="{8131EF33-0CF1-4F15-94AA-C83C547F647A}" dt="2024-06-08T01:36:30.942" v="2661" actId="478"/>
          <ac:grpSpMkLst>
            <pc:docMk/>
            <pc:sldMk cId="578931800" sldId="2147472039"/>
            <ac:grpSpMk id="36" creationId="{A10BB7B2-3FA5-D74F-3BAC-1050FF6CFB14}"/>
          </ac:grpSpMkLst>
        </pc:grpChg>
        <pc:grpChg chg="add del mod">
          <ac:chgData name="Simara Maia" userId="25364073-822d-4141-97a2-fe988dada271" providerId="ADAL" clId="{8131EF33-0CF1-4F15-94AA-C83C547F647A}" dt="2024-06-08T01:36:30.942" v="2661" actId="478"/>
          <ac:grpSpMkLst>
            <pc:docMk/>
            <pc:sldMk cId="578931800" sldId="2147472039"/>
            <ac:grpSpMk id="38" creationId="{790DD46B-5C47-701C-93C9-E5A31012FB3F}"/>
          </ac:grpSpMkLst>
        </pc:grpChg>
        <pc:grpChg chg="add del mod">
          <ac:chgData name="Simara Maia" userId="25364073-822d-4141-97a2-fe988dada271" providerId="ADAL" clId="{8131EF33-0CF1-4F15-94AA-C83C547F647A}" dt="2024-06-08T01:36:30.942" v="2661" actId="478"/>
          <ac:grpSpMkLst>
            <pc:docMk/>
            <pc:sldMk cId="578931800" sldId="2147472039"/>
            <ac:grpSpMk id="39" creationId="{7F6CD112-96BA-289F-35CD-D95DB3C87311}"/>
          </ac:grpSpMkLst>
        </pc:grpChg>
        <pc:graphicFrameChg chg="mod">
          <ac:chgData name="Simara Maia" userId="25364073-822d-4141-97a2-fe988dada271" providerId="ADAL" clId="{8131EF33-0CF1-4F15-94AA-C83C547F647A}" dt="2024-06-07T19:36:02.273" v="312" actId="207"/>
          <ac:graphicFrameMkLst>
            <pc:docMk/>
            <pc:sldMk cId="578931800" sldId="2147472039"/>
            <ac:graphicFrameMk id="17" creationId="{9B5DDF76-800E-FF73-9307-BBE64A953DA2}"/>
          </ac:graphicFrameMkLst>
        </pc:graphicFrameChg>
        <pc:picChg chg="add del mod">
          <ac:chgData name="Simara Maia" userId="25364073-822d-4141-97a2-fe988dada271" providerId="ADAL" clId="{8131EF33-0CF1-4F15-94AA-C83C547F647A}" dt="2024-06-07T19:20:15.322" v="32" actId="478"/>
          <ac:picMkLst>
            <pc:docMk/>
            <pc:sldMk cId="578931800" sldId="2147472039"/>
            <ac:picMk id="8" creationId="{902C2EE3-81DD-C66B-5409-C310847D2A0B}"/>
          </ac:picMkLst>
        </pc:picChg>
        <pc:picChg chg="add del mod">
          <ac:chgData name="Simara Maia" userId="25364073-822d-4141-97a2-fe988dada271" providerId="ADAL" clId="{8131EF33-0CF1-4F15-94AA-C83C547F647A}" dt="2024-06-07T19:20:25.650" v="38" actId="478"/>
          <ac:picMkLst>
            <pc:docMk/>
            <pc:sldMk cId="578931800" sldId="2147472039"/>
            <ac:picMk id="13" creationId="{3CF72318-5372-BA85-B38B-9470C843D579}"/>
          </ac:picMkLst>
        </pc:picChg>
        <pc:picChg chg="mod">
          <ac:chgData name="Simara Maia" userId="25364073-822d-4141-97a2-fe988dada271" providerId="ADAL" clId="{8131EF33-0CF1-4F15-94AA-C83C547F647A}" dt="2024-06-07T19:30:03.731" v="189" actId="14100"/>
          <ac:picMkLst>
            <pc:docMk/>
            <pc:sldMk cId="578931800" sldId="2147472039"/>
            <ac:picMk id="14" creationId="{816B636F-AE8D-DA14-4E1F-F0E79DF1A2F9}"/>
          </ac:picMkLst>
        </pc:picChg>
        <pc:picChg chg="mod">
          <ac:chgData name="Simara Maia" userId="25364073-822d-4141-97a2-fe988dada271" providerId="ADAL" clId="{8131EF33-0CF1-4F15-94AA-C83C547F647A}" dt="2024-06-07T19:31:12.430" v="206" actId="1076"/>
          <ac:picMkLst>
            <pc:docMk/>
            <pc:sldMk cId="578931800" sldId="2147472039"/>
            <ac:picMk id="15" creationId="{523762E3-3093-86D3-9979-EC19113A1D8D}"/>
          </ac:picMkLst>
        </pc:picChg>
        <pc:picChg chg="add mod">
          <ac:chgData name="Simara Maia" userId="25364073-822d-4141-97a2-fe988dada271" providerId="ADAL" clId="{8131EF33-0CF1-4F15-94AA-C83C547F647A}" dt="2024-06-07T19:31:15.692" v="211" actId="1038"/>
          <ac:picMkLst>
            <pc:docMk/>
            <pc:sldMk cId="578931800" sldId="2147472039"/>
            <ac:picMk id="19" creationId="{7439D31E-1920-CDC1-A5C8-C5C8CD69899B}"/>
          </ac:picMkLst>
        </pc:picChg>
        <pc:picChg chg="mod">
          <ac:chgData name="Simara Maia" userId="25364073-822d-4141-97a2-fe988dada271" providerId="ADAL" clId="{8131EF33-0CF1-4F15-94AA-C83C547F647A}" dt="2024-06-07T19:22:38.183" v="66"/>
          <ac:picMkLst>
            <pc:docMk/>
            <pc:sldMk cId="578931800" sldId="2147472039"/>
            <ac:picMk id="24" creationId="{5BF89AC8-5696-4CD0-D968-BBDB3402667E}"/>
          </ac:picMkLst>
        </pc:picChg>
        <pc:picChg chg="mod">
          <ac:chgData name="Simara Maia" userId="25364073-822d-4141-97a2-fe988dada271" providerId="ADAL" clId="{8131EF33-0CF1-4F15-94AA-C83C547F647A}" dt="2024-06-07T19:22:38.183" v="66"/>
          <ac:picMkLst>
            <pc:docMk/>
            <pc:sldMk cId="578931800" sldId="2147472039"/>
            <ac:picMk id="26" creationId="{01976CDF-75E8-D510-2048-6C08686D0EEE}"/>
          </ac:picMkLst>
        </pc:picChg>
        <pc:picChg chg="mod">
          <ac:chgData name="Simara Maia" userId="25364073-822d-4141-97a2-fe988dada271" providerId="ADAL" clId="{8131EF33-0CF1-4F15-94AA-C83C547F647A}" dt="2024-06-07T19:22:38.183" v="66"/>
          <ac:picMkLst>
            <pc:docMk/>
            <pc:sldMk cId="578931800" sldId="2147472039"/>
            <ac:picMk id="27" creationId="{4B82A251-B18B-900B-C5AB-9712CBF4BD43}"/>
          </ac:picMkLst>
        </pc:picChg>
      </pc:sldChg>
      <pc:sldChg chg="modSp mod">
        <pc:chgData name="Simara Maia" userId="25364073-822d-4141-97a2-fe988dada271" providerId="ADAL" clId="{8131EF33-0CF1-4F15-94AA-C83C547F647A}" dt="2024-06-08T00:46:44.262" v="1171" actId="255"/>
        <pc:sldMkLst>
          <pc:docMk/>
          <pc:sldMk cId="2125224683" sldId="2147472042"/>
        </pc:sldMkLst>
        <pc:spChg chg="mod">
          <ac:chgData name="Simara Maia" userId="25364073-822d-4141-97a2-fe988dada271" providerId="ADAL" clId="{8131EF33-0CF1-4F15-94AA-C83C547F647A}" dt="2024-06-08T00:46:44.262" v="1171" actId="255"/>
          <ac:spMkLst>
            <pc:docMk/>
            <pc:sldMk cId="2125224683" sldId="2147472042"/>
            <ac:spMk id="29" creationId="{6F465772-F66B-3074-7F59-1797BD6BFCBF}"/>
          </ac:spMkLst>
        </pc:spChg>
        <pc:spChg chg="mod">
          <ac:chgData name="Simara Maia" userId="25364073-822d-4141-97a2-fe988dada271" providerId="ADAL" clId="{8131EF33-0CF1-4F15-94AA-C83C547F647A}" dt="2024-06-08T00:46:44.262" v="1171" actId="255"/>
          <ac:spMkLst>
            <pc:docMk/>
            <pc:sldMk cId="2125224683" sldId="2147472042"/>
            <ac:spMk id="37" creationId="{B5859071-8FB2-2479-D352-386C515FB077}"/>
          </ac:spMkLst>
        </pc:spChg>
        <pc:cxnChg chg="mod">
          <ac:chgData name="Simara Maia" userId="25364073-822d-4141-97a2-fe988dada271" providerId="ADAL" clId="{8131EF33-0CF1-4F15-94AA-C83C547F647A}" dt="2024-06-07T20:00:17.880" v="1122" actId="1582"/>
          <ac:cxnSpMkLst>
            <pc:docMk/>
            <pc:sldMk cId="2125224683" sldId="2147472042"/>
            <ac:cxnSpMk id="27" creationId="{1C4CBB0A-97A5-CE71-CB5E-39FC6169FC30}"/>
          </ac:cxnSpMkLst>
        </pc:cxnChg>
      </pc:sldChg>
      <pc:sldChg chg="addSp delSp modSp mod">
        <pc:chgData name="Simara Maia" userId="25364073-822d-4141-97a2-fe988dada271" providerId="ADAL" clId="{8131EF33-0CF1-4F15-94AA-C83C547F647A}" dt="2024-06-10T20:32:16.139" v="5371" actId="13926"/>
        <pc:sldMkLst>
          <pc:docMk/>
          <pc:sldMk cId="3302029058" sldId="2147472043"/>
        </pc:sldMkLst>
        <pc:spChg chg="mod">
          <ac:chgData name="Simara Maia" userId="25364073-822d-4141-97a2-fe988dada271" providerId="ADAL" clId="{8131EF33-0CF1-4F15-94AA-C83C547F647A}" dt="2024-06-08T00:47:04.297" v="1173" actId="255"/>
          <ac:spMkLst>
            <pc:docMk/>
            <pc:sldMk cId="3302029058" sldId="2147472043"/>
            <ac:spMk id="4" creationId="{D1AD52F7-C628-3BD8-A9D4-E19510B8EA1D}"/>
          </ac:spMkLst>
        </pc:spChg>
        <pc:spChg chg="mod">
          <ac:chgData name="Simara Maia" userId="25364073-822d-4141-97a2-fe988dada271" providerId="ADAL" clId="{8131EF33-0CF1-4F15-94AA-C83C547F647A}" dt="2024-06-08T01:16:30.040" v="2085" actId="108"/>
          <ac:spMkLst>
            <pc:docMk/>
            <pc:sldMk cId="3302029058" sldId="2147472043"/>
            <ac:spMk id="5" creationId="{4AE9062A-F68B-F8E2-CF2E-4B22AA1188E5}"/>
          </ac:spMkLst>
        </pc:spChg>
        <pc:spChg chg="mod">
          <ac:chgData name="Simara Maia" userId="25364073-822d-4141-97a2-fe988dada271" providerId="ADAL" clId="{8131EF33-0CF1-4F15-94AA-C83C547F647A}" dt="2024-06-10T20:32:16.139" v="5371" actId="13926"/>
          <ac:spMkLst>
            <pc:docMk/>
            <pc:sldMk cId="3302029058" sldId="2147472043"/>
            <ac:spMk id="6" creationId="{05459198-BF6C-51BA-0B93-538EF75C8B89}"/>
          </ac:spMkLst>
        </pc:spChg>
        <pc:spChg chg="mod">
          <ac:chgData name="Simara Maia" userId="25364073-822d-4141-97a2-fe988dada271" providerId="ADAL" clId="{8131EF33-0CF1-4F15-94AA-C83C547F647A}" dt="2024-06-10T12:10:19.228" v="3267" actId="108"/>
          <ac:spMkLst>
            <pc:docMk/>
            <pc:sldMk cId="3302029058" sldId="2147472043"/>
            <ac:spMk id="7" creationId="{657FA149-26FC-F7BB-D65C-86A8C180CE70}"/>
          </ac:spMkLst>
        </pc:spChg>
        <pc:spChg chg="add mod">
          <ac:chgData name="Simara Maia" userId="25364073-822d-4141-97a2-fe988dada271" providerId="ADAL" clId="{8131EF33-0CF1-4F15-94AA-C83C547F647A}" dt="2024-06-10T12:23:15.759" v="3533" actId="20577"/>
          <ac:spMkLst>
            <pc:docMk/>
            <pc:sldMk cId="3302029058" sldId="2147472043"/>
            <ac:spMk id="8" creationId="{3B63655D-DEC8-B98C-BBDC-A5156922B927}"/>
          </ac:spMkLst>
        </pc:spChg>
        <pc:picChg chg="add mod">
          <ac:chgData name="Simara Maia" userId="25364073-822d-4141-97a2-fe988dada271" providerId="ADAL" clId="{8131EF33-0CF1-4F15-94AA-C83C547F647A}" dt="2024-06-10T12:09:45.089" v="3265" actId="1076"/>
          <ac:picMkLst>
            <pc:docMk/>
            <pc:sldMk cId="3302029058" sldId="2147472043"/>
            <ac:picMk id="9" creationId="{4BFE7653-D244-4DC6-1B09-0D01BDAD063D}"/>
          </ac:picMkLst>
        </pc:picChg>
        <pc:cxnChg chg="add del mod">
          <ac:chgData name="Simara Maia" userId="25364073-822d-4141-97a2-fe988dada271" providerId="ADAL" clId="{8131EF33-0CF1-4F15-94AA-C83C547F647A}" dt="2024-06-08T00:47:07.120" v="1174" actId="478"/>
          <ac:cxnSpMkLst>
            <pc:docMk/>
            <pc:sldMk cId="3302029058" sldId="2147472043"/>
            <ac:cxnSpMk id="9" creationId="{F9B22403-BDD7-5266-EB2C-1FD797B71D94}"/>
          </ac:cxnSpMkLst>
        </pc:cxnChg>
      </pc:sldChg>
      <pc:sldChg chg="addSp delSp modSp mod ord">
        <pc:chgData name="Simara Maia" userId="25364073-822d-4141-97a2-fe988dada271" providerId="ADAL" clId="{8131EF33-0CF1-4F15-94AA-C83C547F647A}" dt="2024-06-10T12:04:13.755" v="3140" actId="167"/>
        <pc:sldMkLst>
          <pc:docMk/>
          <pc:sldMk cId="1957849560" sldId="2147472045"/>
        </pc:sldMkLst>
        <pc:spChg chg="add del mod ord">
          <ac:chgData name="Simara Maia" userId="25364073-822d-4141-97a2-fe988dada271" providerId="ADAL" clId="{8131EF33-0CF1-4F15-94AA-C83C547F647A}" dt="2024-06-10T12:04:10.290" v="3138" actId="478"/>
          <ac:spMkLst>
            <pc:docMk/>
            <pc:sldMk cId="1957849560" sldId="2147472045"/>
            <ac:spMk id="2" creationId="{3FCFBF71-99AC-0FB3-5A99-2B674683A2BE}"/>
          </ac:spMkLst>
        </pc:spChg>
        <pc:spChg chg="mod">
          <ac:chgData name="Simara Maia" userId="25364073-822d-4141-97a2-fe988dada271" providerId="ADAL" clId="{8131EF33-0CF1-4F15-94AA-C83C547F647A}" dt="2024-06-10T11:53:52.280" v="3108" actId="1076"/>
          <ac:spMkLst>
            <pc:docMk/>
            <pc:sldMk cId="1957849560" sldId="2147472045"/>
            <ac:spMk id="3" creationId="{E09B3767-EB50-942C-E688-99362ABB8B97}"/>
          </ac:spMkLst>
        </pc:spChg>
        <pc:spChg chg="mod">
          <ac:chgData name="Simara Maia" userId="25364073-822d-4141-97a2-fe988dada271" providerId="ADAL" clId="{8131EF33-0CF1-4F15-94AA-C83C547F647A}" dt="2024-06-10T11:53:46.862" v="3107" actId="1076"/>
          <ac:spMkLst>
            <pc:docMk/>
            <pc:sldMk cId="1957849560" sldId="2147472045"/>
            <ac:spMk id="4" creationId="{820696D6-CCE7-EACF-7C83-C8F0447397AA}"/>
          </ac:spMkLst>
        </pc:spChg>
        <pc:spChg chg="mod">
          <ac:chgData name="Simara Maia" userId="25364073-822d-4141-97a2-fe988dada271" providerId="ADAL" clId="{8131EF33-0CF1-4F15-94AA-C83C547F647A}" dt="2024-06-10T11:53:46.862" v="3107" actId="1076"/>
          <ac:spMkLst>
            <pc:docMk/>
            <pc:sldMk cId="1957849560" sldId="2147472045"/>
            <ac:spMk id="5" creationId="{B9AB7CB4-C3E5-A73F-8387-F6B939FB1E18}"/>
          </ac:spMkLst>
        </pc:spChg>
        <pc:spChg chg="mod">
          <ac:chgData name="Simara Maia" userId="25364073-822d-4141-97a2-fe988dada271" providerId="ADAL" clId="{8131EF33-0CF1-4F15-94AA-C83C547F647A}" dt="2024-06-10T11:53:46.862" v="3107" actId="1076"/>
          <ac:spMkLst>
            <pc:docMk/>
            <pc:sldMk cId="1957849560" sldId="2147472045"/>
            <ac:spMk id="6" creationId="{BF98F0C6-480C-CF2F-9E06-B9D33F40413D}"/>
          </ac:spMkLst>
        </pc:spChg>
        <pc:spChg chg="mod">
          <ac:chgData name="Simara Maia" userId="25364073-822d-4141-97a2-fe988dada271" providerId="ADAL" clId="{8131EF33-0CF1-4F15-94AA-C83C547F647A}" dt="2024-06-10T11:53:46.862" v="3107" actId="1076"/>
          <ac:spMkLst>
            <pc:docMk/>
            <pc:sldMk cId="1957849560" sldId="2147472045"/>
            <ac:spMk id="8" creationId="{6D71326E-85FA-05BF-40BE-C219378F8EAC}"/>
          </ac:spMkLst>
        </pc:spChg>
        <pc:spChg chg="add mod ord">
          <ac:chgData name="Simara Maia" userId="25364073-822d-4141-97a2-fe988dada271" providerId="ADAL" clId="{8131EF33-0CF1-4F15-94AA-C83C547F647A}" dt="2024-06-10T12:04:13.755" v="3140" actId="167"/>
          <ac:spMkLst>
            <pc:docMk/>
            <pc:sldMk cId="1957849560" sldId="2147472045"/>
            <ac:spMk id="10" creationId="{AD7D1C69-5293-2771-3F8D-A0748F7DB4E7}"/>
          </ac:spMkLst>
        </pc:spChg>
        <pc:spChg chg="mod">
          <ac:chgData name="Simara Maia" userId="25364073-822d-4141-97a2-fe988dada271" providerId="ADAL" clId="{8131EF33-0CF1-4F15-94AA-C83C547F647A}" dt="2024-06-10T11:53:52.280" v="3108" actId="1076"/>
          <ac:spMkLst>
            <pc:docMk/>
            <pc:sldMk cId="1957849560" sldId="2147472045"/>
            <ac:spMk id="11" creationId="{B7FF6236-AC94-54D6-0E92-2D68C17E6D56}"/>
          </ac:spMkLst>
        </pc:spChg>
        <pc:spChg chg="mod">
          <ac:chgData name="Simara Maia" userId="25364073-822d-4141-97a2-fe988dada271" providerId="ADAL" clId="{8131EF33-0CF1-4F15-94AA-C83C547F647A}" dt="2024-06-10T11:53:52.280" v="3108" actId="1076"/>
          <ac:spMkLst>
            <pc:docMk/>
            <pc:sldMk cId="1957849560" sldId="2147472045"/>
            <ac:spMk id="13" creationId="{A8981F99-BC33-3FBA-304E-FC4C567CE679}"/>
          </ac:spMkLst>
        </pc:spChg>
        <pc:spChg chg="mod">
          <ac:chgData name="Simara Maia" userId="25364073-822d-4141-97a2-fe988dada271" providerId="ADAL" clId="{8131EF33-0CF1-4F15-94AA-C83C547F647A}" dt="2024-06-10T11:53:46.862" v="3107" actId="1076"/>
          <ac:spMkLst>
            <pc:docMk/>
            <pc:sldMk cId="1957849560" sldId="2147472045"/>
            <ac:spMk id="25" creationId="{81A07D4B-4E0A-4ACD-49FC-1BE145B2D557}"/>
          </ac:spMkLst>
        </pc:spChg>
        <pc:spChg chg="mod">
          <ac:chgData name="Simara Maia" userId="25364073-822d-4141-97a2-fe988dada271" providerId="ADAL" clId="{8131EF33-0CF1-4F15-94AA-C83C547F647A}" dt="2024-06-10T12:03:04.770" v="3128" actId="1076"/>
          <ac:spMkLst>
            <pc:docMk/>
            <pc:sldMk cId="1957849560" sldId="2147472045"/>
            <ac:spMk id="27" creationId="{F0E93104-3EBC-4F52-2116-5100DEB8611C}"/>
          </ac:spMkLst>
        </pc:spChg>
        <pc:spChg chg="mod">
          <ac:chgData name="Simara Maia" userId="25364073-822d-4141-97a2-fe988dada271" providerId="ADAL" clId="{8131EF33-0CF1-4F15-94AA-C83C547F647A}" dt="2024-06-10T12:03:04.770" v="3128" actId="1076"/>
          <ac:spMkLst>
            <pc:docMk/>
            <pc:sldMk cId="1957849560" sldId="2147472045"/>
            <ac:spMk id="28" creationId="{1E5EC42B-6774-DDFB-96A7-977A99D61F00}"/>
          </ac:spMkLst>
        </pc:spChg>
        <pc:spChg chg="mod">
          <ac:chgData name="Simara Maia" userId="25364073-822d-4141-97a2-fe988dada271" providerId="ADAL" clId="{8131EF33-0CF1-4F15-94AA-C83C547F647A}" dt="2024-06-10T12:03:04.770" v="3128" actId="1076"/>
          <ac:spMkLst>
            <pc:docMk/>
            <pc:sldMk cId="1957849560" sldId="2147472045"/>
            <ac:spMk id="29" creationId="{078D7903-A1A8-9018-32AB-A62BE7B5D1EF}"/>
          </ac:spMkLst>
        </pc:spChg>
        <pc:spChg chg="mod">
          <ac:chgData name="Simara Maia" userId="25364073-822d-4141-97a2-fe988dada271" providerId="ADAL" clId="{8131EF33-0CF1-4F15-94AA-C83C547F647A}" dt="2024-06-10T12:03:04.770" v="3128" actId="1076"/>
          <ac:spMkLst>
            <pc:docMk/>
            <pc:sldMk cId="1957849560" sldId="2147472045"/>
            <ac:spMk id="30" creationId="{8FBEE9A2-15E9-AD96-A118-8619E13903C7}"/>
          </ac:spMkLst>
        </pc:spChg>
        <pc:spChg chg="mod">
          <ac:chgData name="Simara Maia" userId="25364073-822d-4141-97a2-fe988dada271" providerId="ADAL" clId="{8131EF33-0CF1-4F15-94AA-C83C547F647A}" dt="2024-06-10T12:02:58.403" v="3127" actId="1076"/>
          <ac:spMkLst>
            <pc:docMk/>
            <pc:sldMk cId="1957849560" sldId="2147472045"/>
            <ac:spMk id="38" creationId="{A54A2BF5-BB6B-62D2-3B71-52C042AF5272}"/>
          </ac:spMkLst>
        </pc:spChg>
        <pc:spChg chg="mod">
          <ac:chgData name="Simara Maia" userId="25364073-822d-4141-97a2-fe988dada271" providerId="ADAL" clId="{8131EF33-0CF1-4F15-94AA-C83C547F647A}" dt="2024-06-10T11:53:46.862" v="3107" actId="1076"/>
          <ac:spMkLst>
            <pc:docMk/>
            <pc:sldMk cId="1957849560" sldId="2147472045"/>
            <ac:spMk id="40" creationId="{B6DF993A-AD5E-5A6E-DFE2-7ADE0B99577D}"/>
          </ac:spMkLst>
        </pc:spChg>
        <pc:spChg chg="mod">
          <ac:chgData name="Simara Maia" userId="25364073-822d-4141-97a2-fe988dada271" providerId="ADAL" clId="{8131EF33-0CF1-4F15-94AA-C83C547F647A}" dt="2024-06-10T11:53:46.862" v="3107" actId="1076"/>
          <ac:spMkLst>
            <pc:docMk/>
            <pc:sldMk cId="1957849560" sldId="2147472045"/>
            <ac:spMk id="41" creationId="{641DF651-0EF0-F0B0-02BD-8A7226F0584E}"/>
          </ac:spMkLst>
        </pc:spChg>
        <pc:spChg chg="mod">
          <ac:chgData name="Simara Maia" userId="25364073-822d-4141-97a2-fe988dada271" providerId="ADAL" clId="{8131EF33-0CF1-4F15-94AA-C83C547F647A}" dt="2024-06-10T11:52:57.829" v="3091" actId="1076"/>
          <ac:spMkLst>
            <pc:docMk/>
            <pc:sldMk cId="1957849560" sldId="2147472045"/>
            <ac:spMk id="45" creationId="{51D421E4-F5CE-7443-ED67-AA3E31266994}"/>
          </ac:spMkLst>
        </pc:spChg>
        <pc:spChg chg="mod">
          <ac:chgData name="Simara Maia" userId="25364073-822d-4141-97a2-fe988dada271" providerId="ADAL" clId="{8131EF33-0CF1-4F15-94AA-C83C547F647A}" dt="2024-06-10T11:53:46.862" v="3107" actId="1076"/>
          <ac:spMkLst>
            <pc:docMk/>
            <pc:sldMk cId="1957849560" sldId="2147472045"/>
            <ac:spMk id="46" creationId="{1822CB7B-2E72-8717-07DE-67358C55F73A}"/>
          </ac:spMkLst>
        </pc:spChg>
        <pc:spChg chg="mod">
          <ac:chgData name="Simara Maia" userId="25364073-822d-4141-97a2-fe988dada271" providerId="ADAL" clId="{8131EF33-0CF1-4F15-94AA-C83C547F647A}" dt="2024-06-10T11:53:46.862" v="3107" actId="1076"/>
          <ac:spMkLst>
            <pc:docMk/>
            <pc:sldMk cId="1957849560" sldId="2147472045"/>
            <ac:spMk id="47" creationId="{55AB68F2-1F84-EFBC-4D1D-A8CCB8A0F7B4}"/>
          </ac:spMkLst>
        </pc:spChg>
        <pc:spChg chg="mod">
          <ac:chgData name="Simara Maia" userId="25364073-822d-4141-97a2-fe988dada271" providerId="ADAL" clId="{8131EF33-0CF1-4F15-94AA-C83C547F647A}" dt="2024-06-10T11:53:52.280" v="3108" actId="1076"/>
          <ac:spMkLst>
            <pc:docMk/>
            <pc:sldMk cId="1957849560" sldId="2147472045"/>
            <ac:spMk id="48" creationId="{556041AF-ABAC-45B6-7FC2-8E019644A5D0}"/>
          </ac:spMkLst>
        </pc:spChg>
        <pc:spChg chg="mod">
          <ac:chgData name="Simara Maia" userId="25364073-822d-4141-97a2-fe988dada271" providerId="ADAL" clId="{8131EF33-0CF1-4F15-94AA-C83C547F647A}" dt="2024-06-10T11:53:52.280" v="3108" actId="1076"/>
          <ac:spMkLst>
            <pc:docMk/>
            <pc:sldMk cId="1957849560" sldId="2147472045"/>
            <ac:spMk id="49" creationId="{5E192AD9-D75F-D3F3-C864-3F3D96CD6B5E}"/>
          </ac:spMkLst>
        </pc:spChg>
        <pc:spChg chg="mod">
          <ac:chgData name="Simara Maia" userId="25364073-822d-4141-97a2-fe988dada271" providerId="ADAL" clId="{8131EF33-0CF1-4F15-94AA-C83C547F647A}" dt="2024-06-10T11:53:52.280" v="3108" actId="1076"/>
          <ac:spMkLst>
            <pc:docMk/>
            <pc:sldMk cId="1957849560" sldId="2147472045"/>
            <ac:spMk id="50" creationId="{9406D98B-31A4-6EB6-4FFE-E48EBD8A172D}"/>
          </ac:spMkLst>
        </pc:spChg>
        <pc:spChg chg="mod">
          <ac:chgData name="Simara Maia" userId="25364073-822d-4141-97a2-fe988dada271" providerId="ADAL" clId="{8131EF33-0CF1-4F15-94AA-C83C547F647A}" dt="2024-06-10T11:53:52.280" v="3108" actId="1076"/>
          <ac:spMkLst>
            <pc:docMk/>
            <pc:sldMk cId="1957849560" sldId="2147472045"/>
            <ac:spMk id="51" creationId="{5465680A-2D43-E428-81F8-31118A7E5DAA}"/>
          </ac:spMkLst>
        </pc:spChg>
        <pc:spChg chg="mod">
          <ac:chgData name="Simara Maia" userId="25364073-822d-4141-97a2-fe988dada271" providerId="ADAL" clId="{8131EF33-0CF1-4F15-94AA-C83C547F647A}" dt="2024-06-10T11:53:52.280" v="3108" actId="1076"/>
          <ac:spMkLst>
            <pc:docMk/>
            <pc:sldMk cId="1957849560" sldId="2147472045"/>
            <ac:spMk id="52" creationId="{2A054E38-AA2F-E2FC-DA4E-DFC18BC4B49D}"/>
          </ac:spMkLst>
        </pc:spChg>
        <pc:spChg chg="mod">
          <ac:chgData name="Simara Maia" userId="25364073-822d-4141-97a2-fe988dada271" providerId="ADAL" clId="{8131EF33-0CF1-4F15-94AA-C83C547F647A}" dt="2024-06-10T11:53:52.280" v="3108" actId="1076"/>
          <ac:spMkLst>
            <pc:docMk/>
            <pc:sldMk cId="1957849560" sldId="2147472045"/>
            <ac:spMk id="53" creationId="{4D4DB09A-0B2E-1AF9-38A6-583D24921A4C}"/>
          </ac:spMkLst>
        </pc:spChg>
        <pc:spChg chg="mod">
          <ac:chgData name="Simara Maia" userId="25364073-822d-4141-97a2-fe988dada271" providerId="ADAL" clId="{8131EF33-0CF1-4F15-94AA-C83C547F647A}" dt="2024-06-10T11:53:52.280" v="3108" actId="1076"/>
          <ac:spMkLst>
            <pc:docMk/>
            <pc:sldMk cId="1957849560" sldId="2147472045"/>
            <ac:spMk id="54" creationId="{41BD222F-CBAE-A359-20D6-BE05CF19AED1}"/>
          </ac:spMkLst>
        </pc:spChg>
        <pc:spChg chg="mod">
          <ac:chgData name="Simara Maia" userId="25364073-822d-4141-97a2-fe988dada271" providerId="ADAL" clId="{8131EF33-0CF1-4F15-94AA-C83C547F647A}" dt="2024-06-10T11:53:46.862" v="3107" actId="1076"/>
          <ac:spMkLst>
            <pc:docMk/>
            <pc:sldMk cId="1957849560" sldId="2147472045"/>
            <ac:spMk id="55" creationId="{B3E74B3B-73F8-385E-D1F9-A50856ECF37A}"/>
          </ac:spMkLst>
        </pc:spChg>
        <pc:spChg chg="mod">
          <ac:chgData name="Simara Maia" userId="25364073-822d-4141-97a2-fe988dada271" providerId="ADAL" clId="{8131EF33-0CF1-4F15-94AA-C83C547F647A}" dt="2024-06-10T11:53:46.862" v="3107" actId="1076"/>
          <ac:spMkLst>
            <pc:docMk/>
            <pc:sldMk cId="1957849560" sldId="2147472045"/>
            <ac:spMk id="56" creationId="{DDAC80BF-510B-5FC9-EF17-11F6F2CF314F}"/>
          </ac:spMkLst>
        </pc:spChg>
        <pc:spChg chg="mod">
          <ac:chgData name="Simara Maia" userId="25364073-822d-4141-97a2-fe988dada271" providerId="ADAL" clId="{8131EF33-0CF1-4F15-94AA-C83C547F647A}" dt="2024-06-10T11:53:46.862" v="3107" actId="1076"/>
          <ac:spMkLst>
            <pc:docMk/>
            <pc:sldMk cId="1957849560" sldId="2147472045"/>
            <ac:spMk id="57" creationId="{742753EB-79A2-7B73-CEFA-BA0D2A46AFD9}"/>
          </ac:spMkLst>
        </pc:spChg>
        <pc:spChg chg="mod">
          <ac:chgData name="Simara Maia" userId="25364073-822d-4141-97a2-fe988dada271" providerId="ADAL" clId="{8131EF33-0CF1-4F15-94AA-C83C547F647A}" dt="2024-06-10T11:53:46.862" v="3107" actId="1076"/>
          <ac:spMkLst>
            <pc:docMk/>
            <pc:sldMk cId="1957849560" sldId="2147472045"/>
            <ac:spMk id="58" creationId="{ED4FDD65-D804-BE87-CB9A-DF12250FB27E}"/>
          </ac:spMkLst>
        </pc:spChg>
        <pc:spChg chg="mod">
          <ac:chgData name="Simara Maia" userId="25364073-822d-4141-97a2-fe988dada271" providerId="ADAL" clId="{8131EF33-0CF1-4F15-94AA-C83C547F647A}" dt="2024-06-10T11:53:46.862" v="3107" actId="1076"/>
          <ac:spMkLst>
            <pc:docMk/>
            <pc:sldMk cId="1957849560" sldId="2147472045"/>
            <ac:spMk id="59" creationId="{0721B23F-7805-F94B-918D-813E46B60F8D}"/>
          </ac:spMkLst>
        </pc:spChg>
        <pc:spChg chg="mod">
          <ac:chgData name="Simara Maia" userId="25364073-822d-4141-97a2-fe988dada271" providerId="ADAL" clId="{8131EF33-0CF1-4F15-94AA-C83C547F647A}" dt="2024-06-10T11:53:46.862" v="3107" actId="1076"/>
          <ac:spMkLst>
            <pc:docMk/>
            <pc:sldMk cId="1957849560" sldId="2147472045"/>
            <ac:spMk id="60" creationId="{83D60FAA-C55A-47B1-05C5-92E93CC594CE}"/>
          </ac:spMkLst>
        </pc:spChg>
        <pc:spChg chg="mod">
          <ac:chgData name="Simara Maia" userId="25364073-822d-4141-97a2-fe988dada271" providerId="ADAL" clId="{8131EF33-0CF1-4F15-94AA-C83C547F647A}" dt="2024-06-10T11:53:52.280" v="3108" actId="1076"/>
          <ac:spMkLst>
            <pc:docMk/>
            <pc:sldMk cId="1957849560" sldId="2147472045"/>
            <ac:spMk id="61" creationId="{6998A433-8585-244A-39BD-6971271DA8FF}"/>
          </ac:spMkLst>
        </pc:spChg>
        <pc:spChg chg="mod">
          <ac:chgData name="Simara Maia" userId="25364073-822d-4141-97a2-fe988dada271" providerId="ADAL" clId="{8131EF33-0CF1-4F15-94AA-C83C547F647A}" dt="2024-06-10T11:53:52.280" v="3108" actId="1076"/>
          <ac:spMkLst>
            <pc:docMk/>
            <pc:sldMk cId="1957849560" sldId="2147472045"/>
            <ac:spMk id="62" creationId="{5E38070C-AB8A-949A-3720-49E27699AD54}"/>
          </ac:spMkLst>
        </pc:spChg>
        <pc:spChg chg="mod">
          <ac:chgData name="Simara Maia" userId="25364073-822d-4141-97a2-fe988dada271" providerId="ADAL" clId="{8131EF33-0CF1-4F15-94AA-C83C547F647A}" dt="2024-06-10T11:53:52.280" v="3108" actId="1076"/>
          <ac:spMkLst>
            <pc:docMk/>
            <pc:sldMk cId="1957849560" sldId="2147472045"/>
            <ac:spMk id="63" creationId="{39CB74D6-1F98-33F0-EDC0-B79F75920934}"/>
          </ac:spMkLst>
        </pc:spChg>
        <pc:spChg chg="mod">
          <ac:chgData name="Simara Maia" userId="25364073-822d-4141-97a2-fe988dada271" providerId="ADAL" clId="{8131EF33-0CF1-4F15-94AA-C83C547F647A}" dt="2024-06-10T11:53:52.280" v="3108" actId="1076"/>
          <ac:spMkLst>
            <pc:docMk/>
            <pc:sldMk cId="1957849560" sldId="2147472045"/>
            <ac:spMk id="64" creationId="{55194CFD-2601-760A-5089-B3979BAAFA26}"/>
          </ac:spMkLst>
        </pc:spChg>
        <pc:spChg chg="mod">
          <ac:chgData name="Simara Maia" userId="25364073-822d-4141-97a2-fe988dada271" providerId="ADAL" clId="{8131EF33-0CF1-4F15-94AA-C83C547F647A}" dt="2024-06-10T11:53:52.280" v="3108" actId="1076"/>
          <ac:spMkLst>
            <pc:docMk/>
            <pc:sldMk cId="1957849560" sldId="2147472045"/>
            <ac:spMk id="65" creationId="{77FD4ACD-2A36-4748-E24D-A35C5C0B82C9}"/>
          </ac:spMkLst>
        </pc:spChg>
        <pc:spChg chg="mod">
          <ac:chgData name="Simara Maia" userId="25364073-822d-4141-97a2-fe988dada271" providerId="ADAL" clId="{8131EF33-0CF1-4F15-94AA-C83C547F647A}" dt="2024-06-10T11:53:52.280" v="3108" actId="1076"/>
          <ac:spMkLst>
            <pc:docMk/>
            <pc:sldMk cId="1957849560" sldId="2147472045"/>
            <ac:spMk id="66" creationId="{8DF83BBC-8BE8-50AF-B5DC-8800FDE8BBC0}"/>
          </ac:spMkLst>
        </pc:spChg>
        <pc:spChg chg="mod">
          <ac:chgData name="Simara Maia" userId="25364073-822d-4141-97a2-fe988dada271" providerId="ADAL" clId="{8131EF33-0CF1-4F15-94AA-C83C547F647A}" dt="2024-06-10T11:53:52.280" v="3108" actId="1076"/>
          <ac:spMkLst>
            <pc:docMk/>
            <pc:sldMk cId="1957849560" sldId="2147472045"/>
            <ac:spMk id="67" creationId="{5BA8B5BC-04D6-1F59-D8C5-DF550AA19884}"/>
          </ac:spMkLst>
        </pc:spChg>
        <pc:spChg chg="mod">
          <ac:chgData name="Simara Maia" userId="25364073-822d-4141-97a2-fe988dada271" providerId="ADAL" clId="{8131EF33-0CF1-4F15-94AA-C83C547F647A}" dt="2024-06-10T11:53:52.280" v="3108" actId="1076"/>
          <ac:spMkLst>
            <pc:docMk/>
            <pc:sldMk cId="1957849560" sldId="2147472045"/>
            <ac:spMk id="68" creationId="{21CD7C33-A19D-5404-75C7-481796A6694E}"/>
          </ac:spMkLst>
        </pc:spChg>
        <pc:spChg chg="mod">
          <ac:chgData name="Simara Maia" userId="25364073-822d-4141-97a2-fe988dada271" providerId="ADAL" clId="{8131EF33-0CF1-4F15-94AA-C83C547F647A}" dt="2024-06-10T11:53:52.280" v="3108" actId="1076"/>
          <ac:spMkLst>
            <pc:docMk/>
            <pc:sldMk cId="1957849560" sldId="2147472045"/>
            <ac:spMk id="69" creationId="{AAB00B0B-0BC0-E21D-CFD3-51806C5283BF}"/>
          </ac:spMkLst>
        </pc:spChg>
        <pc:spChg chg="mod">
          <ac:chgData name="Simara Maia" userId="25364073-822d-4141-97a2-fe988dada271" providerId="ADAL" clId="{8131EF33-0CF1-4F15-94AA-C83C547F647A}" dt="2024-06-10T11:53:52.280" v="3108" actId="1076"/>
          <ac:spMkLst>
            <pc:docMk/>
            <pc:sldMk cId="1957849560" sldId="2147472045"/>
            <ac:spMk id="70" creationId="{061AF72A-9ACE-AA9D-DA18-66B8288058A6}"/>
          </ac:spMkLst>
        </pc:spChg>
        <pc:spChg chg="mod">
          <ac:chgData name="Simara Maia" userId="25364073-822d-4141-97a2-fe988dada271" providerId="ADAL" clId="{8131EF33-0CF1-4F15-94AA-C83C547F647A}" dt="2024-06-10T11:53:52.280" v="3108" actId="1076"/>
          <ac:spMkLst>
            <pc:docMk/>
            <pc:sldMk cId="1957849560" sldId="2147472045"/>
            <ac:spMk id="71" creationId="{61827B94-7D41-AB22-5D1E-EA8AD70A1F91}"/>
          </ac:spMkLst>
        </pc:spChg>
        <pc:spChg chg="mod">
          <ac:chgData name="Simara Maia" userId="25364073-822d-4141-97a2-fe988dada271" providerId="ADAL" clId="{8131EF33-0CF1-4F15-94AA-C83C547F647A}" dt="2024-06-10T11:53:52.280" v="3108" actId="1076"/>
          <ac:spMkLst>
            <pc:docMk/>
            <pc:sldMk cId="1957849560" sldId="2147472045"/>
            <ac:spMk id="72" creationId="{AF3C0D26-F46B-BEFB-3BD6-35E659C3F515}"/>
          </ac:spMkLst>
        </pc:spChg>
        <pc:spChg chg="mod">
          <ac:chgData name="Simara Maia" userId="25364073-822d-4141-97a2-fe988dada271" providerId="ADAL" clId="{8131EF33-0CF1-4F15-94AA-C83C547F647A}" dt="2024-06-10T11:53:46.862" v="3107" actId="1076"/>
          <ac:spMkLst>
            <pc:docMk/>
            <pc:sldMk cId="1957849560" sldId="2147472045"/>
            <ac:spMk id="73" creationId="{24C2957A-8648-E40E-931E-7D759511C7D3}"/>
          </ac:spMkLst>
        </pc:spChg>
        <pc:spChg chg="mod">
          <ac:chgData name="Simara Maia" userId="25364073-822d-4141-97a2-fe988dada271" providerId="ADAL" clId="{8131EF33-0CF1-4F15-94AA-C83C547F647A}" dt="2024-06-10T11:53:46.862" v="3107" actId="1076"/>
          <ac:spMkLst>
            <pc:docMk/>
            <pc:sldMk cId="1957849560" sldId="2147472045"/>
            <ac:spMk id="74" creationId="{5A5A156D-A009-0E49-7F67-24CCB7F1B9AA}"/>
          </ac:spMkLst>
        </pc:spChg>
        <pc:spChg chg="mod">
          <ac:chgData name="Simara Maia" userId="25364073-822d-4141-97a2-fe988dada271" providerId="ADAL" clId="{8131EF33-0CF1-4F15-94AA-C83C547F647A}" dt="2024-06-10T11:53:52.280" v="3108" actId="1076"/>
          <ac:spMkLst>
            <pc:docMk/>
            <pc:sldMk cId="1957849560" sldId="2147472045"/>
            <ac:spMk id="75" creationId="{24D70D06-356A-D4A5-3C17-16767288822D}"/>
          </ac:spMkLst>
        </pc:spChg>
        <pc:picChg chg="add del mod ord">
          <ac:chgData name="Simara Maia" userId="25364073-822d-4141-97a2-fe988dada271" providerId="ADAL" clId="{8131EF33-0CF1-4F15-94AA-C83C547F647A}" dt="2024-06-10T12:04:10.290" v="3138" actId="478"/>
          <ac:picMkLst>
            <pc:docMk/>
            <pc:sldMk cId="1957849560" sldId="2147472045"/>
            <ac:picMk id="9" creationId="{7FE4D23F-9140-DCC3-E404-82A91DD2EA0F}"/>
          </ac:picMkLst>
        </pc:picChg>
        <pc:picChg chg="add mod ord">
          <ac:chgData name="Simara Maia" userId="25364073-822d-4141-97a2-fe988dada271" providerId="ADAL" clId="{8131EF33-0CF1-4F15-94AA-C83C547F647A}" dt="2024-06-10T12:04:13.755" v="3140" actId="167"/>
          <ac:picMkLst>
            <pc:docMk/>
            <pc:sldMk cId="1957849560" sldId="2147472045"/>
            <ac:picMk id="12" creationId="{DC946AA3-8277-A3B9-EF33-F7B642BAB281}"/>
          </ac:picMkLst>
        </pc:picChg>
        <pc:picChg chg="mod">
          <ac:chgData name="Simara Maia" userId="25364073-822d-4141-97a2-fe988dada271" providerId="ADAL" clId="{8131EF33-0CF1-4F15-94AA-C83C547F647A}" dt="2024-06-10T11:52:57.829" v="3091" actId="1076"/>
          <ac:picMkLst>
            <pc:docMk/>
            <pc:sldMk cId="1957849560" sldId="2147472045"/>
            <ac:picMk id="44" creationId="{BBE34D92-BE23-6E7D-55E3-86FF6A81BA1C}"/>
          </ac:picMkLst>
        </pc:picChg>
        <pc:cxnChg chg="mod">
          <ac:chgData name="Simara Maia" userId="25364073-822d-4141-97a2-fe988dada271" providerId="ADAL" clId="{8131EF33-0CF1-4F15-94AA-C83C547F647A}" dt="2024-06-10T11:53:46.862" v="3107" actId="1076"/>
          <ac:cxnSpMkLst>
            <pc:docMk/>
            <pc:sldMk cId="1957849560" sldId="2147472045"/>
            <ac:cxnSpMk id="76" creationId="{8626CBC7-62B9-43B9-9EA1-B7357365C019}"/>
          </ac:cxnSpMkLst>
        </pc:cxnChg>
      </pc:sldChg>
      <pc:sldChg chg="addSp modSp add del mod ord">
        <pc:chgData name="Simara Maia" userId="25364073-822d-4141-97a2-fe988dada271" providerId="ADAL" clId="{8131EF33-0CF1-4F15-94AA-C83C547F647A}" dt="2024-06-10T16:59:11.793" v="4386" actId="20577"/>
        <pc:sldMkLst>
          <pc:docMk/>
          <pc:sldMk cId="2960699405" sldId="2147472046"/>
        </pc:sldMkLst>
        <pc:spChg chg="add mod ord">
          <ac:chgData name="Simara Maia" userId="25364073-822d-4141-97a2-fe988dada271" providerId="ADAL" clId="{8131EF33-0CF1-4F15-94AA-C83C547F647A}" dt="2024-06-10T12:03:50.193" v="3133" actId="14100"/>
          <ac:spMkLst>
            <pc:docMk/>
            <pc:sldMk cId="2960699405" sldId="2147472046"/>
            <ac:spMk id="2" creationId="{FD072D83-BCEC-0DEA-5A5B-BA04272A91A6}"/>
          </ac:spMkLst>
        </pc:spChg>
        <pc:spChg chg="mod">
          <ac:chgData name="Simara Maia" userId="25364073-822d-4141-97a2-fe988dada271" providerId="ADAL" clId="{8131EF33-0CF1-4F15-94AA-C83C547F647A}" dt="2024-06-10T16:59:11.793" v="4386" actId="20577"/>
          <ac:spMkLst>
            <pc:docMk/>
            <pc:sldMk cId="2960699405" sldId="2147472046"/>
            <ac:spMk id="4" creationId="{BC0ADB3E-52F2-241E-48EC-F904632239C6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8" creationId="{E2FCC89E-F7CD-0560-13A2-302C2D031B51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11" creationId="{82E6DCC4-07AA-BCED-F382-46D8203779A1}"/>
          </ac:spMkLst>
        </pc:spChg>
        <pc:spChg chg="mod">
          <ac:chgData name="Simara Maia" userId="25364073-822d-4141-97a2-fe988dada271" providerId="ADAL" clId="{8131EF33-0CF1-4F15-94AA-C83C547F647A}" dt="2024-06-10T11:53:39.682" v="3106" actId="1076"/>
          <ac:spMkLst>
            <pc:docMk/>
            <pc:sldMk cId="2960699405" sldId="2147472046"/>
            <ac:spMk id="16" creationId="{CE048CDB-BE1C-4F78-64D9-5ED33F68AEB7}"/>
          </ac:spMkLst>
        </pc:spChg>
        <pc:spChg chg="mod">
          <ac:chgData name="Simara Maia" userId="25364073-822d-4141-97a2-fe988dada271" providerId="ADAL" clId="{8131EF33-0CF1-4F15-94AA-C83C547F647A}" dt="2024-06-10T16:46:43.322" v="4383" actId="20577"/>
          <ac:spMkLst>
            <pc:docMk/>
            <pc:sldMk cId="2960699405" sldId="2147472046"/>
            <ac:spMk id="17" creationId="{7572AD34-9515-4711-206C-ADA94DAD123E}"/>
          </ac:spMkLst>
        </pc:spChg>
        <pc:spChg chg="mod">
          <ac:chgData name="Simara Maia" userId="25364073-822d-4141-97a2-fe988dada271" providerId="ADAL" clId="{8131EF33-0CF1-4F15-94AA-C83C547F647A}" dt="2024-06-10T12:02:38.987" v="3123" actId="1076"/>
          <ac:spMkLst>
            <pc:docMk/>
            <pc:sldMk cId="2960699405" sldId="2147472046"/>
            <ac:spMk id="24" creationId="{E8C731A6-3BAD-D3C6-6012-FCD648C4F569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25" creationId="{6F6E0AF8-05C2-CE0E-88C5-CBE78A9F6AF4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153" creationId="{BE13BE3E-E6F3-A02B-8460-DEE0EDEE0A5E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155" creationId="{CB0CBFE3-15DD-B006-1BD4-3D140F53E00E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159" creationId="{2729D87A-2BB0-DD20-2A44-B38A0AE1EEB3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160" creationId="{D245F6FD-C485-E34C-7009-FD5641790F2D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161" creationId="{406062B6-037E-E28F-B86C-620E3B7C3B6E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163" creationId="{FA2C76C8-4252-3CB5-64A2-02C3592F5C40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165" creationId="{815AE1D0-5640-AD48-0CC2-445992E04EE7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167" creationId="{7A0BC5E5-C864-ACA1-A14D-86C79A9840F0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172" creationId="{7A1C4208-4D01-0E17-BA27-37DFA1B59006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173" creationId="{0F7DF847-882D-C55B-E7E5-01E7CB13CA67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189" creationId="{070A4226-EDC9-5CB8-12AA-36E3A331EAF6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199" creationId="{A9FD4236-7CB4-7CBC-C407-79C4EB40AA47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200" creationId="{DC8249CB-CA51-8DDA-6ACF-9CD0B5E291F8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201" creationId="{FBB69D21-15AE-8F11-C5EC-5ACE6099D173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202" creationId="{09E14C75-B83D-E67B-2D51-4DA309912C28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203" creationId="{E095A457-EA60-E945-DD15-3C8B812B5895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204" creationId="{91BE06FE-7D1D-517B-B1E5-98FFDD252CCD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205" creationId="{54719863-B101-F6FB-AA07-4FA23D669BDA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206" creationId="{417CB0FF-B846-2010-C68C-508EE864CF29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207" creationId="{8023C7FD-46DE-8D32-A874-8CFC4833DF7F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208" creationId="{A9F1693A-A69D-09F2-988F-CE23D35F9B10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210" creationId="{55674840-45C6-3EFC-B1DD-108175A3F9D8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211" creationId="{B907CC42-7E5B-D7A5-8C5B-DE02CB54C982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212" creationId="{C4F52340-CB1E-4BB8-AB2B-A7075961D66E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213" creationId="{8FD4BEF8-5641-5B31-C148-BA350C4413D8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214" creationId="{AAE84715-4D92-B72D-F1B8-04A2695292D0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215" creationId="{5BDC150A-F4F4-6AB1-3908-56AD7C7EFECF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216" creationId="{BA7975D1-1F22-A3CD-5D9C-8C42822F6FF0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217" creationId="{10856145-5496-6569-8D58-D279DC278881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218" creationId="{B92AA04C-517A-1CB7-2867-4E673E9C5CAE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219" creationId="{5E98AF29-2B2D-C59A-20D6-D6DD0A7E562B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220" creationId="{C1FF2B1B-EDCD-E009-6948-CD50FC4F8E0A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221" creationId="{BFABC4BD-A0E7-E770-94BF-98FB5C2A2F27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222" creationId="{33B1430A-1A3C-76F8-988F-F11388D7CCDE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224" creationId="{5B332065-15DD-34E8-62EA-32E783B25510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225" creationId="{110E70DB-AD09-A1C2-9661-72E07412755A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226" creationId="{BF160D80-027D-3C1C-102F-F9849B60EB05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227" creationId="{6763A9D1-3ACA-D1F7-5F2B-FEE165985A26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228" creationId="{7B265DBD-0622-F933-1C71-5E0611D3760D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229" creationId="{D277344A-A5C8-2F94-1CD9-5D2BF59EBC72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230" creationId="{876D2B85-F117-7485-C796-6003A3C05134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270" creationId="{3555BB7B-3A72-CD57-B217-3B03C25F3A99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271" creationId="{F0381430-B476-6703-5676-71098E24D788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272" creationId="{E38BAF58-B6E9-358E-BFAA-C8CB055FDEA0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274" creationId="{F35A8D3C-43F9-87C7-881C-5FE6DB7BC342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275" creationId="{26F232D8-5C4B-3698-302B-E4303D290C8F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277" creationId="{1B252E3B-A8A0-FDAC-6608-DDB7AD3C145E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278" creationId="{1D9A7593-8DEA-00C3-8791-12620461399A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279" creationId="{7E63FA52-8E6D-9226-6C1E-8C470F7072CB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280" creationId="{D967FC4A-6655-A902-44C6-ACFCCB08967D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281" creationId="{34A3E0E9-B9C7-CDB6-310F-C1A764FF05E2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282" creationId="{52D4151C-8434-0ED6-4D8A-0624A3E6A59B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283" creationId="{9B5138CA-9D03-FD37-9A75-81323489B75E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284" creationId="{2EB47393-E916-9BAC-A5EB-5297B9C06826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286" creationId="{99EC3432-9ABE-76A3-A43B-66CA8731E9D3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287" creationId="{EFD1ABB0-FEB5-5770-AB0B-48107508B1D6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289" creationId="{E9099193-5070-1373-F8C3-8A870ADAD36E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290" creationId="{2B7E7EB4-D6B0-DF7C-195B-73BB37FD9A32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292" creationId="{4669063C-C43C-E278-F6A9-A2A0A6686A3C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293" creationId="{9715FB4D-A72F-CEB2-4448-2A92DC58490B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294" creationId="{3AC6DB38-1D30-6FEA-ED46-D5CFDF34002B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298" creationId="{60498ADE-AFA2-220A-45DE-05AA7B906E59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321" creationId="{C7405595-818A-65A0-2B95-9604A1F99D2C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322" creationId="{A98DC13F-B7DA-0A8D-3AEB-8F50D8FFCD23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323" creationId="{88F54933-60B1-E311-61EE-742F071777D3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324" creationId="{2194052E-C4C0-1E31-CA5B-77986CF18053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325" creationId="{BC324BFF-6719-8A91-1764-01DE9EE33163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326" creationId="{6A2D10CB-29BD-8762-A25A-859B935E5C39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327" creationId="{66908C17-87D3-8F90-0759-3D120B0EE31C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328" creationId="{A354FC93-E8B7-1B92-FDE5-7F37088EF5F7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329" creationId="{92E0F501-03F2-75B7-0C42-5C6C2FBDBEB2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330" creationId="{D8D38170-4C25-13C8-B373-F5108DBC0D12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331" creationId="{3BE2D338-9C7C-1D19-1B4B-2D909EC26F43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332" creationId="{3054971E-337B-CF63-636E-D1820597E0D6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333" creationId="{66F394AE-AAE7-F5BF-7B31-89BB2530CC1D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334" creationId="{4897B370-FFB2-6DB5-A5D4-3F72156DF80E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335" creationId="{ACF03EC7-513A-7156-D807-7CABFF850E26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336" creationId="{5D581CA8-03E3-03CE-EB69-0F187436E734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337" creationId="{95D53676-A1EA-4144-B71D-1B7577884FC4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338" creationId="{9DBF4BD7-49A9-74E5-A0CA-ED17AE30BF2C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339" creationId="{9644D584-B122-5C57-D1D1-110F3FEAD4EB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343" creationId="{08DCBAEC-165C-1EC1-58EC-E4CC5A306DAA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344" creationId="{E019F41C-C96D-97BA-16E2-F8718A941100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345" creationId="{201BDCCA-0CEA-6F14-92F7-991202E80F53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346" creationId="{2CA3A0DF-74F5-3446-6CCE-752400F70039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349" creationId="{69FA2082-6F06-E98B-5FAA-5C2E8EAFD8E5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353" creationId="{7A5F840F-0947-015B-9077-F6A8F51910AE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354" creationId="{0ABD8666-63AC-E0AF-A808-17EC327839A2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355" creationId="{90589760-DB92-4399-94F0-A3ED5CED1BDF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356" creationId="{C31E4B42-1DA9-58FF-8CC5-71D870780BB3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357" creationId="{ECDDB22D-BB71-C3C5-8042-A7297892F6B3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358" creationId="{2CC722A0-C5B0-BBA5-CA48-3C18AF0EF1F7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359" creationId="{FFFAF698-8F94-090D-C21F-867DC44C0882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360" creationId="{B7997256-FBD9-3BC9-9BBE-61D6BE7F5E78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361" creationId="{B6E9402F-80CE-5C7C-A465-88E1FE22A420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362" creationId="{B20DCF6D-5636-C8B6-C3E0-1DA80D4C146D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363" creationId="{260809AB-43E7-7957-E9E9-99C39706BCB6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364" creationId="{7E768584-C2F8-5260-E33D-23093DB8C844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365" creationId="{1807AA58-B6ED-1C31-1962-45D775EBA743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366" creationId="{1BA72DC2-CFA8-CD1E-A6B5-D319CCE09AAF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367" creationId="{ED1A2632-7544-DE14-5274-1990C811FFE8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368" creationId="{585E8541-0BBB-1AAB-62B7-398D4CD2CE77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369" creationId="{A39B1D12-710F-73D4-71E6-2A208DAD43A6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370" creationId="{2C9D66A0-D113-94CF-C0AE-0224415764A0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371" creationId="{90084593-7EF4-9EE6-391D-BAE7DB99014E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372" creationId="{25A857FA-96C7-5C97-1B75-8782B9DB76EA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373" creationId="{13290B90-73D7-47E3-3768-9F9AC41C7BD6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374" creationId="{5D8A16AA-007A-F13F-D300-8D2849641A1E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375" creationId="{BCD47F0F-38FA-8235-81C4-7DCA4C5C0F4D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376" creationId="{A7D657AD-C1B4-48C0-DCD7-70A7B74821A5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377" creationId="{634D6EFA-1758-6F00-3959-0D6E9A4B45A4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378" creationId="{F4E0B602-E447-E71A-17E0-DBD40FC62034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379" creationId="{B84A4E13-4AF8-7D3D-B243-8851F0497D0F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380" creationId="{9090C048-F2E4-00EB-BB01-FA8B0182A95E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381" creationId="{A139D610-00B8-5CD9-3E42-5FE6BF615E55}"/>
          </ac:spMkLst>
        </pc:spChg>
        <pc:spChg chg="mod">
          <ac:chgData name="Simara Maia" userId="25364073-822d-4141-97a2-fe988dada271" providerId="ADAL" clId="{8131EF33-0CF1-4F15-94AA-C83C547F647A}" dt="2024-06-10T11:53:36.374" v="3105" actId="1076"/>
          <ac:spMkLst>
            <pc:docMk/>
            <pc:sldMk cId="2960699405" sldId="2147472046"/>
            <ac:spMk id="382" creationId="{34CE3368-FF1E-AC72-7BF0-349C99D47109}"/>
          </ac:spMkLst>
        </pc:spChg>
        <pc:picChg chg="add mod ord">
          <ac:chgData name="Simara Maia" userId="25364073-822d-4141-97a2-fe988dada271" providerId="ADAL" clId="{8131EF33-0CF1-4F15-94AA-C83C547F647A}" dt="2024-06-10T12:03:55.961" v="3135" actId="1076"/>
          <ac:picMkLst>
            <pc:docMk/>
            <pc:sldMk cId="2960699405" sldId="2147472046"/>
            <ac:picMk id="3" creationId="{61541788-C5BE-F6BD-E443-DC00C0BD1166}"/>
          </ac:picMkLst>
        </pc:picChg>
        <pc:picChg chg="mod">
          <ac:chgData name="Simara Maia" userId="25364073-822d-4141-97a2-fe988dada271" providerId="ADAL" clId="{8131EF33-0CF1-4F15-94AA-C83C547F647A}" dt="2024-06-10T12:02:38.987" v="3123" actId="1076"/>
          <ac:picMkLst>
            <pc:docMk/>
            <pc:sldMk cId="2960699405" sldId="2147472046"/>
            <ac:picMk id="23" creationId="{C7D3366E-C5E8-2935-605F-6B3EA1C11809}"/>
          </ac:picMkLst>
        </pc:picChg>
        <pc:cxnChg chg="mod">
          <ac:chgData name="Simara Maia" userId="25364073-822d-4141-97a2-fe988dada271" providerId="ADAL" clId="{8131EF33-0CF1-4F15-94AA-C83C547F647A}" dt="2024-06-10T11:53:36.374" v="3105" actId="1076"/>
          <ac:cxnSpMkLst>
            <pc:docMk/>
            <pc:sldMk cId="2960699405" sldId="2147472046"/>
            <ac:cxnSpMk id="122" creationId="{66820373-EC66-C421-9348-026887D6DCF4}"/>
          </ac:cxnSpMkLst>
        </pc:cxnChg>
      </pc:sldChg>
      <pc:sldChg chg="modSp mod">
        <pc:chgData name="Simara Maia" userId="25364073-822d-4141-97a2-fe988dada271" providerId="ADAL" clId="{8131EF33-0CF1-4F15-94AA-C83C547F647A}" dt="2024-06-08T00:55:37.481" v="1318" actId="20577"/>
        <pc:sldMkLst>
          <pc:docMk/>
          <pc:sldMk cId="3314595641" sldId="2147472047"/>
        </pc:sldMkLst>
        <pc:spChg chg="mod">
          <ac:chgData name="Simara Maia" userId="25364073-822d-4141-97a2-fe988dada271" providerId="ADAL" clId="{8131EF33-0CF1-4F15-94AA-C83C547F647A}" dt="2024-06-08T00:55:37.481" v="1318" actId="20577"/>
          <ac:spMkLst>
            <pc:docMk/>
            <pc:sldMk cId="3314595641" sldId="2147472047"/>
            <ac:spMk id="10" creationId="{01837661-6018-8D98-3A31-1C44517A28A2}"/>
          </ac:spMkLst>
        </pc:spChg>
      </pc:sldChg>
      <pc:sldChg chg="addSp modSp mod">
        <pc:chgData name="Simara Maia" userId="25364073-822d-4141-97a2-fe988dada271" providerId="ADAL" clId="{8131EF33-0CF1-4F15-94AA-C83C547F647A}" dt="2024-06-08T01:33:53.603" v="2651" actId="20577"/>
        <pc:sldMkLst>
          <pc:docMk/>
          <pc:sldMk cId="2638550086" sldId="2147472049"/>
        </pc:sldMkLst>
        <pc:spChg chg="mod">
          <ac:chgData name="Simara Maia" userId="25364073-822d-4141-97a2-fe988dada271" providerId="ADAL" clId="{8131EF33-0CF1-4F15-94AA-C83C547F647A}" dt="2024-06-07T19:34:16.140" v="287" actId="14100"/>
          <ac:spMkLst>
            <pc:docMk/>
            <pc:sldMk cId="2638550086" sldId="2147472049"/>
            <ac:spMk id="2" creationId="{33249AED-9C17-F1A7-307D-4F6AE21FAAA3}"/>
          </ac:spMkLst>
        </pc:spChg>
        <pc:spChg chg="add mod">
          <ac:chgData name="Simara Maia" userId="25364073-822d-4141-97a2-fe988dada271" providerId="ADAL" clId="{8131EF33-0CF1-4F15-94AA-C83C547F647A}" dt="2024-06-08T01:33:53.603" v="2651" actId="20577"/>
          <ac:spMkLst>
            <pc:docMk/>
            <pc:sldMk cId="2638550086" sldId="2147472049"/>
            <ac:spMk id="4" creationId="{4A003211-50D0-9550-BEE8-193162543B08}"/>
          </ac:spMkLst>
        </pc:spChg>
        <pc:spChg chg="add mod">
          <ac:chgData name="Simara Maia" userId="25364073-822d-4141-97a2-fe988dada271" providerId="ADAL" clId="{8131EF33-0CF1-4F15-94AA-C83C547F647A}" dt="2024-06-07T19:34:30.207" v="295" actId="20577"/>
          <ac:spMkLst>
            <pc:docMk/>
            <pc:sldMk cId="2638550086" sldId="2147472049"/>
            <ac:spMk id="5" creationId="{E76E847F-9247-E093-91B7-A1828FB1A532}"/>
          </ac:spMkLst>
        </pc:spChg>
        <pc:spChg chg="mod">
          <ac:chgData name="Simara Maia" userId="25364073-822d-4141-97a2-fe988dada271" providerId="ADAL" clId="{8131EF33-0CF1-4F15-94AA-C83C547F647A}" dt="2024-06-07T19:34:20.508" v="292" actId="20577"/>
          <ac:spMkLst>
            <pc:docMk/>
            <pc:sldMk cId="2638550086" sldId="2147472049"/>
            <ac:spMk id="17" creationId="{ECCE83E6-05F0-D1D2-0238-CAC197D63115}"/>
          </ac:spMkLst>
        </pc:spChg>
      </pc:sldChg>
      <pc:sldChg chg="addSp delSp modSp del mod">
        <pc:chgData name="Simara Maia" userId="25364073-822d-4141-97a2-fe988dada271" providerId="ADAL" clId="{8131EF33-0CF1-4F15-94AA-C83C547F647A}" dt="2024-06-08T00:56:45.202" v="1328" actId="47"/>
        <pc:sldMkLst>
          <pc:docMk/>
          <pc:sldMk cId="4226659557" sldId="2147472050"/>
        </pc:sldMkLst>
        <pc:spChg chg="add del">
          <ac:chgData name="Simara Maia" userId="25364073-822d-4141-97a2-fe988dada271" providerId="ADAL" clId="{8131EF33-0CF1-4F15-94AA-C83C547F647A}" dt="2024-06-07T19:41:49.178" v="368" actId="22"/>
          <ac:spMkLst>
            <pc:docMk/>
            <pc:sldMk cId="4226659557" sldId="2147472050"/>
            <ac:spMk id="19" creationId="{B5F124C5-F9B6-A2AE-59B7-8FD8E7D6A30B}"/>
          </ac:spMkLst>
        </pc:spChg>
        <pc:spChg chg="mod">
          <ac:chgData name="Simara Maia" userId="25364073-822d-4141-97a2-fe988dada271" providerId="ADAL" clId="{8131EF33-0CF1-4F15-94AA-C83C547F647A}" dt="2024-06-07T19:52:01.228" v="1099" actId="6549"/>
          <ac:spMkLst>
            <pc:docMk/>
            <pc:sldMk cId="4226659557" sldId="2147472050"/>
            <ac:spMk id="28" creationId="{0BC60D85-6A81-3EE8-8A55-CC7092CBBD43}"/>
          </ac:spMkLst>
        </pc:spChg>
        <pc:grpChg chg="mod">
          <ac:chgData name="Simara Maia" userId="25364073-822d-4141-97a2-fe988dada271" providerId="ADAL" clId="{8131EF33-0CF1-4F15-94AA-C83C547F647A}" dt="2024-06-07T19:41:57.569" v="373" actId="1076"/>
          <ac:grpSpMkLst>
            <pc:docMk/>
            <pc:sldMk cId="4226659557" sldId="2147472050"/>
            <ac:grpSpMk id="25" creationId="{08FC185C-E2D0-01A2-A054-10B4912387AD}"/>
          </ac:grpSpMkLst>
        </pc:grpChg>
      </pc:sldChg>
      <pc:sldChg chg="modSp mod">
        <pc:chgData name="Simara Maia" userId="25364073-822d-4141-97a2-fe988dada271" providerId="ADAL" clId="{8131EF33-0CF1-4F15-94AA-C83C547F647A}" dt="2024-06-10T12:28:55.799" v="3761" actId="6549"/>
        <pc:sldMkLst>
          <pc:docMk/>
          <pc:sldMk cId="799769995" sldId="2147472052"/>
        </pc:sldMkLst>
        <pc:spChg chg="mod">
          <ac:chgData name="Simara Maia" userId="25364073-822d-4141-97a2-fe988dada271" providerId="ADAL" clId="{8131EF33-0CF1-4F15-94AA-C83C547F647A}" dt="2024-06-10T12:28:55.799" v="3761" actId="6549"/>
          <ac:spMkLst>
            <pc:docMk/>
            <pc:sldMk cId="799769995" sldId="2147472052"/>
            <ac:spMk id="63" creationId="{9C687DD8-2566-9CA4-E6DA-5CC1D5295C60}"/>
          </ac:spMkLst>
        </pc:spChg>
      </pc:sldChg>
      <pc:sldChg chg="addSp modSp mod">
        <pc:chgData name="Simara Maia" userId="25364073-822d-4141-97a2-fe988dada271" providerId="ADAL" clId="{8131EF33-0CF1-4F15-94AA-C83C547F647A}" dt="2024-06-10T19:59:53.890" v="5329" actId="20577"/>
        <pc:sldMkLst>
          <pc:docMk/>
          <pc:sldMk cId="2599649264" sldId="2147472056"/>
        </pc:sldMkLst>
        <pc:spChg chg="add mod">
          <ac:chgData name="Simara Maia" userId="25364073-822d-4141-97a2-fe988dada271" providerId="ADAL" clId="{8131EF33-0CF1-4F15-94AA-C83C547F647A}" dt="2024-06-10T14:29:10.401" v="4207" actId="1036"/>
          <ac:spMkLst>
            <pc:docMk/>
            <pc:sldMk cId="2599649264" sldId="2147472056"/>
            <ac:spMk id="5" creationId="{E3780161-05E9-6DA8-2B63-C356DC802684}"/>
          </ac:spMkLst>
        </pc:spChg>
        <pc:spChg chg="add mod">
          <ac:chgData name="Simara Maia" userId="25364073-822d-4141-97a2-fe988dada271" providerId="ADAL" clId="{8131EF33-0CF1-4F15-94AA-C83C547F647A}" dt="2024-06-10T14:28:19.487" v="4204" actId="1076"/>
          <ac:spMkLst>
            <pc:docMk/>
            <pc:sldMk cId="2599649264" sldId="2147472056"/>
            <ac:spMk id="6" creationId="{7509C9EB-3A7A-5A68-8892-6572C80D4713}"/>
          </ac:spMkLst>
        </pc:spChg>
        <pc:spChg chg="mod">
          <ac:chgData name="Simara Maia" userId="25364073-822d-4141-97a2-fe988dada271" providerId="ADAL" clId="{8131EF33-0CF1-4F15-94AA-C83C547F647A}" dt="2024-06-10T19:59:53.890" v="5329" actId="20577"/>
          <ac:spMkLst>
            <pc:docMk/>
            <pc:sldMk cId="2599649264" sldId="2147472056"/>
            <ac:spMk id="26" creationId="{42BAB51D-A006-BB7E-A75D-6C59E8E2C7E5}"/>
          </ac:spMkLst>
        </pc:spChg>
        <pc:spChg chg="mod">
          <ac:chgData name="Simara Maia" userId="25364073-822d-4141-97a2-fe988dada271" providerId="ADAL" clId="{8131EF33-0CF1-4F15-94AA-C83C547F647A}" dt="2024-06-10T14:27:52.795" v="4196" actId="20577"/>
          <ac:spMkLst>
            <pc:docMk/>
            <pc:sldMk cId="2599649264" sldId="2147472056"/>
            <ac:spMk id="38" creationId="{59CF7179-FD5E-8C93-A84E-5B23C2B2A1E6}"/>
          </ac:spMkLst>
        </pc:spChg>
        <pc:spChg chg="mod">
          <ac:chgData name="Simara Maia" userId="25364073-822d-4141-97a2-fe988dada271" providerId="ADAL" clId="{8131EF33-0CF1-4F15-94AA-C83C547F647A}" dt="2024-06-10T14:28:21.582" v="4205" actId="14100"/>
          <ac:spMkLst>
            <pc:docMk/>
            <pc:sldMk cId="2599649264" sldId="2147472056"/>
            <ac:spMk id="39" creationId="{4648E474-FF82-E7E4-9D94-5537B913B838}"/>
          </ac:spMkLst>
        </pc:spChg>
        <pc:spChg chg="mod">
          <ac:chgData name="Simara Maia" userId="25364073-822d-4141-97a2-fe988dada271" providerId="ADAL" clId="{8131EF33-0CF1-4F15-94AA-C83C547F647A}" dt="2024-06-10T14:27:47.884" v="4195" actId="20577"/>
          <ac:spMkLst>
            <pc:docMk/>
            <pc:sldMk cId="2599649264" sldId="2147472056"/>
            <ac:spMk id="40" creationId="{011AC9EF-C228-9DA9-52A6-1DCF4EFA61CE}"/>
          </ac:spMkLst>
        </pc:spChg>
      </pc:sldChg>
      <pc:sldChg chg="del">
        <pc:chgData name="Simara Maia" userId="25364073-822d-4141-97a2-fe988dada271" providerId="ADAL" clId="{8131EF33-0CF1-4F15-94AA-C83C547F647A}" dt="2024-06-10T12:30:15.361" v="3767" actId="47"/>
        <pc:sldMkLst>
          <pc:docMk/>
          <pc:sldMk cId="780964693" sldId="2147472057"/>
        </pc:sldMkLst>
      </pc:sldChg>
      <pc:sldChg chg="del">
        <pc:chgData name="Simara Maia" userId="25364073-822d-4141-97a2-fe988dada271" providerId="ADAL" clId="{8131EF33-0CF1-4F15-94AA-C83C547F647A}" dt="2024-06-10T12:30:13.003" v="3766" actId="47"/>
        <pc:sldMkLst>
          <pc:docMk/>
          <pc:sldMk cId="2930895024" sldId="2147472058"/>
        </pc:sldMkLst>
      </pc:sldChg>
      <pc:sldChg chg="modSp add mod">
        <pc:chgData name="Simara Maia" userId="25364073-822d-4141-97a2-fe988dada271" providerId="ADAL" clId="{8131EF33-0CF1-4F15-94AA-C83C547F647A}" dt="2024-06-10T19:26:24.443" v="4389" actId="20577"/>
        <pc:sldMkLst>
          <pc:docMk/>
          <pc:sldMk cId="4145896196" sldId="2147472059"/>
        </pc:sldMkLst>
        <pc:spChg chg="mod">
          <ac:chgData name="Simara Maia" userId="25364073-822d-4141-97a2-fe988dada271" providerId="ADAL" clId="{8131EF33-0CF1-4F15-94AA-C83C547F647A}" dt="2024-06-07T19:53:23.035" v="1112" actId="1076"/>
          <ac:spMkLst>
            <pc:docMk/>
            <pc:sldMk cId="4145896196" sldId="2147472059"/>
            <ac:spMk id="27" creationId="{F7F46CF6-07BF-8D15-EFB0-1FAA3E48BCEA}"/>
          </ac:spMkLst>
        </pc:spChg>
        <pc:spChg chg="mod">
          <ac:chgData name="Simara Maia" userId="25364073-822d-4141-97a2-fe988dada271" providerId="ADAL" clId="{8131EF33-0CF1-4F15-94AA-C83C547F647A}" dt="2024-06-10T19:26:24.443" v="4389" actId="20577"/>
          <ac:spMkLst>
            <pc:docMk/>
            <pc:sldMk cId="4145896196" sldId="2147472059"/>
            <ac:spMk id="28" creationId="{0BC60D85-6A81-3EE8-8A55-CC7092CBBD43}"/>
          </ac:spMkLst>
        </pc:spChg>
        <pc:spChg chg="mod">
          <ac:chgData name="Simara Maia" userId="25364073-822d-4141-97a2-fe988dada271" providerId="ADAL" clId="{8131EF33-0CF1-4F15-94AA-C83C547F647A}" dt="2024-06-07T19:54:07.731" v="1120" actId="207"/>
          <ac:spMkLst>
            <pc:docMk/>
            <pc:sldMk cId="4145896196" sldId="2147472059"/>
            <ac:spMk id="50" creationId="{9C81FFBE-D387-2986-2482-EBF64F4DF52D}"/>
          </ac:spMkLst>
        </pc:spChg>
        <pc:spChg chg="mod">
          <ac:chgData name="Simara Maia" userId="25364073-822d-4141-97a2-fe988dada271" providerId="ADAL" clId="{8131EF33-0CF1-4F15-94AA-C83C547F647A}" dt="2024-06-07T19:54:02.040" v="1119" actId="1076"/>
          <ac:spMkLst>
            <pc:docMk/>
            <pc:sldMk cId="4145896196" sldId="2147472059"/>
            <ac:spMk id="51" creationId="{F6267EAC-13D0-5CF2-44FD-4BA18BF61D4F}"/>
          </ac:spMkLst>
        </pc:spChg>
        <pc:spChg chg="mod">
          <ac:chgData name="Simara Maia" userId="25364073-822d-4141-97a2-fe988dada271" providerId="ADAL" clId="{8131EF33-0CF1-4F15-94AA-C83C547F647A}" dt="2024-06-07T19:54:07.731" v="1120" actId="207"/>
          <ac:spMkLst>
            <pc:docMk/>
            <pc:sldMk cId="4145896196" sldId="2147472059"/>
            <ac:spMk id="52" creationId="{F5A93EB0-B002-56B1-7F92-5A84C5022888}"/>
          </ac:spMkLst>
        </pc:spChg>
        <pc:spChg chg="mod">
          <ac:chgData name="Simara Maia" userId="25364073-822d-4141-97a2-fe988dada271" providerId="ADAL" clId="{8131EF33-0CF1-4F15-94AA-C83C547F647A}" dt="2024-06-07T19:53:58.484" v="1118" actId="1076"/>
          <ac:spMkLst>
            <pc:docMk/>
            <pc:sldMk cId="4145896196" sldId="2147472059"/>
            <ac:spMk id="53" creationId="{E67BC965-1F2F-02FB-C2B0-FAA62128D107}"/>
          </ac:spMkLst>
        </pc:spChg>
        <pc:spChg chg="mod">
          <ac:chgData name="Simara Maia" userId="25364073-822d-4141-97a2-fe988dada271" providerId="ADAL" clId="{8131EF33-0CF1-4F15-94AA-C83C547F647A}" dt="2024-06-07T19:54:07.731" v="1120" actId="207"/>
          <ac:spMkLst>
            <pc:docMk/>
            <pc:sldMk cId="4145896196" sldId="2147472059"/>
            <ac:spMk id="54" creationId="{8B30DFFF-E559-F841-9B3B-BDB58764A166}"/>
          </ac:spMkLst>
        </pc:spChg>
        <pc:picChg chg="mod">
          <ac:chgData name="Simara Maia" userId="25364073-822d-4141-97a2-fe988dada271" providerId="ADAL" clId="{8131EF33-0CF1-4F15-94AA-C83C547F647A}" dt="2024-06-07T19:53:23.035" v="1112" actId="1076"/>
          <ac:picMkLst>
            <pc:docMk/>
            <pc:sldMk cId="4145896196" sldId="2147472059"/>
            <ac:picMk id="26" creationId="{0DB1B562-CAC0-D73B-4BA8-E812CBBE0A22}"/>
          </ac:picMkLst>
        </pc:picChg>
        <pc:cxnChg chg="mod">
          <ac:chgData name="Simara Maia" userId="25364073-822d-4141-97a2-fe988dada271" providerId="ADAL" clId="{8131EF33-0CF1-4F15-94AA-C83C547F647A}" dt="2024-06-07T19:53:53.062" v="1117" actId="1076"/>
          <ac:cxnSpMkLst>
            <pc:docMk/>
            <pc:sldMk cId="4145896196" sldId="2147472059"/>
            <ac:cxnSpMk id="65" creationId="{4C26F9F3-031F-1AD2-3522-51A30CB85729}"/>
          </ac:cxnSpMkLst>
        </pc:cxnChg>
        <pc:cxnChg chg="mod">
          <ac:chgData name="Simara Maia" userId="25364073-822d-4141-97a2-fe988dada271" providerId="ADAL" clId="{8131EF33-0CF1-4F15-94AA-C83C547F647A}" dt="2024-06-07T19:53:58.484" v="1118" actId="1076"/>
          <ac:cxnSpMkLst>
            <pc:docMk/>
            <pc:sldMk cId="4145896196" sldId="2147472059"/>
            <ac:cxnSpMk id="72" creationId="{0437CCEF-F5DF-3F11-63D5-D872BD37CE34}"/>
          </ac:cxnSpMkLst>
        </pc:cxnChg>
      </pc:sldChg>
      <pc:sldChg chg="addSp delSp modSp add mod">
        <pc:chgData name="Simara Maia" userId="25364073-822d-4141-97a2-fe988dada271" providerId="ADAL" clId="{8131EF33-0CF1-4F15-94AA-C83C547F647A}" dt="2024-06-10T13:49:54.690" v="4128" actId="20577"/>
        <pc:sldMkLst>
          <pc:docMk/>
          <pc:sldMk cId="1349627462" sldId="2147472060"/>
        </pc:sldMkLst>
        <pc:spChg chg="add mod">
          <ac:chgData name="Simara Maia" userId="25364073-822d-4141-97a2-fe988dada271" providerId="ADAL" clId="{8131EF33-0CF1-4F15-94AA-C83C547F647A}" dt="2024-06-08T01:30:56.206" v="2633" actId="14100"/>
          <ac:spMkLst>
            <pc:docMk/>
            <pc:sldMk cId="1349627462" sldId="2147472060"/>
            <ac:spMk id="5" creationId="{4D28B1CF-5C3E-4CB8-8651-09EE390DB841}"/>
          </ac:spMkLst>
        </pc:spChg>
        <pc:spChg chg="add mod">
          <ac:chgData name="Simara Maia" userId="25364073-822d-4141-97a2-fe988dada271" providerId="ADAL" clId="{8131EF33-0CF1-4F15-94AA-C83C547F647A}" dt="2024-06-10T13:49:54.690" v="4128" actId="20577"/>
          <ac:spMkLst>
            <pc:docMk/>
            <pc:sldMk cId="1349627462" sldId="2147472060"/>
            <ac:spMk id="7" creationId="{AAA2B261-E93D-B74F-9E6A-F1610EF8141A}"/>
          </ac:spMkLst>
        </pc:spChg>
        <pc:spChg chg="mod">
          <ac:chgData name="Simara Maia" userId="25364073-822d-4141-97a2-fe988dada271" providerId="ADAL" clId="{8131EF33-0CF1-4F15-94AA-C83C547F647A}" dt="2024-06-08T01:29:51.364" v="2616" actId="1076"/>
          <ac:spMkLst>
            <pc:docMk/>
            <pc:sldMk cId="1349627462" sldId="2147472060"/>
            <ac:spMk id="8" creationId="{F33224ED-ADB1-5A67-36B7-F545880818B9}"/>
          </ac:spMkLst>
        </pc:spChg>
        <pc:spChg chg="add mod">
          <ac:chgData name="Simara Maia" userId="25364073-822d-4141-97a2-fe988dada271" providerId="ADAL" clId="{8131EF33-0CF1-4F15-94AA-C83C547F647A}" dt="2024-06-08T01:30:13.379" v="2619" actId="1076"/>
          <ac:spMkLst>
            <pc:docMk/>
            <pc:sldMk cId="1349627462" sldId="2147472060"/>
            <ac:spMk id="9" creationId="{88E71C01-3B92-F2C5-1A6E-64BC4A3D96E1}"/>
          </ac:spMkLst>
        </pc:spChg>
        <pc:spChg chg="add mod">
          <ac:chgData name="Simara Maia" userId="25364073-822d-4141-97a2-fe988dada271" providerId="ADAL" clId="{8131EF33-0CF1-4F15-94AA-C83C547F647A}" dt="2024-06-10T12:13:13.842" v="3361" actId="14100"/>
          <ac:spMkLst>
            <pc:docMk/>
            <pc:sldMk cId="1349627462" sldId="2147472060"/>
            <ac:spMk id="10" creationId="{00A72277-F93D-903D-4910-25E22EA3F14B}"/>
          </ac:spMkLst>
        </pc:spChg>
        <pc:spChg chg="add mod">
          <ac:chgData name="Simara Maia" userId="25364073-822d-4141-97a2-fe988dada271" providerId="ADAL" clId="{8131EF33-0CF1-4F15-94AA-C83C547F647A}" dt="2024-06-10T12:13:10.789" v="3360" actId="1076"/>
          <ac:spMkLst>
            <pc:docMk/>
            <pc:sldMk cId="1349627462" sldId="2147472060"/>
            <ac:spMk id="11" creationId="{500A4CE1-BB16-F375-EEB8-CCB198AFA844}"/>
          </ac:spMkLst>
        </pc:spChg>
        <pc:spChg chg="del">
          <ac:chgData name="Simara Maia" userId="25364073-822d-4141-97a2-fe988dada271" providerId="ADAL" clId="{8131EF33-0CF1-4F15-94AA-C83C547F647A}" dt="2024-06-08T01:29:37.433" v="2612" actId="478"/>
          <ac:spMkLst>
            <pc:docMk/>
            <pc:sldMk cId="1349627462" sldId="2147472060"/>
            <ac:spMk id="11" creationId="{6C8DA265-22CE-0685-EDE7-AA1E7FE818F4}"/>
          </ac:spMkLst>
        </pc:spChg>
        <pc:spChg chg="del">
          <ac:chgData name="Simara Maia" userId="25364073-822d-4141-97a2-fe988dada271" providerId="ADAL" clId="{8131EF33-0CF1-4F15-94AA-C83C547F647A}" dt="2024-06-08T01:29:37.433" v="2612" actId="478"/>
          <ac:spMkLst>
            <pc:docMk/>
            <pc:sldMk cId="1349627462" sldId="2147472060"/>
            <ac:spMk id="13" creationId="{A4639F0F-2BBA-09DD-1D80-E2B719203610}"/>
          </ac:spMkLst>
        </pc:spChg>
        <pc:spChg chg="mod">
          <ac:chgData name="Simara Maia" userId="25364073-822d-4141-97a2-fe988dada271" providerId="ADAL" clId="{8131EF33-0CF1-4F15-94AA-C83C547F647A}" dt="2024-06-10T12:44:52.247" v="3823" actId="20577"/>
          <ac:spMkLst>
            <pc:docMk/>
            <pc:sldMk cId="1349627462" sldId="2147472060"/>
            <ac:spMk id="14" creationId="{18B2F2B2-4540-B938-075B-A892D8F539CF}"/>
          </ac:spMkLst>
        </pc:spChg>
        <pc:spChg chg="mod">
          <ac:chgData name="Simara Maia" userId="25364073-822d-4141-97a2-fe988dada271" providerId="ADAL" clId="{8131EF33-0CF1-4F15-94AA-C83C547F647A}" dt="2024-06-08T01:29:51.364" v="2616" actId="1076"/>
          <ac:spMkLst>
            <pc:docMk/>
            <pc:sldMk cId="1349627462" sldId="2147472060"/>
            <ac:spMk id="15" creationId="{DC8D748E-07B5-CAF3-120B-69656A498978}"/>
          </ac:spMkLst>
        </pc:spChg>
        <pc:spChg chg="mod">
          <ac:chgData name="Simara Maia" userId="25364073-822d-4141-97a2-fe988dada271" providerId="ADAL" clId="{8131EF33-0CF1-4F15-94AA-C83C547F647A}" dt="2024-06-08T01:29:51.364" v="2616" actId="1076"/>
          <ac:spMkLst>
            <pc:docMk/>
            <pc:sldMk cId="1349627462" sldId="2147472060"/>
            <ac:spMk id="16" creationId="{4E61EE48-7F13-EF58-53D9-89941026D506}"/>
          </ac:spMkLst>
        </pc:spChg>
        <pc:spChg chg="mod">
          <ac:chgData name="Simara Maia" userId="25364073-822d-4141-97a2-fe988dada271" providerId="ADAL" clId="{8131EF33-0CF1-4F15-94AA-C83C547F647A}" dt="2024-06-10T12:45:37.146" v="3826" actId="113"/>
          <ac:spMkLst>
            <pc:docMk/>
            <pc:sldMk cId="1349627462" sldId="2147472060"/>
            <ac:spMk id="17" creationId="{0365FCBB-64D3-BB25-F7A6-4CB568DDA1AF}"/>
          </ac:spMkLst>
        </pc:spChg>
        <pc:spChg chg="del">
          <ac:chgData name="Simara Maia" userId="25364073-822d-4141-97a2-fe988dada271" providerId="ADAL" clId="{8131EF33-0CF1-4F15-94AA-C83C547F647A}" dt="2024-06-08T01:30:37.877" v="2627" actId="478"/>
          <ac:spMkLst>
            <pc:docMk/>
            <pc:sldMk cId="1349627462" sldId="2147472060"/>
            <ac:spMk id="22" creationId="{C488C092-8470-4D72-DE97-AEEFC8C5FCF7}"/>
          </ac:spMkLst>
        </pc:spChg>
        <pc:spChg chg="del">
          <ac:chgData name="Simara Maia" userId="25364073-822d-4141-97a2-fe988dada271" providerId="ADAL" clId="{8131EF33-0CF1-4F15-94AA-C83C547F647A}" dt="2024-06-08T01:29:37.433" v="2612" actId="478"/>
          <ac:spMkLst>
            <pc:docMk/>
            <pc:sldMk cId="1349627462" sldId="2147472060"/>
            <ac:spMk id="23" creationId="{AB32EDC9-1321-6DB9-0EBA-C555CF812425}"/>
          </ac:spMkLst>
        </pc:spChg>
        <pc:spChg chg="del">
          <ac:chgData name="Simara Maia" userId="25364073-822d-4141-97a2-fe988dada271" providerId="ADAL" clId="{8131EF33-0CF1-4F15-94AA-C83C547F647A}" dt="2024-06-08T01:29:37.433" v="2612" actId="478"/>
          <ac:spMkLst>
            <pc:docMk/>
            <pc:sldMk cId="1349627462" sldId="2147472060"/>
            <ac:spMk id="26" creationId="{9B286F53-4015-27E6-39CC-BC26E3626114}"/>
          </ac:spMkLst>
        </pc:spChg>
        <pc:spChg chg="add mod">
          <ac:chgData name="Simara Maia" userId="25364073-822d-4141-97a2-fe988dada271" providerId="ADAL" clId="{8131EF33-0CF1-4F15-94AA-C83C547F647A}" dt="2024-06-08T01:30:48.325" v="2630" actId="1076"/>
          <ac:spMkLst>
            <pc:docMk/>
            <pc:sldMk cId="1349627462" sldId="2147472060"/>
            <ac:spMk id="27" creationId="{8F376679-1F08-DC58-FC97-8F0C94D3A045}"/>
          </ac:spMkLst>
        </pc:spChg>
        <pc:spChg chg="mod">
          <ac:chgData name="Simara Maia" userId="25364073-822d-4141-97a2-fe988dada271" providerId="ADAL" clId="{8131EF33-0CF1-4F15-94AA-C83C547F647A}" dt="2024-06-10T12:45:46.272" v="3827" actId="113"/>
          <ac:spMkLst>
            <pc:docMk/>
            <pc:sldMk cId="1349627462" sldId="2147472060"/>
            <ac:spMk id="28" creationId="{CB7A3897-CABC-6E80-40D2-70741BEE5288}"/>
          </ac:spMkLst>
        </pc:spChg>
        <pc:spChg chg="del">
          <ac:chgData name="Simara Maia" userId="25364073-822d-4141-97a2-fe988dada271" providerId="ADAL" clId="{8131EF33-0CF1-4F15-94AA-C83C547F647A}" dt="2024-06-08T01:30:37.877" v="2627" actId="478"/>
          <ac:spMkLst>
            <pc:docMk/>
            <pc:sldMk cId="1349627462" sldId="2147472060"/>
            <ac:spMk id="29" creationId="{FC2B0D5D-8A63-C96D-6C16-E7F4B60E6638}"/>
          </ac:spMkLst>
        </pc:spChg>
        <pc:spChg chg="mod">
          <ac:chgData name="Simara Maia" userId="25364073-822d-4141-97a2-fe988dada271" providerId="ADAL" clId="{8131EF33-0CF1-4F15-94AA-C83C547F647A}" dt="2024-06-10T12:45:56.850" v="3829" actId="113"/>
          <ac:spMkLst>
            <pc:docMk/>
            <pc:sldMk cId="1349627462" sldId="2147472060"/>
            <ac:spMk id="30" creationId="{D19029D4-CDCE-D551-03BB-5C5D24F29B8D}"/>
          </ac:spMkLst>
        </pc:spChg>
        <pc:spChg chg="mod">
          <ac:chgData name="Simara Maia" userId="25364073-822d-4141-97a2-fe988dada271" providerId="ADAL" clId="{8131EF33-0CF1-4F15-94AA-C83C547F647A}" dt="2024-06-08T01:29:51.364" v="2616" actId="1076"/>
          <ac:spMkLst>
            <pc:docMk/>
            <pc:sldMk cId="1349627462" sldId="2147472060"/>
            <ac:spMk id="31" creationId="{D6BA53BD-5275-28F4-2C61-7FDCA0F77689}"/>
          </ac:spMkLst>
        </pc:spChg>
        <pc:spChg chg="mod">
          <ac:chgData name="Simara Maia" userId="25364073-822d-4141-97a2-fe988dada271" providerId="ADAL" clId="{8131EF33-0CF1-4F15-94AA-C83C547F647A}" dt="2024-06-08T01:29:51.364" v="2616" actId="1076"/>
          <ac:spMkLst>
            <pc:docMk/>
            <pc:sldMk cId="1349627462" sldId="2147472060"/>
            <ac:spMk id="32" creationId="{BCE91FB7-98D3-E73C-6E0D-83F74E0A1581}"/>
          </ac:spMkLst>
        </pc:spChg>
        <pc:spChg chg="del">
          <ac:chgData name="Simara Maia" userId="25364073-822d-4141-97a2-fe988dada271" providerId="ADAL" clId="{8131EF33-0CF1-4F15-94AA-C83C547F647A}" dt="2024-06-08T01:30:37.877" v="2627" actId="478"/>
          <ac:spMkLst>
            <pc:docMk/>
            <pc:sldMk cId="1349627462" sldId="2147472060"/>
            <ac:spMk id="33" creationId="{61D26419-76E0-5EB3-F588-5CBB1B5454B8}"/>
          </ac:spMkLst>
        </pc:spChg>
        <pc:spChg chg="add mod">
          <ac:chgData name="Simara Maia" userId="25364073-822d-4141-97a2-fe988dada271" providerId="ADAL" clId="{8131EF33-0CF1-4F15-94AA-C83C547F647A}" dt="2024-06-08T01:30:50.302" v="2631" actId="1076"/>
          <ac:spMkLst>
            <pc:docMk/>
            <pc:sldMk cId="1349627462" sldId="2147472060"/>
            <ac:spMk id="39" creationId="{32535F0D-B4B7-DACE-A8A6-E36F1BA06BE6}"/>
          </ac:spMkLst>
        </pc:spChg>
        <pc:spChg chg="del">
          <ac:chgData name="Simara Maia" userId="25364073-822d-4141-97a2-fe988dada271" providerId="ADAL" clId="{8131EF33-0CF1-4F15-94AA-C83C547F647A}" dt="2024-06-08T01:29:40.516" v="2613" actId="478"/>
          <ac:spMkLst>
            <pc:docMk/>
            <pc:sldMk cId="1349627462" sldId="2147472060"/>
            <ac:spMk id="40" creationId="{531CB38E-CF7D-F22F-B3B5-414415ABCB7D}"/>
          </ac:spMkLst>
        </pc:spChg>
        <pc:spChg chg="add mod">
          <ac:chgData name="Simara Maia" userId="25364073-822d-4141-97a2-fe988dada271" providerId="ADAL" clId="{8131EF33-0CF1-4F15-94AA-C83C547F647A}" dt="2024-06-08T01:30:48.325" v="2630" actId="1076"/>
          <ac:spMkLst>
            <pc:docMk/>
            <pc:sldMk cId="1349627462" sldId="2147472060"/>
            <ac:spMk id="41" creationId="{74670F64-88B2-C0BC-2529-BB3836C7BEA6}"/>
          </ac:spMkLst>
        </pc:spChg>
        <pc:spChg chg="add mod">
          <ac:chgData name="Simara Maia" userId="25364073-822d-4141-97a2-fe988dada271" providerId="ADAL" clId="{8131EF33-0CF1-4F15-94AA-C83C547F647A}" dt="2024-06-08T01:30:59.550" v="2634" actId="1076"/>
          <ac:spMkLst>
            <pc:docMk/>
            <pc:sldMk cId="1349627462" sldId="2147472060"/>
            <ac:spMk id="45" creationId="{05B5F6DC-055D-9E05-E2C8-7CD1EDF1B20B}"/>
          </ac:spMkLst>
        </pc:spChg>
        <pc:spChg chg="add mod">
          <ac:chgData name="Simara Maia" userId="25364073-822d-4141-97a2-fe988dada271" providerId="ADAL" clId="{8131EF33-0CF1-4F15-94AA-C83C547F647A}" dt="2024-06-08T01:30:59.550" v="2634" actId="1076"/>
          <ac:spMkLst>
            <pc:docMk/>
            <pc:sldMk cId="1349627462" sldId="2147472060"/>
            <ac:spMk id="46" creationId="{46000C6B-FC5B-03A3-992D-2EC3F7BEDDC1}"/>
          </ac:spMkLst>
        </pc:spChg>
        <pc:spChg chg="add del mod">
          <ac:chgData name="Simara Maia" userId="25364073-822d-4141-97a2-fe988dada271" providerId="ADAL" clId="{8131EF33-0CF1-4F15-94AA-C83C547F647A}" dt="2024-06-10T12:29:40.629" v="3765" actId="478"/>
          <ac:spMkLst>
            <pc:docMk/>
            <pc:sldMk cId="1349627462" sldId="2147472060"/>
            <ac:spMk id="47" creationId="{EE1789F4-6F18-AC8A-B8D9-2A0FF168B28C}"/>
          </ac:spMkLst>
        </pc:spChg>
        <pc:spChg chg="mod">
          <ac:chgData name="Simara Maia" userId="25364073-822d-4141-97a2-fe988dada271" providerId="ADAL" clId="{8131EF33-0CF1-4F15-94AA-C83C547F647A}" dt="2024-06-08T01:29:51.364" v="2616" actId="1076"/>
          <ac:spMkLst>
            <pc:docMk/>
            <pc:sldMk cId="1349627462" sldId="2147472060"/>
            <ac:spMk id="122" creationId="{0E187C8D-6539-7DFB-5DA9-F33A1DA9F539}"/>
          </ac:spMkLst>
        </pc:spChg>
        <pc:graphicFrameChg chg="del">
          <ac:chgData name="Simara Maia" userId="25364073-822d-4141-97a2-fe988dada271" providerId="ADAL" clId="{8131EF33-0CF1-4F15-94AA-C83C547F647A}" dt="2024-06-08T01:29:37.433" v="2612" actId="478"/>
          <ac:graphicFrameMkLst>
            <pc:docMk/>
            <pc:sldMk cId="1349627462" sldId="2147472060"/>
            <ac:graphicFrameMk id="12" creationId="{3BD4C4FC-B5AA-CE0E-F5B0-C12C7107F395}"/>
          </ac:graphicFrameMkLst>
        </pc:graphicFrameChg>
        <pc:graphicFrameChg chg="del">
          <ac:chgData name="Simara Maia" userId="25364073-822d-4141-97a2-fe988dada271" providerId="ADAL" clId="{8131EF33-0CF1-4F15-94AA-C83C547F647A}" dt="2024-06-08T01:29:37.433" v="2612" actId="478"/>
          <ac:graphicFrameMkLst>
            <pc:docMk/>
            <pc:sldMk cId="1349627462" sldId="2147472060"/>
            <ac:graphicFrameMk id="25" creationId="{0BC4A26B-02DC-0964-5AC2-82BE94F6D15E}"/>
          </ac:graphicFrameMkLst>
        </pc:graphicFrameChg>
        <pc:picChg chg="del">
          <ac:chgData name="Simara Maia" userId="25364073-822d-4141-97a2-fe988dada271" providerId="ADAL" clId="{8131EF33-0CF1-4F15-94AA-C83C547F647A}" dt="2024-06-08T01:29:37.433" v="2612" actId="478"/>
          <ac:picMkLst>
            <pc:docMk/>
            <pc:sldMk cId="1349627462" sldId="2147472060"/>
            <ac:picMk id="7" creationId="{4A3950F9-9C93-BD45-7FD4-1393F0D1DA1C}"/>
          </ac:picMkLst>
        </pc:picChg>
        <pc:picChg chg="mod">
          <ac:chgData name="Simara Maia" userId="25364073-822d-4141-97a2-fe988dada271" providerId="ADAL" clId="{8131EF33-0CF1-4F15-94AA-C83C547F647A}" dt="2024-06-08T01:29:51.364" v="2616" actId="1076"/>
          <ac:picMkLst>
            <pc:docMk/>
            <pc:sldMk cId="1349627462" sldId="2147472060"/>
            <ac:picMk id="24" creationId="{E700A173-6F0C-FB6D-3DFF-107306B4ABAA}"/>
          </ac:picMkLst>
        </pc:picChg>
        <pc:picChg chg="del">
          <ac:chgData name="Simara Maia" userId="25364073-822d-4141-97a2-fe988dada271" providerId="ADAL" clId="{8131EF33-0CF1-4F15-94AA-C83C547F647A}" dt="2024-06-08T01:29:40.516" v="2613" actId="478"/>
          <ac:picMkLst>
            <pc:docMk/>
            <pc:sldMk cId="1349627462" sldId="2147472060"/>
            <ac:picMk id="38" creationId="{F7C2BCC4-5D9B-88C2-3377-E548C50B6EE9}"/>
          </ac:picMkLst>
        </pc:picChg>
        <pc:picChg chg="add mod">
          <ac:chgData name="Simara Maia" userId="25364073-822d-4141-97a2-fe988dada271" providerId="ADAL" clId="{8131EF33-0CF1-4F15-94AA-C83C547F647A}" dt="2024-06-08T01:30:13.379" v="2619" actId="1076"/>
          <ac:picMkLst>
            <pc:docMk/>
            <pc:sldMk cId="1349627462" sldId="2147472060"/>
            <ac:picMk id="43" creationId="{3C976EF1-72F4-128F-C305-DDD7099C2692}"/>
          </ac:picMkLst>
        </pc:picChg>
        <pc:cxnChg chg="del">
          <ac:chgData name="Simara Maia" userId="25364073-822d-4141-97a2-fe988dada271" providerId="ADAL" clId="{8131EF33-0CF1-4F15-94AA-C83C547F647A}" dt="2024-06-08T01:29:40.516" v="2613" actId="478"/>
          <ac:cxnSpMkLst>
            <pc:docMk/>
            <pc:sldMk cId="1349627462" sldId="2147472060"/>
            <ac:cxnSpMk id="10" creationId="{934B1E04-0254-6698-45F7-4FA64FB317F0}"/>
          </ac:cxnSpMkLst>
        </pc:cxnChg>
        <pc:cxnChg chg="mod">
          <ac:chgData name="Simara Maia" userId="25364073-822d-4141-97a2-fe988dada271" providerId="ADAL" clId="{8131EF33-0CF1-4F15-94AA-C83C547F647A}" dt="2024-06-08T01:29:51.364" v="2616" actId="1076"/>
          <ac:cxnSpMkLst>
            <pc:docMk/>
            <pc:sldMk cId="1349627462" sldId="2147472060"/>
            <ac:cxnSpMk id="21" creationId="{53338634-54A6-B94D-24E6-A4CA8D04AC51}"/>
          </ac:cxnSpMkLst>
        </pc:cxnChg>
        <pc:cxnChg chg="mod">
          <ac:chgData name="Simara Maia" userId="25364073-822d-4141-97a2-fe988dada271" providerId="ADAL" clId="{8131EF33-0CF1-4F15-94AA-C83C547F647A}" dt="2024-06-08T01:29:51.364" v="2616" actId="1076"/>
          <ac:cxnSpMkLst>
            <pc:docMk/>
            <pc:sldMk cId="1349627462" sldId="2147472060"/>
            <ac:cxnSpMk id="36" creationId="{F030DA89-7367-9463-8BFB-DD2DA086C4E4}"/>
          </ac:cxnSpMkLst>
        </pc:cxnChg>
        <pc:cxnChg chg="add mod">
          <ac:chgData name="Simara Maia" userId="25364073-822d-4141-97a2-fe988dada271" providerId="ADAL" clId="{8131EF33-0CF1-4F15-94AA-C83C547F647A}" dt="2024-06-08T01:30:17.277" v="2620" actId="14100"/>
          <ac:cxnSpMkLst>
            <pc:docMk/>
            <pc:sldMk cId="1349627462" sldId="2147472060"/>
            <ac:cxnSpMk id="42" creationId="{2B1EEB96-A96A-D455-EC86-213F766F5D78}"/>
          </ac:cxnSpMkLst>
        </pc:cxnChg>
      </pc:sldChg>
      <pc:sldChg chg="addSp delSp modSp add mod">
        <pc:chgData name="Simara Maia" userId="25364073-822d-4141-97a2-fe988dada271" providerId="ADAL" clId="{8131EF33-0CF1-4F15-94AA-C83C547F647A}" dt="2024-06-10T19:29:18.573" v="4394" actId="1076"/>
        <pc:sldMkLst>
          <pc:docMk/>
          <pc:sldMk cId="3518962201" sldId="2147472061"/>
        </pc:sldMkLst>
        <pc:spChg chg="mod">
          <ac:chgData name="Simara Maia" userId="25364073-822d-4141-97a2-fe988dada271" providerId="ADAL" clId="{8131EF33-0CF1-4F15-94AA-C83C547F647A}" dt="2024-06-08T01:37:49.473" v="2678" actId="14100"/>
          <ac:spMkLst>
            <pc:docMk/>
            <pc:sldMk cId="3518962201" sldId="2147472061"/>
            <ac:spMk id="2" creationId="{5DF76F4A-53F6-00C3-FB52-BC422A88ED5E}"/>
          </ac:spMkLst>
        </pc:spChg>
        <pc:spChg chg="add mod">
          <ac:chgData name="Simara Maia" userId="25364073-822d-4141-97a2-fe988dada271" providerId="ADAL" clId="{8131EF33-0CF1-4F15-94AA-C83C547F647A}" dt="2024-06-10T11:58:07.874" v="3122" actId="1076"/>
          <ac:spMkLst>
            <pc:docMk/>
            <pc:sldMk cId="3518962201" sldId="2147472061"/>
            <ac:spMk id="5" creationId="{640670D0-45B4-2F73-4902-B83C8EB564F1}"/>
          </ac:spMkLst>
        </pc:spChg>
        <pc:spChg chg="add mod">
          <ac:chgData name="Simara Maia" userId="25364073-822d-4141-97a2-fe988dada271" providerId="ADAL" clId="{8131EF33-0CF1-4F15-94AA-C83C547F647A}" dt="2024-06-08T01:40:34.934" v="2770" actId="1076"/>
          <ac:spMkLst>
            <pc:docMk/>
            <pc:sldMk cId="3518962201" sldId="2147472061"/>
            <ac:spMk id="6" creationId="{FDBF5A6D-B750-D856-21D6-214C28FAC634}"/>
          </ac:spMkLst>
        </pc:spChg>
        <pc:spChg chg="del mod">
          <ac:chgData name="Simara Maia" userId="25364073-822d-4141-97a2-fe988dada271" providerId="ADAL" clId="{8131EF33-0CF1-4F15-94AA-C83C547F647A}" dt="2024-06-08T01:39:56.144" v="2762" actId="478"/>
          <ac:spMkLst>
            <pc:docMk/>
            <pc:sldMk cId="3518962201" sldId="2147472061"/>
            <ac:spMk id="7" creationId="{C5CB5A54-1DFE-77CB-1448-D05861564313}"/>
          </ac:spMkLst>
        </pc:spChg>
        <pc:spChg chg="del mod">
          <ac:chgData name="Simara Maia" userId="25364073-822d-4141-97a2-fe988dada271" providerId="ADAL" clId="{8131EF33-0CF1-4F15-94AA-C83C547F647A}" dt="2024-06-08T01:39:56.144" v="2762" actId="478"/>
          <ac:spMkLst>
            <pc:docMk/>
            <pc:sldMk cId="3518962201" sldId="2147472061"/>
            <ac:spMk id="9" creationId="{2D034B67-DD22-8886-ACAF-54E0971F97B2}"/>
          </ac:spMkLst>
        </pc:spChg>
        <pc:spChg chg="add mod">
          <ac:chgData name="Simara Maia" userId="25364073-822d-4141-97a2-fe988dada271" providerId="ADAL" clId="{8131EF33-0CF1-4F15-94AA-C83C547F647A}" dt="2024-06-08T01:39:48.732" v="2758" actId="1076"/>
          <ac:spMkLst>
            <pc:docMk/>
            <pc:sldMk cId="3518962201" sldId="2147472061"/>
            <ac:spMk id="10" creationId="{6D59D6D3-6A1C-A14E-23FF-167A9D6D13B0}"/>
          </ac:spMkLst>
        </pc:spChg>
        <pc:spChg chg="mod">
          <ac:chgData name="Simara Maia" userId="25364073-822d-4141-97a2-fe988dada271" providerId="ADAL" clId="{8131EF33-0CF1-4F15-94AA-C83C547F647A}" dt="2024-06-10T12:18:10.017" v="3450" actId="1036"/>
          <ac:spMkLst>
            <pc:docMk/>
            <pc:sldMk cId="3518962201" sldId="2147472061"/>
            <ac:spMk id="12" creationId="{C1FF08C8-2146-1FD4-6EB7-1E10FCE3D7DA}"/>
          </ac:spMkLst>
        </pc:spChg>
        <pc:spChg chg="add del mod">
          <ac:chgData name="Simara Maia" userId="25364073-822d-4141-97a2-fe988dada271" providerId="ADAL" clId="{8131EF33-0CF1-4F15-94AA-C83C547F647A}" dt="2024-06-08T01:38:05.537" v="2682" actId="478"/>
          <ac:spMkLst>
            <pc:docMk/>
            <pc:sldMk cId="3518962201" sldId="2147472061"/>
            <ac:spMk id="13" creationId="{9E30B02B-1D5F-7018-861F-E0BFBC217379}"/>
          </ac:spMkLst>
        </pc:spChg>
        <pc:spChg chg="add mod">
          <ac:chgData name="Simara Maia" userId="25364073-822d-4141-97a2-fe988dada271" providerId="ADAL" clId="{8131EF33-0CF1-4F15-94AA-C83C547F647A}" dt="2024-06-08T01:39:26.554" v="2753" actId="207"/>
          <ac:spMkLst>
            <pc:docMk/>
            <pc:sldMk cId="3518962201" sldId="2147472061"/>
            <ac:spMk id="16" creationId="{D6B697FE-A0A7-45BF-0107-C09C5AF05842}"/>
          </ac:spMkLst>
        </pc:spChg>
        <pc:spChg chg="add mod">
          <ac:chgData name="Simara Maia" userId="25364073-822d-4141-97a2-fe988dada271" providerId="ADAL" clId="{8131EF33-0CF1-4F15-94AA-C83C547F647A}" dt="2024-06-08T01:40:25.700" v="2767" actId="14100"/>
          <ac:spMkLst>
            <pc:docMk/>
            <pc:sldMk cId="3518962201" sldId="2147472061"/>
            <ac:spMk id="18" creationId="{37E57DAD-7256-A2F0-9A69-4077C123F653}"/>
          </ac:spMkLst>
        </pc:spChg>
        <pc:spChg chg="del">
          <ac:chgData name="Simara Maia" userId="25364073-822d-4141-97a2-fe988dada271" providerId="ADAL" clId="{8131EF33-0CF1-4F15-94AA-C83C547F647A}" dt="2024-06-08T01:37:02.945" v="2666" actId="478"/>
          <ac:spMkLst>
            <pc:docMk/>
            <pc:sldMk cId="3518962201" sldId="2147472061"/>
            <ac:spMk id="28" creationId="{82F56703-B8DA-3C5E-3526-AABC15E215F2}"/>
          </ac:spMkLst>
        </pc:spChg>
        <pc:spChg chg="del">
          <ac:chgData name="Simara Maia" userId="25364073-822d-4141-97a2-fe988dada271" providerId="ADAL" clId="{8131EF33-0CF1-4F15-94AA-C83C547F647A}" dt="2024-06-08T01:36:58.462" v="2665" actId="478"/>
          <ac:spMkLst>
            <pc:docMk/>
            <pc:sldMk cId="3518962201" sldId="2147472061"/>
            <ac:spMk id="40" creationId="{44F8DB9E-DC84-828E-8936-8EF5A836E8DE}"/>
          </ac:spMkLst>
        </pc:spChg>
        <pc:spChg chg="mod">
          <ac:chgData name="Simara Maia" userId="25364073-822d-4141-97a2-fe988dada271" providerId="ADAL" clId="{8131EF33-0CF1-4F15-94AA-C83C547F647A}" dt="2024-06-08T01:38:00.639" v="2680"/>
          <ac:spMkLst>
            <pc:docMk/>
            <pc:sldMk cId="3518962201" sldId="2147472061"/>
            <ac:spMk id="41" creationId="{974089B1-7B1E-6D02-BA80-0CA7FC059E82}"/>
          </ac:spMkLst>
        </pc:spChg>
        <pc:spChg chg="mod">
          <ac:chgData name="Simara Maia" userId="25364073-822d-4141-97a2-fe988dada271" providerId="ADAL" clId="{8131EF33-0CF1-4F15-94AA-C83C547F647A}" dt="2024-06-10T13:31:26.781" v="3918" actId="20577"/>
          <ac:spMkLst>
            <pc:docMk/>
            <pc:sldMk cId="3518962201" sldId="2147472061"/>
            <ac:spMk id="104" creationId="{4C0634CC-685F-424F-6F04-1DD6AA0320B6}"/>
          </ac:spMkLst>
        </pc:spChg>
        <pc:spChg chg="mod">
          <ac:chgData name="Simara Maia" userId="25364073-822d-4141-97a2-fe988dada271" providerId="ADAL" clId="{8131EF33-0CF1-4F15-94AA-C83C547F647A}" dt="2024-06-10T19:29:07.334" v="4393" actId="1076"/>
          <ac:spMkLst>
            <pc:docMk/>
            <pc:sldMk cId="3518962201" sldId="2147472061"/>
            <ac:spMk id="105" creationId="{2397618F-565E-569C-8F80-A1FBEEBEF958}"/>
          </ac:spMkLst>
        </pc:spChg>
        <pc:spChg chg="mod">
          <ac:chgData name="Simara Maia" userId="25364073-822d-4141-97a2-fe988dada271" providerId="ADAL" clId="{8131EF33-0CF1-4F15-94AA-C83C547F647A}" dt="2024-06-10T19:29:18.573" v="4394" actId="1076"/>
          <ac:spMkLst>
            <pc:docMk/>
            <pc:sldMk cId="3518962201" sldId="2147472061"/>
            <ac:spMk id="106" creationId="{E96B2D5A-34B2-EFC8-CC8D-C05EFB56F8AE}"/>
          </ac:spMkLst>
        </pc:spChg>
        <pc:spChg chg="mod">
          <ac:chgData name="Simara Maia" userId="25364073-822d-4141-97a2-fe988dada271" providerId="ADAL" clId="{8131EF33-0CF1-4F15-94AA-C83C547F647A}" dt="2024-06-08T01:42:00.025" v="2877" actId="1076"/>
          <ac:spMkLst>
            <pc:docMk/>
            <pc:sldMk cId="3518962201" sldId="2147472061"/>
            <ac:spMk id="109" creationId="{1420068D-D265-7AFD-73D5-CA2E8633DE57}"/>
          </ac:spMkLst>
        </pc:spChg>
        <pc:spChg chg="mod">
          <ac:chgData name="Simara Maia" userId="25364073-822d-4141-97a2-fe988dada271" providerId="ADAL" clId="{8131EF33-0CF1-4F15-94AA-C83C547F647A}" dt="2024-06-08T01:42:00.025" v="2877" actId="1076"/>
          <ac:spMkLst>
            <pc:docMk/>
            <pc:sldMk cId="3518962201" sldId="2147472061"/>
            <ac:spMk id="197" creationId="{83214A32-3A84-B2F4-A4FC-0DE2A85011B2}"/>
          </ac:spMkLst>
        </pc:spChg>
        <pc:grpChg chg="del mod">
          <ac:chgData name="Simara Maia" userId="25364073-822d-4141-97a2-fe988dada271" providerId="ADAL" clId="{8131EF33-0CF1-4F15-94AA-C83C547F647A}" dt="2024-06-08T01:39:56.144" v="2762" actId="478"/>
          <ac:grpSpMkLst>
            <pc:docMk/>
            <pc:sldMk cId="3518962201" sldId="2147472061"/>
            <ac:grpSpMk id="20" creationId="{9CBB6EE7-40B0-841B-6D43-0D5DD28147E7}"/>
          </ac:grpSpMkLst>
        </pc:grpChg>
        <pc:grpChg chg="add mod">
          <ac:chgData name="Simara Maia" userId="25364073-822d-4141-97a2-fe988dada271" providerId="ADAL" clId="{8131EF33-0CF1-4F15-94AA-C83C547F647A}" dt="2024-06-08T01:38:41.495" v="2695" actId="1076"/>
          <ac:grpSpMkLst>
            <pc:docMk/>
            <pc:sldMk cId="3518962201" sldId="2147472061"/>
            <ac:grpSpMk id="29" creationId="{5CAD2CB3-7997-78E9-D340-F9CE809837A7}"/>
          </ac:grpSpMkLst>
        </pc:grpChg>
        <pc:grpChg chg="mod">
          <ac:chgData name="Simara Maia" userId="25364073-822d-4141-97a2-fe988dada271" providerId="ADAL" clId="{8131EF33-0CF1-4F15-94AA-C83C547F647A}" dt="2024-06-10T11:56:13.536" v="3109" actId="1076"/>
          <ac:grpSpMkLst>
            <pc:docMk/>
            <pc:sldMk cId="3518962201" sldId="2147472061"/>
            <ac:grpSpMk id="30" creationId="{80D3EA69-125B-DF0E-CAE1-AEFB13014B1B}"/>
          </ac:grpSpMkLst>
        </pc:grpChg>
        <pc:grpChg chg="mod">
          <ac:chgData name="Simara Maia" userId="25364073-822d-4141-97a2-fe988dada271" providerId="ADAL" clId="{8131EF33-0CF1-4F15-94AA-C83C547F647A}" dt="2024-06-10T11:57:33.769" v="3114" actId="1076"/>
          <ac:grpSpMkLst>
            <pc:docMk/>
            <pc:sldMk cId="3518962201" sldId="2147472061"/>
            <ac:grpSpMk id="32" creationId="{3EE29387-49E8-987B-3DB5-9A8E80407E15}"/>
          </ac:grpSpMkLst>
        </pc:grpChg>
        <pc:grpChg chg="mod">
          <ac:chgData name="Simara Maia" userId="25364073-822d-4141-97a2-fe988dada271" providerId="ADAL" clId="{8131EF33-0CF1-4F15-94AA-C83C547F647A}" dt="2024-06-10T11:57:29.868" v="3112" actId="1076"/>
          <ac:grpSpMkLst>
            <pc:docMk/>
            <pc:sldMk cId="3518962201" sldId="2147472061"/>
            <ac:grpSpMk id="33" creationId="{A62655F5-44A1-E398-E88F-9A0F93C2F08F}"/>
          </ac:grpSpMkLst>
        </pc:grpChg>
        <pc:grpChg chg="mod">
          <ac:chgData name="Simara Maia" userId="25364073-822d-4141-97a2-fe988dada271" providerId="ADAL" clId="{8131EF33-0CF1-4F15-94AA-C83C547F647A}" dt="2024-06-10T11:57:32.073" v="3113" actId="1076"/>
          <ac:grpSpMkLst>
            <pc:docMk/>
            <pc:sldMk cId="3518962201" sldId="2147472061"/>
            <ac:grpSpMk id="35" creationId="{DF0EFC46-C681-F06C-177D-108C2AA31BD0}"/>
          </ac:grpSpMkLst>
        </pc:grpChg>
        <pc:grpChg chg="del">
          <ac:chgData name="Simara Maia" userId="25364073-822d-4141-97a2-fe988dada271" providerId="ADAL" clId="{8131EF33-0CF1-4F15-94AA-C83C547F647A}" dt="2024-06-08T01:36:55.191" v="2664" actId="478"/>
          <ac:grpSpMkLst>
            <pc:docMk/>
            <pc:sldMk cId="3518962201" sldId="2147472061"/>
            <ac:grpSpMk id="36" creationId="{A10BB7B2-3FA5-D74F-3BAC-1050FF6CFB14}"/>
          </ac:grpSpMkLst>
        </pc:grpChg>
        <pc:grpChg chg="del">
          <ac:chgData name="Simara Maia" userId="25364073-822d-4141-97a2-fe988dada271" providerId="ADAL" clId="{8131EF33-0CF1-4F15-94AA-C83C547F647A}" dt="2024-06-08T01:37:02.945" v="2666" actId="478"/>
          <ac:grpSpMkLst>
            <pc:docMk/>
            <pc:sldMk cId="3518962201" sldId="2147472061"/>
            <ac:grpSpMk id="38" creationId="{790DD46B-5C47-701C-93C9-E5A31012FB3F}"/>
          </ac:grpSpMkLst>
        </pc:grpChg>
        <pc:grpChg chg="del">
          <ac:chgData name="Simara Maia" userId="25364073-822d-4141-97a2-fe988dada271" providerId="ADAL" clId="{8131EF33-0CF1-4F15-94AA-C83C547F647A}" dt="2024-06-08T01:36:51.600" v="2663" actId="478"/>
          <ac:grpSpMkLst>
            <pc:docMk/>
            <pc:sldMk cId="3518962201" sldId="2147472061"/>
            <ac:grpSpMk id="39" creationId="{7F6CD112-96BA-289F-35CD-D95DB3C87311}"/>
          </ac:grpSpMkLst>
        </pc:grpChg>
        <pc:grpChg chg="mod">
          <ac:chgData name="Simara Maia" userId="25364073-822d-4141-97a2-fe988dada271" providerId="ADAL" clId="{8131EF33-0CF1-4F15-94AA-C83C547F647A}" dt="2024-06-08T01:38:00.639" v="2680"/>
          <ac:grpSpMkLst>
            <pc:docMk/>
            <pc:sldMk cId="3518962201" sldId="2147472061"/>
            <ac:grpSpMk id="42" creationId="{4956FE70-18F3-2811-3FAD-208B4A4C0327}"/>
          </ac:grpSpMkLst>
        </pc:grpChg>
        <pc:grpChg chg="mod">
          <ac:chgData name="Simara Maia" userId="25364073-822d-4141-97a2-fe988dada271" providerId="ADAL" clId="{8131EF33-0CF1-4F15-94AA-C83C547F647A}" dt="2024-06-08T01:38:00.639" v="2680"/>
          <ac:grpSpMkLst>
            <pc:docMk/>
            <pc:sldMk cId="3518962201" sldId="2147472061"/>
            <ac:grpSpMk id="44" creationId="{D3360996-D5B9-FAEB-5D59-755B6092F0AD}"/>
          </ac:grpSpMkLst>
        </pc:grpChg>
        <pc:graphicFrameChg chg="mod">
          <ac:chgData name="Simara Maia" userId="25364073-822d-4141-97a2-fe988dada271" providerId="ADAL" clId="{8131EF33-0CF1-4F15-94AA-C83C547F647A}" dt="2024-06-08T01:42:00.025" v="2877" actId="1076"/>
          <ac:graphicFrameMkLst>
            <pc:docMk/>
            <pc:sldMk cId="3518962201" sldId="2147472061"/>
            <ac:graphicFrameMk id="108" creationId="{7318625C-0CD6-2959-E97E-5EC22503329C}"/>
          </ac:graphicFrameMkLst>
        </pc:graphicFrameChg>
        <pc:picChg chg="add del mod">
          <ac:chgData name="Simara Maia" userId="25364073-822d-4141-97a2-fe988dada271" providerId="ADAL" clId="{8131EF33-0CF1-4F15-94AA-C83C547F647A}" dt="2024-06-08T01:37:36.724" v="2675" actId="478"/>
          <ac:picMkLst>
            <pc:docMk/>
            <pc:sldMk cId="3518962201" sldId="2147472061"/>
            <ac:picMk id="5" creationId="{0D48184A-A055-FFBE-5FC0-41C3C3CF8E67}"/>
          </ac:picMkLst>
        </pc:picChg>
        <pc:picChg chg="add del mod">
          <ac:chgData name="Simara Maia" userId="25364073-822d-4141-97a2-fe988dada271" providerId="ADAL" clId="{8131EF33-0CF1-4F15-94AA-C83C547F647A}" dt="2024-06-08T01:39:43.613" v="2757" actId="478"/>
          <ac:picMkLst>
            <pc:docMk/>
            <pc:sldMk cId="3518962201" sldId="2147472061"/>
            <ac:picMk id="8" creationId="{D410DE20-84CA-E0FC-DFEC-42E5A6CA2184}"/>
          </ac:picMkLst>
        </pc:picChg>
        <pc:picChg chg="del mod">
          <ac:chgData name="Simara Maia" userId="25364073-822d-4141-97a2-fe988dada271" providerId="ADAL" clId="{8131EF33-0CF1-4F15-94AA-C83C547F647A}" dt="2024-06-08T01:39:56.144" v="2762" actId="478"/>
          <ac:picMkLst>
            <pc:docMk/>
            <pc:sldMk cId="3518962201" sldId="2147472061"/>
            <ac:picMk id="14" creationId="{816B636F-AE8D-DA14-4E1F-F0E79DF1A2F9}"/>
          </ac:picMkLst>
        </pc:picChg>
        <pc:picChg chg="mod">
          <ac:chgData name="Simara Maia" userId="25364073-822d-4141-97a2-fe988dada271" providerId="ADAL" clId="{8131EF33-0CF1-4F15-94AA-C83C547F647A}" dt="2024-06-08T01:40:27.154" v="2768" actId="1076"/>
          <ac:picMkLst>
            <pc:docMk/>
            <pc:sldMk cId="3518962201" sldId="2147472061"/>
            <ac:picMk id="15" creationId="{523762E3-3093-86D3-9979-EC19113A1D8D}"/>
          </ac:picMkLst>
        </pc:picChg>
        <pc:picChg chg="mod">
          <ac:chgData name="Simara Maia" userId="25364073-822d-4141-97a2-fe988dada271" providerId="ADAL" clId="{8131EF33-0CF1-4F15-94AA-C83C547F647A}" dt="2024-06-08T01:40:48.661" v="2771" actId="1076"/>
          <ac:picMkLst>
            <pc:docMk/>
            <pc:sldMk cId="3518962201" sldId="2147472061"/>
            <ac:picMk id="19" creationId="{7439D31E-1920-CDC1-A5C8-C5C8CD69899B}"/>
          </ac:picMkLst>
        </pc:picChg>
        <pc:picChg chg="mod">
          <ac:chgData name="Simara Maia" userId="25364073-822d-4141-97a2-fe988dada271" providerId="ADAL" clId="{8131EF33-0CF1-4F15-94AA-C83C547F647A}" dt="2024-06-08T01:38:00.639" v="2680"/>
          <ac:picMkLst>
            <pc:docMk/>
            <pc:sldMk cId="3518962201" sldId="2147472061"/>
            <ac:picMk id="43" creationId="{50E6BE4D-C041-167B-4579-F74E6A64E2AB}"/>
          </ac:picMkLst>
        </pc:picChg>
        <pc:picChg chg="mod">
          <ac:chgData name="Simara Maia" userId="25364073-822d-4141-97a2-fe988dada271" providerId="ADAL" clId="{8131EF33-0CF1-4F15-94AA-C83C547F647A}" dt="2024-06-08T01:38:00.639" v="2680"/>
          <ac:picMkLst>
            <pc:docMk/>
            <pc:sldMk cId="3518962201" sldId="2147472061"/>
            <ac:picMk id="45" creationId="{5C5E148E-67A7-8FFC-B3E8-1DFDACB8DB32}"/>
          </ac:picMkLst>
        </pc:picChg>
        <pc:picChg chg="mod">
          <ac:chgData name="Simara Maia" userId="25364073-822d-4141-97a2-fe988dada271" providerId="ADAL" clId="{8131EF33-0CF1-4F15-94AA-C83C547F647A}" dt="2024-06-08T01:38:00.639" v="2680"/>
          <ac:picMkLst>
            <pc:docMk/>
            <pc:sldMk cId="3518962201" sldId="2147472061"/>
            <ac:picMk id="57" creationId="{BCD4B206-3426-5D9E-08F5-88A3A8D550DD}"/>
          </ac:picMkLst>
        </pc:picChg>
        <pc:picChg chg="add mod">
          <ac:chgData name="Simara Maia" userId="25364073-822d-4141-97a2-fe988dada271" providerId="ADAL" clId="{8131EF33-0CF1-4F15-94AA-C83C547F647A}" dt="2024-06-08T01:38:19.991" v="2690" actId="1076"/>
          <ac:picMkLst>
            <pc:docMk/>
            <pc:sldMk cId="3518962201" sldId="2147472061"/>
            <ac:picMk id="58" creationId="{C562CA7F-CA7D-7A38-9C7A-6C79A0550C9E}"/>
          </ac:picMkLst>
        </pc:picChg>
      </pc:sldChg>
      <pc:sldChg chg="modSp mod">
        <pc:chgData name="Simara Maia" userId="25364073-822d-4141-97a2-fe988dada271" providerId="ADAL" clId="{8131EF33-0CF1-4F15-94AA-C83C547F647A}" dt="2024-06-10T16:59:57.001" v="4387" actId="20577"/>
        <pc:sldMkLst>
          <pc:docMk/>
          <pc:sldMk cId="2764198082" sldId="2147472062"/>
        </pc:sldMkLst>
        <pc:spChg chg="mod">
          <ac:chgData name="Simara Maia" userId="25364073-822d-4141-97a2-fe988dada271" providerId="ADAL" clId="{8131EF33-0CF1-4F15-94AA-C83C547F647A}" dt="2024-06-10T16:59:57.001" v="4387" actId="20577"/>
          <ac:spMkLst>
            <pc:docMk/>
            <pc:sldMk cId="2764198082" sldId="2147472062"/>
            <ac:spMk id="122" creationId="{296B10A4-8B71-4263-8CDB-23D5AC3FA51E}"/>
          </ac:spMkLst>
        </pc:spChg>
      </pc:sldChg>
      <pc:sldChg chg="new add del">
        <pc:chgData name="Simara Maia" userId="25364073-822d-4141-97a2-fe988dada271" providerId="ADAL" clId="{8131EF33-0CF1-4F15-94AA-C83C547F647A}" dt="2024-06-10T16:39:11.901" v="4236" actId="680"/>
        <pc:sldMkLst>
          <pc:docMk/>
          <pc:sldMk cId="778261252" sldId="2147472063"/>
        </pc:sldMkLst>
      </pc:sldChg>
      <pc:sldChg chg="modSp mod modNotesTx">
        <pc:chgData name="Simara Maia" userId="25364073-822d-4141-97a2-fe988dada271" providerId="ADAL" clId="{8131EF33-0CF1-4F15-94AA-C83C547F647A}" dt="2024-06-10T20:29:00.339" v="5367" actId="20577"/>
        <pc:sldMkLst>
          <pc:docMk/>
          <pc:sldMk cId="4096935101" sldId="2147472063"/>
        </pc:sldMkLst>
        <pc:spChg chg="mod">
          <ac:chgData name="Simara Maia" userId="25364073-822d-4141-97a2-fe988dada271" providerId="ADAL" clId="{8131EF33-0CF1-4F15-94AA-C83C547F647A}" dt="2024-06-10T20:29:00.339" v="5367" actId="20577"/>
          <ac:spMkLst>
            <pc:docMk/>
            <pc:sldMk cId="4096935101" sldId="2147472063"/>
            <ac:spMk id="122" creationId="{296B10A4-8B71-4263-8CDB-23D5AC3FA51E}"/>
          </ac:spMkLst>
        </pc:spChg>
        <pc:graphicFrameChg chg="modGraphic">
          <ac:chgData name="Simara Maia" userId="25364073-822d-4141-97a2-fe988dada271" providerId="ADAL" clId="{8131EF33-0CF1-4F15-94AA-C83C547F647A}" dt="2024-06-10T19:32:18.369" v="4397" actId="6549"/>
          <ac:graphicFrameMkLst>
            <pc:docMk/>
            <pc:sldMk cId="4096935101" sldId="2147472063"/>
            <ac:graphicFrameMk id="71" creationId="{CFB1623C-3EAA-402A-A3B5-6E1B1F8C72C5}"/>
          </ac:graphicFrameMkLst>
        </pc:graphicFrameChg>
      </pc:sldChg>
      <pc:sldChg chg="modSp add del mod">
        <pc:chgData name="Simara Maia" userId="25364073-822d-4141-97a2-fe988dada271" providerId="ADAL" clId="{8131EF33-0CF1-4F15-94AA-C83C547F647A}" dt="2024-06-10T20:11:07.180" v="5357" actId="47"/>
        <pc:sldMkLst>
          <pc:docMk/>
          <pc:sldMk cId="3541898207" sldId="2147472064"/>
        </pc:sldMkLst>
        <pc:spChg chg="mod">
          <ac:chgData name="Simara Maia" userId="25364073-822d-4141-97a2-fe988dada271" providerId="ADAL" clId="{8131EF33-0CF1-4F15-94AA-C83C547F647A}" dt="2024-06-10T20:05:38.163" v="5341" actId="207"/>
          <ac:spMkLst>
            <pc:docMk/>
            <pc:sldMk cId="3541898207" sldId="2147472064"/>
            <ac:spMk id="9" creationId="{366BA5C5-3FC8-AA8D-4CC0-E1CCB8FE7D76}"/>
          </ac:spMkLst>
        </pc:spChg>
        <pc:spChg chg="mod">
          <ac:chgData name="Simara Maia" userId="25364073-822d-4141-97a2-fe988dada271" providerId="ADAL" clId="{8131EF33-0CF1-4F15-94AA-C83C547F647A}" dt="2024-06-10T20:05:22.414" v="5339" actId="207"/>
          <ac:spMkLst>
            <pc:docMk/>
            <pc:sldMk cId="3541898207" sldId="2147472064"/>
            <ac:spMk id="16" creationId="{AF364DC0-D8F0-7C65-F576-0FDF3BAE9796}"/>
          </ac:spMkLst>
        </pc:spChg>
        <pc:spChg chg="mod">
          <ac:chgData name="Simara Maia" userId="25364073-822d-4141-97a2-fe988dada271" providerId="ADAL" clId="{8131EF33-0CF1-4F15-94AA-C83C547F647A}" dt="2024-06-10T20:05:22.414" v="5339" actId="207"/>
          <ac:spMkLst>
            <pc:docMk/>
            <pc:sldMk cId="3541898207" sldId="2147472064"/>
            <ac:spMk id="23" creationId="{C027936F-A480-EBF4-96AA-D880B3A368CA}"/>
          </ac:spMkLst>
        </pc:spChg>
        <pc:spChg chg="mod">
          <ac:chgData name="Simara Maia" userId="25364073-822d-4141-97a2-fe988dada271" providerId="ADAL" clId="{8131EF33-0CF1-4F15-94AA-C83C547F647A}" dt="2024-06-10T20:05:22.414" v="5339" actId="207"/>
          <ac:spMkLst>
            <pc:docMk/>
            <pc:sldMk cId="3541898207" sldId="2147472064"/>
            <ac:spMk id="26" creationId="{A2C9E341-144D-0784-06B4-F0BA3098F9E8}"/>
          </ac:spMkLst>
        </pc:spChg>
        <pc:spChg chg="mod">
          <ac:chgData name="Simara Maia" userId="25364073-822d-4141-97a2-fe988dada271" providerId="ADAL" clId="{8131EF33-0CF1-4F15-94AA-C83C547F647A}" dt="2024-06-10T20:05:22.414" v="5339" actId="207"/>
          <ac:spMkLst>
            <pc:docMk/>
            <pc:sldMk cId="3541898207" sldId="2147472064"/>
            <ac:spMk id="40" creationId="{00789930-0E1C-FEC1-3B7E-935494CFEEAF}"/>
          </ac:spMkLst>
        </pc:spChg>
        <pc:spChg chg="mod">
          <ac:chgData name="Simara Maia" userId="25364073-822d-4141-97a2-fe988dada271" providerId="ADAL" clId="{8131EF33-0CF1-4F15-94AA-C83C547F647A}" dt="2024-06-10T20:05:22.414" v="5339" actId="207"/>
          <ac:spMkLst>
            <pc:docMk/>
            <pc:sldMk cId="3541898207" sldId="2147472064"/>
            <ac:spMk id="43" creationId="{7FB17549-F7EA-722A-2C9D-8BD8F516693F}"/>
          </ac:spMkLst>
        </pc:spChg>
        <pc:spChg chg="mod">
          <ac:chgData name="Simara Maia" userId="25364073-822d-4141-97a2-fe988dada271" providerId="ADAL" clId="{8131EF33-0CF1-4F15-94AA-C83C547F647A}" dt="2024-06-10T20:05:22.414" v="5339" actId="207"/>
          <ac:spMkLst>
            <pc:docMk/>
            <pc:sldMk cId="3541898207" sldId="2147472064"/>
            <ac:spMk id="45" creationId="{ACE00805-71A6-C32E-F9A5-BDF103A502FB}"/>
          </ac:spMkLst>
        </pc:spChg>
        <pc:spChg chg="mod">
          <ac:chgData name="Simara Maia" userId="25364073-822d-4141-97a2-fe988dada271" providerId="ADAL" clId="{8131EF33-0CF1-4F15-94AA-C83C547F647A}" dt="2024-06-10T20:05:28.483" v="5340" actId="207"/>
          <ac:spMkLst>
            <pc:docMk/>
            <pc:sldMk cId="3541898207" sldId="2147472064"/>
            <ac:spMk id="47" creationId="{A93730F0-C41D-BD23-6A4F-95DF3921B21C}"/>
          </ac:spMkLst>
        </pc:spChg>
        <pc:spChg chg="mod">
          <ac:chgData name="Simara Maia" userId="25364073-822d-4141-97a2-fe988dada271" providerId="ADAL" clId="{8131EF33-0CF1-4F15-94AA-C83C547F647A}" dt="2024-06-10T20:05:22.414" v="5339" actId="207"/>
          <ac:spMkLst>
            <pc:docMk/>
            <pc:sldMk cId="3541898207" sldId="2147472064"/>
            <ac:spMk id="54" creationId="{CB164A93-B541-B615-8DB2-C64C2F68E492}"/>
          </ac:spMkLst>
        </pc:spChg>
        <pc:spChg chg="mod">
          <ac:chgData name="Simara Maia" userId="25364073-822d-4141-97a2-fe988dada271" providerId="ADAL" clId="{8131EF33-0CF1-4F15-94AA-C83C547F647A}" dt="2024-06-10T20:05:22.414" v="5339" actId="207"/>
          <ac:spMkLst>
            <pc:docMk/>
            <pc:sldMk cId="3541898207" sldId="2147472064"/>
            <ac:spMk id="57" creationId="{5DEDDECC-0C52-71FB-A779-1D552D46ECA0}"/>
          </ac:spMkLst>
        </pc:spChg>
        <pc:spChg chg="mod">
          <ac:chgData name="Simara Maia" userId="25364073-822d-4141-97a2-fe988dada271" providerId="ADAL" clId="{8131EF33-0CF1-4F15-94AA-C83C547F647A}" dt="2024-06-10T20:05:22.414" v="5339" actId="207"/>
          <ac:spMkLst>
            <pc:docMk/>
            <pc:sldMk cId="3541898207" sldId="2147472064"/>
            <ac:spMk id="60" creationId="{E962DAB7-2A11-38F9-B978-5A0A9AA32D68}"/>
          </ac:spMkLst>
        </pc:spChg>
        <pc:spChg chg="mod">
          <ac:chgData name="Simara Maia" userId="25364073-822d-4141-97a2-fe988dada271" providerId="ADAL" clId="{8131EF33-0CF1-4F15-94AA-C83C547F647A}" dt="2024-06-10T20:05:22.414" v="5339" actId="207"/>
          <ac:spMkLst>
            <pc:docMk/>
            <pc:sldMk cId="3541898207" sldId="2147472064"/>
            <ac:spMk id="63" creationId="{F754BFBA-F820-8733-718E-F165ACDE4619}"/>
          </ac:spMkLst>
        </pc:spChg>
        <pc:spChg chg="mod">
          <ac:chgData name="Simara Maia" userId="25364073-822d-4141-97a2-fe988dada271" providerId="ADAL" clId="{8131EF33-0CF1-4F15-94AA-C83C547F647A}" dt="2024-06-10T20:06:14.721" v="5345" actId="947"/>
          <ac:spMkLst>
            <pc:docMk/>
            <pc:sldMk cId="3541898207" sldId="2147472064"/>
            <ac:spMk id="72" creationId="{879A8DB3-CBB2-F2FE-C1E8-594733AEB9F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8598D5-A3FE-0C4E-B933-B87520E8EF4C}" type="datetimeFigureOut">
              <a:rPr lang="en-GB" smtClean="0"/>
              <a:t>15/08/2024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AF102A-BCD4-D14F-9CE7-7BB6C2F4C31B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9160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47043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81159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8510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04326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03551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9527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14843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53735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71061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50768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6498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4193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69379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80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00895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5540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2493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"/>
              <a:buChar char="-"/>
            </a:pPr>
            <a:endParaRPr lang="pt-BR" dirty="0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851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004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6102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687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58282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2436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195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eg"/><Relationship Id="rId4" Type="http://schemas.openxmlformats.org/officeDocument/2006/relationships/image" Target="../media/image6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jpeg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8E1BD47D-8051-FF49-996A-97F39DAA8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7596380-44AA-9B4A-A70A-B6B7382B02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0413" y="0"/>
            <a:ext cx="16002000" cy="13715107"/>
          </a:xfrm>
          <a:solidFill>
            <a:schemeClr val="bg1">
              <a:lumMod val="95000"/>
            </a:schemeClr>
          </a:solidFill>
        </p:spPr>
        <p:txBody>
          <a:bodyPr tIns="5577840"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4B6B1ED1-5316-E04D-A8BF-883351F21F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915" y="12554568"/>
            <a:ext cx="6883909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AA Gray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F511AC0-4696-F14A-A241-063B95D00C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2916" y="3124200"/>
            <a:ext cx="6883910" cy="8803943"/>
          </a:xfrm>
        </p:spPr>
        <p:txBody>
          <a:bodyPr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 sz="60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First level – title. Second level – subtitle. Third level – date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291669A-E186-4DFC-803E-999109B78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5340BA6-8D61-49E8-8AF3-FFC4A8306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DC294EF-1570-4686-8B4C-6B2B309B20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898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pPr lvl="0"/>
            <a:r>
              <a:rPr lang="en-GB"/>
              <a:t>Click to add subhead</a:t>
            </a: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3ABD6EA-57B1-E841-A2FC-D564D9E5FD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93035" y="3124200"/>
            <a:ext cx="3796869" cy="4614325"/>
          </a:xfrm>
          <a:noFill/>
        </p:spPr>
        <p:txBody>
          <a:bodyPr/>
          <a:lstStyle>
            <a:lvl1pPr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610D141-49A2-A047-8FB7-140EBDBBC4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64900" y="8003904"/>
            <a:ext cx="3812344" cy="2392363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Name First level, Job title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37A97B9B-8660-E34D-8A5E-ED215B1104F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20001" y="3124200"/>
            <a:ext cx="3796869" cy="4614325"/>
          </a:xfrm>
          <a:noFill/>
        </p:spPr>
        <p:txBody>
          <a:bodyPr/>
          <a:lstStyle>
            <a:lvl1pPr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9BEC9BDE-AEC9-004B-A6D3-C047F42163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96555" y="8003904"/>
            <a:ext cx="3812344" cy="2392363"/>
          </a:xfrm>
        </p:spPr>
        <p:txBody>
          <a:bodyPr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Name First level, Job title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1591472C-0982-C04B-B734-610F55B8576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2946967" y="3124200"/>
            <a:ext cx="3796869" cy="4614325"/>
          </a:xfrm>
          <a:noFill/>
        </p:spPr>
        <p:txBody>
          <a:bodyPr/>
          <a:lstStyle>
            <a:lvl1pPr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60251DD-ACC3-EA47-91CA-CB389DDF49A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928210" y="8003904"/>
            <a:ext cx="3812344" cy="2392363"/>
          </a:xfrm>
        </p:spPr>
        <p:txBody>
          <a:bodyPr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Name First level, Job title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313F46F7-0EF6-244D-A236-B4BEBB2D08F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8273933" y="3124200"/>
            <a:ext cx="3796869" cy="4614325"/>
          </a:xfrm>
          <a:noFill/>
        </p:spPr>
        <p:txBody>
          <a:bodyPr/>
          <a:lstStyle>
            <a:lvl1pPr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143326D2-32A3-424F-A62C-215653886E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245798" y="8003904"/>
            <a:ext cx="3812344" cy="2392363"/>
          </a:xfrm>
        </p:spPr>
        <p:txBody>
          <a:bodyPr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Name First level, Job title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57B7E86D-DAE6-8745-948F-8FCF64B1EE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Speakers – 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331999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610D141-49A2-A047-8FB7-140EBDBBC4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50832" y="4537442"/>
            <a:ext cx="3812344" cy="2392363"/>
          </a:xfr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E49045D9-F474-534B-B66E-E6ADDDF8488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49556" y="2945890"/>
            <a:ext cx="4214896" cy="1647824"/>
          </a:xfrm>
        </p:spPr>
        <p:txBody>
          <a:bodyPr anchor="t"/>
          <a:lstStyle>
            <a:lvl1pPr marL="0" indent="0" algn="ctr">
              <a:spcAft>
                <a:spcPts val="0"/>
              </a:spcAft>
              <a:buNone/>
              <a:defRPr sz="10000" b="0" i="0" spc="-100" baseline="0">
                <a:solidFill>
                  <a:schemeClr val="tx1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00:00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54251FBB-F5DB-CF4D-9F5D-7C56555892F7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7405691" y="2945890"/>
            <a:ext cx="4214896" cy="1647824"/>
          </a:xfrm>
        </p:spPr>
        <p:txBody>
          <a:bodyPr anchor="t"/>
          <a:lstStyle>
            <a:lvl1pPr marL="0" indent="0" algn="ctr">
              <a:spcAft>
                <a:spcPts val="0"/>
              </a:spcAft>
              <a:buNone/>
              <a:defRPr sz="10000" b="0" i="0" spc="-100" baseline="0">
                <a:solidFill>
                  <a:schemeClr val="tx1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00:00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F79A4968-9A45-1F43-9FBF-F939A432017B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12761826" y="2945890"/>
            <a:ext cx="4214896" cy="1647824"/>
          </a:xfrm>
        </p:spPr>
        <p:txBody>
          <a:bodyPr anchor="t"/>
          <a:lstStyle>
            <a:lvl1pPr marL="0" indent="0" algn="ctr">
              <a:spcAft>
                <a:spcPts val="0"/>
              </a:spcAft>
              <a:buNone/>
              <a:defRPr sz="10000" b="0" i="0" spc="-100" baseline="0">
                <a:solidFill>
                  <a:schemeClr val="accent2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00:00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81177350-D59D-1A4B-866F-F6B33BFE23C9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18117961" y="2945890"/>
            <a:ext cx="4214896" cy="1647824"/>
          </a:xfrm>
        </p:spPr>
        <p:txBody>
          <a:bodyPr anchor="t"/>
          <a:lstStyle>
            <a:lvl1pPr marL="0" indent="0" algn="ctr">
              <a:spcAft>
                <a:spcPts val="0"/>
              </a:spcAft>
              <a:buNone/>
              <a:defRPr sz="10000" b="0" i="0" spc="-100" baseline="0">
                <a:solidFill>
                  <a:schemeClr val="tx1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00:00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CFCF217A-3A08-6B4F-B3FF-408C4E3EF8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82488" y="4537442"/>
            <a:ext cx="3812344" cy="2392363"/>
          </a:xfr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2A7FD1F4-E4CD-AF49-AF5B-9130F9B4A08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914144" y="4537442"/>
            <a:ext cx="3812344" cy="2392363"/>
          </a:xfr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5C32491C-7CCF-1342-BDE0-FE357B42D45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245799" y="4537442"/>
            <a:ext cx="3812344" cy="2392363"/>
          </a:xfr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/>
              <a:t>Type a subheading – First level. Type text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94A118-9ACE-1944-A522-D064A28911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Agenda – 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24024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allout">
    <p:bg>
      <p:bgPr>
        <a:solidFill>
          <a:srgbClr val="E5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3DFE6-CF7F-6941-BD95-6D8F35508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006886"/>
            <a:ext cx="19048413" cy="1571225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2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Click to edit callout subhead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7E01A6-7CA0-C146-AFF9-40B8146B88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7AED66-6F74-7547-9E21-115ADD7A8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Legal Copy Helvetica Regular 8/9.6 Black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1AC1B24-C527-8C44-89B1-BA739F2AB5F4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62000" y="1752600"/>
            <a:ext cx="19048413" cy="4956514"/>
          </a:xfrm>
        </p:spPr>
        <p:txBody>
          <a:bodyPr wrap="square" anchor="b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8800" b="0" i="0">
                <a:solidFill>
                  <a:schemeClr val="tx1"/>
                </a:solidFill>
                <a:latin typeface="Helvetica Now Text Light" panose="020B04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pPr lvl="0"/>
            <a:r>
              <a:rPr lang="en-US"/>
              <a:t>Click to enter Callout</a:t>
            </a:r>
          </a:p>
        </p:txBody>
      </p:sp>
    </p:spTree>
    <p:extLst>
      <p:ext uri="{BB962C8B-B14F-4D97-AF65-F5344CB8AC3E}">
        <p14:creationId xmlns:p14="http://schemas.microsoft.com/office/powerpoint/2010/main" val="2628605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088575-1D1D-854D-BCD8-AF60B4C07CF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84413" y="3124200"/>
            <a:ext cx="21334412" cy="88773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49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088575-1D1D-854D-BCD8-AF60B4C07CF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84413" y="3124200"/>
            <a:ext cx="9906793" cy="88773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4727DAE-2E97-A443-B677-9D8220C5E4C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2952413" y="3124200"/>
            <a:ext cx="10666413" cy="88773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796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3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088575-1D1D-854D-BCD8-AF60B4C07CF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84413" y="3124200"/>
            <a:ext cx="6854825" cy="88648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D3C49DE-9CF0-D64E-B027-761F0072861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914923" y="3124200"/>
            <a:ext cx="6854825" cy="88648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748340F-E610-DD45-9760-F316BD6985A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7545434" y="3124200"/>
            <a:ext cx="6073391" cy="88648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569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s/infographics/table - long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60381" y="3121471"/>
            <a:ext cx="21372512" cy="461665"/>
          </a:xfrm>
        </p:spPr>
        <p:txBody>
          <a:bodyPr wrap="square">
            <a:spAutoFit/>
          </a:bodyPr>
          <a:lstStyle>
            <a:lvl1pPr marL="0" indent="0" algn="l">
              <a:spcAft>
                <a:spcPts val="0"/>
              </a:spcAft>
              <a:buNone/>
              <a:defRPr sz="3000" b="1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pPr lvl="0"/>
            <a:r>
              <a:rPr lang="en-GB"/>
              <a:t>Click to add subtitle</a:t>
            </a: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C0D9B07-E9B2-C449-9FDC-719C9006F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Stats or infographics – 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653981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A3461B2-75BA-9241-8F86-93C947109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Graphs/infographics/tables – 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145910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A3461B2-75BA-9241-8F86-93C947109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Graphs/infographics/tables – click to add title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F4320E87-12F0-46F5-A488-9424C59375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</p:spTree>
    <p:extLst>
      <p:ext uri="{BB962C8B-B14F-4D97-AF65-F5344CB8AC3E}">
        <p14:creationId xmlns:p14="http://schemas.microsoft.com/office/powerpoint/2010/main" val="2186186815"/>
      </p:ext>
    </p:extLst>
  </p:cSld>
  <p:clrMapOvr>
    <a:masterClrMapping/>
  </p:clrMapOvr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4413" y="3123964"/>
            <a:ext cx="6096000" cy="887914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80104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A3461B2-75BA-9241-8F86-93C947109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6313" y="936384"/>
            <a:ext cx="21801042" cy="800219"/>
          </a:xfrm>
        </p:spPr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F2102A-8DDB-5D4A-B5F4-F105419B0B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810615" y="4254845"/>
            <a:ext cx="3119882" cy="4889155"/>
          </a:xfrm>
        </p:spPr>
        <p:txBody>
          <a:bodyPr/>
          <a:lstStyle>
            <a:lvl1pPr marL="208800" indent="-208800">
              <a:lnSpc>
                <a:spcPct val="100000"/>
              </a:lnSpc>
              <a:spcAft>
                <a:spcPts val="500"/>
              </a:spcAft>
              <a:buFont typeface="+mj-lt"/>
              <a:buAutoNum type="arabicPeriod"/>
              <a:tabLst/>
              <a:defRPr sz="1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>
              <a:lnSpc>
                <a:spcPct val="100000"/>
              </a:lnSpc>
              <a:spcAft>
                <a:spcPts val="500"/>
              </a:spcAft>
              <a:defRPr sz="1000">
                <a:solidFill>
                  <a:schemeClr val="tx1"/>
                </a:solidFill>
              </a:defRPr>
            </a:lvl2pPr>
            <a:lvl3pPr marL="201613" indent="-201613">
              <a:lnSpc>
                <a:spcPct val="100000"/>
              </a:lnSpc>
              <a:spcAft>
                <a:spcPts val="500"/>
              </a:spcAft>
              <a:tabLst/>
              <a:defRPr sz="1000">
                <a:solidFill>
                  <a:schemeClr val="tx1"/>
                </a:solidFill>
              </a:defRPr>
            </a:lvl3pPr>
            <a:lvl4pPr marL="374650" indent="-165100">
              <a:lnSpc>
                <a:spcPct val="100000"/>
              </a:lnSpc>
              <a:spcAft>
                <a:spcPts val="500"/>
              </a:spcAft>
              <a:tabLst/>
              <a:defRPr sz="1000">
                <a:solidFill>
                  <a:schemeClr val="tx1"/>
                </a:solidFill>
              </a:defRPr>
            </a:lvl4pPr>
            <a:lvl5pPr marL="581025" indent="-203200">
              <a:lnSpc>
                <a:spcPct val="100000"/>
              </a:lnSpc>
              <a:spcAft>
                <a:spcPts val="500"/>
              </a:spcAft>
              <a:tabLst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a list or notes – First level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8489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248F69B-50B5-0F42-982D-7D61C2BD5FB9}"/>
              </a:ext>
            </a:extLst>
          </p:cNvPr>
          <p:cNvSpPr/>
          <p:nvPr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7596380-44AA-9B4A-A70A-B6B7382B02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4825" y="0"/>
            <a:ext cx="12966486" cy="13715107"/>
          </a:xfrm>
          <a:solidFill>
            <a:schemeClr val="bg1">
              <a:lumMod val="95000"/>
            </a:schemeClr>
          </a:solidFill>
        </p:spPr>
        <p:txBody>
          <a:bodyPr tIns="5669280"/>
          <a:lstStyle>
            <a:lvl1pPr algn="ctr"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E1BD47D-8051-FF49-996A-97F39DAA8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30289A73-F916-7D49-91A7-392E2BAF8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728291" y="12554568"/>
            <a:ext cx="6899365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47AFE81-DA8A-134F-B52C-C13A80B713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728291" y="3124200"/>
            <a:ext cx="6883910" cy="8877300"/>
          </a:xfrm>
        </p:spPr>
        <p:txBody>
          <a:bodyPr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 sz="6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First level – title. Second level – subtitle. Third level – date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AF5851-9237-4AF8-BB90-A948C545F03C}"/>
              </a:ext>
            </a:extLst>
          </p:cNvPr>
          <p:cNvSpPr/>
          <p:nvPr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038456F-3E12-4DE0-8D61-3C910A603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BDFCDF2-258B-4C47-BE14-60CE51275425}"/>
              </a:ext>
            </a:extLst>
          </p:cNvPr>
          <p:cNvSpPr/>
          <p:nvPr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D6B64E5-2431-4AF8-9F50-C56A041F0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603655F-5CB9-48CB-ADB1-B9BBA380D74E}"/>
              </a:ext>
            </a:extLst>
          </p:cNvPr>
          <p:cNvSpPr/>
          <p:nvPr userDrawn="1"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869101C5-430B-47D2-B860-13B2CFDFFB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455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 and a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A3461B2-75BA-9241-8F86-93C947109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4AD07C5-4AC5-0847-BB1D-A611D2FFA5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4412" y="4328452"/>
            <a:ext cx="13712825" cy="5615648"/>
          </a:xfrm>
        </p:spPr>
        <p:txBody>
          <a:bodyPr/>
          <a:lstStyle>
            <a:lvl1pPr>
              <a:spcAft>
                <a:spcPts val="1800"/>
              </a:spcAft>
              <a:defRPr sz="52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>
              <a:lnSpc>
                <a:spcPct val="100000"/>
              </a:lnSpc>
              <a:defRPr sz="3000" b="1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statement – First level. </a:t>
            </a:r>
            <a:r>
              <a:rPr lang="en-US"/>
              <a:t>Type Author name – Second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9BB17E7-401E-184B-9F87-B7BC8F052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76344" y="3192779"/>
            <a:ext cx="800219" cy="80021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2E2AFBC-6ABB-4EED-ACC1-794B5A7A7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76344" y="3192779"/>
            <a:ext cx="800219" cy="80021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11D52FE-5000-418C-9A8E-3E1400D26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76344" y="3192779"/>
            <a:ext cx="800219" cy="80021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4AF1C63-4301-406B-AAF7-C988694E33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76344" y="3192779"/>
            <a:ext cx="800219" cy="80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648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246313" y="3003061"/>
            <a:ext cx="9183687" cy="1647824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52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a subheading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F187AB40-3171-FE41-90BE-9608605351B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C323A1D-0DF6-D04A-99CF-6DDF3BC3DD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67649EE-8531-9141-870B-101EFCCD387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2191206" y="3003061"/>
            <a:ext cx="9183687" cy="1647824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52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a subheading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B75A3A2-24D3-6E4A-84F3-47A419B343DD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2246313" y="4928451"/>
            <a:ext cx="9183687" cy="1647824"/>
          </a:xfrm>
        </p:spPr>
        <p:txBody>
          <a:bodyPr anchor="t"/>
          <a:lstStyle>
            <a:lvl1pPr marL="0" indent="0">
              <a:spcAft>
                <a:spcPts val="1400"/>
              </a:spcAft>
              <a:buNone/>
              <a:defRPr sz="36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718535F-994E-C146-A1F5-CB4A2CB3BE57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2191206" y="4928451"/>
            <a:ext cx="9183687" cy="1647824"/>
          </a:xfrm>
        </p:spPr>
        <p:txBody>
          <a:bodyPr anchor="t"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 sz="36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9556824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61264" y="3123964"/>
            <a:ext cx="4694708" cy="8879145"/>
          </a:xfrm>
        </p:spPr>
        <p:txBody>
          <a:bodyPr/>
          <a:lstStyle>
            <a:lvl1pPr>
              <a:lnSpc>
                <a:spcPct val="117000"/>
              </a:lnSpc>
              <a:spcAft>
                <a:spcPts val="800"/>
              </a:spcAft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0629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4141CF5-C122-744F-857C-AA100491562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12889444" y="4391839"/>
            <a:ext cx="3871381" cy="1647824"/>
          </a:xfrm>
        </p:spPr>
        <p:txBody>
          <a:bodyPr wrap="none" anchor="t"/>
          <a:lstStyle>
            <a:lvl1pPr marL="0" indent="0">
              <a:spcAft>
                <a:spcPts val="0"/>
              </a:spcAft>
              <a:buNone/>
              <a:defRPr sz="12000" b="0" i="0" spc="-1000" baseline="0">
                <a:solidFill>
                  <a:schemeClr val="accent4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D8E5C98-2D5C-FA4E-B19C-E4FD1AF623D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2942481" y="6086623"/>
            <a:ext cx="3871381" cy="345479"/>
          </a:xfrm>
        </p:spPr>
        <p:txBody>
          <a:bodyPr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273EFD-3DDE-2F47-97FB-1C15769A515C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18248024" y="4391839"/>
            <a:ext cx="3871381" cy="1647824"/>
          </a:xfrm>
        </p:spPr>
        <p:txBody>
          <a:bodyPr wrap="none" anchor="t"/>
          <a:lstStyle>
            <a:lvl1pPr marL="0" indent="0">
              <a:spcAft>
                <a:spcPts val="0"/>
              </a:spcAft>
              <a:buNone/>
              <a:defRPr sz="12000" b="0" i="0" spc="-1000" baseline="0">
                <a:solidFill>
                  <a:schemeClr val="accent4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051634F-5956-984C-AD6F-7C778C53277A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18287206" y="6086623"/>
            <a:ext cx="3871381" cy="345479"/>
          </a:xfrm>
        </p:spPr>
        <p:txBody>
          <a:bodyPr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34CAA191-4F71-C849-9E26-C6A68608B721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2889444" y="9268638"/>
            <a:ext cx="3871381" cy="1647824"/>
          </a:xfrm>
        </p:spPr>
        <p:txBody>
          <a:bodyPr wrap="none" anchor="t"/>
          <a:lstStyle>
            <a:lvl1pPr marL="0" indent="0">
              <a:spcAft>
                <a:spcPts val="0"/>
              </a:spcAft>
              <a:buNone/>
              <a:defRPr sz="12000" b="0" i="0" spc="-1000" baseline="0">
                <a:solidFill>
                  <a:schemeClr val="accent1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2122151-25C4-CE4D-BDB4-2A7224A1EE0D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12942481" y="10963422"/>
            <a:ext cx="3871381" cy="345479"/>
          </a:xfrm>
        </p:spPr>
        <p:txBody>
          <a:bodyPr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D663243-01E6-4C4B-B90D-EC423A714AA6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18248024" y="9268638"/>
            <a:ext cx="3871381" cy="1647824"/>
          </a:xfrm>
        </p:spPr>
        <p:txBody>
          <a:bodyPr wrap="none" anchor="t"/>
          <a:lstStyle>
            <a:lvl1pPr marL="0" indent="0">
              <a:spcAft>
                <a:spcPts val="0"/>
              </a:spcAft>
              <a:buNone/>
              <a:defRPr sz="12000" b="0" i="0" spc="-1000" baseline="0">
                <a:solidFill>
                  <a:schemeClr val="accent4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017BDB7-EC1E-A74A-A6D6-463400318A5C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8287206" y="10963422"/>
            <a:ext cx="3871381" cy="345479"/>
          </a:xfrm>
        </p:spPr>
        <p:txBody>
          <a:bodyPr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003838F2-65DE-3C49-9956-BA8976557CF3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2929040" y="3095828"/>
            <a:ext cx="3871381" cy="1231106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4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</a:t>
            </a:r>
            <a:br>
              <a:rPr lang="en-GB"/>
            </a:br>
            <a:r>
              <a:rPr lang="en-GB"/>
              <a:t>add text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212AE347-42B7-6847-8450-27FA8B440BA4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18260324" y="3095828"/>
            <a:ext cx="3871381" cy="1231106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4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</a:t>
            </a:r>
            <a:br>
              <a:rPr lang="en-GB"/>
            </a:br>
            <a:r>
              <a:rPr lang="en-GB"/>
              <a:t>add text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90257A75-8571-B849-AF0B-8DD2D2B8AD36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12929040" y="7972627"/>
            <a:ext cx="3871381" cy="1231106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4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</a:t>
            </a:r>
            <a:br>
              <a:rPr lang="en-GB"/>
            </a:br>
            <a:r>
              <a:rPr lang="en-GB"/>
              <a:t>add text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25E49900-118F-CD48-A42D-869AF2F28CA7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18260324" y="7972627"/>
            <a:ext cx="3871381" cy="1231106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4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</a:t>
            </a:r>
            <a:br>
              <a:rPr lang="en-GB"/>
            </a:br>
            <a:r>
              <a:rPr lang="en-GB"/>
              <a:t>add text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358F7CBF-9194-8A48-AC58-659219153433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2261264" y="3123964"/>
            <a:ext cx="9178668" cy="8879145"/>
          </a:xfrm>
        </p:spPr>
        <p:txBody>
          <a:bodyPr/>
          <a:lstStyle>
            <a:lvl1pPr>
              <a:lnSpc>
                <a:spcPct val="117000"/>
              </a:lnSpc>
              <a:spcAft>
                <a:spcPts val="800"/>
              </a:spcAft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50813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4 col Content and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6642512-3957-EF43-9667-13221E404F43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2263149" y="3127725"/>
            <a:ext cx="4568825" cy="461665"/>
          </a:xfrm>
        </p:spPr>
        <p:txBody>
          <a:bodyPr wrap="square" anchor="t">
            <a:spAutoFit/>
          </a:bodyPr>
          <a:lstStyle>
            <a:lvl1pPr marL="0" indent="0">
              <a:spcAft>
                <a:spcPts val="0"/>
              </a:spcAft>
              <a:buNone/>
              <a:defRPr sz="3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D8E5C98-2D5C-FA4E-B19C-E4FD1AF623D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2284413" y="3749555"/>
            <a:ext cx="4568825" cy="1885701"/>
          </a:xfrm>
        </p:spPr>
        <p:txBody>
          <a:bodyPr wrap="square" anchor="t">
            <a:no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FDAEB2EA-AE24-1443-9762-CED602863704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2263149" y="6615204"/>
            <a:ext cx="4590089" cy="861774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56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D2B43BB-F80F-E94B-9590-490166D84912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2284413" y="7534745"/>
            <a:ext cx="4568825" cy="345479"/>
          </a:xfrm>
        </p:spPr>
        <p:txBody>
          <a:bodyPr wrap="square"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D11586B-BB88-E841-BDE0-C232DC44FD95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7587317" y="3127725"/>
            <a:ext cx="4568825" cy="461665"/>
          </a:xfrm>
        </p:spPr>
        <p:txBody>
          <a:bodyPr wrap="square" anchor="t">
            <a:spAutoFit/>
          </a:bodyPr>
          <a:lstStyle>
            <a:lvl1pPr marL="0" indent="0">
              <a:spcAft>
                <a:spcPts val="0"/>
              </a:spcAft>
              <a:buNone/>
              <a:defRPr sz="3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59FB3666-1E87-CB46-90C6-24A9ED043E99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7608581" y="3749555"/>
            <a:ext cx="4568825" cy="1885701"/>
          </a:xfrm>
        </p:spPr>
        <p:txBody>
          <a:bodyPr wrap="square" anchor="t">
            <a:no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1D06E88-E1C6-554B-ACB2-1388ECCFC477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7587317" y="6615204"/>
            <a:ext cx="4590089" cy="861774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56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04E1B498-F789-6B4C-929F-448D3A7E09A9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7608581" y="7534745"/>
            <a:ext cx="4568825" cy="345479"/>
          </a:xfrm>
        </p:spPr>
        <p:txBody>
          <a:bodyPr wrap="square"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03D466C-3718-F242-B9DF-2DB7662AB580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12911485" y="3127725"/>
            <a:ext cx="4568825" cy="461665"/>
          </a:xfrm>
        </p:spPr>
        <p:txBody>
          <a:bodyPr wrap="square" anchor="t">
            <a:spAutoFit/>
          </a:bodyPr>
          <a:lstStyle>
            <a:lvl1pPr marL="0" indent="0">
              <a:spcAft>
                <a:spcPts val="0"/>
              </a:spcAft>
              <a:buNone/>
              <a:defRPr sz="3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73F0385-ED67-AD4D-8608-C489961D5B6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12932749" y="3749555"/>
            <a:ext cx="4568825" cy="1885701"/>
          </a:xfrm>
        </p:spPr>
        <p:txBody>
          <a:bodyPr wrap="square" anchor="t">
            <a:no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ADFBF102-F707-8A41-9092-931F5DD49E87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2911485" y="6615204"/>
            <a:ext cx="4590089" cy="861774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56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572CE571-3876-B640-86F0-2ECB5F3F94B7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12932749" y="7534745"/>
            <a:ext cx="4568825" cy="345479"/>
          </a:xfrm>
        </p:spPr>
        <p:txBody>
          <a:bodyPr wrap="square"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3284B7DF-717C-CE45-BCC4-A7884A8632E7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18235653" y="3127725"/>
            <a:ext cx="4568825" cy="461665"/>
          </a:xfrm>
        </p:spPr>
        <p:txBody>
          <a:bodyPr wrap="square" anchor="t">
            <a:spAutoFit/>
          </a:bodyPr>
          <a:lstStyle>
            <a:lvl1pPr marL="0" indent="0">
              <a:spcAft>
                <a:spcPts val="0"/>
              </a:spcAft>
              <a:buNone/>
              <a:defRPr sz="3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FCD03DDE-4D27-E546-B96D-0ED1DF019ACA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18256917" y="3749555"/>
            <a:ext cx="4568825" cy="1885701"/>
          </a:xfrm>
        </p:spPr>
        <p:txBody>
          <a:bodyPr wrap="square" anchor="t">
            <a:no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7FA2519B-6FFC-4340-BAFA-E118D8DC4800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18235653" y="6615204"/>
            <a:ext cx="4590089" cy="861774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56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B8BADAC4-27A3-4E45-B1B1-1007DA629489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18256917" y="7534745"/>
            <a:ext cx="4568825" cy="345479"/>
          </a:xfrm>
        </p:spPr>
        <p:txBody>
          <a:bodyPr wrap="square"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589792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4 col content,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3E0C490C-6E46-DA4D-9C35-2B312B0DAD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64900" y="3140793"/>
            <a:ext cx="4588338" cy="5206794"/>
          </a:xfrm>
        </p:spPr>
        <p:txBody>
          <a:bodyPr/>
          <a:lstStyle>
            <a:lvl1pPr>
              <a:lnSpc>
                <a:spcPct val="100000"/>
              </a:lnSpc>
              <a:spcAft>
                <a:spcPts val="14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3pPr>
            <a:lvl4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4pPr>
            <a:lvl5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5pPr>
            <a:lvl6pPr indent="-241200"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6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6" name="Text Placeholder 11">
            <a:extLst>
              <a:ext uri="{FF2B5EF4-FFF2-40B4-BE49-F238E27FC236}">
                <a16:creationId xmlns:a16="http://schemas.microsoft.com/office/drawing/2014/main" id="{323CF613-4B78-124C-8431-E69133B251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33313" y="3140793"/>
            <a:ext cx="4588338" cy="5206794"/>
          </a:xfrm>
        </p:spPr>
        <p:txBody>
          <a:bodyPr/>
          <a:lstStyle>
            <a:lvl1pPr>
              <a:lnSpc>
                <a:spcPct val="100000"/>
              </a:lnSpc>
              <a:spcAft>
                <a:spcPts val="14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3pPr>
            <a:lvl4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4pPr>
            <a:lvl5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5pPr>
            <a:lvl6pPr indent="-241200"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6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E44EDEBE-67F4-2647-AFFF-D1E705C4BAD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932569" y="3140793"/>
            <a:ext cx="4588338" cy="5206794"/>
          </a:xfrm>
        </p:spPr>
        <p:txBody>
          <a:bodyPr/>
          <a:lstStyle>
            <a:lvl1pPr>
              <a:lnSpc>
                <a:spcPct val="100000"/>
              </a:lnSpc>
              <a:spcAft>
                <a:spcPts val="14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3pPr>
            <a:lvl4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4pPr>
            <a:lvl5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5pPr>
            <a:lvl6pPr marL="1108075" indent="-239713">
              <a:lnSpc>
                <a:spcPct val="117000"/>
              </a:lnSpc>
              <a:spcAft>
                <a:spcPts val="2600"/>
              </a:spcAft>
              <a:tabLst/>
              <a:defRPr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6pPr>
            <a:lvl7pPr>
              <a:defRPr>
                <a:solidFill>
                  <a:schemeClr val="tx2"/>
                </a:solidFill>
              </a:defRPr>
            </a:lvl7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F47A09BB-CBFA-0D4E-B2BB-868F53588A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046825" y="3140793"/>
            <a:ext cx="4588338" cy="5206794"/>
          </a:xfrm>
        </p:spPr>
        <p:txBody>
          <a:bodyPr/>
          <a:lstStyle>
            <a:lvl1pPr>
              <a:lnSpc>
                <a:spcPct val="100000"/>
              </a:lnSpc>
              <a:spcAft>
                <a:spcPts val="14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3pPr>
            <a:lvl4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4pPr>
            <a:lvl5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5pPr>
            <a:lvl6pPr indent="-241200"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6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4723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2 col content and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3F0F45A-F682-2D49-8730-9963CCAA667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6760825" y="0"/>
            <a:ext cx="7621588" cy="13716000"/>
          </a:xfrm>
        </p:spPr>
        <p:txBody>
          <a:bodyPr tIns="5669280"/>
          <a:lstStyle>
            <a:lvl1pPr algn="ctr"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White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6313" y="936384"/>
            <a:ext cx="13750925" cy="800219"/>
          </a:xfrm>
        </p:spPr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13750925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pPr lvl="0"/>
            <a:r>
              <a:rPr lang="en-GB"/>
              <a:t>Click to add subhead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9E4C97E-00D5-394C-B6B1-5D95FD196B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61760" y="3126481"/>
            <a:ext cx="6184333" cy="88625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E8CCE00E-6A41-1C48-A182-3BE9BB3978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20125" y="3126481"/>
            <a:ext cx="6184333" cy="88625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2260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1 col content and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3F0F45A-F682-2D49-8730-9963CCAA667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6760825" y="0"/>
            <a:ext cx="7621588" cy="13716000"/>
          </a:xfrm>
        </p:spPr>
        <p:txBody>
          <a:bodyPr tIns="5669280"/>
          <a:lstStyle>
            <a:lvl1pPr algn="ctr"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White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6313" y="936384"/>
            <a:ext cx="13750925" cy="800219"/>
          </a:xfrm>
        </p:spPr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13750925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9E4C97E-00D5-394C-B6B1-5D95FD196B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61761" y="3126481"/>
            <a:ext cx="13735478" cy="8902951"/>
          </a:xfrm>
        </p:spPr>
        <p:txBody>
          <a:bodyPr/>
          <a:lstStyle/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8839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1 col content and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3F0F45A-F682-2D49-8730-9963CCAA667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666414" y="0"/>
            <a:ext cx="13716000" cy="13716000"/>
          </a:xfrm>
        </p:spPr>
        <p:txBody>
          <a:bodyPr tIns="5669280"/>
          <a:lstStyle>
            <a:lvl1pPr algn="ctr"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White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6314" y="936384"/>
            <a:ext cx="7656511" cy="800219"/>
          </a:xfrm>
        </p:spPr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4" y="1686568"/>
            <a:ext cx="7656511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847EF4F2-8463-C345-BD26-41417596A8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61761" y="3126481"/>
            <a:ext cx="6877478" cy="8902951"/>
          </a:xfrm>
        </p:spPr>
        <p:txBody>
          <a:bodyPr/>
          <a:lstStyle/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07967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1B5DE5E-701C-F94A-8940-19FE453292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70932" y="3115610"/>
            <a:ext cx="6109482" cy="345479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Aft>
                <a:spcPts val="1000"/>
              </a:spcAft>
              <a:defRPr sz="2000" b="0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/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6F1B50A-A6CD-454A-BF8F-179FABBD8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70932" y="5549094"/>
            <a:ext cx="3059893" cy="142577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10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2BB6A5F-4A27-3A45-A3A2-B24C0CFCE1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70932" y="7350064"/>
            <a:ext cx="3059893" cy="142577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10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40F0EBB-2640-1C41-B3A1-4727F17E0E3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70932" y="9151033"/>
            <a:ext cx="3059893" cy="142577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10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1CE64662-D4B3-5249-ABA5-6779DB4C0A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89558" y="5549094"/>
            <a:ext cx="3059893" cy="142577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8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4A7D8163-732A-F54A-8B73-00C95459C7B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89558" y="7350064"/>
            <a:ext cx="3059893" cy="142577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10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42D5C87C-08A5-3F42-8CC3-9D155CECEC9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89558" y="9151033"/>
            <a:ext cx="3059893" cy="142577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10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833593CB-E635-AD44-BA7D-B4DB0B562D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90712" y="3115610"/>
            <a:ext cx="6168815" cy="219752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0"/>
              </a:spcBef>
              <a:spcAft>
                <a:spcPts val="80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Bef>
                <a:spcPts val="1000"/>
              </a:spcBef>
              <a:spcAft>
                <a:spcPts val="500"/>
              </a:spcAft>
              <a:buFont typeface="Arial" panose="020B0604020202020204" pitchFamily="34" charset="0"/>
              <a:buNone/>
              <a:tabLst/>
              <a:defRPr sz="1000" b="1" i="0">
                <a:solidFill>
                  <a:schemeClr val="tx1"/>
                </a:solidFill>
                <a:latin typeface="Helvetica Now Text" panose="020B0504030202020204" pitchFamily="34" charset="77"/>
              </a:defRPr>
            </a:lvl3pPr>
            <a:lvl4pPr marL="0" indent="0">
              <a:lnSpc>
                <a:spcPct val="100000"/>
              </a:lnSpc>
              <a:spcAft>
                <a:spcPts val="500"/>
              </a:spcAft>
              <a:buFont typeface="Arial" panose="020B0604020202020204" pitchFamily="34" charset="0"/>
              <a:buNone/>
              <a:tabLst/>
              <a:defRPr sz="1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level. Click to add small text bold Third level. Click to add small text Fourth level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A616470C-5D44-1543-BC17-F6DB941BB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6313" y="936384"/>
            <a:ext cx="21372512" cy="800219"/>
          </a:xfrm>
        </p:spPr>
        <p:txBody>
          <a:bodyPr/>
          <a:lstStyle/>
          <a:p>
            <a:r>
              <a:rPr lang="en-US"/>
              <a:t>Contacts – click to add title</a:t>
            </a:r>
            <a:endParaRPr lang="en-GB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56B70E86-3214-1440-AB9C-6ABFB8CFCF04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628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248F69B-50B5-0F42-982D-7D61C2BD5FB9}"/>
              </a:ext>
            </a:extLst>
          </p:cNvPr>
          <p:cNvSpPr/>
          <p:nvPr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E1BD47D-8051-FF49-996A-97F39DAA8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30289A73-F916-7D49-91A7-392E2BAF8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728291" y="12554568"/>
            <a:ext cx="6899365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47AFE81-DA8A-134F-B52C-C13A80B713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728291" y="3124200"/>
            <a:ext cx="6883910" cy="8877300"/>
          </a:xfrm>
        </p:spPr>
        <p:txBody>
          <a:bodyPr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 sz="6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First level – title. Second level – subtitle. Third level – date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AF5851-9237-4AF8-BB90-A948C545F03C}"/>
              </a:ext>
            </a:extLst>
          </p:cNvPr>
          <p:cNvSpPr/>
          <p:nvPr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038456F-3E12-4DE0-8D61-3C910A603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BDFCDF2-258B-4C47-BE14-60CE51275425}"/>
              </a:ext>
            </a:extLst>
          </p:cNvPr>
          <p:cNvSpPr/>
          <p:nvPr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D6B64E5-2431-4AF8-9F50-C56A041F0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603655F-5CB9-48CB-ADB1-B9BBA380D74E}"/>
              </a:ext>
            </a:extLst>
          </p:cNvPr>
          <p:cNvSpPr/>
          <p:nvPr userDrawn="1"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869101C5-430B-47D2-B860-13B2CFDFFB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18" name="Picture Placeholder 10">
            <a:extLst>
              <a:ext uri="{FF2B5EF4-FFF2-40B4-BE49-F238E27FC236}">
                <a16:creationId xmlns:a16="http://schemas.microsoft.com/office/drawing/2014/main" id="{B2AE95DD-6549-F74E-B4A5-F644AEF2E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1215" y="-893"/>
            <a:ext cx="12966486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970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E910327-66FD-5940-AD7F-B69B8A244A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97239" y="4908613"/>
            <a:ext cx="3848100" cy="2921000"/>
          </a:xfrm>
        </p:spPr>
        <p:txBody>
          <a:bodyPr/>
          <a:lstStyle>
            <a:lvl1pPr>
              <a:spcAft>
                <a:spcPts val="8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72E2517E-1DD9-2A41-A8C4-BC4A9768F3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4826" y="4908613"/>
            <a:ext cx="3848100" cy="2921000"/>
          </a:xfrm>
        </p:spPr>
        <p:txBody>
          <a:bodyPr/>
          <a:lstStyle>
            <a:lvl1pPr>
              <a:spcAft>
                <a:spcPts val="8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0F228426-CF81-2046-8520-D8823BD034F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952413" y="4908613"/>
            <a:ext cx="3848100" cy="2921000"/>
          </a:xfrm>
        </p:spPr>
        <p:txBody>
          <a:bodyPr/>
          <a:lstStyle>
            <a:lvl1pPr>
              <a:spcAft>
                <a:spcPts val="8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 </a:t>
            </a: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BE23F920-5C18-B34A-8211-35DA063D9C5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280000" y="4908613"/>
            <a:ext cx="3848100" cy="2921000"/>
          </a:xfrm>
        </p:spPr>
        <p:txBody>
          <a:bodyPr/>
          <a:lstStyle>
            <a:lvl1pPr>
              <a:spcAft>
                <a:spcPts val="8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4A37B2-4A9E-0843-BCD6-4733431C4A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5CCAC0F-B7AD-3249-877F-A0604EDE631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6202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video">
    <p:bg>
      <p:bgPr>
        <a:solidFill>
          <a:srgbClr val="2628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078AE1F3-A300-D249-985E-B8178B030478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24382413" cy="13716000"/>
          </a:xfrm>
          <a:solidFill>
            <a:srgbClr val="262836"/>
          </a:solidFill>
        </p:spPr>
        <p:txBody>
          <a:bodyPr tIns="54864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Clique no ícone para adicionar mídia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5813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/Questions">
    <p:bg>
      <p:bgPr>
        <a:solidFill>
          <a:srgbClr val="2628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White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513CAF65-B379-374D-A4D7-0FDEC13CB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52459" y="2975248"/>
            <a:ext cx="10598568" cy="1384995"/>
          </a:xfrm>
        </p:spPr>
        <p:txBody>
          <a:bodyPr/>
          <a:lstStyle>
            <a:lvl1pPr>
              <a:defRPr sz="9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add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35253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us">
    <p:bg>
      <p:bgPr>
        <a:solidFill>
          <a:srgbClr val="2628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White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B40883-779E-2041-96B2-246837E863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68013" y="3122245"/>
            <a:ext cx="6112400" cy="7797800"/>
          </a:xfrm>
        </p:spPr>
        <p:txBody>
          <a:bodyPr/>
          <a:lstStyle>
            <a:lvl1pPr>
              <a:lnSpc>
                <a:spcPct val="115000"/>
              </a:lnSpc>
              <a:spcBef>
                <a:spcPts val="2500"/>
              </a:spcBef>
              <a:spcAft>
                <a:spcPts val="600"/>
              </a:spcAft>
              <a:defRPr sz="2000" b="1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800">
                <a:solidFill>
                  <a:schemeClr val="bg1"/>
                </a:solidFill>
              </a:defRPr>
            </a:lvl2pPr>
            <a:lvl3pPr marL="0" indent="0">
              <a:lnSpc>
                <a:spcPct val="115000"/>
              </a:lnSpc>
              <a:buNone/>
              <a:tabLst/>
              <a:defRPr sz="1000">
                <a:solidFill>
                  <a:schemeClr val="bg1"/>
                </a:solidFill>
              </a:defRPr>
            </a:lvl3pPr>
            <a:lvl4pPr marL="0" indent="0">
              <a:buNone/>
              <a:tabLst/>
              <a:defRPr>
                <a:solidFill>
                  <a:schemeClr val="bg1"/>
                </a:solidFill>
              </a:defRPr>
            </a:lvl4pPr>
            <a:lvl5pPr marL="0" indent="0">
              <a:buNone/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bold text First Level. Click to add text Second level. Click to add small text Third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740953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323C54CE-588F-0F96-4114-95445AD83C51}"/>
              </a:ext>
            </a:extLst>
          </p:cNvPr>
          <p:cNvSpPr/>
          <p:nvPr userDrawn="1"/>
        </p:nvSpPr>
        <p:spPr>
          <a:xfrm>
            <a:off x="552893" y="12312502"/>
            <a:ext cx="1998921" cy="1105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82079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72D04E61-2D3B-9343-8D58-063CF0CCE7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96791" y="761999"/>
            <a:ext cx="1522235" cy="5759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4D167EB-636E-2F49-8D89-130717900AF3}"/>
              </a:ext>
            </a:extLst>
          </p:cNvPr>
          <p:cNvSpPr/>
          <p:nvPr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6C3C968F-382E-D845-A447-BA8A7CEE9E6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666413" y="0"/>
            <a:ext cx="13716000" cy="13715107"/>
          </a:xfrm>
          <a:solidFill>
            <a:schemeClr val="bg1">
              <a:lumMod val="95000"/>
            </a:schemeClr>
          </a:solidFill>
        </p:spPr>
        <p:txBody>
          <a:bodyPr tIns="5577840"/>
          <a:lstStyle>
            <a:lvl1pPr algn="ctr"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A92F0540-6983-A44E-ADEC-5C865A7280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6791" y="12554568"/>
            <a:ext cx="7642447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CC3EC69-B9C7-4C47-85A4-98ABD550A2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96791" y="3124200"/>
            <a:ext cx="7642447" cy="8877300"/>
          </a:xfrm>
        </p:spPr>
        <p:txBody>
          <a:bodyPr/>
          <a:lstStyle>
            <a:lvl1pPr>
              <a:spcBef>
                <a:spcPts val="1400"/>
              </a:spcBef>
              <a:defRPr sz="6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First level – title. Second level – subtitle. Third level – date</a:t>
            </a:r>
          </a:p>
          <a:p>
            <a:pPr lvl="1"/>
            <a:r>
              <a:rPr lang="en-GB"/>
              <a:t>Second level 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E8FF82-9FAC-4581-9739-8ED0F45E39D0}"/>
              </a:ext>
            </a:extLst>
          </p:cNvPr>
          <p:cNvSpPr/>
          <p:nvPr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B47DCA-40C1-444E-9D66-A19EA7134745}"/>
              </a:ext>
            </a:extLst>
          </p:cNvPr>
          <p:cNvSpPr/>
          <p:nvPr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A54C3F-2C4A-434B-BA94-298A23CFAE6A}"/>
              </a:ext>
            </a:extLst>
          </p:cNvPr>
          <p:cNvSpPr/>
          <p:nvPr userDrawn="1"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333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72D04E61-2D3B-9343-8D58-063CF0CCE7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96791" y="761999"/>
            <a:ext cx="1522235" cy="5759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4D167EB-636E-2F49-8D89-130717900AF3}"/>
              </a:ext>
            </a:extLst>
          </p:cNvPr>
          <p:cNvSpPr/>
          <p:nvPr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A92F0540-6983-A44E-ADEC-5C865A7280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6791" y="12554568"/>
            <a:ext cx="7642447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CC3EC69-B9C7-4C47-85A4-98ABD550A2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96791" y="3124200"/>
            <a:ext cx="7642447" cy="8877300"/>
          </a:xfrm>
        </p:spPr>
        <p:txBody>
          <a:bodyPr/>
          <a:lstStyle>
            <a:lvl1pPr>
              <a:spcBef>
                <a:spcPts val="1400"/>
              </a:spcBef>
              <a:defRPr sz="6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First level – title. Second level – subtitle. Third level – date</a:t>
            </a:r>
          </a:p>
          <a:p>
            <a:pPr lvl="1"/>
            <a:r>
              <a:rPr lang="en-GB"/>
              <a:t>Second level 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E8FF82-9FAC-4581-9739-8ED0F45E39D0}"/>
              </a:ext>
            </a:extLst>
          </p:cNvPr>
          <p:cNvSpPr/>
          <p:nvPr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B47DCA-40C1-444E-9D66-A19EA7134745}"/>
              </a:ext>
            </a:extLst>
          </p:cNvPr>
          <p:cNvSpPr/>
          <p:nvPr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A54C3F-2C4A-434B-BA94-298A23CFAE6A}"/>
              </a:ext>
            </a:extLst>
          </p:cNvPr>
          <p:cNvSpPr/>
          <p:nvPr userDrawn="1"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Placeholder 36">
            <a:extLst>
              <a:ext uri="{FF2B5EF4-FFF2-40B4-BE49-F238E27FC236}">
                <a16:creationId xmlns:a16="http://schemas.microsoft.com/office/drawing/2014/main" id="{A8B9D7FD-619E-2340-849E-CBE5236E20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"/>
          <a:stretch/>
        </p:blipFill>
        <p:spPr>
          <a:xfrm>
            <a:off x="10666413" y="0"/>
            <a:ext cx="13716000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91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7596380-44AA-9B4A-A70A-B6B7382B02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4825" y="0"/>
            <a:ext cx="12966486" cy="13715107"/>
          </a:xfrm>
          <a:solidFill>
            <a:schemeClr val="bg1">
              <a:lumMod val="95000"/>
            </a:schemeClr>
          </a:solidFill>
        </p:spPr>
        <p:txBody>
          <a:bodyPr tIns="5669280"/>
          <a:lstStyle>
            <a:lvl1pPr algn="ctr">
              <a:defRPr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E1BD47D-8051-FF49-996A-97F39DAA8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E6D85B0E-0EBF-7145-BA52-997F84B0DB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728291" y="12554568"/>
            <a:ext cx="6899365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EFE0667-A6DC-BB45-B75C-FD044D4032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728291" y="3124200"/>
            <a:ext cx="6883910" cy="8877300"/>
          </a:xfrm>
        </p:spPr>
        <p:txBody>
          <a:bodyPr/>
          <a:lstStyle>
            <a:lvl1pPr>
              <a:spcBef>
                <a:spcPts val="1400"/>
              </a:spcBef>
              <a:defRPr sz="6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First level – title</a:t>
            </a:r>
            <a:br>
              <a:rPr lang="en-GB"/>
            </a:br>
            <a:r>
              <a:rPr lang="en-GB"/>
              <a:t>Second level – subtitle</a:t>
            </a:r>
            <a:br>
              <a:rPr lang="en-GB"/>
            </a:br>
            <a:r>
              <a:rPr lang="en-GB"/>
              <a:t>Third level – date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9E251BA-D576-4F2D-A8CA-DDB830A0D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9E63ECD-EC64-4F43-A0E7-73EE81CAB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93F7E65-547E-4AF2-918B-72EBCE4762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375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8E1BD47D-8051-FF49-996A-97F39DAA8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E6D85B0E-0EBF-7145-BA52-997F84B0DB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728291" y="12554568"/>
            <a:ext cx="6899365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EFE0667-A6DC-BB45-B75C-FD044D4032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728291" y="3124200"/>
            <a:ext cx="6883910" cy="8877300"/>
          </a:xfrm>
        </p:spPr>
        <p:txBody>
          <a:bodyPr/>
          <a:lstStyle>
            <a:lvl1pPr>
              <a:spcBef>
                <a:spcPts val="1400"/>
              </a:spcBef>
              <a:defRPr sz="6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First level – title</a:t>
            </a:r>
            <a:br>
              <a:rPr lang="en-GB"/>
            </a:br>
            <a:r>
              <a:rPr lang="en-GB"/>
              <a:t>Second level – subtitle</a:t>
            </a:r>
            <a:br>
              <a:rPr lang="en-GB"/>
            </a:br>
            <a:r>
              <a:rPr lang="en-GB"/>
              <a:t>Third level – date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9E251BA-D576-4F2D-A8CA-DDB830A0D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9E63ECD-EC64-4F43-A0E7-73EE81CAB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93F7E65-547E-4AF2-918B-72EBCE4762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14" name="Picture Placeholder 9">
            <a:extLst>
              <a:ext uri="{FF2B5EF4-FFF2-40B4-BE49-F238E27FC236}">
                <a16:creationId xmlns:a16="http://schemas.microsoft.com/office/drawing/2014/main" id="{B7999D87-449E-B548-A4B0-E7455602C6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4825" y="-1"/>
            <a:ext cx="12966486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490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">
    <p:bg>
      <p:bgPr>
        <a:solidFill>
          <a:srgbClr val="E5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5BB202A0-3E3B-F343-940D-EC8DA58AFD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902825" y="0"/>
            <a:ext cx="14479588" cy="13715107"/>
          </a:xfrm>
          <a:noFill/>
        </p:spPr>
        <p:txBody>
          <a:bodyPr tIns="5669280"/>
          <a:lstStyle>
            <a:lvl1pPr algn="ctr">
              <a:defRPr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F3DFE6-CF7F-6941-BD95-6D8F35508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1920" y="5141571"/>
            <a:ext cx="8409890" cy="186899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5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Divider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7E01A6-7CA0-C146-AFF9-40B8146B88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7AED66-6F74-7547-9E21-115ADD7A8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Legal Copy Helvetica Regular 8/9.6 White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1AC1B24-C527-8C44-89B1-BA739F2AB5F4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65310" y="1049902"/>
            <a:ext cx="8569128" cy="4091669"/>
          </a:xfrm>
        </p:spPr>
        <p:txBody>
          <a:bodyPr wrap="square">
            <a:noAutofit/>
          </a:bodyPr>
          <a:lstStyle>
            <a:lvl1pPr marL="0" indent="0" algn="l">
              <a:spcAft>
                <a:spcPts val="0"/>
              </a:spcAft>
              <a:buNone/>
              <a:defRPr sz="30800" b="0" i="0">
                <a:solidFill>
                  <a:schemeClr val="accent1"/>
                </a:solidFill>
                <a:latin typeface="Helvetica Now Text Light" panose="020B04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168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s dark b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pPr lvl="0"/>
            <a:r>
              <a:rPr lang="en-GB"/>
              <a:t>Click to add subtitle</a:t>
            </a: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DD1AB83-01DE-0A49-98C3-4736CB7E9B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69609" y="3131432"/>
            <a:ext cx="3630613" cy="3726568"/>
          </a:xfrm>
        </p:spPr>
        <p:txBody>
          <a:bodyPr/>
          <a:lstStyle>
            <a:lvl1pPr marL="712788" indent="-712788">
              <a:spcAft>
                <a:spcPts val="0"/>
              </a:spcAft>
              <a:tabLst/>
              <a:defRPr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00	Type number then a tab, then the contents text. Make the numbers bold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FE7811F0-B8DA-4A4B-AB9D-AC55F824C7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2052" y="3131432"/>
            <a:ext cx="3630613" cy="3726568"/>
          </a:xfrm>
        </p:spPr>
        <p:txBody>
          <a:bodyPr/>
          <a:lstStyle>
            <a:lvl1pPr marL="712788" indent="-712788">
              <a:spcAft>
                <a:spcPts val="0"/>
              </a:spcAft>
              <a:tabLst/>
              <a:defRPr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00	Type number then a tab, then the contents text. Make the numbers bold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513CAF65-B379-374D-A4D7-0FDEC13CB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Contents – 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716290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3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46313" y="936384"/>
            <a:ext cx="21372512" cy="80021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1263" y="3123964"/>
            <a:ext cx="21357562" cy="88791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17394" y="12522200"/>
            <a:ext cx="807577" cy="7302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6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57DFC23-30F6-2F4F-B859-0F55E0D7550E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758328" y="12483997"/>
            <a:ext cx="1265103" cy="47868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9AB973-A2B1-A840-82A8-D85DCE1A2D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0E6EBC-7759-48E5-82ED-7C1B773BFAA3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758328" y="12483997"/>
            <a:ext cx="1265103" cy="47868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67E754D-C158-4209-A383-3E65F7D7D1C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758328" y="12483997"/>
            <a:ext cx="1265103" cy="47868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6E678AC-A5A0-4B8B-B473-0FD963208D2D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758328" y="12483997"/>
            <a:ext cx="1265103" cy="47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99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75" r:id="rId3"/>
    <p:sldLayoutId id="2147483747" r:id="rId4"/>
    <p:sldLayoutId id="2147483776" r:id="rId5"/>
    <p:sldLayoutId id="2147483748" r:id="rId6"/>
    <p:sldLayoutId id="2147483777" r:id="rId7"/>
    <p:sldLayoutId id="2147483749" r:id="rId8"/>
    <p:sldLayoutId id="2147483750" r:id="rId9"/>
    <p:sldLayoutId id="2147483751" r:id="rId10"/>
    <p:sldLayoutId id="2147483752" r:id="rId11"/>
    <p:sldLayoutId id="2147483774" r:id="rId12"/>
    <p:sldLayoutId id="2147483770" r:id="rId13"/>
    <p:sldLayoutId id="2147483771" r:id="rId14"/>
    <p:sldLayoutId id="2147483772" r:id="rId15"/>
    <p:sldLayoutId id="2147483753" r:id="rId16"/>
    <p:sldLayoutId id="2147483754" r:id="rId17"/>
    <p:sldLayoutId id="2147483755" r:id="rId18"/>
    <p:sldLayoutId id="2147483756" r:id="rId19"/>
    <p:sldLayoutId id="2147483757" r:id="rId20"/>
    <p:sldLayoutId id="2147483758" r:id="rId21"/>
    <p:sldLayoutId id="2147483759" r:id="rId22"/>
    <p:sldLayoutId id="2147483760" r:id="rId23"/>
    <p:sldLayoutId id="2147483761" r:id="rId24"/>
    <p:sldLayoutId id="2147483762" r:id="rId25"/>
    <p:sldLayoutId id="2147483763" r:id="rId26"/>
    <p:sldLayoutId id="2147483764" r:id="rId27"/>
    <p:sldLayoutId id="2147483765" r:id="rId28"/>
    <p:sldLayoutId id="2147483766" r:id="rId29"/>
    <p:sldLayoutId id="2147483767" r:id="rId30"/>
    <p:sldLayoutId id="2147483773" r:id="rId31"/>
    <p:sldLayoutId id="2147483768" r:id="rId32"/>
    <p:sldLayoutId id="2147483769" r:id="rId33"/>
    <p:sldLayoutId id="2147483778" r:id="rId34"/>
  </p:sldLayoutIdLst>
  <p:hf hdr="0" dt="0"/>
  <p:txStyles>
    <p:titleStyle>
      <a:lvl1pPr algn="l" defTabSz="1828709" rtl="0" eaLnBrk="1" latinLnBrk="0" hangingPunct="1">
        <a:lnSpc>
          <a:spcPct val="100000"/>
        </a:lnSpc>
        <a:spcBef>
          <a:spcPct val="0"/>
        </a:spcBef>
        <a:buNone/>
        <a:defRPr sz="5200" b="1" i="0" kern="1200" spc="-30" baseline="0">
          <a:solidFill>
            <a:schemeClr val="tx1"/>
          </a:solidFill>
          <a:latin typeface="Helvetica Now Text" panose="020B0504030202020204" pitchFamily="34" charset="77"/>
          <a:ea typeface="+mj-ea"/>
          <a:cs typeface="+mj-cs"/>
        </a:defRPr>
      </a:lvl1pPr>
    </p:titleStyle>
    <p:bodyStyle>
      <a:lvl1pPr marL="0" indent="0" algn="l" defTabSz="1828709" rtl="0" eaLnBrk="1" latinLnBrk="0" hangingPunct="1">
        <a:lnSpc>
          <a:spcPct val="100000"/>
        </a:lnSpc>
        <a:spcBef>
          <a:spcPts val="0"/>
        </a:spcBef>
        <a:spcAft>
          <a:spcPts val="1400"/>
        </a:spcAft>
        <a:buFont typeface="Arial" panose="020B0604020202020204" pitchFamily="34" charset="0"/>
        <a:buNone/>
        <a:tabLst/>
        <a:defRPr sz="3000" b="1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1pPr>
      <a:lvl2pPr marL="0" indent="0" algn="l" defTabSz="1828709" rtl="0" eaLnBrk="1" latinLnBrk="0" hangingPunct="1">
        <a:lnSpc>
          <a:spcPct val="117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2pPr>
      <a:lvl3pPr marL="254000" indent="-254000" algn="l" defTabSz="1828709" rtl="0" eaLnBrk="1" latinLnBrk="0" hangingPunct="1">
        <a:lnSpc>
          <a:spcPct val="117000"/>
        </a:lnSpc>
        <a:spcBef>
          <a:spcPts val="0"/>
        </a:spcBef>
        <a:buClr>
          <a:schemeClr val="tx1"/>
        </a:buClr>
        <a:buFont typeface="Helvetica Neue Condensed Bold" panose="02000503000000020004" pitchFamily="2" charset="0"/>
        <a:buChar char="•"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3pPr>
      <a:lvl4pPr marL="521208" indent="-254000" algn="l" defTabSz="1828709" rtl="0" eaLnBrk="1" latinLnBrk="0" hangingPunct="1">
        <a:lnSpc>
          <a:spcPct val="117000"/>
        </a:lnSpc>
        <a:spcBef>
          <a:spcPts val="0"/>
        </a:spcBef>
        <a:buClr>
          <a:schemeClr val="tx1"/>
        </a:buClr>
        <a:buSzPct val="80000"/>
        <a:buFont typeface="System Font Regular"/>
        <a:buChar char="○"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4pPr>
      <a:lvl5pPr marL="914400" indent="-381000" algn="l" defTabSz="1828709" rtl="0" eaLnBrk="1" latinLnBrk="0" hangingPunct="1">
        <a:lnSpc>
          <a:spcPct val="117000"/>
        </a:lnSpc>
        <a:spcBef>
          <a:spcPts val="0"/>
        </a:spcBef>
        <a:buClr>
          <a:schemeClr val="tx1"/>
        </a:buClr>
        <a:buFont typeface="System Font Regular"/>
        <a:buChar char="—"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5pPr>
      <a:lvl6pPr marL="1199515" indent="-266700" algn="l" defTabSz="1828709" rtl="0" eaLnBrk="1" latinLnBrk="0" hangingPunct="1">
        <a:lnSpc>
          <a:spcPct val="117000"/>
        </a:lnSpc>
        <a:spcBef>
          <a:spcPts val="0"/>
        </a:spcBef>
        <a:buClr>
          <a:schemeClr val="tx1"/>
        </a:buClr>
        <a:buFont typeface="System Font Regular"/>
        <a:buChar char="–"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6pPr>
      <a:lvl7pPr marL="0" indent="0" algn="l" defTabSz="1828709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7pPr>
      <a:lvl8pPr marL="0" indent="0" algn="l" defTabSz="1828709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8pPr>
      <a:lvl9pPr marL="0" indent="0" algn="l" defTabSz="1828709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3" orient="horz" pos="7560" userDrawn="1">
          <p15:clr>
            <a:srgbClr val="F26B43"/>
          </p15:clr>
        </p15:guide>
        <p15:guide id="104" pos="480" userDrawn="1">
          <p15:clr>
            <a:srgbClr val="F26B43"/>
          </p15:clr>
        </p15:guide>
        <p15:guide id="105" pos="959" userDrawn="1">
          <p15:clr>
            <a:srgbClr val="F26B43"/>
          </p15:clr>
        </p15:guide>
        <p15:guide id="106" pos="1439" userDrawn="1">
          <p15:clr>
            <a:srgbClr val="F26B43"/>
          </p15:clr>
        </p15:guide>
        <p15:guide id="107" pos="1917" userDrawn="1">
          <p15:clr>
            <a:srgbClr val="F26B43"/>
          </p15:clr>
        </p15:guide>
        <p15:guide id="108" pos="2398" userDrawn="1">
          <p15:clr>
            <a:srgbClr val="F26B43"/>
          </p15:clr>
        </p15:guide>
        <p15:guide id="109" pos="2877" userDrawn="1">
          <p15:clr>
            <a:srgbClr val="F26B43"/>
          </p15:clr>
        </p15:guide>
        <p15:guide id="110" pos="3358" userDrawn="1">
          <p15:clr>
            <a:srgbClr val="F26B43"/>
          </p15:clr>
        </p15:guide>
        <p15:guide id="111" pos="4317" userDrawn="1">
          <p15:clr>
            <a:srgbClr val="F26B43"/>
          </p15:clr>
        </p15:guide>
        <p15:guide id="112" pos="3839" userDrawn="1">
          <p15:clr>
            <a:srgbClr val="F26B43"/>
          </p15:clr>
        </p15:guide>
        <p15:guide id="113" pos="4798" userDrawn="1">
          <p15:clr>
            <a:srgbClr val="F26B43"/>
          </p15:clr>
        </p15:guide>
        <p15:guide id="114" pos="5279" userDrawn="1">
          <p15:clr>
            <a:srgbClr val="F26B43"/>
          </p15:clr>
        </p15:guide>
        <p15:guide id="115" pos="5757" userDrawn="1">
          <p15:clr>
            <a:srgbClr val="F26B43"/>
          </p15:clr>
        </p15:guide>
        <p15:guide id="116" pos="6238" userDrawn="1">
          <p15:clr>
            <a:srgbClr val="F26B43"/>
          </p15:clr>
        </p15:guide>
        <p15:guide id="117" pos="6719" userDrawn="1">
          <p15:clr>
            <a:srgbClr val="F26B43"/>
          </p15:clr>
        </p15:guide>
        <p15:guide id="118" pos="7197" userDrawn="1">
          <p15:clr>
            <a:srgbClr val="F26B43"/>
          </p15:clr>
        </p15:guide>
        <p15:guide id="119" pos="7678" userDrawn="1">
          <p15:clr>
            <a:srgbClr val="F26B43"/>
          </p15:clr>
        </p15:guide>
        <p15:guide id="120" pos="8159" userDrawn="1">
          <p15:clr>
            <a:srgbClr val="F26B43"/>
          </p15:clr>
        </p15:guide>
        <p15:guide id="121" pos="8637" userDrawn="1">
          <p15:clr>
            <a:srgbClr val="F26B43"/>
          </p15:clr>
        </p15:guide>
        <p15:guide id="122" pos="9118" userDrawn="1">
          <p15:clr>
            <a:srgbClr val="F26B43"/>
          </p15:clr>
        </p15:guide>
        <p15:guide id="123" pos="9599" userDrawn="1">
          <p15:clr>
            <a:srgbClr val="F26B43"/>
          </p15:clr>
        </p15:guide>
        <p15:guide id="124" pos="10077" userDrawn="1">
          <p15:clr>
            <a:srgbClr val="F26B43"/>
          </p15:clr>
        </p15:guide>
        <p15:guide id="125" pos="10558" userDrawn="1">
          <p15:clr>
            <a:srgbClr val="F26B43"/>
          </p15:clr>
        </p15:guide>
        <p15:guide id="126" pos="11037" userDrawn="1">
          <p15:clr>
            <a:srgbClr val="F26B43"/>
          </p15:clr>
        </p15:guide>
        <p15:guide id="127" pos="11517" userDrawn="1">
          <p15:clr>
            <a:srgbClr val="F26B43"/>
          </p15:clr>
        </p15:guide>
        <p15:guide id="128" pos="11998" userDrawn="1">
          <p15:clr>
            <a:srgbClr val="F26B43"/>
          </p15:clr>
        </p15:guide>
        <p15:guide id="129" pos="12479" userDrawn="1">
          <p15:clr>
            <a:srgbClr val="F26B43"/>
          </p15:clr>
        </p15:guide>
        <p15:guide id="130" pos="12957" userDrawn="1">
          <p15:clr>
            <a:srgbClr val="F26B43"/>
          </p15:clr>
        </p15:guide>
        <p15:guide id="131" pos="13438" userDrawn="1">
          <p15:clr>
            <a:srgbClr val="F26B43"/>
          </p15:clr>
        </p15:guide>
        <p15:guide id="132" pos="13919" userDrawn="1">
          <p15:clr>
            <a:srgbClr val="F26B43"/>
          </p15:clr>
        </p15:guide>
        <p15:guide id="133" pos="14397" userDrawn="1">
          <p15:clr>
            <a:srgbClr val="F26B43"/>
          </p15:clr>
        </p15:guide>
        <p15:guide id="134" pos="14878" userDrawn="1">
          <p15:clr>
            <a:srgbClr val="F26B43"/>
          </p15:clr>
        </p15:guide>
        <p15:guide id="135" orient="horz" pos="576" userDrawn="1">
          <p15:clr>
            <a:srgbClr val="F26B43"/>
          </p15:clr>
        </p15:guide>
        <p15:guide id="136" orient="horz" pos="8158" userDrawn="1">
          <p15:clr>
            <a:srgbClr val="F26B43"/>
          </p15:clr>
        </p15:guide>
        <p15:guide id="137" orient="horz" pos="1968" userDrawn="1">
          <p15:clr>
            <a:srgbClr val="F26B43"/>
          </p15:clr>
        </p15:guide>
        <p15:guide id="138" orient="horz" pos="110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.xml"/><Relationship Id="rId4" Type="http://schemas.openxmlformats.org/officeDocument/2006/relationships/slide" Target="slide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on.com/en/insights/reports/global-risk-management-survey/top-risks-facing-financial-institution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www.insper.edu.br/noticias/por-que-o-mercado-financeiro-voltou-a-atrair-o-interesse-da-nova-geracao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edifício, janela, computador, placa&#10;&#10;Descrição gerada automaticamente">
            <a:extLst>
              <a:ext uri="{FF2B5EF4-FFF2-40B4-BE49-F238E27FC236}">
                <a16:creationId xmlns:a16="http://schemas.microsoft.com/office/drawing/2014/main" id="{13A4EB1C-F1E8-F42C-8810-849D31993E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93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5971ABC7-6A8C-85BD-096C-283156B7F39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699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395F5274-560E-760B-8FF2-7826C83397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29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CAEE550B-4AD0-FFD0-BEFE-C7DA7E5F263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140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m 28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853C3CFD-4BF9-6601-52EA-7009717D366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72545157-E863-622E-4F90-AFE661B3CC49}"/>
              </a:ext>
            </a:extLst>
          </p:cNvPr>
          <p:cNvSpPr txBox="1"/>
          <p:nvPr/>
        </p:nvSpPr>
        <p:spPr>
          <a:xfrm>
            <a:off x="18176140" y="6319784"/>
            <a:ext cx="5560160" cy="13894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>
                <a:solidFill>
                  <a:srgbClr val="73E2D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Quais práticas de flexibilização da jornada sua empresa oferece?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C2122C15-8E1D-2A39-6C8E-C7C250309362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73E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167824AF-6CD6-7B91-89A2-7D9771C086AA}"/>
              </a:ext>
            </a:extLst>
          </p:cNvPr>
          <p:cNvSpPr txBox="1"/>
          <p:nvPr/>
        </p:nvSpPr>
        <p:spPr>
          <a:xfrm>
            <a:off x="18191902" y="7670219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solidFill>
                  <a:srgbClr val="ACC0C4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 dirty="0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2681122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m 35" descr="Interface gráfica do usuário&#10;&#10;Descrição gerada automaticamente">
            <a:extLst>
              <a:ext uri="{FF2B5EF4-FFF2-40B4-BE49-F238E27FC236}">
                <a16:creationId xmlns:a16="http://schemas.microsoft.com/office/drawing/2014/main" id="{1E8268A1-E358-71CB-1E6D-9C0EB1673E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38" name="CaixaDeTexto 37">
            <a:extLst>
              <a:ext uri="{FF2B5EF4-FFF2-40B4-BE49-F238E27FC236}">
                <a16:creationId xmlns:a16="http://schemas.microsoft.com/office/drawing/2014/main" id="{E9F49C1E-3006-0235-5D43-5671F8D80F34}"/>
              </a:ext>
            </a:extLst>
          </p:cNvPr>
          <p:cNvSpPr txBox="1"/>
          <p:nvPr/>
        </p:nvSpPr>
        <p:spPr>
          <a:xfrm>
            <a:off x="18176140" y="6319784"/>
            <a:ext cx="5560160" cy="914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>
                <a:solidFill>
                  <a:srgbClr val="73E2D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Como sua empresa lida com  flexibilização dos benefícios?</a:t>
            </a:r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AB733453-55D3-AC7C-4C2E-46E111C373B0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73E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6D55939F-E0A9-630C-B345-15FD16E4BE99}"/>
              </a:ext>
            </a:extLst>
          </p:cNvPr>
          <p:cNvSpPr txBox="1"/>
          <p:nvPr/>
        </p:nvSpPr>
        <p:spPr>
          <a:xfrm>
            <a:off x="18176140" y="7555192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ACC0C4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1613986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4" descr="Interface gráfica do usuário&#10;&#10;Descrição gerada automaticamente com confiança média">
            <a:extLst>
              <a:ext uri="{FF2B5EF4-FFF2-40B4-BE49-F238E27FC236}">
                <a16:creationId xmlns:a16="http://schemas.microsoft.com/office/drawing/2014/main" id="{C2032494-7064-C36C-CD85-0E5BD96AC7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F823B998-5099-60C2-2F45-683D443F0F6F}"/>
              </a:ext>
            </a:extLst>
          </p:cNvPr>
          <p:cNvSpPr txBox="1"/>
          <p:nvPr/>
        </p:nvSpPr>
        <p:spPr>
          <a:xfrm>
            <a:off x="18176140" y="6365753"/>
            <a:ext cx="5560160" cy="914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>
                <a:solidFill>
                  <a:srgbClr val="73E2D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Suas políticas de mobilidade sofreram alterações pós-pandemia?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F968E914-8C61-B518-6CB1-42501493FA46}"/>
              </a:ext>
            </a:extLst>
          </p:cNvPr>
          <p:cNvSpPr txBox="1"/>
          <p:nvPr/>
        </p:nvSpPr>
        <p:spPr>
          <a:xfrm>
            <a:off x="18176140" y="7601161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ACC0C4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60117C46-1A67-9589-A0DE-1FF7A19D78A0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73E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627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3535CD84-9472-1CAB-727F-D8A307CAA75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595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m 32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F0695358-C092-BDD0-7FE7-BE634598B6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34" name="CaixaDeTexto 33">
            <a:extLst>
              <a:ext uri="{FF2B5EF4-FFF2-40B4-BE49-F238E27FC236}">
                <a16:creationId xmlns:a16="http://schemas.microsoft.com/office/drawing/2014/main" id="{D570FDA4-C2FE-39D6-74EF-851543646C52}"/>
              </a:ext>
            </a:extLst>
          </p:cNvPr>
          <p:cNvSpPr txBox="1"/>
          <p:nvPr/>
        </p:nvSpPr>
        <p:spPr>
          <a:xfrm>
            <a:off x="18176140" y="6319784"/>
            <a:ext cx="5560160" cy="914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>
                <a:solidFill>
                  <a:srgbClr val="73E2D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Sua empresa está alinhada </a:t>
            </a:r>
            <a:br>
              <a:rPr lang="pt-BR" sz="2400" b="1">
                <a:solidFill>
                  <a:srgbClr val="73E2D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</a:br>
            <a:r>
              <a:rPr lang="pt-BR" sz="2400" b="1">
                <a:solidFill>
                  <a:srgbClr val="73E2D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com a prática de mercado?</a:t>
            </a: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37E420A4-B104-08F4-8218-7D2823F2B97F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73E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19FA0031-7E0B-B84D-F97A-2026CBD06ADB}"/>
              </a:ext>
            </a:extLst>
          </p:cNvPr>
          <p:cNvSpPr txBox="1"/>
          <p:nvPr/>
        </p:nvSpPr>
        <p:spPr>
          <a:xfrm>
            <a:off x="18176140" y="7555192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ACC0C4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1888475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m 48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AD9F8C6F-3B2D-FA35-4D74-1DC3080DEDC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50" name="CaixaDeTexto 49">
            <a:extLst>
              <a:ext uri="{FF2B5EF4-FFF2-40B4-BE49-F238E27FC236}">
                <a16:creationId xmlns:a16="http://schemas.microsoft.com/office/drawing/2014/main" id="{7AF40C66-172F-87C0-277B-38295680E21F}"/>
              </a:ext>
            </a:extLst>
          </p:cNvPr>
          <p:cNvSpPr txBox="1"/>
          <p:nvPr/>
        </p:nvSpPr>
        <p:spPr>
          <a:xfrm>
            <a:off x="18176140" y="6319784"/>
            <a:ext cx="5560160" cy="914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>
                <a:solidFill>
                  <a:srgbClr val="73E2D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Sua empresa está alinhada com a prática de mercado?</a:t>
            </a:r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47024A97-B9A4-6F56-4072-2B011F64C2E5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73E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CE5701CE-8EBD-A3CA-DAFF-0DB8E4BA0505}"/>
              </a:ext>
            </a:extLst>
          </p:cNvPr>
          <p:cNvSpPr txBox="1"/>
          <p:nvPr/>
        </p:nvSpPr>
        <p:spPr>
          <a:xfrm>
            <a:off x="18176140" y="7555192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ACC0C4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14371852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m 34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18933C8C-9CC7-2B07-DEA2-4D451A247A9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55" name="CaixaDeTexto 54">
            <a:extLst>
              <a:ext uri="{FF2B5EF4-FFF2-40B4-BE49-F238E27FC236}">
                <a16:creationId xmlns:a16="http://schemas.microsoft.com/office/drawing/2014/main" id="{9165489B-C681-6243-F506-F3EC81ED1C2B}"/>
              </a:ext>
            </a:extLst>
          </p:cNvPr>
          <p:cNvSpPr txBox="1"/>
          <p:nvPr/>
        </p:nvSpPr>
        <p:spPr>
          <a:xfrm>
            <a:off x="18176140" y="6319784"/>
            <a:ext cx="5560160" cy="914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>
                <a:solidFill>
                  <a:srgbClr val="73E2D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Você conhece a maturidade </a:t>
            </a:r>
            <a:br>
              <a:rPr lang="pt-BR" sz="2400" b="1">
                <a:solidFill>
                  <a:srgbClr val="73E2D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</a:br>
            <a:r>
              <a:rPr lang="pt-BR" sz="2400" b="1">
                <a:solidFill>
                  <a:srgbClr val="73E2D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das estratégias de bem-estar </a:t>
            </a:r>
            <a:br>
              <a:rPr lang="pt-BR" sz="2400" b="1">
                <a:solidFill>
                  <a:srgbClr val="73E2D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</a:br>
            <a:r>
              <a:rPr lang="pt-BR" sz="2400" b="1">
                <a:solidFill>
                  <a:srgbClr val="73E2D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da sua empresa?</a:t>
            </a:r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03312EA2-131E-2C29-1745-2B26D29E8D24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73E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414530BB-74A5-DEF7-9296-7B70CFADB299}"/>
              </a:ext>
            </a:extLst>
          </p:cNvPr>
          <p:cNvSpPr txBox="1"/>
          <p:nvPr/>
        </p:nvSpPr>
        <p:spPr>
          <a:xfrm>
            <a:off x="18176140" y="7936192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ACC0C4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242079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39BF2BA0-6CA5-D275-05FA-9E4D267D99C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5500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m 47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462A269E-444B-6539-9F1B-C07DB085F66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49" name="CaixaDeTexto 48">
            <a:extLst>
              <a:ext uri="{FF2B5EF4-FFF2-40B4-BE49-F238E27FC236}">
                <a16:creationId xmlns:a16="http://schemas.microsoft.com/office/drawing/2014/main" id="{9E11BADF-8027-BA35-669A-5F4E298D9E6E}"/>
              </a:ext>
            </a:extLst>
          </p:cNvPr>
          <p:cNvSpPr txBox="1"/>
          <p:nvPr/>
        </p:nvSpPr>
        <p:spPr>
          <a:xfrm>
            <a:off x="18176140" y="6319784"/>
            <a:ext cx="5560160" cy="914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>
                <a:solidFill>
                  <a:srgbClr val="73E2D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Seu investimento no benefício alimentação está alinhado a sua estratégia de flexibilidade?</a:t>
            </a:r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40FD450B-14D3-F117-2202-F7E02BC2DBFD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73E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96332A85-C7B9-659B-DDCC-9132EA565A7F}"/>
              </a:ext>
            </a:extLst>
          </p:cNvPr>
          <p:cNvSpPr txBox="1"/>
          <p:nvPr/>
        </p:nvSpPr>
        <p:spPr>
          <a:xfrm>
            <a:off x="18176140" y="7974292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ACC0C4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27961782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Imagem 73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DFA07FBC-714C-BDA6-47A5-EE0B1E05D5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75" name="CaixaDeTexto 74">
            <a:extLst>
              <a:ext uri="{FF2B5EF4-FFF2-40B4-BE49-F238E27FC236}">
                <a16:creationId xmlns:a16="http://schemas.microsoft.com/office/drawing/2014/main" id="{072AF631-312F-20C3-D626-0ADCDC0AB9B2}"/>
              </a:ext>
            </a:extLst>
          </p:cNvPr>
          <p:cNvSpPr txBox="1"/>
          <p:nvPr/>
        </p:nvSpPr>
        <p:spPr>
          <a:xfrm>
            <a:off x="18176140" y="6319784"/>
            <a:ext cx="5560160" cy="914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>
                <a:solidFill>
                  <a:srgbClr val="73E2D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Seu benefício vida está integrado </a:t>
            </a:r>
            <a:br>
              <a:rPr lang="pt-BR" sz="2400" b="1">
                <a:solidFill>
                  <a:srgbClr val="73E2D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</a:br>
            <a:r>
              <a:rPr lang="pt-BR" sz="2400" b="1">
                <a:solidFill>
                  <a:srgbClr val="73E2D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em sua estratégia de bem-estar financeiro?</a:t>
            </a:r>
          </a:p>
        </p:txBody>
      </p:sp>
      <p:sp>
        <p:nvSpPr>
          <p:cNvPr id="76" name="Retângulo 75">
            <a:extLst>
              <a:ext uri="{FF2B5EF4-FFF2-40B4-BE49-F238E27FC236}">
                <a16:creationId xmlns:a16="http://schemas.microsoft.com/office/drawing/2014/main" id="{EE19B24D-C2F1-4F82-F506-45E6DCEF2EAB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73E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77" name="CaixaDeTexto 76">
            <a:extLst>
              <a:ext uri="{FF2B5EF4-FFF2-40B4-BE49-F238E27FC236}">
                <a16:creationId xmlns:a16="http://schemas.microsoft.com/office/drawing/2014/main" id="{12482E33-33FA-78FD-3166-3799A25F6ACA}"/>
              </a:ext>
            </a:extLst>
          </p:cNvPr>
          <p:cNvSpPr txBox="1"/>
          <p:nvPr/>
        </p:nvSpPr>
        <p:spPr>
          <a:xfrm>
            <a:off x="18176140" y="7887127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ACC0C4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24353237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m 36" descr="Interface gráfica do usuário&#10;&#10;Descrição gerada automaticamente com confiança média">
            <a:extLst>
              <a:ext uri="{FF2B5EF4-FFF2-40B4-BE49-F238E27FC236}">
                <a16:creationId xmlns:a16="http://schemas.microsoft.com/office/drawing/2014/main" id="{BA3F787A-A38B-A990-ACA4-C2D69B59880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38" name="CaixaDeTexto 37">
            <a:extLst>
              <a:ext uri="{FF2B5EF4-FFF2-40B4-BE49-F238E27FC236}">
                <a16:creationId xmlns:a16="http://schemas.microsoft.com/office/drawing/2014/main" id="{3EB29DE5-671B-030C-363C-916F376CC35C}"/>
              </a:ext>
            </a:extLst>
          </p:cNvPr>
          <p:cNvSpPr txBox="1"/>
          <p:nvPr/>
        </p:nvSpPr>
        <p:spPr>
          <a:xfrm>
            <a:off x="18176140" y="6319784"/>
            <a:ext cx="5560160" cy="914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>
                <a:solidFill>
                  <a:srgbClr val="73E2D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A empresa investe no planejamento de longo prazo dos colaboradores?</a:t>
            </a: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679AF30B-CC0F-539F-B7F8-7E5F49BEF44E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73E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3DD6B0EC-F87F-E896-5DE9-C8C933BC51AF}"/>
              </a:ext>
            </a:extLst>
          </p:cNvPr>
          <p:cNvSpPr txBox="1"/>
          <p:nvPr/>
        </p:nvSpPr>
        <p:spPr>
          <a:xfrm>
            <a:off x="18176140" y="7969618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ACC0C4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8263015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m 40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89CAFDC7-48A9-1AC9-4B5E-37CC0EF241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42" name="CaixaDeTexto 41">
            <a:extLst>
              <a:ext uri="{FF2B5EF4-FFF2-40B4-BE49-F238E27FC236}">
                <a16:creationId xmlns:a16="http://schemas.microsoft.com/office/drawing/2014/main" id="{DC3EF12A-1FDB-BBD7-0C23-6B75188FC7F1}"/>
              </a:ext>
            </a:extLst>
          </p:cNvPr>
          <p:cNvSpPr txBox="1"/>
          <p:nvPr/>
        </p:nvSpPr>
        <p:spPr>
          <a:xfrm>
            <a:off x="18176140" y="6319784"/>
            <a:ext cx="5560160" cy="12766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>
                <a:solidFill>
                  <a:srgbClr val="73E2D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Quais são os investimentos que sua empresa está fazendo em educação e desenvolvimento?</a:t>
            </a:r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CBFDAF79-5E4A-1150-A768-3ACCBD2BD730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73E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2E9AB21C-0FD9-3B02-0CD2-88A579CFCAC6}"/>
              </a:ext>
            </a:extLst>
          </p:cNvPr>
          <p:cNvSpPr txBox="1"/>
          <p:nvPr/>
        </p:nvSpPr>
        <p:spPr>
          <a:xfrm>
            <a:off x="18176140" y="7917142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ACC0C4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1691075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D61A8200-3AC4-2F6B-AB3B-384F2164515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4D5AA62F-5002-D9F4-F258-ADAE110A2756}"/>
              </a:ext>
            </a:extLst>
          </p:cNvPr>
          <p:cNvSpPr txBox="1"/>
          <p:nvPr/>
        </p:nvSpPr>
        <p:spPr>
          <a:xfrm>
            <a:off x="18176140" y="6319784"/>
            <a:ext cx="5560160" cy="130552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>
                <a:solidFill>
                  <a:srgbClr val="73E2D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Suas pautas de diversidade e inclusão já estão alinhados com as demais estratégias implantadas em  ESG?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6E9D07C0-1B88-8619-F73A-880850359753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73E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4B13ACCC-B908-E6DB-395D-6ED1DB8C7DFA}"/>
              </a:ext>
            </a:extLst>
          </p:cNvPr>
          <p:cNvSpPr txBox="1"/>
          <p:nvPr/>
        </p:nvSpPr>
        <p:spPr>
          <a:xfrm>
            <a:off x="18176140" y="7936192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ACC0C4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25996492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1BDC171A-3BFB-9103-D253-87E6500DAE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632628A8-451F-DCC5-9505-58485545BA2C}"/>
              </a:ext>
            </a:extLst>
          </p:cNvPr>
          <p:cNvSpPr txBox="1"/>
          <p:nvPr/>
        </p:nvSpPr>
        <p:spPr>
          <a:xfrm>
            <a:off x="18176140" y="6319784"/>
            <a:ext cx="5560160" cy="914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>
                <a:solidFill>
                  <a:srgbClr val="73E2D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Como sua empresa está lidando com benefícios para as famílias diversas?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B5BA591-67EE-CDE1-0B7C-45DA75C8357B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73E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397749B-4D6E-F4DB-D1C8-27D96B12B5AA}"/>
              </a:ext>
            </a:extLst>
          </p:cNvPr>
          <p:cNvSpPr txBox="1"/>
          <p:nvPr/>
        </p:nvSpPr>
        <p:spPr>
          <a:xfrm>
            <a:off x="18176140" y="7555192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ACC0C4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7997699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&#10;&#10;Descrição gerada automaticamente">
            <a:extLst>
              <a:ext uri="{FF2B5EF4-FFF2-40B4-BE49-F238E27FC236}">
                <a16:creationId xmlns:a16="http://schemas.microsoft.com/office/drawing/2014/main" id="{A7CC66F4-1E5A-7CB1-333E-FA4270B3E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D9556EFE-35DE-9A87-895D-4C248C4C4F6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20425983" y="6118316"/>
            <a:ext cx="3420000" cy="0"/>
          </a:xfrm>
          <a:prstGeom prst="line">
            <a:avLst/>
          </a:prstGeom>
          <a:ln w="3175">
            <a:solidFill>
              <a:srgbClr val="5D6D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29EBEFF3-7011-2A03-D47D-28CBDB93F43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6021175" y="6118316"/>
            <a:ext cx="3420000" cy="0"/>
          </a:xfrm>
          <a:prstGeom prst="line">
            <a:avLst/>
          </a:prstGeom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861C600-9BB0-BFDA-4D88-A517C1B716D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6021175" y="7664041"/>
            <a:ext cx="3420000" cy="0"/>
          </a:xfrm>
          <a:prstGeom prst="line">
            <a:avLst/>
          </a:prstGeom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38D3FB5F-F171-CA71-D324-DAB348681F9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6021175" y="9209767"/>
            <a:ext cx="3420000" cy="0"/>
          </a:xfrm>
          <a:prstGeom prst="line">
            <a:avLst/>
          </a:prstGeom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2F4CFCB8-B2B1-AC0E-F769-BAF3F49D3C6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20425983" y="9209767"/>
            <a:ext cx="3420000" cy="0"/>
          </a:xfrm>
          <a:prstGeom prst="line">
            <a:avLst/>
          </a:prstGeom>
          <a:ln w="3175">
            <a:solidFill>
              <a:srgbClr val="5D6D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E4ED2ADD-ABDD-8736-C354-EEC9E9CDC24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20425983" y="5050939"/>
            <a:ext cx="3420000" cy="0"/>
          </a:xfrm>
          <a:prstGeom prst="line">
            <a:avLst/>
          </a:prstGeom>
          <a:ln w="3175">
            <a:solidFill>
              <a:srgbClr val="5D6D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B2E51D28-EB02-BD11-E3BA-6F8FAC319A4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20425983" y="6118317"/>
            <a:ext cx="3420000" cy="0"/>
          </a:xfrm>
          <a:prstGeom prst="line">
            <a:avLst/>
          </a:prstGeom>
          <a:ln w="3175">
            <a:solidFill>
              <a:srgbClr val="5D6D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27EF2089-4A39-1CC4-A535-00D22B28899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6021175" y="6118317"/>
            <a:ext cx="3420000" cy="0"/>
          </a:xfrm>
          <a:prstGeom prst="line">
            <a:avLst/>
          </a:prstGeom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45033A87-AF9A-6134-059A-905897D4090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6021175" y="7664042"/>
            <a:ext cx="3420000" cy="0"/>
          </a:xfrm>
          <a:prstGeom prst="line">
            <a:avLst/>
          </a:prstGeom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19CCB604-BA83-F47A-1C8A-FB93318C353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6021175" y="9209768"/>
            <a:ext cx="3420000" cy="0"/>
          </a:xfrm>
          <a:prstGeom prst="line">
            <a:avLst/>
          </a:prstGeom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7757E207-516D-7CEE-678A-4E2EEAB3374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20425983" y="9209768"/>
            <a:ext cx="3420000" cy="0"/>
          </a:xfrm>
          <a:prstGeom prst="line">
            <a:avLst/>
          </a:prstGeom>
          <a:ln w="3175">
            <a:solidFill>
              <a:srgbClr val="5D6D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CA526545-847D-FCA2-33A1-C1BA94D25F3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20425983" y="5050940"/>
            <a:ext cx="3420000" cy="0"/>
          </a:xfrm>
          <a:prstGeom prst="line">
            <a:avLst/>
          </a:prstGeom>
          <a:ln w="3175">
            <a:solidFill>
              <a:srgbClr val="5D6D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B2C384C8-76AD-F86C-CE46-E9DE7BA3061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6021175" y="9209768"/>
            <a:ext cx="3420000" cy="0"/>
          </a:xfrm>
          <a:prstGeom prst="line">
            <a:avLst/>
          </a:prstGeom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89873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 descr="Interface gráfica do usuário, Aplicativo, Site&#10;&#10;Descrição gerada automaticamente">
            <a:extLst>
              <a:ext uri="{FF2B5EF4-FFF2-40B4-BE49-F238E27FC236}">
                <a16:creationId xmlns:a16="http://schemas.microsoft.com/office/drawing/2014/main" id="{D113411B-F3EC-3B4F-A25B-CA1061A784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25" name="Retângulo 24">
            <a:hlinkClick r:id="rId4" action="ppaction://hlinksldjump"/>
            <a:extLst>
              <a:ext uri="{FF2B5EF4-FFF2-40B4-BE49-F238E27FC236}">
                <a16:creationId xmlns:a16="http://schemas.microsoft.com/office/drawing/2014/main" id="{DBC2E3AD-E7BE-F323-E27F-5912EF19B829}"/>
              </a:ext>
            </a:extLst>
          </p:cNvPr>
          <p:cNvSpPr/>
          <p:nvPr/>
        </p:nvSpPr>
        <p:spPr>
          <a:xfrm>
            <a:off x="20440650" y="12420600"/>
            <a:ext cx="2286000" cy="685800"/>
          </a:xfrm>
          <a:prstGeom prst="rect">
            <a:avLst/>
          </a:prstGeom>
          <a:solidFill>
            <a:schemeClr val="accent6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2618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321E1818-8E03-53B1-6DF1-875291D343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DF8DCFEA-1C81-E0B7-23BE-FD13E7A9543D}"/>
              </a:ext>
            </a:extLst>
          </p:cNvPr>
          <p:cNvSpPr txBox="1"/>
          <p:nvPr/>
        </p:nvSpPr>
        <p:spPr>
          <a:xfrm>
            <a:off x="2690601" y="8483629"/>
            <a:ext cx="6857828" cy="2108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spcBef>
                <a:spcPts val="1400"/>
              </a:spcBef>
              <a:defRPr sz="2400" b="1">
                <a:solidFill>
                  <a:srgbClr val="FFFFFF"/>
                </a:solidFill>
                <a:latin typeface="Helvetica Now Text"/>
                <a:ea typeface="Helvetica Now Text"/>
                <a:cs typeface="Helvetica Now Text"/>
                <a:sym typeface="Helvetica Now Text"/>
              </a:defRPr>
            </a:pPr>
            <a:r>
              <a:rPr lang="pt-BR" sz="2400"/>
              <a:t>Nome </a:t>
            </a:r>
          </a:p>
          <a:p>
            <a:pPr>
              <a:spcBef>
                <a:spcPts val="1400"/>
              </a:spcBef>
              <a:defRPr sz="2400">
                <a:solidFill>
                  <a:srgbClr val="FFFFFF"/>
                </a:solidFill>
                <a:latin typeface="Helvetica Now Text"/>
                <a:ea typeface="Helvetica Now Text"/>
                <a:cs typeface="Helvetica Now Text"/>
                <a:sym typeface="Helvetica Now Text"/>
              </a:defRPr>
            </a:pPr>
            <a:r>
              <a:rPr lang="pt-BR" sz="2400"/>
              <a:t>Cargo, Human Capital Solution</a:t>
            </a:r>
          </a:p>
          <a:p>
            <a:pPr>
              <a:spcBef>
                <a:spcPts val="1400"/>
              </a:spcBef>
              <a:defRPr sz="2400">
                <a:solidFill>
                  <a:srgbClr val="FFFFFF"/>
                </a:solidFill>
                <a:latin typeface="Helvetica Now Text"/>
                <a:ea typeface="Helvetica Now Text"/>
                <a:cs typeface="Helvetica Now Text"/>
                <a:sym typeface="Helvetica Now Text"/>
              </a:defRPr>
            </a:pPr>
            <a:r>
              <a:rPr lang="pt-BR" sz="2400"/>
              <a:t>+55 11 xxxx-xxxx</a:t>
            </a:r>
          </a:p>
          <a:p>
            <a:pPr>
              <a:spcBef>
                <a:spcPts val="1400"/>
              </a:spcBef>
              <a:defRPr sz="2400">
                <a:solidFill>
                  <a:srgbClr val="FFFFFF"/>
                </a:solidFill>
                <a:latin typeface="Helvetica Now Text"/>
                <a:ea typeface="Helvetica Now Text"/>
                <a:cs typeface="Helvetica Now Text"/>
                <a:sym typeface="Helvetica Now Text"/>
              </a:defRPr>
            </a:pPr>
            <a:r>
              <a:rPr lang="pt-BR" sz="2400"/>
              <a:t>seuemail@aon.com</a:t>
            </a:r>
            <a:r>
              <a:rPr lang="pt-BR" sz="1800">
                <a:solidFill>
                  <a:srgbClr val="7F7F7F"/>
                </a:solidFill>
              </a:rPr>
              <a:t> 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38168582-17AF-D049-9BBE-0C2EE3BC2664}"/>
              </a:ext>
            </a:extLst>
          </p:cNvPr>
          <p:cNvSpPr txBox="1"/>
          <p:nvPr/>
        </p:nvSpPr>
        <p:spPr>
          <a:xfrm>
            <a:off x="9015201" y="8483629"/>
            <a:ext cx="6857828" cy="1010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spcBef>
                <a:spcPts val="1400"/>
              </a:spcBef>
              <a:defRPr sz="2400" b="1">
                <a:solidFill>
                  <a:srgbClr val="FFFFFF"/>
                </a:solidFill>
                <a:latin typeface="Helvetica Now Text"/>
                <a:ea typeface="Helvetica Now Text"/>
                <a:cs typeface="Helvetica Now Text"/>
                <a:sym typeface="Helvetica Now Text"/>
              </a:defRPr>
            </a:pPr>
            <a:r>
              <a:rPr lang="pt-BR" sz="2400"/>
              <a:t>Pesquisa de Benefícios Aon</a:t>
            </a:r>
          </a:p>
          <a:p>
            <a:pPr>
              <a:spcBef>
                <a:spcPts val="1400"/>
              </a:spcBef>
              <a:defRPr sz="2400">
                <a:solidFill>
                  <a:srgbClr val="FFFFFF"/>
                </a:solidFill>
                <a:latin typeface="Helvetica Now Text"/>
                <a:ea typeface="Helvetica Now Text"/>
                <a:cs typeface="Helvetica Now Text"/>
                <a:sym typeface="Helvetica Now Text"/>
              </a:defRPr>
            </a:pPr>
            <a:r>
              <a:rPr lang="pt-BR" sz="2400"/>
              <a:t>pesquisadebeneficios@aon.com</a:t>
            </a:r>
            <a:r>
              <a:rPr lang="pt-BR" sz="1800">
                <a:solidFill>
                  <a:srgbClr val="7F7F7F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3774521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9F905CE0-A4F8-02A3-63C8-672F886EB05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122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Interface gráfica do usuário&#10;&#10;Descrição gerada automaticamente">
            <a:extLst>
              <a:ext uri="{FF2B5EF4-FFF2-40B4-BE49-F238E27FC236}">
                <a16:creationId xmlns:a16="http://schemas.microsoft.com/office/drawing/2014/main" id="{F0186A59-A601-CE25-F18D-CE4647F817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20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ângulo 29">
            <a:hlinkClick r:id="rId3"/>
            <a:extLst>
              <a:ext uri="{FF2B5EF4-FFF2-40B4-BE49-F238E27FC236}">
                <a16:creationId xmlns:a16="http://schemas.microsoft.com/office/drawing/2014/main" id="{003E750E-7C92-BB53-535D-65C83DF5042D}"/>
              </a:ext>
            </a:extLst>
          </p:cNvPr>
          <p:cNvSpPr/>
          <p:nvPr/>
        </p:nvSpPr>
        <p:spPr>
          <a:xfrm>
            <a:off x="8648700" y="10706100"/>
            <a:ext cx="4857750" cy="1028700"/>
          </a:xfrm>
          <a:prstGeom prst="rect">
            <a:avLst/>
          </a:prstGeom>
          <a:solidFill>
            <a:schemeClr val="accent6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 dirty="0">
              <a:solidFill>
                <a:schemeClr val="tx2"/>
              </a:solidFill>
            </a:endParaRPr>
          </a:p>
        </p:txBody>
      </p:sp>
      <p:pic>
        <p:nvPicPr>
          <p:cNvPr id="3" name="Imagem 2" descr="Interface gráfica do usuário&#10;&#10;Descrição gerada automaticamente">
            <a:extLst>
              <a:ext uri="{FF2B5EF4-FFF2-40B4-BE49-F238E27FC236}">
                <a16:creationId xmlns:a16="http://schemas.microsoft.com/office/drawing/2014/main" id="{D6515647-7496-2191-84F1-020D2BCE17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96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m 27" descr="Interface gráfica do usuário&#10;&#10;Descrição gerada automaticamente com confiança baixa">
            <a:extLst>
              <a:ext uri="{FF2B5EF4-FFF2-40B4-BE49-F238E27FC236}">
                <a16:creationId xmlns:a16="http://schemas.microsoft.com/office/drawing/2014/main" id="{92CBAF06-283B-42E7-1AC3-771A606F223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224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6DAC8B29-E668-C9F2-41E0-319C9D90B0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25" name="Retângulo 24">
            <a:hlinkClick r:id="rId4"/>
            <a:extLst>
              <a:ext uri="{FF2B5EF4-FFF2-40B4-BE49-F238E27FC236}">
                <a16:creationId xmlns:a16="http://schemas.microsoft.com/office/drawing/2014/main" id="{EF50EF0D-423C-7939-3A89-CB923FA3F028}"/>
              </a:ext>
            </a:extLst>
          </p:cNvPr>
          <p:cNvSpPr/>
          <p:nvPr/>
        </p:nvSpPr>
        <p:spPr>
          <a:xfrm>
            <a:off x="16266695" y="12602076"/>
            <a:ext cx="919914" cy="319839"/>
          </a:xfrm>
          <a:prstGeom prst="rect">
            <a:avLst/>
          </a:prstGeom>
          <a:solidFill>
            <a:schemeClr val="accent6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918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F20DA9F8-D283-B188-2B23-5F5C5B4502F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962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Interface gráfica do usuário&#10;&#10;Descrição gerada automaticamente">
            <a:extLst>
              <a:ext uri="{FF2B5EF4-FFF2-40B4-BE49-F238E27FC236}">
                <a16:creationId xmlns:a16="http://schemas.microsoft.com/office/drawing/2014/main" id="{0A0267B6-6FED-83D9-5E1B-FCB7B985260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935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58413F41-9D40-9F0C-5B92-B8430CA05B2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84956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aon_grays2">
      <a:dk1>
        <a:srgbClr val="000000"/>
      </a:dk1>
      <a:lt1>
        <a:srgbClr val="FFFFFF"/>
      </a:lt1>
      <a:dk2>
        <a:srgbClr val="5D6D78"/>
      </a:dk2>
      <a:lt2>
        <a:srgbClr val="E5EFF0"/>
      </a:lt2>
      <a:accent1>
        <a:srgbClr val="EB0017"/>
      </a:accent1>
      <a:accent2>
        <a:srgbClr val="82939A"/>
      </a:accent2>
      <a:accent3>
        <a:srgbClr val="ACC0C3"/>
      </a:accent3>
      <a:accent4>
        <a:srgbClr val="CDDBDE"/>
      </a:accent4>
      <a:accent5>
        <a:srgbClr val="E5EFF0"/>
      </a:accent5>
      <a:accent6>
        <a:srgbClr val="EEF6F7"/>
      </a:accent6>
      <a:hlink>
        <a:srgbClr val="28AFC3"/>
      </a:hlink>
      <a:folHlink>
        <a:srgbClr val="28AFC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 sz="3000" dirty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accent6"/>
          </a:solidFill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0" algn="l">
          <a:lnSpc>
            <a:spcPct val="117000"/>
          </a:lnSpc>
          <a:spcAft>
            <a:spcPts val="1000"/>
          </a:spcAft>
          <a:defRPr sz="2000" dirty="0" err="1">
            <a:solidFill>
              <a:schemeClr val="tx2"/>
            </a:solidFill>
          </a:defRPr>
        </a:defPPr>
      </a:lstStyle>
    </a:txDef>
  </a:objectDefaults>
  <a:extraClrSchemeLst/>
  <a:custClrLst>
    <a:custClr name="Teal_Light">
      <a:srgbClr val="29B0C3"/>
    </a:custClr>
    <a:custClr name="Teal_Dark">
      <a:srgbClr val="007585"/>
    </a:custClr>
    <a:custClr name="Orange_Light">
      <a:srgbClr val="F25D00"/>
    </a:custClr>
    <a:custClr name="Orange_Dark">
      <a:srgbClr val="D14900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Gray_01">
      <a:srgbClr val="262836"/>
    </a:custClr>
    <a:custClr name="Gray_02">
      <a:srgbClr val="46535E"/>
    </a:custClr>
    <a:custClr name="Gray_03">
      <a:srgbClr val="5D6D78"/>
    </a:custClr>
    <a:custClr name="Gray_04">
      <a:srgbClr val="82939A"/>
    </a:custClr>
    <a:custClr name="Gray_05">
      <a:srgbClr val="ACC0C4"/>
    </a:custClr>
    <a:custClr name="Gray_06">
      <a:srgbClr val="CDDBDE"/>
    </a:custClr>
    <a:custClr name="Gray_07">
      <a:srgbClr val="E5EFF0"/>
    </a:custClr>
    <a:custClr name="Gray_08">
      <a:srgbClr val="EEF6F7"/>
    </a:custClr>
    <a:custClr name="Gray_09">
      <a:srgbClr val="F9FCFC"/>
    </a:custClr>
    <a:custClr name="BLANK">
      <a:srgbClr val="FFFFFF"/>
    </a:custClr>
    <a:custClr name="Aqua">
      <a:srgbClr val="73E2D8"/>
    </a:custClr>
    <a:custClr name="Teal">
      <a:srgbClr val="29B0C3"/>
    </a:custClr>
    <a:custClr name="Marine">
      <a:srgbClr val="0084BB"/>
    </a:custClr>
    <a:custClr name="Cobalt">
      <a:srgbClr val="0055A8"/>
    </a:custClr>
    <a:custClr name="Blue">
      <a:srgbClr val="101E7F"/>
    </a:custClr>
    <a:custClr name="Plum">
      <a:srgbClr val="6E027F"/>
    </a:custClr>
    <a:custClr name="Magenta">
      <a:srgbClr val="A70070"/>
    </a:custClr>
    <a:custClr name="Raspberry">
      <a:srgbClr val="D10058"/>
    </a:custClr>
    <a:custClr name="Red">
      <a:srgbClr val="EA2238"/>
    </a:custClr>
    <a:custClr name="Orange">
      <a:srgbClr val="F25D00"/>
    </a:custClr>
    <a:custClr name="Yellow">
      <a:srgbClr val="FFA600"/>
    </a:custClr>
    <a:custClr name="Lime">
      <a:srgbClr val="8ABD45"/>
    </a:custClr>
    <a:custClr name="Green">
      <a:srgbClr val="12A88A"/>
    </a:custClr>
  </a:custClrLst>
  <a:extLst>
    <a:ext uri="{05A4C25C-085E-4340-85A3-A5531E510DB2}">
      <thm15:themeFamily xmlns:thm15="http://schemas.microsoft.com/office/thememl/2012/main" name="Aon Ppt 2021" id="{8A68612A-4990-2640-8DC1-B5F6C975FFA3}" vid="{1986DACC-63D5-FD4D-8E4E-D7F9DA5F970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EC76E14A30EAA44837C06799C79913B" ma:contentTypeVersion="15" ma:contentTypeDescription="Crie um novo documento." ma:contentTypeScope="" ma:versionID="d6adb4746442a046fb4180cf84f89545">
  <xsd:schema xmlns:xsd="http://www.w3.org/2001/XMLSchema" xmlns:xs="http://www.w3.org/2001/XMLSchema" xmlns:p="http://schemas.microsoft.com/office/2006/metadata/properties" xmlns:ns2="2328859b-5ed9-4766-b028-0028b0644668" xmlns:ns3="727ee4a8-7afa-42ee-90b0-8e34d4c97108" targetNamespace="http://schemas.microsoft.com/office/2006/metadata/properties" ma:root="true" ma:fieldsID="833b620114702f9944e76a7ba3ddf745" ns2:_="" ns3:_="">
    <xsd:import namespace="2328859b-5ed9-4766-b028-0028b0644668"/>
    <xsd:import namespace="727ee4a8-7afa-42ee-90b0-8e34d4c971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28859b-5ed9-4766-b028-0028b06446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1fdf30fe-1347-464b-aacb-c31a0be721f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7ee4a8-7afa-42ee-90b0-8e34d4c9710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5e857c13-7ac7-4f6a-bee3-ba3c9f749c48}" ma:internalName="TaxCatchAll" ma:showField="CatchAllData" ma:web="727ee4a8-7afa-42ee-90b0-8e34d4c971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27ee4a8-7afa-42ee-90b0-8e34d4c97108" xsi:nil="true"/>
    <lcf76f155ced4ddcb4097134ff3c332f xmlns="2328859b-5ed9-4766-b028-0028b0644668">
      <Terms xmlns="http://schemas.microsoft.com/office/infopath/2007/PartnerControls"/>
    </lcf76f155ced4ddcb4097134ff3c332f>
    <SharedWithUsers xmlns="727ee4a8-7afa-42ee-90b0-8e34d4c97108">
      <UserInfo>
        <DisplayName>Naira Duarte</DisplayName>
        <AccountId>13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6B6DC340-B0BC-4F20-8B5A-E7EDC400747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9DD97BD-DC38-48F9-ABC5-1E18505257B9}"/>
</file>

<file path=customXml/itemProps3.xml><?xml version="1.0" encoding="utf-8"?>
<ds:datastoreItem xmlns:ds="http://schemas.openxmlformats.org/officeDocument/2006/customXml" ds:itemID="{05363840-C1D5-4BB3-835B-ADDC36BC0151}">
  <ds:schemaRefs>
    <ds:schemaRef ds:uri="727ee4a8-7afa-42ee-90b0-8e34d4c97108"/>
    <ds:schemaRef ds:uri="http://purl.org/dc/terms/"/>
    <ds:schemaRef ds:uri="http://schemas.microsoft.com/office/infopath/2007/PartnerControls"/>
    <ds:schemaRef ds:uri="http://purl.org/dc/dcmitype/"/>
    <ds:schemaRef ds:uri="http://www.w3.org/XML/1998/namespace"/>
    <ds:schemaRef ds:uri="http://schemas.microsoft.com/office/2006/documentManagement/types"/>
    <ds:schemaRef ds:uri="2328859b-5ed9-4766-b028-0028b0644668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aon_ppt_2021</Template>
  <TotalTime>2</TotalTime>
  <Words>358</Words>
  <Application>Microsoft Office PowerPoint</Application>
  <PresentationFormat>Personalizar</PresentationFormat>
  <Paragraphs>66</Paragraphs>
  <Slides>29</Slides>
  <Notes>24</Notes>
  <HiddenSlides>1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6" baseType="lpstr">
      <vt:lpstr>Arial</vt:lpstr>
      <vt:lpstr>Calibri</vt:lpstr>
      <vt:lpstr>Helvetica Neue Condensed Bold</vt:lpstr>
      <vt:lpstr>Helvetica Now Text</vt:lpstr>
      <vt:lpstr>Helvetica Now Text Light</vt:lpstr>
      <vt:lpstr>System Font Regular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/>
  <dc:creator>Simara Maia</dc:creator>
  <cp:keywords/>
  <dc:description/>
  <cp:lastModifiedBy>Edgard Morato</cp:lastModifiedBy>
  <cp:revision>1</cp:revision>
  <dcterms:created xsi:type="dcterms:W3CDTF">2023-11-21T17:23:05Z</dcterms:created>
  <dcterms:modified xsi:type="dcterms:W3CDTF">2024-08-15T15:00:52Z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0x0101009EC76E14A30EAA44837C06799C79913B</vt:lpwstr>
  </property>
  <property fmtid="{D5CDD505-2E9C-101B-9397-08002B2CF9AE}" pid="3" name="MSIP_Label_9043f10a-881e-4653-a55e-02ca2cc829dc_Enabled">
    <vt:lpwstr>true</vt:lpwstr>
  </property>
  <property fmtid="{D5CDD505-2E9C-101B-9397-08002B2CF9AE}" pid="4" name="MSIP_Label_9043f10a-881e-4653-a55e-02ca2cc829dc_SetDate">
    <vt:lpwstr>2023-11-21T20:26:32Z</vt:lpwstr>
  </property>
  <property fmtid="{D5CDD505-2E9C-101B-9397-08002B2CF9AE}" pid="5" name="MSIP_Label_9043f10a-881e-4653-a55e-02ca2cc829dc_Method">
    <vt:lpwstr>Standard</vt:lpwstr>
  </property>
  <property fmtid="{D5CDD505-2E9C-101B-9397-08002B2CF9AE}" pid="6" name="MSIP_Label_9043f10a-881e-4653-a55e-02ca2cc829dc_Name">
    <vt:lpwstr>ADC_class_200</vt:lpwstr>
  </property>
  <property fmtid="{D5CDD505-2E9C-101B-9397-08002B2CF9AE}" pid="7" name="MSIP_Label_9043f10a-881e-4653-a55e-02ca2cc829dc_SiteId">
    <vt:lpwstr>94cfddbc-0627-494a-ad7a-29aea3aea832</vt:lpwstr>
  </property>
  <property fmtid="{D5CDD505-2E9C-101B-9397-08002B2CF9AE}" pid="8" name="MSIP_Label_9043f10a-881e-4653-a55e-02ca2cc829dc_ActionId">
    <vt:lpwstr>a6405961-78d4-465a-96d5-e037a17fd76c</vt:lpwstr>
  </property>
  <property fmtid="{D5CDD505-2E9C-101B-9397-08002B2CF9AE}" pid="9" name="MSIP_Label_9043f10a-881e-4653-a55e-02ca2cc829dc_ContentBits">
    <vt:lpwstr>0</vt:lpwstr>
  </property>
  <property fmtid="{D5CDD505-2E9C-101B-9397-08002B2CF9AE}" pid="10" name="MediaServiceImageTags">
    <vt:lpwstr/>
  </property>
</Properties>
</file>