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4" r:id="rId4"/>
  </p:sldMasterIdLst>
  <p:notesMasterIdLst>
    <p:notesMasterId r:id="rId33"/>
  </p:notesMasterIdLst>
  <p:sldIdLst>
    <p:sldId id="2147471883" r:id="rId5"/>
    <p:sldId id="2147472049" r:id="rId6"/>
    <p:sldId id="2147472007" r:id="rId7"/>
    <p:sldId id="2147472059" r:id="rId8"/>
    <p:sldId id="2147472042" r:id="rId9"/>
    <p:sldId id="2147472064" r:id="rId10"/>
    <p:sldId id="2147472061" r:id="rId11"/>
    <p:sldId id="2147472063" r:id="rId12"/>
    <p:sldId id="2147472045" r:id="rId13"/>
    <p:sldId id="2147472046" r:id="rId14"/>
    <p:sldId id="2147472043" r:id="rId15"/>
    <p:sldId id="2147472015" r:id="rId16"/>
    <p:sldId id="2147472019" r:id="rId17"/>
    <p:sldId id="2147472060" r:id="rId18"/>
    <p:sldId id="2147472047" r:id="rId19"/>
    <p:sldId id="2147472028" r:id="rId20"/>
    <p:sldId id="2147472030" r:id="rId21"/>
    <p:sldId id="2147472029" r:id="rId22"/>
    <p:sldId id="2147472031" r:id="rId23"/>
    <p:sldId id="2147472032" r:id="rId24"/>
    <p:sldId id="2147472033" r:id="rId25"/>
    <p:sldId id="2147472034" r:id="rId26"/>
    <p:sldId id="2147472056" r:id="rId27"/>
    <p:sldId id="2147472052" r:id="rId28"/>
    <p:sldId id="2147471841" r:id="rId29"/>
    <p:sldId id="2147471908" r:id="rId30"/>
    <p:sldId id="2147471843" r:id="rId31"/>
    <p:sldId id="2147471831" r:id="rId32"/>
  </p:sldIdLst>
  <p:sldSz cx="24382413" cy="13716000"/>
  <p:notesSz cx="6858000" cy="9144000"/>
  <p:defaultTextStyle>
    <a:defPPr>
      <a:defRPr lang="en-US"/>
    </a:defPPr>
    <a:lvl1pPr marL="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ção" id="{5AB76041-1823-4BA6-8AA4-0EF574FB8B54}">
          <p14:sldIdLst>
            <p14:sldId id="2147471883"/>
            <p14:sldId id="2147472049"/>
          </p14:sldIdLst>
        </p14:section>
        <p14:section name="Panorama de Mercado" id="{39890B79-6CED-4E5F-B5A2-E4F918D7802B}">
          <p14:sldIdLst>
            <p14:sldId id="2147472007"/>
            <p14:sldId id="2147472059"/>
            <p14:sldId id="2147472042"/>
            <p14:sldId id="2147472064"/>
            <p14:sldId id="2147472061"/>
            <p14:sldId id="2147472063"/>
            <p14:sldId id="2147472045"/>
            <p14:sldId id="2147472046"/>
            <p14:sldId id="2147472043"/>
          </p14:sldIdLst>
        </p14:section>
        <p14:section name="Futuro de Trabalho" id="{2BC15F05-7232-4A9D-A460-A57B268E7764}">
          <p14:sldIdLst>
            <p14:sldId id="2147472015"/>
            <p14:sldId id="2147472019"/>
            <p14:sldId id="2147472060"/>
          </p14:sldIdLst>
        </p14:section>
        <p14:section name="Dimensões de Bem-estar" id="{8E1D9A64-69AA-4A78-9FAD-650BABD121C0}">
          <p14:sldIdLst>
            <p14:sldId id="2147472047"/>
            <p14:sldId id="2147472028"/>
            <p14:sldId id="2147472030"/>
            <p14:sldId id="2147472029"/>
            <p14:sldId id="2147472031"/>
            <p14:sldId id="2147472032"/>
            <p14:sldId id="2147472033"/>
            <p14:sldId id="2147472034"/>
            <p14:sldId id="2147472056"/>
            <p14:sldId id="2147472052"/>
          </p14:sldIdLst>
        </p14:section>
        <p14:section name="Como a Aon pode ajudar" id="{35501B0F-AB58-4347-B92D-86696F51A1E2}">
          <p14:sldIdLst>
            <p14:sldId id="2147471841"/>
            <p14:sldId id="2147471908"/>
            <p14:sldId id="2147471843"/>
            <p14:sldId id="214747183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1144600-48D2-1410-B444-2510C0CB14C7}" name="Luis Fernando dos Santos Silva" initials="LFdSS" userId="S::luis.fernando@aon.com::4dddb8d4-2f82-44a6-90ef-c4ff18f2b63d" providerId="AD"/>
  <p188:author id="{B8A9283D-1AA0-AEA0-6168-27ECBC1FD44E}" name="Naira Duarte" initials="ND" userId="S::naira.duarte@aon.com::259e3a0f-bcd7-46a8-b4ca-22cd4df63811" providerId="AD"/>
  <p188:author id="{34A37451-F8EE-ABBA-8DB4-1F8773EA1230}" name="Danny Vallongo" initials="DV" userId="S::danny.vallongo@aon.com::def19467-0729-430a-a27c-08d1e50d25dd" providerId="AD"/>
  <p188:author id="{4C51D25D-E104-A7AA-5CFC-C2D45B1143C6}" name="Julia Fonseca" initials="JF" userId="S::julia.fonseca@aon.com::846938e5-ae47-4fd6-96e8-d7870e81472b" providerId="AD"/>
  <p188:author id="{9DBE5374-3F5E-7B24-623F-1979253F131A}" name="Edgard Morato" initials="EM" userId="S::edgard.morato@aon.com::1da6dde4-7cd4-47d1-b037-d62d00b7d62c" providerId="AD"/>
  <p188:author id="{BE975295-A609-233B-DC81-948672E8B0CB}" name="Simara Maia" initials="SM" userId="S::simara.maia@aon.com::25364073-822d-4141-97a2-fe988dada27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F6F7"/>
    <a:srgbClr val="9DB2CD"/>
    <a:srgbClr val="8FA7C3"/>
    <a:srgbClr val="73E2D8"/>
    <a:srgbClr val="EA2537"/>
    <a:srgbClr val="007585"/>
    <a:srgbClr val="0084BB"/>
    <a:srgbClr val="FFFFFF"/>
    <a:srgbClr val="D10058"/>
    <a:srgbClr val="262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D4C3AC-3C0F-43A7-B0D5-B4AFF8784DAB}" v="3" dt="2024-08-15T14:28:09.842"/>
  </p1510:revLst>
</p1510:revInfo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5843" autoAdjust="0"/>
  </p:normalViewPr>
  <p:slideViewPr>
    <p:cSldViewPr snapToGrid="0">
      <p:cViewPr varScale="1">
        <p:scale>
          <a:sx n="38" d="100"/>
          <a:sy n="38" d="100"/>
        </p:scale>
        <p:origin x="139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40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gard Morato" userId="1da6dde4-7cd4-47d1-b037-d62d00b7d62c" providerId="ADAL" clId="{45D4C3AC-3C0F-43A7-B0D5-B4AFF8784DAB}"/>
    <pc:docChg chg="custSel modSld modSection">
      <pc:chgData name="Edgard Morato" userId="1da6dde4-7cd4-47d1-b037-d62d00b7d62c" providerId="ADAL" clId="{45D4C3AC-3C0F-43A7-B0D5-B4AFF8784DAB}" dt="2024-08-15T14:49:34.793" v="24" actId="6549"/>
      <pc:docMkLst>
        <pc:docMk/>
      </pc:docMkLst>
      <pc:sldChg chg="modNotesTx">
        <pc:chgData name="Edgard Morato" userId="1da6dde4-7cd4-47d1-b037-d62d00b7d62c" providerId="ADAL" clId="{45D4C3AC-3C0F-43A7-B0D5-B4AFF8784DAB}" dt="2024-08-15T14:48:23.292" v="9" actId="6549"/>
        <pc:sldMkLst>
          <pc:docMk/>
          <pc:sldMk cId="4023122470" sldId="2147471831"/>
        </pc:sldMkLst>
      </pc:sldChg>
      <pc:sldChg chg="addSp delSp modSp mod">
        <pc:chgData name="Edgard Morato" userId="1da6dde4-7cd4-47d1-b037-d62d00b7d62c" providerId="ADAL" clId="{45D4C3AC-3C0F-43A7-B0D5-B4AFF8784DAB}" dt="2024-08-15T14:17:09.431" v="6" actId="34135"/>
        <pc:sldMkLst>
          <pc:docMk/>
          <pc:sldMk cId="3538987370" sldId="2147471841"/>
        </pc:sldMkLst>
        <pc:picChg chg="add mod">
          <ac:chgData name="Edgard Morato" userId="1da6dde4-7cd4-47d1-b037-d62d00b7d62c" providerId="ADAL" clId="{45D4C3AC-3C0F-43A7-B0D5-B4AFF8784DAB}" dt="2024-08-15T14:16:48.539" v="4" actId="34135"/>
          <ac:picMkLst>
            <pc:docMk/>
            <pc:sldMk cId="3538987370" sldId="2147471841"/>
            <ac:picMk id="3" creationId="{090CA747-B7D2-BF5C-DB34-6572BD388077}"/>
          </ac:picMkLst>
        </pc:picChg>
        <pc:picChg chg="del">
          <ac:chgData name="Edgard Morato" userId="1da6dde4-7cd4-47d1-b037-d62d00b7d62c" providerId="ADAL" clId="{45D4C3AC-3C0F-43A7-B0D5-B4AFF8784DAB}" dt="2024-08-15T14:16:28.328" v="0" actId="478"/>
          <ac:picMkLst>
            <pc:docMk/>
            <pc:sldMk cId="3538987370" sldId="2147471841"/>
            <ac:picMk id="29" creationId="{D2E05559-7E81-330B-6E67-E79FCA5C5A3B}"/>
          </ac:picMkLst>
        </pc:picChg>
        <pc:cxnChg chg="add mod">
          <ac:chgData name="Edgard Morato" userId="1da6dde4-7cd4-47d1-b037-d62d00b7d62c" providerId="ADAL" clId="{45D4C3AC-3C0F-43A7-B0D5-B4AFF8784DAB}" dt="2024-08-15T14:17:09.431" v="6" actId="34135"/>
          <ac:cxnSpMkLst>
            <pc:docMk/>
            <pc:sldMk cId="3538987370" sldId="2147471841"/>
            <ac:cxnSpMk id="4" creationId="{EFC4E1E7-4098-4612-4452-AC7F52122C8F}"/>
          </ac:cxnSpMkLst>
        </pc:cxnChg>
        <pc:cxnChg chg="add mod">
          <ac:chgData name="Edgard Morato" userId="1da6dde4-7cd4-47d1-b037-d62d00b7d62c" providerId="ADAL" clId="{45D4C3AC-3C0F-43A7-B0D5-B4AFF8784DAB}" dt="2024-08-15T14:17:09.431" v="6" actId="34135"/>
          <ac:cxnSpMkLst>
            <pc:docMk/>
            <pc:sldMk cId="3538987370" sldId="2147471841"/>
            <ac:cxnSpMk id="5" creationId="{F36849C1-FA53-FC44-9B72-5AF98EE4B1D9}"/>
          </ac:cxnSpMkLst>
        </pc:cxnChg>
        <pc:cxnChg chg="add mod">
          <ac:chgData name="Edgard Morato" userId="1da6dde4-7cd4-47d1-b037-d62d00b7d62c" providerId="ADAL" clId="{45D4C3AC-3C0F-43A7-B0D5-B4AFF8784DAB}" dt="2024-08-15T14:17:09.431" v="6" actId="34135"/>
          <ac:cxnSpMkLst>
            <pc:docMk/>
            <pc:sldMk cId="3538987370" sldId="2147471841"/>
            <ac:cxnSpMk id="6" creationId="{F7CED0F1-4DCD-DA0B-D753-181C45320AFA}"/>
          </ac:cxnSpMkLst>
        </pc:cxnChg>
        <pc:cxnChg chg="add mod">
          <ac:chgData name="Edgard Morato" userId="1da6dde4-7cd4-47d1-b037-d62d00b7d62c" providerId="ADAL" clId="{45D4C3AC-3C0F-43A7-B0D5-B4AFF8784DAB}" dt="2024-08-15T14:17:09.431" v="6" actId="34135"/>
          <ac:cxnSpMkLst>
            <pc:docMk/>
            <pc:sldMk cId="3538987370" sldId="2147471841"/>
            <ac:cxnSpMk id="7" creationId="{C6CDFE47-833C-CFDB-E524-8ED0CB055F02}"/>
          </ac:cxnSpMkLst>
        </pc:cxnChg>
        <pc:cxnChg chg="add mod">
          <ac:chgData name="Edgard Morato" userId="1da6dde4-7cd4-47d1-b037-d62d00b7d62c" providerId="ADAL" clId="{45D4C3AC-3C0F-43A7-B0D5-B4AFF8784DAB}" dt="2024-08-15T14:17:09.431" v="6" actId="34135"/>
          <ac:cxnSpMkLst>
            <pc:docMk/>
            <pc:sldMk cId="3538987370" sldId="2147471841"/>
            <ac:cxnSpMk id="8" creationId="{EC0ECF04-B3A0-22DE-0026-A29E96232844}"/>
          </ac:cxnSpMkLst>
        </pc:cxnChg>
        <pc:cxnChg chg="add mod">
          <ac:chgData name="Edgard Morato" userId="1da6dde4-7cd4-47d1-b037-d62d00b7d62c" providerId="ADAL" clId="{45D4C3AC-3C0F-43A7-B0D5-B4AFF8784DAB}" dt="2024-08-15T14:17:09.431" v="6" actId="34135"/>
          <ac:cxnSpMkLst>
            <pc:docMk/>
            <pc:sldMk cId="3538987370" sldId="2147471841"/>
            <ac:cxnSpMk id="9" creationId="{F68DF03D-485B-AD7A-2813-CFEE7DFBB3CE}"/>
          </ac:cxnSpMkLst>
        </pc:cxnChg>
        <pc:cxnChg chg="add mod">
          <ac:chgData name="Edgard Morato" userId="1da6dde4-7cd4-47d1-b037-d62d00b7d62c" providerId="ADAL" clId="{45D4C3AC-3C0F-43A7-B0D5-B4AFF8784DAB}" dt="2024-08-15T14:17:09.431" v="6" actId="34135"/>
          <ac:cxnSpMkLst>
            <pc:docMk/>
            <pc:sldMk cId="3538987370" sldId="2147471841"/>
            <ac:cxnSpMk id="10" creationId="{A69AEF3F-392A-3F06-8B1A-996462E3CAEC}"/>
          </ac:cxnSpMkLst>
        </pc:cxnChg>
        <pc:cxnChg chg="add mod">
          <ac:chgData name="Edgard Morato" userId="1da6dde4-7cd4-47d1-b037-d62d00b7d62c" providerId="ADAL" clId="{45D4C3AC-3C0F-43A7-B0D5-B4AFF8784DAB}" dt="2024-08-15T14:17:09.431" v="6" actId="34135"/>
          <ac:cxnSpMkLst>
            <pc:docMk/>
            <pc:sldMk cId="3538987370" sldId="2147471841"/>
            <ac:cxnSpMk id="11" creationId="{6FDAC201-47C8-8AE6-A3B8-C6A7944D0F15}"/>
          </ac:cxnSpMkLst>
        </pc:cxnChg>
        <pc:cxnChg chg="add mod">
          <ac:chgData name="Edgard Morato" userId="1da6dde4-7cd4-47d1-b037-d62d00b7d62c" providerId="ADAL" clId="{45D4C3AC-3C0F-43A7-B0D5-B4AFF8784DAB}" dt="2024-08-15T14:17:09.431" v="6" actId="34135"/>
          <ac:cxnSpMkLst>
            <pc:docMk/>
            <pc:sldMk cId="3538987370" sldId="2147471841"/>
            <ac:cxnSpMk id="12" creationId="{9C9B926E-AA6F-AE72-6309-8C3D5A019A2A}"/>
          </ac:cxnSpMkLst>
        </pc:cxnChg>
        <pc:cxnChg chg="add mod">
          <ac:chgData name="Edgard Morato" userId="1da6dde4-7cd4-47d1-b037-d62d00b7d62c" providerId="ADAL" clId="{45D4C3AC-3C0F-43A7-B0D5-B4AFF8784DAB}" dt="2024-08-15T14:17:09.431" v="6" actId="34135"/>
          <ac:cxnSpMkLst>
            <pc:docMk/>
            <pc:sldMk cId="3538987370" sldId="2147471841"/>
            <ac:cxnSpMk id="13" creationId="{EC8FBDCE-EC73-2749-3786-01551AA4587A}"/>
          </ac:cxnSpMkLst>
        </pc:cxnChg>
        <pc:cxnChg chg="add mod">
          <ac:chgData name="Edgard Morato" userId="1da6dde4-7cd4-47d1-b037-d62d00b7d62c" providerId="ADAL" clId="{45D4C3AC-3C0F-43A7-B0D5-B4AFF8784DAB}" dt="2024-08-15T14:17:09.431" v="6" actId="34135"/>
          <ac:cxnSpMkLst>
            <pc:docMk/>
            <pc:sldMk cId="3538987370" sldId="2147471841"/>
            <ac:cxnSpMk id="14" creationId="{01FBA4C8-04D7-79FA-7EA4-EF58DF30BE19}"/>
          </ac:cxnSpMkLst>
        </pc:cxnChg>
        <pc:cxnChg chg="add mod">
          <ac:chgData name="Edgard Morato" userId="1da6dde4-7cd4-47d1-b037-d62d00b7d62c" providerId="ADAL" clId="{45D4C3AC-3C0F-43A7-B0D5-B4AFF8784DAB}" dt="2024-08-15T14:17:09.431" v="6" actId="34135"/>
          <ac:cxnSpMkLst>
            <pc:docMk/>
            <pc:sldMk cId="3538987370" sldId="2147471841"/>
            <ac:cxnSpMk id="15" creationId="{4C4FF3E0-7177-EDBF-0DE4-4C89F10F6430}"/>
          </ac:cxnSpMkLst>
        </pc:cxnChg>
        <pc:cxnChg chg="add mod">
          <ac:chgData name="Edgard Morato" userId="1da6dde4-7cd4-47d1-b037-d62d00b7d62c" providerId="ADAL" clId="{45D4C3AC-3C0F-43A7-B0D5-B4AFF8784DAB}" dt="2024-08-15T14:17:09.431" v="6" actId="34135"/>
          <ac:cxnSpMkLst>
            <pc:docMk/>
            <pc:sldMk cId="3538987370" sldId="2147471841"/>
            <ac:cxnSpMk id="16" creationId="{3EF30491-D673-290F-C775-F7CBDC9EC523}"/>
          </ac:cxnSpMkLst>
        </pc:cxnChg>
      </pc:sldChg>
      <pc:sldChg chg="addSp modSp">
        <pc:chgData name="Edgard Morato" userId="1da6dde4-7cd4-47d1-b037-d62d00b7d62c" providerId="ADAL" clId="{45D4C3AC-3C0F-43A7-B0D5-B4AFF8784DAB}" dt="2024-08-15T14:28:09.842" v="7"/>
        <pc:sldMkLst>
          <pc:docMk/>
          <pc:sldMk cId="1377452179" sldId="2147471843"/>
        </pc:sldMkLst>
        <pc:spChg chg="add mod">
          <ac:chgData name="Edgard Morato" userId="1da6dde4-7cd4-47d1-b037-d62d00b7d62c" providerId="ADAL" clId="{45D4C3AC-3C0F-43A7-B0D5-B4AFF8784DAB}" dt="2024-08-15T14:28:09.842" v="7"/>
          <ac:spMkLst>
            <pc:docMk/>
            <pc:sldMk cId="1377452179" sldId="2147471843"/>
            <ac:spMk id="2" creationId="{E16B8B8A-4727-C229-3C3D-AA22BB9C6275}"/>
          </ac:spMkLst>
        </pc:spChg>
        <pc:spChg chg="add mod">
          <ac:chgData name="Edgard Morato" userId="1da6dde4-7cd4-47d1-b037-d62d00b7d62c" providerId="ADAL" clId="{45D4C3AC-3C0F-43A7-B0D5-B4AFF8784DAB}" dt="2024-08-15T14:28:09.842" v="7"/>
          <ac:spMkLst>
            <pc:docMk/>
            <pc:sldMk cId="1377452179" sldId="2147471843"/>
            <ac:spMk id="3" creationId="{20FE0308-B09E-1484-496D-B7EFF71402B8}"/>
          </ac:spMkLst>
        </pc:spChg>
      </pc:sldChg>
      <pc:sldChg chg="modNotesTx">
        <pc:chgData name="Edgard Morato" userId="1da6dde4-7cd4-47d1-b037-d62d00b7d62c" providerId="ADAL" clId="{45D4C3AC-3C0F-43A7-B0D5-B4AFF8784DAB}" dt="2024-08-15T14:48:26.992" v="10" actId="6549"/>
        <pc:sldMkLst>
          <pc:docMk/>
          <pc:sldMk cId="432261805" sldId="2147471908"/>
        </pc:sldMkLst>
      </pc:sldChg>
      <pc:sldChg chg="modNotesTx">
        <pc:chgData name="Edgard Morato" userId="1da6dde4-7cd4-47d1-b037-d62d00b7d62c" providerId="ADAL" clId="{45D4C3AC-3C0F-43A7-B0D5-B4AFF8784DAB}" dt="2024-08-15T14:48:46.912" v="14" actId="6549"/>
        <pc:sldMkLst>
          <pc:docMk/>
          <pc:sldMk cId="2681122682" sldId="2147472019"/>
        </pc:sldMkLst>
      </pc:sldChg>
      <pc:sldChg chg="modNotesTx">
        <pc:chgData name="Edgard Morato" userId="1da6dde4-7cd4-47d1-b037-d62d00b7d62c" providerId="ADAL" clId="{45D4C3AC-3C0F-43A7-B0D5-B4AFF8784DAB}" dt="2024-08-15T14:49:26.701" v="22" actId="6549"/>
        <pc:sldMkLst>
          <pc:docMk/>
          <pc:sldMk cId="2125224683" sldId="2147472042"/>
        </pc:sldMkLst>
      </pc:sldChg>
      <pc:sldChg chg="modNotesTx">
        <pc:chgData name="Edgard Morato" userId="1da6dde4-7cd4-47d1-b037-d62d00b7d62c" providerId="ADAL" clId="{45D4C3AC-3C0F-43A7-B0D5-B4AFF8784DAB}" dt="2024-08-15T14:48:52.822" v="15" actId="6549"/>
        <pc:sldMkLst>
          <pc:docMk/>
          <pc:sldMk cId="3302029058" sldId="2147472043"/>
        </pc:sldMkLst>
      </pc:sldChg>
      <pc:sldChg chg="modNotesTx">
        <pc:chgData name="Edgard Morato" userId="1da6dde4-7cd4-47d1-b037-d62d00b7d62c" providerId="ADAL" clId="{45D4C3AC-3C0F-43A7-B0D5-B4AFF8784DAB}" dt="2024-08-15T14:49:11.892" v="18" actId="6549"/>
        <pc:sldMkLst>
          <pc:docMk/>
          <pc:sldMk cId="1957849560" sldId="2147472045"/>
        </pc:sldMkLst>
      </pc:sldChg>
      <pc:sldChg chg="modNotesTx">
        <pc:chgData name="Edgard Morato" userId="1da6dde4-7cd4-47d1-b037-d62d00b7d62c" providerId="ADAL" clId="{45D4C3AC-3C0F-43A7-B0D5-B4AFF8784DAB}" dt="2024-08-15T14:48:57.276" v="16" actId="6549"/>
        <pc:sldMkLst>
          <pc:docMk/>
          <pc:sldMk cId="2960699405" sldId="2147472046"/>
        </pc:sldMkLst>
      </pc:sldChg>
      <pc:sldChg chg="modNotesTx">
        <pc:chgData name="Edgard Morato" userId="1da6dde4-7cd4-47d1-b037-d62d00b7d62c" providerId="ADAL" clId="{45D4C3AC-3C0F-43A7-B0D5-B4AFF8784DAB}" dt="2024-08-15T14:49:34.793" v="24" actId="6549"/>
        <pc:sldMkLst>
          <pc:docMk/>
          <pc:sldMk cId="2638550086" sldId="2147472049"/>
        </pc:sldMkLst>
      </pc:sldChg>
      <pc:sldChg chg="modNotesTx">
        <pc:chgData name="Edgard Morato" userId="1da6dde4-7cd4-47d1-b037-d62d00b7d62c" providerId="ADAL" clId="{45D4C3AC-3C0F-43A7-B0D5-B4AFF8784DAB}" dt="2024-08-15T14:48:31.784" v="11" actId="6549"/>
        <pc:sldMkLst>
          <pc:docMk/>
          <pc:sldMk cId="799769995" sldId="2147472052"/>
        </pc:sldMkLst>
      </pc:sldChg>
      <pc:sldChg chg="modNotesTx">
        <pc:chgData name="Edgard Morato" userId="1da6dde4-7cd4-47d1-b037-d62d00b7d62c" providerId="ADAL" clId="{45D4C3AC-3C0F-43A7-B0D5-B4AFF8784DAB}" dt="2024-08-15T14:49:29.764" v="23" actId="6549"/>
        <pc:sldMkLst>
          <pc:docMk/>
          <pc:sldMk cId="4145896196" sldId="2147472059"/>
        </pc:sldMkLst>
      </pc:sldChg>
      <pc:sldChg chg="modNotesTx">
        <pc:chgData name="Edgard Morato" userId="1da6dde4-7cd4-47d1-b037-d62d00b7d62c" providerId="ADAL" clId="{45D4C3AC-3C0F-43A7-B0D5-B4AFF8784DAB}" dt="2024-08-15T14:48:41.412" v="12" actId="6549"/>
        <pc:sldMkLst>
          <pc:docMk/>
          <pc:sldMk cId="1349627462" sldId="2147472060"/>
        </pc:sldMkLst>
      </pc:sldChg>
      <pc:sldChg chg="modNotesTx">
        <pc:chgData name="Edgard Morato" userId="1da6dde4-7cd4-47d1-b037-d62d00b7d62c" providerId="ADAL" clId="{45D4C3AC-3C0F-43A7-B0D5-B4AFF8784DAB}" dt="2024-08-15T14:49:20.250" v="20" actId="6549"/>
        <pc:sldMkLst>
          <pc:docMk/>
          <pc:sldMk cId="3518962201" sldId="2147472061"/>
        </pc:sldMkLst>
      </pc:sldChg>
      <pc:sldChg chg="modNotesTx">
        <pc:chgData name="Edgard Morato" userId="1da6dde4-7cd4-47d1-b037-d62d00b7d62c" providerId="ADAL" clId="{45D4C3AC-3C0F-43A7-B0D5-B4AFF8784DAB}" dt="2024-08-15T14:49:16.696" v="19" actId="6549"/>
        <pc:sldMkLst>
          <pc:docMk/>
          <pc:sldMk cId="4096935101" sldId="2147472063"/>
        </pc:sldMkLst>
      </pc:sldChg>
      <pc:sldChg chg="modNotesTx">
        <pc:chgData name="Edgard Morato" userId="1da6dde4-7cd4-47d1-b037-d62d00b7d62c" providerId="ADAL" clId="{45D4C3AC-3C0F-43A7-B0D5-B4AFF8784DAB}" dt="2024-08-15T14:49:23.500" v="21" actId="6549"/>
        <pc:sldMkLst>
          <pc:docMk/>
          <pc:sldMk cId="2480425936" sldId="2147472064"/>
        </pc:sldMkLst>
      </pc:sldChg>
    </pc:docChg>
  </pc:docChgLst>
  <pc:docChgLst>
    <pc:chgData name="Edgard Morato" userId="1da6dde4-7cd4-47d1-b037-d62d00b7d62c" providerId="ADAL" clId="{AA552A7D-04F1-4826-AD8E-F78D8639F99C}"/>
    <pc:docChg chg="undo custSel modSld">
      <pc:chgData name="Edgard Morato" userId="1da6dde4-7cd4-47d1-b037-d62d00b7d62c" providerId="ADAL" clId="{AA552A7D-04F1-4826-AD8E-F78D8639F99C}" dt="2024-07-01T17:56:19.611" v="183"/>
      <pc:docMkLst>
        <pc:docMk/>
      </pc:docMkLst>
      <pc:sldChg chg="addSp delSp modSp mod">
        <pc:chgData name="Edgard Morato" userId="1da6dde4-7cd4-47d1-b037-d62d00b7d62c" providerId="ADAL" clId="{AA552A7D-04F1-4826-AD8E-F78D8639F99C}" dt="2024-07-01T17:28:21.561" v="127" actId="34135"/>
        <pc:sldMkLst>
          <pc:docMk/>
          <pc:sldMk cId="4023122470" sldId="2147471831"/>
        </pc:sldMkLst>
        <pc:spChg chg="add del mod">
          <ac:chgData name="Edgard Morato" userId="1da6dde4-7cd4-47d1-b037-d62d00b7d62c" providerId="ADAL" clId="{AA552A7D-04F1-4826-AD8E-F78D8639F99C}" dt="2024-07-01T17:28:09.143" v="125" actId="478"/>
          <ac:spMkLst>
            <pc:docMk/>
            <pc:sldMk cId="4023122470" sldId="2147471831"/>
            <ac:spMk id="3" creationId="{A6B337FA-2B75-C5C4-EFCD-5B77E5DF89E3}"/>
          </ac:spMkLst>
        </pc:spChg>
        <pc:spChg chg="del">
          <ac:chgData name="Edgard Morato" userId="1da6dde4-7cd4-47d1-b037-d62d00b7d62c" providerId="ADAL" clId="{AA552A7D-04F1-4826-AD8E-F78D8639F99C}" dt="2024-07-01T17:28:07.161" v="124" actId="478"/>
          <ac:spMkLst>
            <pc:docMk/>
            <pc:sldMk cId="4023122470" sldId="2147471831"/>
            <ac:spMk id="27" creationId="{E9C695F0-9DBC-73E7-DAB0-1E9AE8EADAE8}"/>
          </ac:spMkLst>
        </pc:spChg>
        <pc:spChg chg="del">
          <ac:chgData name="Edgard Morato" userId="1da6dde4-7cd4-47d1-b037-d62d00b7d62c" providerId="ADAL" clId="{AA552A7D-04F1-4826-AD8E-F78D8639F99C}" dt="2024-07-01T17:28:07.161" v="124" actId="478"/>
          <ac:spMkLst>
            <pc:docMk/>
            <pc:sldMk cId="4023122470" sldId="2147471831"/>
            <ac:spMk id="29" creationId="{DB066AED-54F2-C070-E1EB-313317B05461}"/>
          </ac:spMkLst>
        </pc:spChg>
        <pc:spChg chg="del">
          <ac:chgData name="Edgard Morato" userId="1da6dde4-7cd4-47d1-b037-d62d00b7d62c" providerId="ADAL" clId="{AA552A7D-04F1-4826-AD8E-F78D8639F99C}" dt="2024-07-01T17:28:07.161" v="124" actId="478"/>
          <ac:spMkLst>
            <pc:docMk/>
            <pc:sldMk cId="4023122470" sldId="2147471831"/>
            <ac:spMk id="31" creationId="{F68ED02A-AC2A-3B5B-85E8-1A165A0290A2}"/>
          </ac:spMkLst>
        </pc:spChg>
        <pc:spChg chg="del">
          <ac:chgData name="Edgard Morato" userId="1da6dde4-7cd4-47d1-b037-d62d00b7d62c" providerId="ADAL" clId="{AA552A7D-04F1-4826-AD8E-F78D8639F99C}" dt="2024-07-01T17:28:07.161" v="124" actId="478"/>
          <ac:spMkLst>
            <pc:docMk/>
            <pc:sldMk cId="4023122470" sldId="2147471831"/>
            <ac:spMk id="32" creationId="{1DDDF88B-C150-BA96-E2F9-6F5739B11E29}"/>
          </ac:spMkLst>
        </pc:spChg>
        <pc:spChg chg="del">
          <ac:chgData name="Edgard Morato" userId="1da6dde4-7cd4-47d1-b037-d62d00b7d62c" providerId="ADAL" clId="{AA552A7D-04F1-4826-AD8E-F78D8639F99C}" dt="2024-07-01T17:28:07.161" v="124" actId="478"/>
          <ac:spMkLst>
            <pc:docMk/>
            <pc:sldMk cId="4023122470" sldId="2147471831"/>
            <ac:spMk id="34" creationId="{CFA6A8FF-1C0E-F472-3B78-23B73542AFB4}"/>
          </ac:spMkLst>
        </pc:spChg>
        <pc:spChg chg="del">
          <ac:chgData name="Edgard Morato" userId="1da6dde4-7cd4-47d1-b037-d62d00b7d62c" providerId="ADAL" clId="{AA552A7D-04F1-4826-AD8E-F78D8639F99C}" dt="2024-07-01T17:28:07.161" v="124" actId="478"/>
          <ac:spMkLst>
            <pc:docMk/>
            <pc:sldMk cId="4023122470" sldId="2147471831"/>
            <ac:spMk id="36" creationId="{DB61183B-E51E-07E4-5FD8-EC01BC753A12}"/>
          </ac:spMkLst>
        </pc:spChg>
        <pc:spChg chg="del">
          <ac:chgData name="Edgard Morato" userId="1da6dde4-7cd4-47d1-b037-d62d00b7d62c" providerId="ADAL" clId="{AA552A7D-04F1-4826-AD8E-F78D8639F99C}" dt="2024-07-01T17:28:07.161" v="124" actId="478"/>
          <ac:spMkLst>
            <pc:docMk/>
            <pc:sldMk cId="4023122470" sldId="2147471831"/>
            <ac:spMk id="39" creationId="{0592856F-CDBC-AE97-BBF1-9DB8627F8D11}"/>
          </ac:spMkLst>
        </pc:spChg>
        <pc:spChg chg="del">
          <ac:chgData name="Edgard Morato" userId="1da6dde4-7cd4-47d1-b037-d62d00b7d62c" providerId="ADAL" clId="{AA552A7D-04F1-4826-AD8E-F78D8639F99C}" dt="2024-07-01T17:28:07.161" v="124" actId="478"/>
          <ac:spMkLst>
            <pc:docMk/>
            <pc:sldMk cId="4023122470" sldId="2147471831"/>
            <ac:spMk id="40" creationId="{D68BA94D-13DB-1241-8CF4-5386B4F3327A}"/>
          </ac:spMkLst>
        </pc:spChg>
        <pc:spChg chg="del">
          <ac:chgData name="Edgard Morato" userId="1da6dde4-7cd4-47d1-b037-d62d00b7d62c" providerId="ADAL" clId="{AA552A7D-04F1-4826-AD8E-F78D8639F99C}" dt="2024-07-01T17:28:07.161" v="124" actId="478"/>
          <ac:spMkLst>
            <pc:docMk/>
            <pc:sldMk cId="4023122470" sldId="2147471831"/>
            <ac:spMk id="42" creationId="{C7F72E16-F76B-1CFB-CF30-DA67EEC177AD}"/>
          </ac:spMkLst>
        </pc:spChg>
        <pc:spChg chg="del">
          <ac:chgData name="Edgard Morato" userId="1da6dde4-7cd4-47d1-b037-d62d00b7d62c" providerId="ADAL" clId="{AA552A7D-04F1-4826-AD8E-F78D8639F99C}" dt="2024-07-01T17:28:07.161" v="124" actId="478"/>
          <ac:spMkLst>
            <pc:docMk/>
            <pc:sldMk cId="4023122470" sldId="2147471831"/>
            <ac:spMk id="44" creationId="{4C8F1311-5192-2EB2-295F-0D37E589DE2E}"/>
          </ac:spMkLst>
        </pc:spChg>
        <pc:spChg chg="del">
          <ac:chgData name="Edgard Morato" userId="1da6dde4-7cd4-47d1-b037-d62d00b7d62c" providerId="ADAL" clId="{AA552A7D-04F1-4826-AD8E-F78D8639F99C}" dt="2024-07-01T17:28:07.161" v="124" actId="478"/>
          <ac:spMkLst>
            <pc:docMk/>
            <pc:sldMk cId="4023122470" sldId="2147471831"/>
            <ac:spMk id="55" creationId="{BB31B5EF-1DB1-4AF3-A50F-239F65C625AB}"/>
          </ac:spMkLst>
        </pc:spChg>
        <pc:spChg chg="del">
          <ac:chgData name="Edgard Morato" userId="1da6dde4-7cd4-47d1-b037-d62d00b7d62c" providerId="ADAL" clId="{AA552A7D-04F1-4826-AD8E-F78D8639F99C}" dt="2024-07-01T17:28:07.161" v="124" actId="478"/>
          <ac:spMkLst>
            <pc:docMk/>
            <pc:sldMk cId="4023122470" sldId="2147471831"/>
            <ac:spMk id="64" creationId="{55E85755-6FD5-EF4A-42CC-EBE044623AEB}"/>
          </ac:spMkLst>
        </pc:spChg>
        <pc:spChg chg="del">
          <ac:chgData name="Edgard Morato" userId="1da6dde4-7cd4-47d1-b037-d62d00b7d62c" providerId="ADAL" clId="{AA552A7D-04F1-4826-AD8E-F78D8639F99C}" dt="2024-07-01T17:28:07.161" v="124" actId="478"/>
          <ac:spMkLst>
            <pc:docMk/>
            <pc:sldMk cId="4023122470" sldId="2147471831"/>
            <ac:spMk id="73" creationId="{2351FE05-5A6D-36A4-B3A0-B3F91E1948BF}"/>
          </ac:spMkLst>
        </pc:spChg>
        <pc:spChg chg="del">
          <ac:chgData name="Edgard Morato" userId="1da6dde4-7cd4-47d1-b037-d62d00b7d62c" providerId="ADAL" clId="{AA552A7D-04F1-4826-AD8E-F78D8639F99C}" dt="2024-07-01T17:28:07.161" v="124" actId="478"/>
          <ac:spMkLst>
            <pc:docMk/>
            <pc:sldMk cId="4023122470" sldId="2147471831"/>
            <ac:spMk id="74" creationId="{07329991-21F4-84A3-029D-4FB7D8F01E1E}"/>
          </ac:spMkLst>
        </pc:spChg>
        <pc:spChg chg="del">
          <ac:chgData name="Edgard Morato" userId="1da6dde4-7cd4-47d1-b037-d62d00b7d62c" providerId="ADAL" clId="{AA552A7D-04F1-4826-AD8E-F78D8639F99C}" dt="2024-07-01T17:28:07.161" v="124" actId="478"/>
          <ac:spMkLst>
            <pc:docMk/>
            <pc:sldMk cId="4023122470" sldId="2147471831"/>
            <ac:spMk id="76" creationId="{667962C3-E4F2-865A-3C91-65BED406BF65}"/>
          </ac:spMkLst>
        </pc:spChg>
        <pc:spChg chg="del">
          <ac:chgData name="Edgard Morato" userId="1da6dde4-7cd4-47d1-b037-d62d00b7d62c" providerId="ADAL" clId="{AA552A7D-04F1-4826-AD8E-F78D8639F99C}" dt="2024-07-01T17:28:07.161" v="124" actId="478"/>
          <ac:spMkLst>
            <pc:docMk/>
            <pc:sldMk cId="4023122470" sldId="2147471831"/>
            <ac:spMk id="110" creationId="{91F48BC0-3944-821B-BCDC-BB482AC74753}"/>
          </ac:spMkLst>
        </pc:spChg>
        <pc:spChg chg="del">
          <ac:chgData name="Edgard Morato" userId="1da6dde4-7cd4-47d1-b037-d62d00b7d62c" providerId="ADAL" clId="{AA552A7D-04F1-4826-AD8E-F78D8639F99C}" dt="2024-07-01T17:28:07.161" v="124" actId="478"/>
          <ac:spMkLst>
            <pc:docMk/>
            <pc:sldMk cId="4023122470" sldId="2147471831"/>
            <ac:spMk id="115" creationId="{33477D69-5CBE-0450-53F5-F0277781E361}"/>
          </ac:spMkLst>
        </pc:spChg>
        <pc:spChg chg="del">
          <ac:chgData name="Edgard Morato" userId="1da6dde4-7cd4-47d1-b037-d62d00b7d62c" providerId="ADAL" clId="{AA552A7D-04F1-4826-AD8E-F78D8639F99C}" dt="2024-07-01T17:28:07.161" v="124" actId="478"/>
          <ac:spMkLst>
            <pc:docMk/>
            <pc:sldMk cId="4023122470" sldId="2147471831"/>
            <ac:spMk id="117" creationId="{109255B5-F025-24BF-A7AE-F7D9C774CD22}"/>
          </ac:spMkLst>
        </pc:spChg>
        <pc:spChg chg="del">
          <ac:chgData name="Edgard Morato" userId="1da6dde4-7cd4-47d1-b037-d62d00b7d62c" providerId="ADAL" clId="{AA552A7D-04F1-4826-AD8E-F78D8639F99C}" dt="2024-07-01T17:28:07.161" v="124" actId="478"/>
          <ac:spMkLst>
            <pc:docMk/>
            <pc:sldMk cId="4023122470" sldId="2147471831"/>
            <ac:spMk id="124" creationId="{CA53280A-BBF2-7718-A4AB-BF390011A2A0}"/>
          </ac:spMkLst>
        </pc:spChg>
        <pc:spChg chg="del">
          <ac:chgData name="Edgard Morato" userId="1da6dde4-7cd4-47d1-b037-d62d00b7d62c" providerId="ADAL" clId="{AA552A7D-04F1-4826-AD8E-F78D8639F99C}" dt="2024-07-01T17:28:07.161" v="124" actId="478"/>
          <ac:spMkLst>
            <pc:docMk/>
            <pc:sldMk cId="4023122470" sldId="2147471831"/>
            <ac:spMk id="126" creationId="{52A40DF6-7542-52A1-322B-60A54B2B4230}"/>
          </ac:spMkLst>
        </pc:spChg>
        <pc:spChg chg="del">
          <ac:chgData name="Edgard Morato" userId="1da6dde4-7cd4-47d1-b037-d62d00b7d62c" providerId="ADAL" clId="{AA552A7D-04F1-4826-AD8E-F78D8639F99C}" dt="2024-07-01T17:28:07.161" v="124" actId="478"/>
          <ac:spMkLst>
            <pc:docMk/>
            <pc:sldMk cId="4023122470" sldId="2147471831"/>
            <ac:spMk id="128" creationId="{D87CA5A3-56FD-9106-C72F-C3E66DC932AF}"/>
          </ac:spMkLst>
        </pc:spChg>
        <pc:spChg chg="del">
          <ac:chgData name="Edgard Morato" userId="1da6dde4-7cd4-47d1-b037-d62d00b7d62c" providerId="ADAL" clId="{AA552A7D-04F1-4826-AD8E-F78D8639F99C}" dt="2024-07-01T17:28:07.161" v="124" actId="478"/>
          <ac:spMkLst>
            <pc:docMk/>
            <pc:sldMk cId="4023122470" sldId="2147471831"/>
            <ac:spMk id="129" creationId="{F89B9DBD-8D6B-9612-4D71-F6D6DD4AD890}"/>
          </ac:spMkLst>
        </pc:spChg>
        <pc:spChg chg="del">
          <ac:chgData name="Edgard Morato" userId="1da6dde4-7cd4-47d1-b037-d62d00b7d62c" providerId="ADAL" clId="{AA552A7D-04F1-4826-AD8E-F78D8639F99C}" dt="2024-07-01T17:28:07.161" v="124" actId="478"/>
          <ac:spMkLst>
            <pc:docMk/>
            <pc:sldMk cId="4023122470" sldId="2147471831"/>
            <ac:spMk id="130" creationId="{2ADACEF8-3A2A-2FAA-6BD5-519692971D5D}"/>
          </ac:spMkLst>
        </pc:spChg>
        <pc:spChg chg="del">
          <ac:chgData name="Edgard Morato" userId="1da6dde4-7cd4-47d1-b037-d62d00b7d62c" providerId="ADAL" clId="{AA552A7D-04F1-4826-AD8E-F78D8639F99C}" dt="2024-07-01T17:28:07.161" v="124" actId="478"/>
          <ac:spMkLst>
            <pc:docMk/>
            <pc:sldMk cId="4023122470" sldId="2147471831"/>
            <ac:spMk id="132" creationId="{7D1C5692-5CA6-E8DD-FC57-10F2E0D26E48}"/>
          </ac:spMkLst>
        </pc:spChg>
        <pc:spChg chg="del">
          <ac:chgData name="Edgard Morato" userId="1da6dde4-7cd4-47d1-b037-d62d00b7d62c" providerId="ADAL" clId="{AA552A7D-04F1-4826-AD8E-F78D8639F99C}" dt="2024-07-01T17:28:07.161" v="124" actId="478"/>
          <ac:spMkLst>
            <pc:docMk/>
            <pc:sldMk cId="4023122470" sldId="2147471831"/>
            <ac:spMk id="133" creationId="{CAAE1EE6-E026-E23E-239E-87575296839D}"/>
          </ac:spMkLst>
        </pc:spChg>
        <pc:spChg chg="del">
          <ac:chgData name="Edgard Morato" userId="1da6dde4-7cd4-47d1-b037-d62d00b7d62c" providerId="ADAL" clId="{AA552A7D-04F1-4826-AD8E-F78D8639F99C}" dt="2024-07-01T17:28:07.161" v="124" actId="478"/>
          <ac:spMkLst>
            <pc:docMk/>
            <pc:sldMk cId="4023122470" sldId="2147471831"/>
            <ac:spMk id="135" creationId="{41B76FE3-3082-5A26-C09D-185C8E0AD7FF}"/>
          </ac:spMkLst>
        </pc:spChg>
        <pc:spChg chg="del">
          <ac:chgData name="Edgard Morato" userId="1da6dde4-7cd4-47d1-b037-d62d00b7d62c" providerId="ADAL" clId="{AA552A7D-04F1-4826-AD8E-F78D8639F99C}" dt="2024-07-01T17:28:07.161" v="124" actId="478"/>
          <ac:spMkLst>
            <pc:docMk/>
            <pc:sldMk cId="4023122470" sldId="2147471831"/>
            <ac:spMk id="138" creationId="{568303A8-92D0-4A61-E372-E33F1184F8B3}"/>
          </ac:spMkLst>
        </pc:spChg>
        <pc:spChg chg="del">
          <ac:chgData name="Edgard Morato" userId="1da6dde4-7cd4-47d1-b037-d62d00b7d62c" providerId="ADAL" clId="{AA552A7D-04F1-4826-AD8E-F78D8639F99C}" dt="2024-07-01T17:28:07.161" v="124" actId="478"/>
          <ac:spMkLst>
            <pc:docMk/>
            <pc:sldMk cId="4023122470" sldId="2147471831"/>
            <ac:spMk id="141" creationId="{117B2FD5-36EC-78AB-E31B-D55032B43E35}"/>
          </ac:spMkLst>
        </pc:spChg>
        <pc:spChg chg="del">
          <ac:chgData name="Edgard Morato" userId="1da6dde4-7cd4-47d1-b037-d62d00b7d62c" providerId="ADAL" clId="{AA552A7D-04F1-4826-AD8E-F78D8639F99C}" dt="2024-07-01T17:28:07.161" v="124" actId="478"/>
          <ac:spMkLst>
            <pc:docMk/>
            <pc:sldMk cId="4023122470" sldId="2147471831"/>
            <ac:spMk id="147" creationId="{ED4F8205-240B-9F4F-2A1F-4396081F054F}"/>
          </ac:spMkLst>
        </pc:spChg>
        <pc:spChg chg="del">
          <ac:chgData name="Edgard Morato" userId="1da6dde4-7cd4-47d1-b037-d62d00b7d62c" providerId="ADAL" clId="{AA552A7D-04F1-4826-AD8E-F78D8639F99C}" dt="2024-07-01T17:28:07.161" v="124" actId="478"/>
          <ac:spMkLst>
            <pc:docMk/>
            <pc:sldMk cId="4023122470" sldId="2147471831"/>
            <ac:spMk id="148" creationId="{364C4B08-B8D1-13EC-7851-A60749D41EFD}"/>
          </ac:spMkLst>
        </pc:spChg>
        <pc:spChg chg="del">
          <ac:chgData name="Edgard Morato" userId="1da6dde4-7cd4-47d1-b037-d62d00b7d62c" providerId="ADAL" clId="{AA552A7D-04F1-4826-AD8E-F78D8639F99C}" dt="2024-07-01T17:28:07.161" v="124" actId="478"/>
          <ac:spMkLst>
            <pc:docMk/>
            <pc:sldMk cId="4023122470" sldId="2147471831"/>
            <ac:spMk id="149" creationId="{CDE08332-E632-C296-4842-2E7D4AC7185E}"/>
          </ac:spMkLst>
        </pc:spChg>
        <pc:spChg chg="del">
          <ac:chgData name="Edgard Morato" userId="1da6dde4-7cd4-47d1-b037-d62d00b7d62c" providerId="ADAL" clId="{AA552A7D-04F1-4826-AD8E-F78D8639F99C}" dt="2024-07-01T17:28:07.161" v="124" actId="478"/>
          <ac:spMkLst>
            <pc:docMk/>
            <pc:sldMk cId="4023122470" sldId="2147471831"/>
            <ac:spMk id="151" creationId="{A7CD64F2-028A-D8D2-A45D-9C8C4BC65382}"/>
          </ac:spMkLst>
        </pc:spChg>
        <pc:spChg chg="del">
          <ac:chgData name="Edgard Morato" userId="1da6dde4-7cd4-47d1-b037-d62d00b7d62c" providerId="ADAL" clId="{AA552A7D-04F1-4826-AD8E-F78D8639F99C}" dt="2024-07-01T17:28:07.161" v="124" actId="478"/>
          <ac:spMkLst>
            <pc:docMk/>
            <pc:sldMk cId="4023122470" sldId="2147471831"/>
            <ac:spMk id="152" creationId="{43012394-8F04-0101-EDDB-07C3DC9687CA}"/>
          </ac:spMkLst>
        </pc:spChg>
        <pc:spChg chg="del">
          <ac:chgData name="Edgard Morato" userId="1da6dde4-7cd4-47d1-b037-d62d00b7d62c" providerId="ADAL" clId="{AA552A7D-04F1-4826-AD8E-F78D8639F99C}" dt="2024-07-01T17:28:07.161" v="124" actId="478"/>
          <ac:spMkLst>
            <pc:docMk/>
            <pc:sldMk cId="4023122470" sldId="2147471831"/>
            <ac:spMk id="154" creationId="{537C8F4C-9D32-E9E1-6ED5-50883185141E}"/>
          </ac:spMkLst>
        </pc:spChg>
        <pc:picChg chg="add mod">
          <ac:chgData name="Edgard Morato" userId="1da6dde4-7cd4-47d1-b037-d62d00b7d62c" providerId="ADAL" clId="{AA552A7D-04F1-4826-AD8E-F78D8639F99C}" dt="2024-07-01T17:28:21.561" v="127" actId="34135"/>
          <ac:picMkLst>
            <pc:docMk/>
            <pc:sldMk cId="4023122470" sldId="2147471831"/>
            <ac:picMk id="5" creationId="{52719455-94FB-343A-3FD7-FC4B0377ED77}"/>
          </ac:picMkLst>
        </pc:picChg>
        <pc:picChg chg="del">
          <ac:chgData name="Edgard Morato" userId="1da6dde4-7cd4-47d1-b037-d62d00b7d62c" providerId="ADAL" clId="{AA552A7D-04F1-4826-AD8E-F78D8639F99C}" dt="2024-07-01T17:28:07.161" v="124" actId="478"/>
          <ac:picMkLst>
            <pc:docMk/>
            <pc:sldMk cId="4023122470" sldId="2147471831"/>
            <ac:picMk id="79" creationId="{3BCA325E-E74A-2B4A-CA26-690C6E3D6748}"/>
          </ac:picMkLst>
        </pc:picChg>
        <pc:picChg chg="del">
          <ac:chgData name="Edgard Morato" userId="1da6dde4-7cd4-47d1-b037-d62d00b7d62c" providerId="ADAL" clId="{AA552A7D-04F1-4826-AD8E-F78D8639F99C}" dt="2024-07-01T17:28:07.161" v="124" actId="478"/>
          <ac:picMkLst>
            <pc:docMk/>
            <pc:sldMk cId="4023122470" sldId="2147471831"/>
            <ac:picMk id="80" creationId="{2EC2FBF2-57C0-7B75-72D0-C140A92F59C3}"/>
          </ac:picMkLst>
        </pc:picChg>
        <pc:picChg chg="del">
          <ac:chgData name="Edgard Morato" userId="1da6dde4-7cd4-47d1-b037-d62d00b7d62c" providerId="ADAL" clId="{AA552A7D-04F1-4826-AD8E-F78D8639F99C}" dt="2024-07-01T17:28:07.161" v="124" actId="478"/>
          <ac:picMkLst>
            <pc:docMk/>
            <pc:sldMk cId="4023122470" sldId="2147471831"/>
            <ac:picMk id="82" creationId="{78514892-2F96-EE02-ABB2-08AAEBCACAB4}"/>
          </ac:picMkLst>
        </pc:picChg>
        <pc:picChg chg="del">
          <ac:chgData name="Edgard Morato" userId="1da6dde4-7cd4-47d1-b037-d62d00b7d62c" providerId="ADAL" clId="{AA552A7D-04F1-4826-AD8E-F78D8639F99C}" dt="2024-07-01T17:28:07.161" v="124" actId="478"/>
          <ac:picMkLst>
            <pc:docMk/>
            <pc:sldMk cId="4023122470" sldId="2147471831"/>
            <ac:picMk id="84" creationId="{5ADDC44C-E387-10C4-A066-32DCB6FF7321}"/>
          </ac:picMkLst>
        </pc:picChg>
        <pc:picChg chg="del">
          <ac:chgData name="Edgard Morato" userId="1da6dde4-7cd4-47d1-b037-d62d00b7d62c" providerId="ADAL" clId="{AA552A7D-04F1-4826-AD8E-F78D8639F99C}" dt="2024-07-01T17:28:07.161" v="124" actId="478"/>
          <ac:picMkLst>
            <pc:docMk/>
            <pc:sldMk cId="4023122470" sldId="2147471831"/>
            <ac:picMk id="85" creationId="{602F651D-8B0B-E56B-5D9A-1CF3DF7E9E4C}"/>
          </ac:picMkLst>
        </pc:picChg>
        <pc:picChg chg="del">
          <ac:chgData name="Edgard Morato" userId="1da6dde4-7cd4-47d1-b037-d62d00b7d62c" providerId="ADAL" clId="{AA552A7D-04F1-4826-AD8E-F78D8639F99C}" dt="2024-07-01T17:28:07.161" v="124" actId="478"/>
          <ac:picMkLst>
            <pc:docMk/>
            <pc:sldMk cId="4023122470" sldId="2147471831"/>
            <ac:picMk id="86" creationId="{683BE06B-B71A-60DD-4AD6-8CA5A14C0AEE}"/>
          </ac:picMkLst>
        </pc:picChg>
        <pc:picChg chg="del">
          <ac:chgData name="Edgard Morato" userId="1da6dde4-7cd4-47d1-b037-d62d00b7d62c" providerId="ADAL" clId="{AA552A7D-04F1-4826-AD8E-F78D8639F99C}" dt="2024-07-01T17:28:07.161" v="124" actId="478"/>
          <ac:picMkLst>
            <pc:docMk/>
            <pc:sldMk cId="4023122470" sldId="2147471831"/>
            <ac:picMk id="87" creationId="{22B3924A-3DFB-AA98-38D2-0E4D2E8103BE}"/>
          </ac:picMkLst>
        </pc:picChg>
        <pc:picChg chg="del">
          <ac:chgData name="Edgard Morato" userId="1da6dde4-7cd4-47d1-b037-d62d00b7d62c" providerId="ADAL" clId="{AA552A7D-04F1-4826-AD8E-F78D8639F99C}" dt="2024-07-01T17:28:07.161" v="124" actId="478"/>
          <ac:picMkLst>
            <pc:docMk/>
            <pc:sldMk cId="4023122470" sldId="2147471831"/>
            <ac:picMk id="89" creationId="{4655B943-903B-258B-DCEC-D657C8D885D8}"/>
          </ac:picMkLst>
        </pc:picChg>
        <pc:picChg chg="del">
          <ac:chgData name="Edgard Morato" userId="1da6dde4-7cd4-47d1-b037-d62d00b7d62c" providerId="ADAL" clId="{AA552A7D-04F1-4826-AD8E-F78D8639F99C}" dt="2024-07-01T17:28:07.161" v="124" actId="478"/>
          <ac:picMkLst>
            <pc:docMk/>
            <pc:sldMk cId="4023122470" sldId="2147471831"/>
            <ac:picMk id="90" creationId="{BD396530-8C52-C6EE-2ED0-7DCAE60CDBE1}"/>
          </ac:picMkLst>
        </pc:picChg>
        <pc:picChg chg="del">
          <ac:chgData name="Edgard Morato" userId="1da6dde4-7cd4-47d1-b037-d62d00b7d62c" providerId="ADAL" clId="{AA552A7D-04F1-4826-AD8E-F78D8639F99C}" dt="2024-07-01T17:28:07.161" v="124" actId="478"/>
          <ac:picMkLst>
            <pc:docMk/>
            <pc:sldMk cId="4023122470" sldId="2147471831"/>
            <ac:picMk id="93" creationId="{539B6D7C-4D58-B629-49F5-C741101B99F6}"/>
          </ac:picMkLst>
        </pc:picChg>
        <pc:picChg chg="del">
          <ac:chgData name="Edgard Morato" userId="1da6dde4-7cd4-47d1-b037-d62d00b7d62c" providerId="ADAL" clId="{AA552A7D-04F1-4826-AD8E-F78D8639F99C}" dt="2024-07-01T17:28:07.161" v="124" actId="478"/>
          <ac:picMkLst>
            <pc:docMk/>
            <pc:sldMk cId="4023122470" sldId="2147471831"/>
            <ac:picMk id="94" creationId="{DCB40D19-89C8-4DDF-DFFE-EE360716AAE8}"/>
          </ac:picMkLst>
        </pc:picChg>
        <pc:picChg chg="del">
          <ac:chgData name="Edgard Morato" userId="1da6dde4-7cd4-47d1-b037-d62d00b7d62c" providerId="ADAL" clId="{AA552A7D-04F1-4826-AD8E-F78D8639F99C}" dt="2024-07-01T17:28:07.161" v="124" actId="478"/>
          <ac:picMkLst>
            <pc:docMk/>
            <pc:sldMk cId="4023122470" sldId="2147471831"/>
            <ac:picMk id="97" creationId="{E8134ED4-F88A-05E1-420A-1DB6AEA419ED}"/>
          </ac:picMkLst>
        </pc:picChg>
        <pc:picChg chg="del">
          <ac:chgData name="Edgard Morato" userId="1da6dde4-7cd4-47d1-b037-d62d00b7d62c" providerId="ADAL" clId="{AA552A7D-04F1-4826-AD8E-F78D8639F99C}" dt="2024-07-01T17:28:07.161" v="124" actId="478"/>
          <ac:picMkLst>
            <pc:docMk/>
            <pc:sldMk cId="4023122470" sldId="2147471831"/>
            <ac:picMk id="98" creationId="{C668A34E-7142-A661-A58B-378AFFB0ABAD}"/>
          </ac:picMkLst>
        </pc:picChg>
        <pc:picChg chg="del">
          <ac:chgData name="Edgard Morato" userId="1da6dde4-7cd4-47d1-b037-d62d00b7d62c" providerId="ADAL" clId="{AA552A7D-04F1-4826-AD8E-F78D8639F99C}" dt="2024-07-01T17:28:07.161" v="124" actId="478"/>
          <ac:picMkLst>
            <pc:docMk/>
            <pc:sldMk cId="4023122470" sldId="2147471831"/>
            <ac:picMk id="99" creationId="{01849070-B640-8E0F-D696-ABD69635B8B7}"/>
          </ac:picMkLst>
        </pc:picChg>
        <pc:picChg chg="del">
          <ac:chgData name="Edgard Morato" userId="1da6dde4-7cd4-47d1-b037-d62d00b7d62c" providerId="ADAL" clId="{AA552A7D-04F1-4826-AD8E-F78D8639F99C}" dt="2024-07-01T17:28:07.161" v="124" actId="478"/>
          <ac:picMkLst>
            <pc:docMk/>
            <pc:sldMk cId="4023122470" sldId="2147471831"/>
            <ac:picMk id="101" creationId="{7AFF0101-2598-EC81-8BA0-52180C1CEB55}"/>
          </ac:picMkLst>
        </pc:picChg>
        <pc:picChg chg="del">
          <ac:chgData name="Edgard Morato" userId="1da6dde4-7cd4-47d1-b037-d62d00b7d62c" providerId="ADAL" clId="{AA552A7D-04F1-4826-AD8E-F78D8639F99C}" dt="2024-07-01T17:28:07.161" v="124" actId="478"/>
          <ac:picMkLst>
            <pc:docMk/>
            <pc:sldMk cId="4023122470" sldId="2147471831"/>
            <ac:picMk id="105" creationId="{56838AAA-5904-1A1C-8FB8-10B0EE0C0EC8}"/>
          </ac:picMkLst>
        </pc:picChg>
        <pc:picChg chg="del">
          <ac:chgData name="Edgard Morato" userId="1da6dde4-7cd4-47d1-b037-d62d00b7d62c" providerId="ADAL" clId="{AA552A7D-04F1-4826-AD8E-F78D8639F99C}" dt="2024-07-01T17:28:07.161" v="124" actId="478"/>
          <ac:picMkLst>
            <pc:docMk/>
            <pc:sldMk cId="4023122470" sldId="2147471831"/>
            <ac:picMk id="107" creationId="{A5C3AFFA-2E25-A7F0-4E76-93D3980F4BAE}"/>
          </ac:picMkLst>
        </pc:picChg>
        <pc:picChg chg="del">
          <ac:chgData name="Edgard Morato" userId="1da6dde4-7cd4-47d1-b037-d62d00b7d62c" providerId="ADAL" clId="{AA552A7D-04F1-4826-AD8E-F78D8639F99C}" dt="2024-07-01T17:28:07.161" v="124" actId="478"/>
          <ac:picMkLst>
            <pc:docMk/>
            <pc:sldMk cId="4023122470" sldId="2147471831"/>
            <ac:picMk id="108" creationId="{E66159F8-678D-E6E8-7503-5415B35B4AF1}"/>
          </ac:picMkLst>
        </pc:picChg>
        <pc:picChg chg="del">
          <ac:chgData name="Edgard Morato" userId="1da6dde4-7cd4-47d1-b037-d62d00b7d62c" providerId="ADAL" clId="{AA552A7D-04F1-4826-AD8E-F78D8639F99C}" dt="2024-07-01T17:28:07.161" v="124" actId="478"/>
          <ac:picMkLst>
            <pc:docMk/>
            <pc:sldMk cId="4023122470" sldId="2147471831"/>
            <ac:picMk id="109" creationId="{126E8259-668C-0F70-BB0C-2D9AD36DF404}"/>
          </ac:picMkLst>
        </pc:picChg>
        <pc:picChg chg="del">
          <ac:chgData name="Edgard Morato" userId="1da6dde4-7cd4-47d1-b037-d62d00b7d62c" providerId="ADAL" clId="{AA552A7D-04F1-4826-AD8E-F78D8639F99C}" dt="2024-07-01T17:28:07.161" v="124" actId="478"/>
          <ac:picMkLst>
            <pc:docMk/>
            <pc:sldMk cId="4023122470" sldId="2147471831"/>
            <ac:picMk id="113" creationId="{A165A174-149B-FCB3-2D5F-2707B0ADA67A}"/>
          </ac:picMkLst>
        </pc:picChg>
        <pc:picChg chg="del">
          <ac:chgData name="Edgard Morato" userId="1da6dde4-7cd4-47d1-b037-d62d00b7d62c" providerId="ADAL" clId="{AA552A7D-04F1-4826-AD8E-F78D8639F99C}" dt="2024-07-01T17:28:07.161" v="124" actId="478"/>
          <ac:picMkLst>
            <pc:docMk/>
            <pc:sldMk cId="4023122470" sldId="2147471831"/>
            <ac:picMk id="119" creationId="{4C28E9EF-C074-534B-4A33-5CF60F160461}"/>
          </ac:picMkLst>
        </pc:picChg>
        <pc:picChg chg="del">
          <ac:chgData name="Edgard Morato" userId="1da6dde4-7cd4-47d1-b037-d62d00b7d62c" providerId="ADAL" clId="{AA552A7D-04F1-4826-AD8E-F78D8639F99C}" dt="2024-07-01T17:28:07.161" v="124" actId="478"/>
          <ac:picMkLst>
            <pc:docMk/>
            <pc:sldMk cId="4023122470" sldId="2147471831"/>
            <ac:picMk id="120" creationId="{83C17B6A-9182-DB13-8C9E-93AA137F1192}"/>
          </ac:picMkLst>
        </pc:picChg>
        <pc:picChg chg="del">
          <ac:chgData name="Edgard Morato" userId="1da6dde4-7cd4-47d1-b037-d62d00b7d62c" providerId="ADAL" clId="{AA552A7D-04F1-4826-AD8E-F78D8639F99C}" dt="2024-07-01T17:28:07.161" v="124" actId="478"/>
          <ac:picMkLst>
            <pc:docMk/>
            <pc:sldMk cId="4023122470" sldId="2147471831"/>
            <ac:picMk id="121" creationId="{61581B8A-B81F-839F-2119-58EC36698349}"/>
          </ac:picMkLst>
        </pc:picChg>
        <pc:picChg chg="del">
          <ac:chgData name="Edgard Morato" userId="1da6dde4-7cd4-47d1-b037-d62d00b7d62c" providerId="ADAL" clId="{AA552A7D-04F1-4826-AD8E-F78D8639F99C}" dt="2024-07-01T17:28:07.161" v="124" actId="478"/>
          <ac:picMkLst>
            <pc:docMk/>
            <pc:sldMk cId="4023122470" sldId="2147471831"/>
            <ac:picMk id="122" creationId="{B87A05C0-673C-2EF5-3349-739A2A36BA4C}"/>
          </ac:picMkLst>
        </pc:picChg>
        <pc:picChg chg="del">
          <ac:chgData name="Edgard Morato" userId="1da6dde4-7cd4-47d1-b037-d62d00b7d62c" providerId="ADAL" clId="{AA552A7D-04F1-4826-AD8E-F78D8639F99C}" dt="2024-07-01T17:28:07.161" v="124" actId="478"/>
          <ac:picMkLst>
            <pc:docMk/>
            <pc:sldMk cId="4023122470" sldId="2147471831"/>
            <ac:picMk id="123" creationId="{182A11CE-6A04-815B-4CFB-14BCC06F9BD8}"/>
          </ac:picMkLst>
        </pc:picChg>
        <pc:picChg chg="del">
          <ac:chgData name="Edgard Morato" userId="1da6dde4-7cd4-47d1-b037-d62d00b7d62c" providerId="ADAL" clId="{AA552A7D-04F1-4826-AD8E-F78D8639F99C}" dt="2024-07-01T17:28:07.161" v="124" actId="478"/>
          <ac:picMkLst>
            <pc:docMk/>
            <pc:sldMk cId="4023122470" sldId="2147471831"/>
            <ac:picMk id="125" creationId="{D2E2D0DE-B993-216D-7133-E40C9C76B8C8}"/>
          </ac:picMkLst>
        </pc:picChg>
        <pc:picChg chg="del">
          <ac:chgData name="Edgard Morato" userId="1da6dde4-7cd4-47d1-b037-d62d00b7d62c" providerId="ADAL" clId="{AA552A7D-04F1-4826-AD8E-F78D8639F99C}" dt="2024-07-01T17:28:07.161" v="124" actId="478"/>
          <ac:picMkLst>
            <pc:docMk/>
            <pc:sldMk cId="4023122470" sldId="2147471831"/>
            <ac:picMk id="127" creationId="{799B7648-C7E6-E3A5-C1C7-A9810C52C0C7}"/>
          </ac:picMkLst>
        </pc:picChg>
        <pc:picChg chg="del">
          <ac:chgData name="Edgard Morato" userId="1da6dde4-7cd4-47d1-b037-d62d00b7d62c" providerId="ADAL" clId="{AA552A7D-04F1-4826-AD8E-F78D8639F99C}" dt="2024-07-01T17:28:07.161" v="124" actId="478"/>
          <ac:picMkLst>
            <pc:docMk/>
            <pc:sldMk cId="4023122470" sldId="2147471831"/>
            <ac:picMk id="131" creationId="{09B2B94E-DDE6-E975-BB2D-C1B420561061}"/>
          </ac:picMkLst>
        </pc:picChg>
        <pc:picChg chg="del">
          <ac:chgData name="Edgard Morato" userId="1da6dde4-7cd4-47d1-b037-d62d00b7d62c" providerId="ADAL" clId="{AA552A7D-04F1-4826-AD8E-F78D8639F99C}" dt="2024-07-01T17:28:07.161" v="124" actId="478"/>
          <ac:picMkLst>
            <pc:docMk/>
            <pc:sldMk cId="4023122470" sldId="2147471831"/>
            <ac:picMk id="134" creationId="{7F9893E2-A749-E318-8B80-E054B354E8C0}"/>
          </ac:picMkLst>
        </pc:picChg>
        <pc:picChg chg="del">
          <ac:chgData name="Edgard Morato" userId="1da6dde4-7cd4-47d1-b037-d62d00b7d62c" providerId="ADAL" clId="{AA552A7D-04F1-4826-AD8E-F78D8639F99C}" dt="2024-07-01T17:28:07.161" v="124" actId="478"/>
          <ac:picMkLst>
            <pc:docMk/>
            <pc:sldMk cId="4023122470" sldId="2147471831"/>
            <ac:picMk id="136" creationId="{6B347EC0-5ED7-4632-F979-C9440F873D73}"/>
          </ac:picMkLst>
        </pc:picChg>
        <pc:picChg chg="del">
          <ac:chgData name="Edgard Morato" userId="1da6dde4-7cd4-47d1-b037-d62d00b7d62c" providerId="ADAL" clId="{AA552A7D-04F1-4826-AD8E-F78D8639F99C}" dt="2024-07-01T17:28:07.161" v="124" actId="478"/>
          <ac:picMkLst>
            <pc:docMk/>
            <pc:sldMk cId="4023122470" sldId="2147471831"/>
            <ac:picMk id="137" creationId="{B810B8C6-823F-6716-8F81-B0467F294816}"/>
          </ac:picMkLst>
        </pc:picChg>
        <pc:picChg chg="del">
          <ac:chgData name="Edgard Morato" userId="1da6dde4-7cd4-47d1-b037-d62d00b7d62c" providerId="ADAL" clId="{AA552A7D-04F1-4826-AD8E-F78D8639F99C}" dt="2024-07-01T17:28:07.161" v="124" actId="478"/>
          <ac:picMkLst>
            <pc:docMk/>
            <pc:sldMk cId="4023122470" sldId="2147471831"/>
            <ac:picMk id="153" creationId="{1BA45997-6399-1E66-DEB8-A55AE25C87BD}"/>
          </ac:picMkLst>
        </pc:picChg>
        <pc:picChg chg="del">
          <ac:chgData name="Edgard Morato" userId="1da6dde4-7cd4-47d1-b037-d62d00b7d62c" providerId="ADAL" clId="{AA552A7D-04F1-4826-AD8E-F78D8639F99C}" dt="2024-07-01T17:28:07.161" v="124" actId="478"/>
          <ac:picMkLst>
            <pc:docMk/>
            <pc:sldMk cId="4023122470" sldId="2147471831"/>
            <ac:picMk id="155" creationId="{E3729B43-A79C-2B97-085D-38631635DC41}"/>
          </ac:picMkLst>
        </pc:picChg>
        <pc:picChg chg="del">
          <ac:chgData name="Edgard Morato" userId="1da6dde4-7cd4-47d1-b037-d62d00b7d62c" providerId="ADAL" clId="{AA552A7D-04F1-4826-AD8E-F78D8639F99C}" dt="2024-07-01T17:28:07.161" v="124" actId="478"/>
          <ac:picMkLst>
            <pc:docMk/>
            <pc:sldMk cId="4023122470" sldId="2147471831"/>
            <ac:picMk id="156" creationId="{EC29AFE3-6936-0FAA-D0E6-29912A81BA55}"/>
          </ac:picMkLst>
        </pc:picChg>
        <pc:cxnChg chg="del">
          <ac:chgData name="Edgard Morato" userId="1da6dde4-7cd4-47d1-b037-d62d00b7d62c" providerId="ADAL" clId="{AA552A7D-04F1-4826-AD8E-F78D8639F99C}" dt="2024-07-01T17:28:07.161" v="124" actId="478"/>
          <ac:cxnSpMkLst>
            <pc:docMk/>
            <pc:sldMk cId="4023122470" sldId="2147471831"/>
            <ac:cxnSpMk id="139" creationId="{754BE7D9-5A15-3D38-0C1B-90140BE1E7AE}"/>
          </ac:cxnSpMkLst>
        </pc:cxnChg>
        <pc:cxnChg chg="del">
          <ac:chgData name="Edgard Morato" userId="1da6dde4-7cd4-47d1-b037-d62d00b7d62c" providerId="ADAL" clId="{AA552A7D-04F1-4826-AD8E-F78D8639F99C}" dt="2024-07-01T17:28:07.161" v="124" actId="478"/>
          <ac:cxnSpMkLst>
            <pc:docMk/>
            <pc:sldMk cId="4023122470" sldId="2147471831"/>
            <ac:cxnSpMk id="140" creationId="{0042F192-0CCE-5F8D-1B58-12BFCE41D3BF}"/>
          </ac:cxnSpMkLst>
        </pc:cxnChg>
        <pc:cxnChg chg="del">
          <ac:chgData name="Edgard Morato" userId="1da6dde4-7cd4-47d1-b037-d62d00b7d62c" providerId="ADAL" clId="{AA552A7D-04F1-4826-AD8E-F78D8639F99C}" dt="2024-07-01T17:28:07.161" v="124" actId="478"/>
          <ac:cxnSpMkLst>
            <pc:docMk/>
            <pc:sldMk cId="4023122470" sldId="2147471831"/>
            <ac:cxnSpMk id="142" creationId="{BB82A552-B48F-7D44-61C7-A291358AD71C}"/>
          </ac:cxnSpMkLst>
        </pc:cxnChg>
        <pc:cxnChg chg="del">
          <ac:chgData name="Edgard Morato" userId="1da6dde4-7cd4-47d1-b037-d62d00b7d62c" providerId="ADAL" clId="{AA552A7D-04F1-4826-AD8E-F78D8639F99C}" dt="2024-07-01T17:28:07.161" v="124" actId="478"/>
          <ac:cxnSpMkLst>
            <pc:docMk/>
            <pc:sldMk cId="4023122470" sldId="2147471831"/>
            <ac:cxnSpMk id="143" creationId="{1298B9B6-52B1-3BB9-6A40-3AFAFC51D043}"/>
          </ac:cxnSpMkLst>
        </pc:cxnChg>
        <pc:cxnChg chg="del">
          <ac:chgData name="Edgard Morato" userId="1da6dde4-7cd4-47d1-b037-d62d00b7d62c" providerId="ADAL" clId="{AA552A7D-04F1-4826-AD8E-F78D8639F99C}" dt="2024-07-01T17:28:07.161" v="124" actId="478"/>
          <ac:cxnSpMkLst>
            <pc:docMk/>
            <pc:sldMk cId="4023122470" sldId="2147471831"/>
            <ac:cxnSpMk id="144" creationId="{44E30C4D-BA47-1E56-BBEE-25533108683A}"/>
          </ac:cxnSpMkLst>
        </pc:cxnChg>
        <pc:cxnChg chg="del">
          <ac:chgData name="Edgard Morato" userId="1da6dde4-7cd4-47d1-b037-d62d00b7d62c" providerId="ADAL" clId="{AA552A7D-04F1-4826-AD8E-F78D8639F99C}" dt="2024-07-01T17:28:07.161" v="124" actId="478"/>
          <ac:cxnSpMkLst>
            <pc:docMk/>
            <pc:sldMk cId="4023122470" sldId="2147471831"/>
            <ac:cxnSpMk id="145" creationId="{63E187D8-4C5D-C18C-2A5E-E2D3462E7AA7}"/>
          </ac:cxnSpMkLst>
        </pc:cxnChg>
        <pc:cxnChg chg="del">
          <ac:chgData name="Edgard Morato" userId="1da6dde4-7cd4-47d1-b037-d62d00b7d62c" providerId="ADAL" clId="{AA552A7D-04F1-4826-AD8E-F78D8639F99C}" dt="2024-07-01T17:28:07.161" v="124" actId="478"/>
          <ac:cxnSpMkLst>
            <pc:docMk/>
            <pc:sldMk cId="4023122470" sldId="2147471831"/>
            <ac:cxnSpMk id="146" creationId="{E7AD39B7-50AD-E877-6077-B4B83CB48347}"/>
          </ac:cxnSpMkLst>
        </pc:cxnChg>
        <pc:cxnChg chg="del">
          <ac:chgData name="Edgard Morato" userId="1da6dde4-7cd4-47d1-b037-d62d00b7d62c" providerId="ADAL" clId="{AA552A7D-04F1-4826-AD8E-F78D8639F99C}" dt="2024-07-01T17:28:07.161" v="124" actId="478"/>
          <ac:cxnSpMkLst>
            <pc:docMk/>
            <pc:sldMk cId="4023122470" sldId="2147471831"/>
            <ac:cxnSpMk id="150" creationId="{EC765BC1-71A2-E513-163F-9C096FCDDBED}"/>
          </ac:cxnSpMkLst>
        </pc:cxnChg>
      </pc:sldChg>
      <pc:sldChg chg="addSp delSp modSp mod">
        <pc:chgData name="Edgard Morato" userId="1da6dde4-7cd4-47d1-b037-d62d00b7d62c" providerId="ADAL" clId="{AA552A7D-04F1-4826-AD8E-F78D8639F99C}" dt="2024-07-01T17:27:28.873" v="115" actId="34135"/>
        <pc:sldMkLst>
          <pc:docMk/>
          <pc:sldMk cId="3538987370" sldId="2147471841"/>
        </pc:sldMkLst>
        <pc:spChg chg="del">
          <ac:chgData name="Edgard Morato" userId="1da6dde4-7cd4-47d1-b037-d62d00b7d62c" providerId="ADAL" clId="{AA552A7D-04F1-4826-AD8E-F78D8639F99C}" dt="2024-07-01T17:27:16.644" v="113" actId="478"/>
          <ac:spMkLst>
            <pc:docMk/>
            <pc:sldMk cId="3538987370" sldId="2147471841"/>
            <ac:spMk id="2" creationId="{F384FA32-81DA-93CE-3832-69B79DDA7BBC}"/>
          </ac:spMkLst>
        </pc:spChg>
        <pc:spChg chg="del">
          <ac:chgData name="Edgard Morato" userId="1da6dde4-7cd4-47d1-b037-d62d00b7d62c" providerId="ADAL" clId="{AA552A7D-04F1-4826-AD8E-F78D8639F99C}" dt="2024-07-01T17:27:16.644" v="113" actId="478"/>
          <ac:spMkLst>
            <pc:docMk/>
            <pc:sldMk cId="3538987370" sldId="2147471841"/>
            <ac:spMk id="3" creationId="{977FDBF9-62EF-BB85-B61E-AEBAA8578FE5}"/>
          </ac:spMkLst>
        </pc:spChg>
        <pc:spChg chg="del">
          <ac:chgData name="Edgard Morato" userId="1da6dde4-7cd4-47d1-b037-d62d00b7d62c" providerId="ADAL" clId="{AA552A7D-04F1-4826-AD8E-F78D8639F99C}" dt="2024-07-01T17:27:16.644" v="113" actId="478"/>
          <ac:spMkLst>
            <pc:docMk/>
            <pc:sldMk cId="3538987370" sldId="2147471841"/>
            <ac:spMk id="4" creationId="{4465BFCA-2752-6A02-A8AB-6F35E008EE4B}"/>
          </ac:spMkLst>
        </pc:spChg>
        <pc:spChg chg="del">
          <ac:chgData name="Edgard Morato" userId="1da6dde4-7cd4-47d1-b037-d62d00b7d62c" providerId="ADAL" clId="{AA552A7D-04F1-4826-AD8E-F78D8639F99C}" dt="2024-07-01T17:27:16.644" v="113" actId="478"/>
          <ac:spMkLst>
            <pc:docMk/>
            <pc:sldMk cId="3538987370" sldId="2147471841"/>
            <ac:spMk id="5" creationId="{D03372D8-BF52-E297-7CF5-9F1844455DEF}"/>
          </ac:spMkLst>
        </pc:spChg>
        <pc:spChg chg="del">
          <ac:chgData name="Edgard Morato" userId="1da6dde4-7cd4-47d1-b037-d62d00b7d62c" providerId="ADAL" clId="{AA552A7D-04F1-4826-AD8E-F78D8639F99C}" dt="2024-07-01T17:27:16.644" v="113" actId="478"/>
          <ac:spMkLst>
            <pc:docMk/>
            <pc:sldMk cId="3538987370" sldId="2147471841"/>
            <ac:spMk id="6" creationId="{A2D0A166-36E6-5C21-BF8E-5C4B8B4F3F0D}"/>
          </ac:spMkLst>
        </pc:spChg>
        <pc:spChg chg="del">
          <ac:chgData name="Edgard Morato" userId="1da6dde4-7cd4-47d1-b037-d62d00b7d62c" providerId="ADAL" clId="{AA552A7D-04F1-4826-AD8E-F78D8639F99C}" dt="2024-07-01T17:27:16.644" v="113" actId="478"/>
          <ac:spMkLst>
            <pc:docMk/>
            <pc:sldMk cId="3538987370" sldId="2147471841"/>
            <ac:spMk id="7" creationId="{3EA17CFA-0A5B-0DBE-5FBC-62795EFDCE60}"/>
          </ac:spMkLst>
        </pc:spChg>
        <pc:spChg chg="del">
          <ac:chgData name="Edgard Morato" userId="1da6dde4-7cd4-47d1-b037-d62d00b7d62c" providerId="ADAL" clId="{AA552A7D-04F1-4826-AD8E-F78D8639F99C}" dt="2024-07-01T17:27:16.644" v="113" actId="478"/>
          <ac:spMkLst>
            <pc:docMk/>
            <pc:sldMk cId="3538987370" sldId="2147471841"/>
            <ac:spMk id="8" creationId="{246B86D9-6CB4-4585-C1F7-CF6DFEEAB842}"/>
          </ac:spMkLst>
        </pc:spChg>
        <pc:spChg chg="del">
          <ac:chgData name="Edgard Morato" userId="1da6dde4-7cd4-47d1-b037-d62d00b7d62c" providerId="ADAL" clId="{AA552A7D-04F1-4826-AD8E-F78D8639F99C}" dt="2024-07-01T17:27:16.644" v="113" actId="478"/>
          <ac:spMkLst>
            <pc:docMk/>
            <pc:sldMk cId="3538987370" sldId="2147471841"/>
            <ac:spMk id="9" creationId="{1A5DA821-670E-184E-DC84-012AAF2A3DA4}"/>
          </ac:spMkLst>
        </pc:spChg>
        <pc:spChg chg="del">
          <ac:chgData name="Edgard Morato" userId="1da6dde4-7cd4-47d1-b037-d62d00b7d62c" providerId="ADAL" clId="{AA552A7D-04F1-4826-AD8E-F78D8639F99C}" dt="2024-07-01T17:27:16.644" v="113" actId="478"/>
          <ac:spMkLst>
            <pc:docMk/>
            <pc:sldMk cId="3538987370" sldId="2147471841"/>
            <ac:spMk id="10" creationId="{AB8F3379-A158-C5F6-EA0F-5224ECD953D0}"/>
          </ac:spMkLst>
        </pc:spChg>
        <pc:spChg chg="del">
          <ac:chgData name="Edgard Morato" userId="1da6dde4-7cd4-47d1-b037-d62d00b7d62c" providerId="ADAL" clId="{AA552A7D-04F1-4826-AD8E-F78D8639F99C}" dt="2024-07-01T17:27:16.644" v="113" actId="478"/>
          <ac:spMkLst>
            <pc:docMk/>
            <pc:sldMk cId="3538987370" sldId="2147471841"/>
            <ac:spMk id="13" creationId="{C207B055-F187-F9A3-B14D-40BB12E44DDB}"/>
          </ac:spMkLst>
        </pc:spChg>
        <pc:spChg chg="del">
          <ac:chgData name="Edgard Morato" userId="1da6dde4-7cd4-47d1-b037-d62d00b7d62c" providerId="ADAL" clId="{AA552A7D-04F1-4826-AD8E-F78D8639F99C}" dt="2024-07-01T17:27:16.644" v="113" actId="478"/>
          <ac:spMkLst>
            <pc:docMk/>
            <pc:sldMk cId="3538987370" sldId="2147471841"/>
            <ac:spMk id="19" creationId="{2B58842B-755B-8312-BAC3-747A970B1E62}"/>
          </ac:spMkLst>
        </pc:spChg>
        <pc:spChg chg="del">
          <ac:chgData name="Edgard Morato" userId="1da6dde4-7cd4-47d1-b037-d62d00b7d62c" providerId="ADAL" clId="{AA552A7D-04F1-4826-AD8E-F78D8639F99C}" dt="2024-07-01T17:27:16.644" v="113" actId="478"/>
          <ac:spMkLst>
            <pc:docMk/>
            <pc:sldMk cId="3538987370" sldId="2147471841"/>
            <ac:spMk id="20" creationId="{C65DF266-D51E-DEE3-00CF-0A68AAD4AABD}"/>
          </ac:spMkLst>
        </pc:spChg>
        <pc:spChg chg="del">
          <ac:chgData name="Edgard Morato" userId="1da6dde4-7cd4-47d1-b037-d62d00b7d62c" providerId="ADAL" clId="{AA552A7D-04F1-4826-AD8E-F78D8639F99C}" dt="2024-07-01T17:27:16.644" v="113" actId="478"/>
          <ac:spMkLst>
            <pc:docMk/>
            <pc:sldMk cId="3538987370" sldId="2147471841"/>
            <ac:spMk id="21" creationId="{43E14B9D-694D-F481-5FD3-51E0D93B8D34}"/>
          </ac:spMkLst>
        </pc:spChg>
        <pc:spChg chg="del">
          <ac:chgData name="Edgard Morato" userId="1da6dde4-7cd4-47d1-b037-d62d00b7d62c" providerId="ADAL" clId="{AA552A7D-04F1-4826-AD8E-F78D8639F99C}" dt="2024-07-01T17:27:16.644" v="113" actId="478"/>
          <ac:spMkLst>
            <pc:docMk/>
            <pc:sldMk cId="3538987370" sldId="2147471841"/>
            <ac:spMk id="22" creationId="{F6A8DB13-B7B9-1227-5880-F831415799AF}"/>
          </ac:spMkLst>
        </pc:spChg>
        <pc:spChg chg="del">
          <ac:chgData name="Edgard Morato" userId="1da6dde4-7cd4-47d1-b037-d62d00b7d62c" providerId="ADAL" clId="{AA552A7D-04F1-4826-AD8E-F78D8639F99C}" dt="2024-07-01T17:27:16.644" v="113" actId="478"/>
          <ac:spMkLst>
            <pc:docMk/>
            <pc:sldMk cId="3538987370" sldId="2147471841"/>
            <ac:spMk id="23" creationId="{A9A44EF1-177D-D571-8AC6-DDBD520EB6A5}"/>
          </ac:spMkLst>
        </pc:spChg>
        <pc:spChg chg="del">
          <ac:chgData name="Edgard Morato" userId="1da6dde4-7cd4-47d1-b037-d62d00b7d62c" providerId="ADAL" clId="{AA552A7D-04F1-4826-AD8E-F78D8639F99C}" dt="2024-07-01T17:27:16.644" v="113" actId="478"/>
          <ac:spMkLst>
            <pc:docMk/>
            <pc:sldMk cId="3538987370" sldId="2147471841"/>
            <ac:spMk id="24" creationId="{19284299-B036-B223-50A5-148E2C874339}"/>
          </ac:spMkLst>
        </pc:spChg>
        <pc:spChg chg="del">
          <ac:chgData name="Edgard Morato" userId="1da6dde4-7cd4-47d1-b037-d62d00b7d62c" providerId="ADAL" clId="{AA552A7D-04F1-4826-AD8E-F78D8639F99C}" dt="2024-07-01T17:27:16.644" v="113" actId="478"/>
          <ac:spMkLst>
            <pc:docMk/>
            <pc:sldMk cId="3538987370" sldId="2147471841"/>
            <ac:spMk id="25" creationId="{ECBA0CF2-C90E-5E81-E71D-C8C5106011EF}"/>
          </ac:spMkLst>
        </pc:spChg>
        <pc:spChg chg="del">
          <ac:chgData name="Edgard Morato" userId="1da6dde4-7cd4-47d1-b037-d62d00b7d62c" providerId="ADAL" clId="{AA552A7D-04F1-4826-AD8E-F78D8639F99C}" dt="2024-07-01T17:27:16.644" v="113" actId="478"/>
          <ac:spMkLst>
            <pc:docMk/>
            <pc:sldMk cId="3538987370" sldId="2147471841"/>
            <ac:spMk id="26" creationId="{4C61574F-1D6C-7DAC-84D4-146D8B08D0B0}"/>
          </ac:spMkLst>
        </pc:spChg>
        <pc:spChg chg="del">
          <ac:chgData name="Edgard Morato" userId="1da6dde4-7cd4-47d1-b037-d62d00b7d62c" providerId="ADAL" clId="{AA552A7D-04F1-4826-AD8E-F78D8639F99C}" dt="2024-07-01T17:27:16.644" v="113" actId="478"/>
          <ac:spMkLst>
            <pc:docMk/>
            <pc:sldMk cId="3538987370" sldId="2147471841"/>
            <ac:spMk id="27" creationId="{B8F6358A-842A-567C-97B1-BC757B6CD6BC}"/>
          </ac:spMkLst>
        </pc:spChg>
        <pc:spChg chg="del">
          <ac:chgData name="Edgard Morato" userId="1da6dde4-7cd4-47d1-b037-d62d00b7d62c" providerId="ADAL" clId="{AA552A7D-04F1-4826-AD8E-F78D8639F99C}" dt="2024-07-01T17:27:16.644" v="113" actId="478"/>
          <ac:spMkLst>
            <pc:docMk/>
            <pc:sldMk cId="3538987370" sldId="2147471841"/>
            <ac:spMk id="33" creationId="{B58A2BF7-E316-EC99-7626-4A1E04839C3E}"/>
          </ac:spMkLst>
        </pc:spChg>
        <pc:picChg chg="del">
          <ac:chgData name="Edgard Morato" userId="1da6dde4-7cd4-47d1-b037-d62d00b7d62c" providerId="ADAL" clId="{AA552A7D-04F1-4826-AD8E-F78D8639F99C}" dt="2024-07-01T17:27:16.644" v="113" actId="478"/>
          <ac:picMkLst>
            <pc:docMk/>
            <pc:sldMk cId="3538987370" sldId="2147471841"/>
            <ac:picMk id="12" creationId="{E3B311C1-5435-A2D2-3CC5-3AE545757B09}"/>
          </ac:picMkLst>
        </pc:picChg>
        <pc:picChg chg="del">
          <ac:chgData name="Edgard Morato" userId="1da6dde4-7cd4-47d1-b037-d62d00b7d62c" providerId="ADAL" clId="{AA552A7D-04F1-4826-AD8E-F78D8639F99C}" dt="2024-07-01T17:27:16.644" v="113" actId="478"/>
          <ac:picMkLst>
            <pc:docMk/>
            <pc:sldMk cId="3538987370" sldId="2147471841"/>
            <ac:picMk id="28" creationId="{57EC3C88-BA58-B091-5E9D-DD70530F697C}"/>
          </ac:picMkLst>
        </pc:picChg>
        <pc:picChg chg="add mod">
          <ac:chgData name="Edgard Morato" userId="1da6dde4-7cd4-47d1-b037-d62d00b7d62c" providerId="ADAL" clId="{AA552A7D-04F1-4826-AD8E-F78D8639F99C}" dt="2024-07-01T17:27:28.873" v="115" actId="34135"/>
          <ac:picMkLst>
            <pc:docMk/>
            <pc:sldMk cId="3538987370" sldId="2147471841"/>
            <ac:picMk id="29" creationId="{D2E05559-7E81-330B-6E67-E79FCA5C5A3B}"/>
          </ac:picMkLst>
        </pc:picChg>
        <pc:picChg chg="del">
          <ac:chgData name="Edgard Morato" userId="1da6dde4-7cd4-47d1-b037-d62d00b7d62c" providerId="ADAL" clId="{AA552A7D-04F1-4826-AD8E-F78D8639F99C}" dt="2024-07-01T17:27:16.644" v="113" actId="478"/>
          <ac:picMkLst>
            <pc:docMk/>
            <pc:sldMk cId="3538987370" sldId="2147471841"/>
            <ac:picMk id="30" creationId="{C3890FA0-04B1-1452-D1FB-C7D1BAA4F3CA}"/>
          </ac:picMkLst>
        </pc:picChg>
        <pc:picChg chg="del">
          <ac:chgData name="Edgard Morato" userId="1da6dde4-7cd4-47d1-b037-d62d00b7d62c" providerId="ADAL" clId="{AA552A7D-04F1-4826-AD8E-F78D8639F99C}" dt="2024-07-01T17:27:16.644" v="113" actId="478"/>
          <ac:picMkLst>
            <pc:docMk/>
            <pc:sldMk cId="3538987370" sldId="2147471841"/>
            <ac:picMk id="31" creationId="{34BD8EB7-6F7D-C5EF-C7DA-46B83D3B6606}"/>
          </ac:picMkLst>
        </pc:picChg>
        <pc:picChg chg="del">
          <ac:chgData name="Edgard Morato" userId="1da6dde4-7cd4-47d1-b037-d62d00b7d62c" providerId="ADAL" clId="{AA552A7D-04F1-4826-AD8E-F78D8639F99C}" dt="2024-07-01T17:27:16.644" v="113" actId="478"/>
          <ac:picMkLst>
            <pc:docMk/>
            <pc:sldMk cId="3538987370" sldId="2147471841"/>
            <ac:picMk id="32" creationId="{F13928DF-EB39-6FD9-9486-9CABF04AE8A3}"/>
          </ac:picMkLst>
        </pc:picChg>
        <pc:picChg chg="del">
          <ac:chgData name="Edgard Morato" userId="1da6dde4-7cd4-47d1-b037-d62d00b7d62c" providerId="ADAL" clId="{AA552A7D-04F1-4826-AD8E-F78D8639F99C}" dt="2024-07-01T17:27:16.644" v="113" actId="478"/>
          <ac:picMkLst>
            <pc:docMk/>
            <pc:sldMk cId="3538987370" sldId="2147471841"/>
            <ac:picMk id="35" creationId="{DAC6F1E6-B3F4-CC23-DA1F-37BBCDBE2A4A}"/>
          </ac:picMkLst>
        </pc:picChg>
        <pc:cxnChg chg="del">
          <ac:chgData name="Edgard Morato" userId="1da6dde4-7cd4-47d1-b037-d62d00b7d62c" providerId="ADAL" clId="{AA552A7D-04F1-4826-AD8E-F78D8639F99C}" dt="2024-07-01T17:27:16.644" v="113" actId="478"/>
          <ac:cxnSpMkLst>
            <pc:docMk/>
            <pc:sldMk cId="3538987370" sldId="2147471841"/>
            <ac:cxnSpMk id="14" creationId="{6135A994-E996-5AB0-A3B1-70C643DA492B}"/>
          </ac:cxnSpMkLst>
        </pc:cxnChg>
        <pc:cxnChg chg="del">
          <ac:chgData name="Edgard Morato" userId="1da6dde4-7cd4-47d1-b037-d62d00b7d62c" providerId="ADAL" clId="{AA552A7D-04F1-4826-AD8E-F78D8639F99C}" dt="2024-07-01T17:27:16.644" v="113" actId="478"/>
          <ac:cxnSpMkLst>
            <pc:docMk/>
            <pc:sldMk cId="3538987370" sldId="2147471841"/>
            <ac:cxnSpMk id="15" creationId="{97284600-084C-77E2-D6AB-772B25370C85}"/>
          </ac:cxnSpMkLst>
        </pc:cxnChg>
        <pc:cxnChg chg="del">
          <ac:chgData name="Edgard Morato" userId="1da6dde4-7cd4-47d1-b037-d62d00b7d62c" providerId="ADAL" clId="{AA552A7D-04F1-4826-AD8E-F78D8639F99C}" dt="2024-07-01T17:27:16.644" v="113" actId="478"/>
          <ac:cxnSpMkLst>
            <pc:docMk/>
            <pc:sldMk cId="3538987370" sldId="2147471841"/>
            <ac:cxnSpMk id="16" creationId="{28D61FC9-084C-931A-1642-10604FFEA682}"/>
          </ac:cxnSpMkLst>
        </pc:cxnChg>
        <pc:cxnChg chg="del">
          <ac:chgData name="Edgard Morato" userId="1da6dde4-7cd4-47d1-b037-d62d00b7d62c" providerId="ADAL" clId="{AA552A7D-04F1-4826-AD8E-F78D8639F99C}" dt="2024-07-01T17:27:16.644" v="113" actId="478"/>
          <ac:cxnSpMkLst>
            <pc:docMk/>
            <pc:sldMk cId="3538987370" sldId="2147471841"/>
            <ac:cxnSpMk id="17" creationId="{E40FAD61-71EE-8E61-EC30-D4EA0412BE97}"/>
          </ac:cxnSpMkLst>
        </pc:cxnChg>
        <pc:cxnChg chg="del">
          <ac:chgData name="Edgard Morato" userId="1da6dde4-7cd4-47d1-b037-d62d00b7d62c" providerId="ADAL" clId="{AA552A7D-04F1-4826-AD8E-F78D8639F99C}" dt="2024-07-01T17:27:16.644" v="113" actId="478"/>
          <ac:cxnSpMkLst>
            <pc:docMk/>
            <pc:sldMk cId="3538987370" sldId="2147471841"/>
            <ac:cxnSpMk id="18" creationId="{0EE9D94E-51E6-51BC-E959-09962BDE8E10}"/>
          </ac:cxnSpMkLst>
        </pc:cxnChg>
      </pc:sldChg>
      <pc:sldChg chg="addSp delSp modSp mod">
        <pc:chgData name="Edgard Morato" userId="1da6dde4-7cd4-47d1-b037-d62d00b7d62c" providerId="ADAL" clId="{AA552A7D-04F1-4826-AD8E-F78D8639F99C}" dt="2024-07-01T17:28:04.311" v="123" actId="34135"/>
        <pc:sldMkLst>
          <pc:docMk/>
          <pc:sldMk cId="1377452179" sldId="2147471843"/>
        </pc:sldMkLst>
        <pc:spChg chg="del">
          <ac:chgData name="Edgard Morato" userId="1da6dde4-7cd4-47d1-b037-d62d00b7d62c" providerId="ADAL" clId="{AA552A7D-04F1-4826-AD8E-F78D8639F99C}" dt="2024-07-01T17:27:52.673" v="120" actId="478"/>
          <ac:spMkLst>
            <pc:docMk/>
            <pc:sldMk cId="1377452179" sldId="2147471843"/>
            <ac:spMk id="2" creationId="{A80B4AED-D4AC-F205-40F1-751378CA607E}"/>
          </ac:spMkLst>
        </pc:spChg>
        <pc:spChg chg="del">
          <ac:chgData name="Edgard Morato" userId="1da6dde4-7cd4-47d1-b037-d62d00b7d62c" providerId="ADAL" clId="{AA552A7D-04F1-4826-AD8E-F78D8639F99C}" dt="2024-07-01T17:15:50.374" v="22" actId="478"/>
          <ac:spMkLst>
            <pc:docMk/>
            <pc:sldMk cId="1377452179" sldId="2147471843"/>
            <ac:spMk id="3" creationId="{C44E3EBA-69D8-380C-8E57-86CC5AC46408}"/>
          </ac:spMkLst>
        </pc:spChg>
        <pc:spChg chg="del">
          <ac:chgData name="Edgard Morato" userId="1da6dde4-7cd4-47d1-b037-d62d00b7d62c" providerId="ADAL" clId="{AA552A7D-04F1-4826-AD8E-F78D8639F99C}" dt="2024-07-01T17:15:50.374" v="22" actId="478"/>
          <ac:spMkLst>
            <pc:docMk/>
            <pc:sldMk cId="1377452179" sldId="2147471843"/>
            <ac:spMk id="4" creationId="{BC6A9376-56E8-1316-3E58-90498E8683E8}"/>
          </ac:spMkLst>
        </pc:spChg>
        <pc:spChg chg="del">
          <ac:chgData name="Edgard Morato" userId="1da6dde4-7cd4-47d1-b037-d62d00b7d62c" providerId="ADAL" clId="{AA552A7D-04F1-4826-AD8E-F78D8639F99C}" dt="2024-07-01T17:27:52.673" v="120" actId="478"/>
          <ac:spMkLst>
            <pc:docMk/>
            <pc:sldMk cId="1377452179" sldId="2147471843"/>
            <ac:spMk id="5" creationId="{967E14F8-601E-B3A9-E6CA-9D12681C6682}"/>
          </ac:spMkLst>
        </pc:spChg>
        <pc:spChg chg="add del mod">
          <ac:chgData name="Edgard Morato" userId="1da6dde4-7cd4-47d1-b037-d62d00b7d62c" providerId="ADAL" clId="{AA552A7D-04F1-4826-AD8E-F78D8639F99C}" dt="2024-07-01T17:27:54.218" v="121" actId="478"/>
          <ac:spMkLst>
            <pc:docMk/>
            <pc:sldMk cId="1377452179" sldId="2147471843"/>
            <ac:spMk id="7" creationId="{6BAD57BD-997E-CFE0-B147-F877DB339E92}"/>
          </ac:spMkLst>
        </pc:spChg>
        <pc:picChg chg="add mod">
          <ac:chgData name="Edgard Morato" userId="1da6dde4-7cd4-47d1-b037-d62d00b7d62c" providerId="ADAL" clId="{AA552A7D-04F1-4826-AD8E-F78D8639F99C}" dt="2024-07-01T17:28:04.311" v="123" actId="34135"/>
          <ac:picMkLst>
            <pc:docMk/>
            <pc:sldMk cId="1377452179" sldId="2147471843"/>
            <ac:picMk id="9" creationId="{68A12C72-6E22-4B8C-BD4D-6D8DA2C13729}"/>
          </ac:picMkLst>
        </pc:picChg>
      </pc:sldChg>
      <pc:sldChg chg="addSp delSp modSp mod">
        <pc:chgData name="Edgard Morato" userId="1da6dde4-7cd4-47d1-b037-d62d00b7d62c" providerId="ADAL" clId="{AA552A7D-04F1-4826-AD8E-F78D8639F99C}" dt="2024-07-01T17:21:15.168" v="31" actId="34135"/>
        <pc:sldMkLst>
          <pc:docMk/>
          <pc:sldMk cId="2671093986" sldId="2147471883"/>
        </pc:sldMkLst>
        <pc:spChg chg="del">
          <ac:chgData name="Edgard Morato" userId="1da6dde4-7cd4-47d1-b037-d62d00b7d62c" providerId="ADAL" clId="{AA552A7D-04F1-4826-AD8E-F78D8639F99C}" dt="2024-07-01T17:19:55.616" v="24" actId="478"/>
          <ac:spMkLst>
            <pc:docMk/>
            <pc:sldMk cId="2671093986" sldId="2147471883"/>
            <ac:spMk id="5" creationId="{ADE984A7-662F-A2EE-3A7A-23696899AEF6}"/>
          </ac:spMkLst>
        </pc:spChg>
        <pc:spChg chg="del">
          <ac:chgData name="Edgard Morato" userId="1da6dde4-7cd4-47d1-b037-d62d00b7d62c" providerId="ADAL" clId="{AA552A7D-04F1-4826-AD8E-F78D8639F99C}" dt="2024-07-01T17:19:55.616" v="24" actId="478"/>
          <ac:spMkLst>
            <pc:docMk/>
            <pc:sldMk cId="2671093986" sldId="2147471883"/>
            <ac:spMk id="7" creationId="{B0B4C452-8266-5D5A-5CAC-6C9DE8AF9C68}"/>
          </ac:spMkLst>
        </pc:spChg>
        <pc:spChg chg="del">
          <ac:chgData name="Edgard Morato" userId="1da6dde4-7cd4-47d1-b037-d62d00b7d62c" providerId="ADAL" clId="{AA552A7D-04F1-4826-AD8E-F78D8639F99C}" dt="2024-07-01T17:19:55.616" v="24" actId="478"/>
          <ac:spMkLst>
            <pc:docMk/>
            <pc:sldMk cId="2671093986" sldId="2147471883"/>
            <ac:spMk id="14" creationId="{C65D0F16-01B6-88BE-4C1E-DB532AD02854}"/>
          </ac:spMkLst>
        </pc:spChg>
        <pc:spChg chg="del">
          <ac:chgData name="Edgard Morato" userId="1da6dde4-7cd4-47d1-b037-d62d00b7d62c" providerId="ADAL" clId="{AA552A7D-04F1-4826-AD8E-F78D8639F99C}" dt="2024-07-01T17:19:55.616" v="24" actId="478"/>
          <ac:spMkLst>
            <pc:docMk/>
            <pc:sldMk cId="2671093986" sldId="2147471883"/>
            <ac:spMk id="15" creationId="{4A060A70-F163-277E-67EA-7A55428C8FBB}"/>
          </ac:spMkLst>
        </pc:spChg>
        <pc:picChg chg="del">
          <ac:chgData name="Edgard Morato" userId="1da6dde4-7cd4-47d1-b037-d62d00b7d62c" providerId="ADAL" clId="{AA552A7D-04F1-4826-AD8E-F78D8639F99C}" dt="2024-07-01T17:19:55.616" v="24" actId="478"/>
          <ac:picMkLst>
            <pc:docMk/>
            <pc:sldMk cId="2671093986" sldId="2147471883"/>
            <ac:picMk id="3" creationId="{963416EE-99A8-239C-AC8F-29E2F3E962B9}"/>
          </ac:picMkLst>
        </pc:picChg>
        <pc:picChg chg="add mod">
          <ac:chgData name="Edgard Morato" userId="1da6dde4-7cd4-47d1-b037-d62d00b7d62c" providerId="ADAL" clId="{AA552A7D-04F1-4826-AD8E-F78D8639F99C}" dt="2024-07-01T17:21:15.168" v="31" actId="34135"/>
          <ac:picMkLst>
            <pc:docMk/>
            <pc:sldMk cId="2671093986" sldId="2147471883"/>
            <ac:picMk id="4" creationId="{62DE43A1-70E4-20D9-072E-4794AD8D121D}"/>
          </ac:picMkLst>
        </pc:picChg>
        <pc:picChg chg="del">
          <ac:chgData name="Edgard Morato" userId="1da6dde4-7cd4-47d1-b037-d62d00b7d62c" providerId="ADAL" clId="{AA552A7D-04F1-4826-AD8E-F78D8639F99C}" dt="2024-07-01T17:19:55.616" v="24" actId="478"/>
          <ac:picMkLst>
            <pc:docMk/>
            <pc:sldMk cId="2671093986" sldId="2147471883"/>
            <ac:picMk id="13" creationId="{82D8865D-76A6-CA2F-23EA-389C0B2A7AF9}"/>
          </ac:picMkLst>
        </pc:picChg>
      </pc:sldChg>
      <pc:sldChg chg="addSp delSp modSp mod">
        <pc:chgData name="Edgard Morato" userId="1da6dde4-7cd4-47d1-b037-d62d00b7d62c" providerId="ADAL" clId="{AA552A7D-04F1-4826-AD8E-F78D8639F99C}" dt="2024-07-01T17:52:27.304" v="139"/>
        <pc:sldMkLst>
          <pc:docMk/>
          <pc:sldMk cId="432261805" sldId="2147471908"/>
        </pc:sldMkLst>
        <pc:spChg chg="del">
          <ac:chgData name="Edgard Morato" userId="1da6dde4-7cd4-47d1-b037-d62d00b7d62c" providerId="ADAL" clId="{AA552A7D-04F1-4826-AD8E-F78D8639F99C}" dt="2024-07-01T17:27:38.450" v="116" actId="478"/>
          <ac:spMkLst>
            <pc:docMk/>
            <pc:sldMk cId="432261805" sldId="2147471908"/>
            <ac:spMk id="2" creationId="{2951EE2A-0660-3168-24E0-D1902BE891D7}"/>
          </ac:spMkLst>
        </pc:spChg>
        <pc:spChg chg="del">
          <ac:chgData name="Edgard Morato" userId="1da6dde4-7cd4-47d1-b037-d62d00b7d62c" providerId="ADAL" clId="{AA552A7D-04F1-4826-AD8E-F78D8639F99C}" dt="2024-07-01T17:27:38.450" v="116" actId="478"/>
          <ac:spMkLst>
            <pc:docMk/>
            <pc:sldMk cId="432261805" sldId="2147471908"/>
            <ac:spMk id="3" creationId="{7159455C-1E79-0E65-E71E-828E19E39830}"/>
          </ac:spMkLst>
        </pc:spChg>
        <pc:spChg chg="del">
          <ac:chgData name="Edgard Morato" userId="1da6dde4-7cd4-47d1-b037-d62d00b7d62c" providerId="ADAL" clId="{AA552A7D-04F1-4826-AD8E-F78D8639F99C}" dt="2024-07-01T17:27:38.450" v="116" actId="478"/>
          <ac:spMkLst>
            <pc:docMk/>
            <pc:sldMk cId="432261805" sldId="2147471908"/>
            <ac:spMk id="4" creationId="{A4C9D58A-C258-C86B-6173-BF7C6C54AF2F}"/>
          </ac:spMkLst>
        </pc:spChg>
        <pc:spChg chg="del">
          <ac:chgData name="Edgard Morato" userId="1da6dde4-7cd4-47d1-b037-d62d00b7d62c" providerId="ADAL" clId="{AA552A7D-04F1-4826-AD8E-F78D8639F99C}" dt="2024-07-01T17:27:38.450" v="116" actId="478"/>
          <ac:spMkLst>
            <pc:docMk/>
            <pc:sldMk cId="432261805" sldId="2147471908"/>
            <ac:spMk id="6" creationId="{578A8D64-09EA-5B4A-CB6F-8E5A4AAE1C67}"/>
          </ac:spMkLst>
        </pc:spChg>
        <pc:spChg chg="del">
          <ac:chgData name="Edgard Morato" userId="1da6dde4-7cd4-47d1-b037-d62d00b7d62c" providerId="ADAL" clId="{AA552A7D-04F1-4826-AD8E-F78D8639F99C}" dt="2024-07-01T17:27:38.450" v="116" actId="478"/>
          <ac:spMkLst>
            <pc:docMk/>
            <pc:sldMk cId="432261805" sldId="2147471908"/>
            <ac:spMk id="7" creationId="{3CDAB892-D64D-92B7-E6DE-8151BB02085E}"/>
          </ac:spMkLst>
        </pc:spChg>
        <pc:spChg chg="del">
          <ac:chgData name="Edgard Morato" userId="1da6dde4-7cd4-47d1-b037-d62d00b7d62c" providerId="ADAL" clId="{AA552A7D-04F1-4826-AD8E-F78D8639F99C}" dt="2024-07-01T17:27:38.450" v="116" actId="478"/>
          <ac:spMkLst>
            <pc:docMk/>
            <pc:sldMk cId="432261805" sldId="2147471908"/>
            <ac:spMk id="8" creationId="{239811D2-80A4-624D-44CC-18498ACD7637}"/>
          </ac:spMkLst>
        </pc:spChg>
        <pc:spChg chg="del">
          <ac:chgData name="Edgard Morato" userId="1da6dde4-7cd4-47d1-b037-d62d00b7d62c" providerId="ADAL" clId="{AA552A7D-04F1-4826-AD8E-F78D8639F99C}" dt="2024-07-01T17:27:38.450" v="116" actId="478"/>
          <ac:spMkLst>
            <pc:docMk/>
            <pc:sldMk cId="432261805" sldId="2147471908"/>
            <ac:spMk id="9" creationId="{D56AB3F2-AEB6-C715-378C-7AD82698651D}"/>
          </ac:spMkLst>
        </pc:spChg>
        <pc:spChg chg="del">
          <ac:chgData name="Edgard Morato" userId="1da6dde4-7cd4-47d1-b037-d62d00b7d62c" providerId="ADAL" clId="{AA552A7D-04F1-4826-AD8E-F78D8639F99C}" dt="2024-07-01T17:27:38.450" v="116" actId="478"/>
          <ac:spMkLst>
            <pc:docMk/>
            <pc:sldMk cId="432261805" sldId="2147471908"/>
            <ac:spMk id="10" creationId="{5B2FAF5A-31A1-5637-B453-558DEFCC012E}"/>
          </ac:spMkLst>
        </pc:spChg>
        <pc:spChg chg="del">
          <ac:chgData name="Edgard Morato" userId="1da6dde4-7cd4-47d1-b037-d62d00b7d62c" providerId="ADAL" clId="{AA552A7D-04F1-4826-AD8E-F78D8639F99C}" dt="2024-07-01T17:27:38.450" v="116" actId="478"/>
          <ac:spMkLst>
            <pc:docMk/>
            <pc:sldMk cId="432261805" sldId="2147471908"/>
            <ac:spMk id="12" creationId="{1FA1BE23-D613-FD89-C608-A7B41997DF10}"/>
          </ac:spMkLst>
        </pc:spChg>
        <pc:spChg chg="del">
          <ac:chgData name="Edgard Morato" userId="1da6dde4-7cd4-47d1-b037-d62d00b7d62c" providerId="ADAL" clId="{AA552A7D-04F1-4826-AD8E-F78D8639F99C}" dt="2024-07-01T17:27:38.450" v="116" actId="478"/>
          <ac:spMkLst>
            <pc:docMk/>
            <pc:sldMk cId="432261805" sldId="2147471908"/>
            <ac:spMk id="13" creationId="{AC5CA302-4F4E-E265-46FA-8F3C36FCA935}"/>
          </ac:spMkLst>
        </pc:spChg>
        <pc:spChg chg="del">
          <ac:chgData name="Edgard Morato" userId="1da6dde4-7cd4-47d1-b037-d62d00b7d62c" providerId="ADAL" clId="{AA552A7D-04F1-4826-AD8E-F78D8639F99C}" dt="2024-07-01T17:27:38.450" v="116" actId="478"/>
          <ac:spMkLst>
            <pc:docMk/>
            <pc:sldMk cId="432261805" sldId="2147471908"/>
            <ac:spMk id="14" creationId="{07D07922-C8FC-6B86-5367-67EAE4023D89}"/>
          </ac:spMkLst>
        </pc:spChg>
        <pc:spChg chg="del">
          <ac:chgData name="Edgard Morato" userId="1da6dde4-7cd4-47d1-b037-d62d00b7d62c" providerId="ADAL" clId="{AA552A7D-04F1-4826-AD8E-F78D8639F99C}" dt="2024-07-01T17:27:38.450" v="116" actId="478"/>
          <ac:spMkLst>
            <pc:docMk/>
            <pc:sldMk cId="432261805" sldId="2147471908"/>
            <ac:spMk id="15" creationId="{BF6BD988-4E3D-4B16-AD60-54D99C274251}"/>
          </ac:spMkLst>
        </pc:spChg>
        <pc:spChg chg="del">
          <ac:chgData name="Edgard Morato" userId="1da6dde4-7cd4-47d1-b037-d62d00b7d62c" providerId="ADAL" clId="{AA552A7D-04F1-4826-AD8E-F78D8639F99C}" dt="2024-07-01T17:27:38.450" v="116" actId="478"/>
          <ac:spMkLst>
            <pc:docMk/>
            <pc:sldMk cId="432261805" sldId="2147471908"/>
            <ac:spMk id="16" creationId="{F97DDF65-D364-D4D2-D960-5A091AC34F5A}"/>
          </ac:spMkLst>
        </pc:spChg>
        <pc:spChg chg="del">
          <ac:chgData name="Edgard Morato" userId="1da6dde4-7cd4-47d1-b037-d62d00b7d62c" providerId="ADAL" clId="{AA552A7D-04F1-4826-AD8E-F78D8639F99C}" dt="2024-07-01T17:27:38.450" v="116" actId="478"/>
          <ac:spMkLst>
            <pc:docMk/>
            <pc:sldMk cId="432261805" sldId="2147471908"/>
            <ac:spMk id="17" creationId="{849F4899-4EC7-0872-038C-E31FE72D1520}"/>
          </ac:spMkLst>
        </pc:spChg>
        <pc:spChg chg="del">
          <ac:chgData name="Edgard Morato" userId="1da6dde4-7cd4-47d1-b037-d62d00b7d62c" providerId="ADAL" clId="{AA552A7D-04F1-4826-AD8E-F78D8639F99C}" dt="2024-07-01T17:27:38.450" v="116" actId="478"/>
          <ac:spMkLst>
            <pc:docMk/>
            <pc:sldMk cId="432261805" sldId="2147471908"/>
            <ac:spMk id="18" creationId="{E89DC4CF-980E-BE27-4D60-52D6CF9B71ED}"/>
          </ac:spMkLst>
        </pc:spChg>
        <pc:spChg chg="add del mod">
          <ac:chgData name="Edgard Morato" userId="1da6dde4-7cd4-47d1-b037-d62d00b7d62c" providerId="ADAL" clId="{AA552A7D-04F1-4826-AD8E-F78D8639F99C}" dt="2024-07-01T17:27:40.074" v="117" actId="478"/>
          <ac:spMkLst>
            <pc:docMk/>
            <pc:sldMk cId="432261805" sldId="2147471908"/>
            <ac:spMk id="20" creationId="{47099941-B437-0A9B-D320-1FBC4F49FF7C}"/>
          </ac:spMkLst>
        </pc:spChg>
        <pc:spChg chg="add del mod">
          <ac:chgData name="Edgard Morato" userId="1da6dde4-7cd4-47d1-b037-d62d00b7d62c" providerId="ADAL" clId="{AA552A7D-04F1-4826-AD8E-F78D8639F99C}" dt="2024-07-01T17:27:40.074" v="117" actId="478"/>
          <ac:spMkLst>
            <pc:docMk/>
            <pc:sldMk cId="432261805" sldId="2147471908"/>
            <ac:spMk id="22" creationId="{E2D146EA-3283-9452-4125-78E5BE5DA20D}"/>
          </ac:spMkLst>
        </pc:spChg>
        <pc:spChg chg="add mod">
          <ac:chgData name="Edgard Morato" userId="1da6dde4-7cd4-47d1-b037-d62d00b7d62c" providerId="ADAL" clId="{AA552A7D-04F1-4826-AD8E-F78D8639F99C}" dt="2024-07-01T17:52:27.304" v="139"/>
          <ac:spMkLst>
            <pc:docMk/>
            <pc:sldMk cId="432261805" sldId="2147471908"/>
            <ac:spMk id="25" creationId="{D3DF8725-E7B9-A18B-F09D-2040CE6A7E65}"/>
          </ac:spMkLst>
        </pc:spChg>
        <pc:spChg chg="del">
          <ac:chgData name="Edgard Morato" userId="1da6dde4-7cd4-47d1-b037-d62d00b7d62c" providerId="ADAL" clId="{AA552A7D-04F1-4826-AD8E-F78D8639F99C}" dt="2024-07-01T17:27:38.450" v="116" actId="478"/>
          <ac:spMkLst>
            <pc:docMk/>
            <pc:sldMk cId="432261805" sldId="2147471908"/>
            <ac:spMk id="29" creationId="{42029580-14F6-F556-2254-E52C53A0B6F4}"/>
          </ac:spMkLst>
        </pc:spChg>
        <pc:spChg chg="del">
          <ac:chgData name="Edgard Morato" userId="1da6dde4-7cd4-47d1-b037-d62d00b7d62c" providerId="ADAL" clId="{AA552A7D-04F1-4826-AD8E-F78D8639F99C}" dt="2024-07-01T17:27:38.450" v="116" actId="478"/>
          <ac:spMkLst>
            <pc:docMk/>
            <pc:sldMk cId="432261805" sldId="2147471908"/>
            <ac:spMk id="30" creationId="{14C76B57-7F38-B19B-8151-78B47826894A}"/>
          </ac:spMkLst>
        </pc:spChg>
        <pc:spChg chg="del">
          <ac:chgData name="Edgard Morato" userId="1da6dde4-7cd4-47d1-b037-d62d00b7d62c" providerId="ADAL" clId="{AA552A7D-04F1-4826-AD8E-F78D8639F99C}" dt="2024-07-01T17:27:38.450" v="116" actId="478"/>
          <ac:spMkLst>
            <pc:docMk/>
            <pc:sldMk cId="432261805" sldId="2147471908"/>
            <ac:spMk id="31" creationId="{13789644-838D-D7D1-B06D-A9596795C7B1}"/>
          </ac:spMkLst>
        </pc:spChg>
        <pc:spChg chg="del">
          <ac:chgData name="Edgard Morato" userId="1da6dde4-7cd4-47d1-b037-d62d00b7d62c" providerId="ADAL" clId="{AA552A7D-04F1-4826-AD8E-F78D8639F99C}" dt="2024-07-01T17:27:38.450" v="116" actId="478"/>
          <ac:spMkLst>
            <pc:docMk/>
            <pc:sldMk cId="432261805" sldId="2147471908"/>
            <ac:spMk id="38" creationId="{0BBC29AE-584B-66E1-0236-891FB2B904C3}"/>
          </ac:spMkLst>
        </pc:spChg>
        <pc:spChg chg="del">
          <ac:chgData name="Edgard Morato" userId="1da6dde4-7cd4-47d1-b037-d62d00b7d62c" providerId="ADAL" clId="{AA552A7D-04F1-4826-AD8E-F78D8639F99C}" dt="2024-07-01T17:27:38.450" v="116" actId="478"/>
          <ac:spMkLst>
            <pc:docMk/>
            <pc:sldMk cId="432261805" sldId="2147471908"/>
            <ac:spMk id="58" creationId="{9910F649-4386-790F-A691-8EB8FA9E7769}"/>
          </ac:spMkLst>
        </pc:spChg>
        <pc:spChg chg="del">
          <ac:chgData name="Edgard Morato" userId="1da6dde4-7cd4-47d1-b037-d62d00b7d62c" providerId="ADAL" clId="{AA552A7D-04F1-4826-AD8E-F78D8639F99C}" dt="2024-07-01T17:27:38.450" v="116" actId="478"/>
          <ac:spMkLst>
            <pc:docMk/>
            <pc:sldMk cId="432261805" sldId="2147471908"/>
            <ac:spMk id="59" creationId="{D43658C6-A71C-8C47-768F-665246E0F900}"/>
          </ac:spMkLst>
        </pc:spChg>
        <pc:spChg chg="del">
          <ac:chgData name="Edgard Morato" userId="1da6dde4-7cd4-47d1-b037-d62d00b7d62c" providerId="ADAL" clId="{AA552A7D-04F1-4826-AD8E-F78D8639F99C}" dt="2024-07-01T17:27:38.450" v="116" actId="478"/>
          <ac:spMkLst>
            <pc:docMk/>
            <pc:sldMk cId="432261805" sldId="2147471908"/>
            <ac:spMk id="60" creationId="{86D3BF9B-B265-4681-A05D-89D3BBC57F35}"/>
          </ac:spMkLst>
        </pc:spChg>
        <pc:spChg chg="del">
          <ac:chgData name="Edgard Morato" userId="1da6dde4-7cd4-47d1-b037-d62d00b7d62c" providerId="ADAL" clId="{AA552A7D-04F1-4826-AD8E-F78D8639F99C}" dt="2024-07-01T17:27:38.450" v="116" actId="478"/>
          <ac:spMkLst>
            <pc:docMk/>
            <pc:sldMk cId="432261805" sldId="2147471908"/>
            <ac:spMk id="61" creationId="{987A28F4-A16E-2C55-7A48-40F604052A61}"/>
          </ac:spMkLst>
        </pc:spChg>
        <pc:spChg chg="del">
          <ac:chgData name="Edgard Morato" userId="1da6dde4-7cd4-47d1-b037-d62d00b7d62c" providerId="ADAL" clId="{AA552A7D-04F1-4826-AD8E-F78D8639F99C}" dt="2024-07-01T17:27:38.450" v="116" actId="478"/>
          <ac:spMkLst>
            <pc:docMk/>
            <pc:sldMk cId="432261805" sldId="2147471908"/>
            <ac:spMk id="62" creationId="{6AFFE8A6-6A17-9E8F-CA64-D812DB753A4D}"/>
          </ac:spMkLst>
        </pc:spChg>
        <pc:spChg chg="del">
          <ac:chgData name="Edgard Morato" userId="1da6dde4-7cd4-47d1-b037-d62d00b7d62c" providerId="ADAL" clId="{AA552A7D-04F1-4826-AD8E-F78D8639F99C}" dt="2024-07-01T17:27:38.450" v="116" actId="478"/>
          <ac:spMkLst>
            <pc:docMk/>
            <pc:sldMk cId="432261805" sldId="2147471908"/>
            <ac:spMk id="63" creationId="{BBF448FA-42D8-D70B-B674-632C9857A4E3}"/>
          </ac:spMkLst>
        </pc:spChg>
        <pc:spChg chg="del">
          <ac:chgData name="Edgard Morato" userId="1da6dde4-7cd4-47d1-b037-d62d00b7d62c" providerId="ADAL" clId="{AA552A7D-04F1-4826-AD8E-F78D8639F99C}" dt="2024-07-01T17:27:38.450" v="116" actId="478"/>
          <ac:spMkLst>
            <pc:docMk/>
            <pc:sldMk cId="432261805" sldId="2147471908"/>
            <ac:spMk id="64" creationId="{DDB0DFD6-FCFF-C05D-931F-E477D2D99C30}"/>
          </ac:spMkLst>
        </pc:spChg>
        <pc:spChg chg="del">
          <ac:chgData name="Edgard Morato" userId="1da6dde4-7cd4-47d1-b037-d62d00b7d62c" providerId="ADAL" clId="{AA552A7D-04F1-4826-AD8E-F78D8639F99C}" dt="2024-07-01T17:27:38.450" v="116" actId="478"/>
          <ac:spMkLst>
            <pc:docMk/>
            <pc:sldMk cId="432261805" sldId="2147471908"/>
            <ac:spMk id="65" creationId="{D3618A69-B1C0-9204-65C9-F61C3727CEBA}"/>
          </ac:spMkLst>
        </pc:spChg>
        <pc:spChg chg="del">
          <ac:chgData name="Edgard Morato" userId="1da6dde4-7cd4-47d1-b037-d62d00b7d62c" providerId="ADAL" clId="{AA552A7D-04F1-4826-AD8E-F78D8639F99C}" dt="2024-07-01T17:27:38.450" v="116" actId="478"/>
          <ac:spMkLst>
            <pc:docMk/>
            <pc:sldMk cId="432261805" sldId="2147471908"/>
            <ac:spMk id="66" creationId="{E3002800-5BF0-8ABF-9FA8-E2BD321E3364}"/>
          </ac:spMkLst>
        </pc:spChg>
        <pc:spChg chg="del">
          <ac:chgData name="Edgard Morato" userId="1da6dde4-7cd4-47d1-b037-d62d00b7d62c" providerId="ADAL" clId="{AA552A7D-04F1-4826-AD8E-F78D8639F99C}" dt="2024-07-01T17:27:38.450" v="116" actId="478"/>
          <ac:spMkLst>
            <pc:docMk/>
            <pc:sldMk cId="432261805" sldId="2147471908"/>
            <ac:spMk id="73" creationId="{5E158702-62E8-D916-F2B9-19E32BF5B2A2}"/>
          </ac:spMkLst>
        </pc:spChg>
        <pc:grpChg chg="del">
          <ac:chgData name="Edgard Morato" userId="1da6dde4-7cd4-47d1-b037-d62d00b7d62c" providerId="ADAL" clId="{AA552A7D-04F1-4826-AD8E-F78D8639F99C}" dt="2024-07-01T17:27:38.450" v="116" actId="478"/>
          <ac:grpSpMkLst>
            <pc:docMk/>
            <pc:sldMk cId="432261805" sldId="2147471908"/>
            <ac:grpSpMk id="11" creationId="{014668D5-C29E-D64E-F671-8C32D729B314}"/>
          </ac:grpSpMkLst>
        </pc:grpChg>
        <pc:grpChg chg="del">
          <ac:chgData name="Edgard Morato" userId="1da6dde4-7cd4-47d1-b037-d62d00b7d62c" providerId="ADAL" clId="{AA552A7D-04F1-4826-AD8E-F78D8639F99C}" dt="2024-07-01T17:27:38.450" v="116" actId="478"/>
          <ac:grpSpMkLst>
            <pc:docMk/>
            <pc:sldMk cId="432261805" sldId="2147471908"/>
            <ac:grpSpMk id="85" creationId="{34B7AF68-562F-17C1-9E56-386139351FCB}"/>
          </ac:grpSpMkLst>
        </pc:grpChg>
        <pc:grpChg chg="del">
          <ac:chgData name="Edgard Morato" userId="1da6dde4-7cd4-47d1-b037-d62d00b7d62c" providerId="ADAL" clId="{AA552A7D-04F1-4826-AD8E-F78D8639F99C}" dt="2024-07-01T17:27:38.450" v="116" actId="478"/>
          <ac:grpSpMkLst>
            <pc:docMk/>
            <pc:sldMk cId="432261805" sldId="2147471908"/>
            <ac:grpSpMk id="86" creationId="{E284A3D7-ABC9-E6A4-D2C0-12DFFE43930B}"/>
          </ac:grpSpMkLst>
        </pc:grpChg>
        <pc:grpChg chg="del">
          <ac:chgData name="Edgard Morato" userId="1da6dde4-7cd4-47d1-b037-d62d00b7d62c" providerId="ADAL" clId="{AA552A7D-04F1-4826-AD8E-F78D8639F99C}" dt="2024-07-01T17:27:38.450" v="116" actId="478"/>
          <ac:grpSpMkLst>
            <pc:docMk/>
            <pc:sldMk cId="432261805" sldId="2147471908"/>
            <ac:grpSpMk id="87" creationId="{BBA120EB-B424-794B-079D-25AEA4768ED3}"/>
          </ac:grpSpMkLst>
        </pc:grpChg>
        <pc:grpChg chg="del">
          <ac:chgData name="Edgard Morato" userId="1da6dde4-7cd4-47d1-b037-d62d00b7d62c" providerId="ADAL" clId="{AA552A7D-04F1-4826-AD8E-F78D8639F99C}" dt="2024-07-01T17:27:38.450" v="116" actId="478"/>
          <ac:grpSpMkLst>
            <pc:docMk/>
            <pc:sldMk cId="432261805" sldId="2147471908"/>
            <ac:grpSpMk id="89" creationId="{B6B9E159-15D4-499D-3C03-46ACBF3BF2CF}"/>
          </ac:grpSpMkLst>
        </pc:grpChg>
        <pc:grpChg chg="del">
          <ac:chgData name="Edgard Morato" userId="1da6dde4-7cd4-47d1-b037-d62d00b7d62c" providerId="ADAL" clId="{AA552A7D-04F1-4826-AD8E-F78D8639F99C}" dt="2024-07-01T17:27:38.450" v="116" actId="478"/>
          <ac:grpSpMkLst>
            <pc:docMk/>
            <pc:sldMk cId="432261805" sldId="2147471908"/>
            <ac:grpSpMk id="91" creationId="{91EC43C7-A0EA-701D-9FFA-576C36CE7D46}"/>
          </ac:grpSpMkLst>
        </pc:grpChg>
        <pc:grpChg chg="del">
          <ac:chgData name="Edgard Morato" userId="1da6dde4-7cd4-47d1-b037-d62d00b7d62c" providerId="ADAL" clId="{AA552A7D-04F1-4826-AD8E-F78D8639F99C}" dt="2024-07-01T17:27:38.450" v="116" actId="478"/>
          <ac:grpSpMkLst>
            <pc:docMk/>
            <pc:sldMk cId="432261805" sldId="2147471908"/>
            <ac:grpSpMk id="94" creationId="{852C6838-9E7B-E2E9-F04E-B1373ACDE896}"/>
          </ac:grpSpMkLst>
        </pc:grpChg>
        <pc:picChg chg="add mod">
          <ac:chgData name="Edgard Morato" userId="1da6dde4-7cd4-47d1-b037-d62d00b7d62c" providerId="ADAL" clId="{AA552A7D-04F1-4826-AD8E-F78D8639F99C}" dt="2024-07-01T17:27:50.051" v="119" actId="34135"/>
          <ac:picMkLst>
            <pc:docMk/>
            <pc:sldMk cId="432261805" sldId="2147471908"/>
            <ac:picMk id="24" creationId="{E6BAEC6B-2E47-894D-B28F-36909511EFBB}"/>
          </ac:picMkLst>
        </pc:picChg>
        <pc:picChg chg="del">
          <ac:chgData name="Edgard Morato" userId="1da6dde4-7cd4-47d1-b037-d62d00b7d62c" providerId="ADAL" clId="{AA552A7D-04F1-4826-AD8E-F78D8639F99C}" dt="2024-07-01T17:27:38.450" v="116" actId="478"/>
          <ac:picMkLst>
            <pc:docMk/>
            <pc:sldMk cId="432261805" sldId="2147471908"/>
            <ac:picMk id="48" creationId="{5A9A398C-B9ED-A6AE-6AB5-236929816974}"/>
          </ac:picMkLst>
        </pc:picChg>
        <pc:picChg chg="del">
          <ac:chgData name="Edgard Morato" userId="1da6dde4-7cd4-47d1-b037-d62d00b7d62c" providerId="ADAL" clId="{AA552A7D-04F1-4826-AD8E-F78D8639F99C}" dt="2024-07-01T17:27:38.450" v="116" actId="478"/>
          <ac:picMkLst>
            <pc:docMk/>
            <pc:sldMk cId="432261805" sldId="2147471908"/>
            <ac:picMk id="50" creationId="{CB7999C2-F91D-14E8-FBB6-61BC265B14B8}"/>
          </ac:picMkLst>
        </pc:picChg>
        <pc:picChg chg="del">
          <ac:chgData name="Edgard Morato" userId="1da6dde4-7cd4-47d1-b037-d62d00b7d62c" providerId="ADAL" clId="{AA552A7D-04F1-4826-AD8E-F78D8639F99C}" dt="2024-07-01T17:27:38.450" v="116" actId="478"/>
          <ac:picMkLst>
            <pc:docMk/>
            <pc:sldMk cId="432261805" sldId="2147471908"/>
            <ac:picMk id="51" creationId="{D4C056B2-71EB-AD35-B14A-845BDFB8292D}"/>
          </ac:picMkLst>
        </pc:picChg>
        <pc:picChg chg="del">
          <ac:chgData name="Edgard Morato" userId="1da6dde4-7cd4-47d1-b037-d62d00b7d62c" providerId="ADAL" clId="{AA552A7D-04F1-4826-AD8E-F78D8639F99C}" dt="2024-07-01T17:27:38.450" v="116" actId="478"/>
          <ac:picMkLst>
            <pc:docMk/>
            <pc:sldMk cId="432261805" sldId="2147471908"/>
            <ac:picMk id="54" creationId="{E9249694-E093-CD31-60E6-36A69F102BA6}"/>
          </ac:picMkLst>
        </pc:picChg>
        <pc:picChg chg="del">
          <ac:chgData name="Edgard Morato" userId="1da6dde4-7cd4-47d1-b037-d62d00b7d62c" providerId="ADAL" clId="{AA552A7D-04F1-4826-AD8E-F78D8639F99C}" dt="2024-07-01T17:27:38.450" v="116" actId="478"/>
          <ac:picMkLst>
            <pc:docMk/>
            <pc:sldMk cId="432261805" sldId="2147471908"/>
            <ac:picMk id="55" creationId="{F6969C56-75F8-A773-7C70-70A037B01449}"/>
          </ac:picMkLst>
        </pc:picChg>
        <pc:picChg chg="del">
          <ac:chgData name="Edgard Morato" userId="1da6dde4-7cd4-47d1-b037-d62d00b7d62c" providerId="ADAL" clId="{AA552A7D-04F1-4826-AD8E-F78D8639F99C}" dt="2024-07-01T17:27:38.450" v="116" actId="478"/>
          <ac:picMkLst>
            <pc:docMk/>
            <pc:sldMk cId="432261805" sldId="2147471908"/>
            <ac:picMk id="67" creationId="{69D1DE89-1D8D-5E7B-C4BB-2761C27211CA}"/>
          </ac:picMkLst>
        </pc:picChg>
        <pc:picChg chg="del">
          <ac:chgData name="Edgard Morato" userId="1da6dde4-7cd4-47d1-b037-d62d00b7d62c" providerId="ADAL" clId="{AA552A7D-04F1-4826-AD8E-F78D8639F99C}" dt="2024-07-01T17:27:38.450" v="116" actId="478"/>
          <ac:picMkLst>
            <pc:docMk/>
            <pc:sldMk cId="432261805" sldId="2147471908"/>
            <ac:picMk id="68" creationId="{90684E6D-11A1-5AEB-6C5C-CC48BE4559EF}"/>
          </ac:picMkLst>
        </pc:picChg>
        <pc:picChg chg="del">
          <ac:chgData name="Edgard Morato" userId="1da6dde4-7cd4-47d1-b037-d62d00b7d62c" providerId="ADAL" clId="{AA552A7D-04F1-4826-AD8E-F78D8639F99C}" dt="2024-07-01T17:27:38.450" v="116" actId="478"/>
          <ac:picMkLst>
            <pc:docMk/>
            <pc:sldMk cId="432261805" sldId="2147471908"/>
            <ac:picMk id="69" creationId="{3CFB9AD7-BDC3-FC1B-1DD3-1C1F5346AB90}"/>
          </ac:picMkLst>
        </pc:picChg>
        <pc:picChg chg="del">
          <ac:chgData name="Edgard Morato" userId="1da6dde4-7cd4-47d1-b037-d62d00b7d62c" providerId="ADAL" clId="{AA552A7D-04F1-4826-AD8E-F78D8639F99C}" dt="2024-07-01T17:27:38.450" v="116" actId="478"/>
          <ac:picMkLst>
            <pc:docMk/>
            <pc:sldMk cId="432261805" sldId="2147471908"/>
            <ac:picMk id="70" creationId="{3EF8D78A-CD8C-607B-1B9B-ED9DBFE6D64B}"/>
          </ac:picMkLst>
        </pc:picChg>
        <pc:picChg chg="del">
          <ac:chgData name="Edgard Morato" userId="1da6dde4-7cd4-47d1-b037-d62d00b7d62c" providerId="ADAL" clId="{AA552A7D-04F1-4826-AD8E-F78D8639F99C}" dt="2024-07-01T17:27:38.450" v="116" actId="478"/>
          <ac:picMkLst>
            <pc:docMk/>
            <pc:sldMk cId="432261805" sldId="2147471908"/>
            <ac:picMk id="71" creationId="{6B432920-58EE-1C8D-DD54-4A7B45F518AD}"/>
          </ac:picMkLst>
        </pc:picChg>
        <pc:picChg chg="del">
          <ac:chgData name="Edgard Morato" userId="1da6dde4-7cd4-47d1-b037-d62d00b7d62c" providerId="ADAL" clId="{AA552A7D-04F1-4826-AD8E-F78D8639F99C}" dt="2024-07-01T17:27:38.450" v="116" actId="478"/>
          <ac:picMkLst>
            <pc:docMk/>
            <pc:sldMk cId="432261805" sldId="2147471908"/>
            <ac:picMk id="72" creationId="{0724CF74-7F1E-1EF3-419B-1EC6ECD9569B}"/>
          </ac:picMkLst>
        </pc:picChg>
      </pc:sldChg>
      <pc:sldChg chg="addSp delSp modSp mod">
        <pc:chgData name="Edgard Morato" userId="1da6dde4-7cd4-47d1-b037-d62d00b7d62c" providerId="ADAL" clId="{AA552A7D-04F1-4826-AD8E-F78D8639F99C}" dt="2024-07-01T17:21:21.108" v="33" actId="34135"/>
        <pc:sldMkLst>
          <pc:docMk/>
          <pc:sldMk cId="60920140" sldId="2147472007"/>
        </pc:sldMkLst>
        <pc:spChg chg="del">
          <ac:chgData name="Edgard Morato" userId="1da6dde4-7cd4-47d1-b037-d62d00b7d62c" providerId="ADAL" clId="{AA552A7D-04F1-4826-AD8E-F78D8639F99C}" dt="2024-07-01T17:21:03.639" v="29" actId="478"/>
          <ac:spMkLst>
            <pc:docMk/>
            <pc:sldMk cId="60920140" sldId="2147472007"/>
            <ac:spMk id="2" creationId="{AC597590-9E93-0687-BC8A-C91741B15C6A}"/>
          </ac:spMkLst>
        </pc:spChg>
        <pc:spChg chg="del">
          <ac:chgData name="Edgard Morato" userId="1da6dde4-7cd4-47d1-b037-d62d00b7d62c" providerId="ADAL" clId="{AA552A7D-04F1-4826-AD8E-F78D8639F99C}" dt="2024-07-01T17:21:03.639" v="29" actId="478"/>
          <ac:spMkLst>
            <pc:docMk/>
            <pc:sldMk cId="60920140" sldId="2147472007"/>
            <ac:spMk id="3" creationId="{C3AA8247-842E-0D03-7BF5-CDCC04CB8181}"/>
          </ac:spMkLst>
        </pc:spChg>
        <pc:spChg chg="del">
          <ac:chgData name="Edgard Morato" userId="1da6dde4-7cd4-47d1-b037-d62d00b7d62c" providerId="ADAL" clId="{AA552A7D-04F1-4826-AD8E-F78D8639F99C}" dt="2024-07-01T17:21:03.639" v="29" actId="478"/>
          <ac:spMkLst>
            <pc:docMk/>
            <pc:sldMk cId="60920140" sldId="2147472007"/>
            <ac:spMk id="4" creationId="{56101A64-97A5-610C-0766-3E627B88D06F}"/>
          </ac:spMkLst>
        </pc:spChg>
        <pc:spChg chg="del">
          <ac:chgData name="Edgard Morato" userId="1da6dde4-7cd4-47d1-b037-d62d00b7d62c" providerId="ADAL" clId="{AA552A7D-04F1-4826-AD8E-F78D8639F99C}" dt="2024-07-01T17:21:03.639" v="29" actId="478"/>
          <ac:spMkLst>
            <pc:docMk/>
            <pc:sldMk cId="60920140" sldId="2147472007"/>
            <ac:spMk id="7" creationId="{56EB23F0-EF27-1860-79C5-38FB817A3FC8}"/>
          </ac:spMkLst>
        </pc:spChg>
        <pc:spChg chg="del">
          <ac:chgData name="Edgard Morato" userId="1da6dde4-7cd4-47d1-b037-d62d00b7d62c" providerId="ADAL" clId="{AA552A7D-04F1-4826-AD8E-F78D8639F99C}" dt="2024-07-01T17:21:03.639" v="29" actId="478"/>
          <ac:spMkLst>
            <pc:docMk/>
            <pc:sldMk cId="60920140" sldId="2147472007"/>
            <ac:spMk id="8" creationId="{914F95C6-50C9-FAD1-00FD-AEB508207495}"/>
          </ac:spMkLst>
        </pc:spChg>
        <pc:spChg chg="del">
          <ac:chgData name="Edgard Morato" userId="1da6dde4-7cd4-47d1-b037-d62d00b7d62c" providerId="ADAL" clId="{AA552A7D-04F1-4826-AD8E-F78D8639F99C}" dt="2024-07-01T17:21:03.639" v="29" actId="478"/>
          <ac:spMkLst>
            <pc:docMk/>
            <pc:sldMk cId="60920140" sldId="2147472007"/>
            <ac:spMk id="9" creationId="{559F10A4-780F-BDA0-0F0E-10273E337CCC}"/>
          </ac:spMkLst>
        </pc:spChg>
        <pc:picChg chg="del">
          <ac:chgData name="Edgard Morato" userId="1da6dde4-7cd4-47d1-b037-d62d00b7d62c" providerId="ADAL" clId="{AA552A7D-04F1-4826-AD8E-F78D8639F99C}" dt="2024-07-01T17:21:03.639" v="29" actId="478"/>
          <ac:picMkLst>
            <pc:docMk/>
            <pc:sldMk cId="60920140" sldId="2147472007"/>
            <ac:picMk id="6" creationId="{8A54964B-8F79-174D-7B35-C6C69726633A}"/>
          </ac:picMkLst>
        </pc:picChg>
        <pc:picChg chg="del">
          <ac:chgData name="Edgard Morato" userId="1da6dde4-7cd4-47d1-b037-d62d00b7d62c" providerId="ADAL" clId="{AA552A7D-04F1-4826-AD8E-F78D8639F99C}" dt="2024-07-01T17:21:03.639" v="29" actId="478"/>
          <ac:picMkLst>
            <pc:docMk/>
            <pc:sldMk cId="60920140" sldId="2147472007"/>
            <ac:picMk id="10" creationId="{5131D6C6-DF68-DEEF-3F6C-0264805AAC15}"/>
          </ac:picMkLst>
        </pc:picChg>
        <pc:picChg chg="add mod">
          <ac:chgData name="Edgard Morato" userId="1da6dde4-7cd4-47d1-b037-d62d00b7d62c" providerId="ADAL" clId="{AA552A7D-04F1-4826-AD8E-F78D8639F99C}" dt="2024-07-01T17:21:21.108" v="33" actId="34135"/>
          <ac:picMkLst>
            <pc:docMk/>
            <pc:sldMk cId="60920140" sldId="2147472007"/>
            <ac:picMk id="11" creationId="{4AEEEB2A-49BF-EC31-4739-7621A5E74846}"/>
          </ac:picMkLst>
        </pc:picChg>
      </pc:sldChg>
      <pc:sldChg chg="addSp delSp modSp mod">
        <pc:chgData name="Edgard Morato" userId="1da6dde4-7cd4-47d1-b037-d62d00b7d62c" providerId="ADAL" clId="{AA552A7D-04F1-4826-AD8E-F78D8639F99C}" dt="2024-07-01T17:23:54.840" v="65" actId="34135"/>
        <pc:sldMkLst>
          <pc:docMk/>
          <pc:sldMk cId="434140393" sldId="2147472015"/>
        </pc:sldMkLst>
        <pc:spChg chg="del">
          <ac:chgData name="Edgard Morato" userId="1da6dde4-7cd4-47d1-b037-d62d00b7d62c" providerId="ADAL" clId="{AA552A7D-04F1-4826-AD8E-F78D8639F99C}" dt="2024-07-01T17:23:46.096" v="63" actId="478"/>
          <ac:spMkLst>
            <pc:docMk/>
            <pc:sldMk cId="434140393" sldId="2147472015"/>
            <ac:spMk id="2" creationId="{70575E36-8916-2DE4-FA6E-05D454282146}"/>
          </ac:spMkLst>
        </pc:spChg>
        <pc:spChg chg="del">
          <ac:chgData name="Edgard Morato" userId="1da6dde4-7cd4-47d1-b037-d62d00b7d62c" providerId="ADAL" clId="{AA552A7D-04F1-4826-AD8E-F78D8639F99C}" dt="2024-07-01T17:23:46.096" v="63" actId="478"/>
          <ac:spMkLst>
            <pc:docMk/>
            <pc:sldMk cId="434140393" sldId="2147472015"/>
            <ac:spMk id="4" creationId="{F500DE25-E267-90B5-CF64-10F7E3DD823F}"/>
          </ac:spMkLst>
        </pc:spChg>
        <pc:spChg chg="del">
          <ac:chgData name="Edgard Morato" userId="1da6dde4-7cd4-47d1-b037-d62d00b7d62c" providerId="ADAL" clId="{AA552A7D-04F1-4826-AD8E-F78D8639F99C}" dt="2024-07-01T17:23:46.096" v="63" actId="478"/>
          <ac:spMkLst>
            <pc:docMk/>
            <pc:sldMk cId="434140393" sldId="2147472015"/>
            <ac:spMk id="6" creationId="{D3F0DD67-B3E7-243F-D7CE-4D59E4008E07}"/>
          </ac:spMkLst>
        </pc:spChg>
        <pc:spChg chg="del">
          <ac:chgData name="Edgard Morato" userId="1da6dde4-7cd4-47d1-b037-d62d00b7d62c" providerId="ADAL" clId="{AA552A7D-04F1-4826-AD8E-F78D8639F99C}" dt="2024-07-01T17:23:46.096" v="63" actId="478"/>
          <ac:spMkLst>
            <pc:docMk/>
            <pc:sldMk cId="434140393" sldId="2147472015"/>
            <ac:spMk id="7" creationId="{AEFEE837-D574-4333-8E10-A63B052E2972}"/>
          </ac:spMkLst>
        </pc:spChg>
        <pc:spChg chg="del">
          <ac:chgData name="Edgard Morato" userId="1da6dde4-7cd4-47d1-b037-d62d00b7d62c" providerId="ADAL" clId="{AA552A7D-04F1-4826-AD8E-F78D8639F99C}" dt="2024-07-01T17:23:46.096" v="63" actId="478"/>
          <ac:spMkLst>
            <pc:docMk/>
            <pc:sldMk cId="434140393" sldId="2147472015"/>
            <ac:spMk id="8" creationId="{7D1168C7-4889-2F06-6198-196FDE2B793C}"/>
          </ac:spMkLst>
        </pc:spChg>
        <pc:spChg chg="del">
          <ac:chgData name="Edgard Morato" userId="1da6dde4-7cd4-47d1-b037-d62d00b7d62c" providerId="ADAL" clId="{AA552A7D-04F1-4826-AD8E-F78D8639F99C}" dt="2024-07-01T17:23:46.096" v="63" actId="478"/>
          <ac:spMkLst>
            <pc:docMk/>
            <pc:sldMk cId="434140393" sldId="2147472015"/>
            <ac:spMk id="10" creationId="{01837661-6018-8D98-3A31-1C44517A28A2}"/>
          </ac:spMkLst>
        </pc:spChg>
        <pc:picChg chg="del">
          <ac:chgData name="Edgard Morato" userId="1da6dde4-7cd4-47d1-b037-d62d00b7d62c" providerId="ADAL" clId="{AA552A7D-04F1-4826-AD8E-F78D8639F99C}" dt="2024-07-01T17:23:46.096" v="63" actId="478"/>
          <ac:picMkLst>
            <pc:docMk/>
            <pc:sldMk cId="434140393" sldId="2147472015"/>
            <ac:picMk id="3" creationId="{67D7A6F3-94AD-D7BB-7706-64798ECB7323}"/>
          </ac:picMkLst>
        </pc:picChg>
        <pc:picChg chg="del">
          <ac:chgData name="Edgard Morato" userId="1da6dde4-7cd4-47d1-b037-d62d00b7d62c" providerId="ADAL" clId="{AA552A7D-04F1-4826-AD8E-F78D8639F99C}" dt="2024-07-01T17:23:46.096" v="63" actId="478"/>
          <ac:picMkLst>
            <pc:docMk/>
            <pc:sldMk cId="434140393" sldId="2147472015"/>
            <ac:picMk id="9" creationId="{794D2ABB-DB8E-952B-48F8-78D895DA99AE}"/>
          </ac:picMkLst>
        </pc:picChg>
        <pc:picChg chg="add mod">
          <ac:chgData name="Edgard Morato" userId="1da6dde4-7cd4-47d1-b037-d62d00b7d62c" providerId="ADAL" clId="{AA552A7D-04F1-4826-AD8E-F78D8639F99C}" dt="2024-07-01T17:23:54.840" v="65" actId="34135"/>
          <ac:picMkLst>
            <pc:docMk/>
            <pc:sldMk cId="434140393" sldId="2147472015"/>
            <ac:picMk id="11" creationId="{F4668D3B-227B-E810-ABBF-4A00BBAE5BB0}"/>
          </ac:picMkLst>
        </pc:picChg>
      </pc:sldChg>
      <pc:sldChg chg="addSp delSp modSp mod">
        <pc:chgData name="Edgard Morato" userId="1da6dde4-7cd4-47d1-b037-d62d00b7d62c" providerId="ADAL" clId="{AA552A7D-04F1-4826-AD8E-F78D8639F99C}" dt="2024-07-01T17:30:09.170" v="128"/>
        <pc:sldMkLst>
          <pc:docMk/>
          <pc:sldMk cId="2681122682" sldId="2147472019"/>
        </pc:sldMkLst>
        <pc:spChg chg="del">
          <ac:chgData name="Edgard Morato" userId="1da6dde4-7cd4-47d1-b037-d62d00b7d62c" providerId="ADAL" clId="{AA552A7D-04F1-4826-AD8E-F78D8639F99C}" dt="2024-07-01T17:23:58.518" v="66" actId="478"/>
          <ac:spMkLst>
            <pc:docMk/>
            <pc:sldMk cId="2681122682" sldId="2147472019"/>
            <ac:spMk id="2" creationId="{EC3D8530-DBD5-BD0F-69DD-FF646F6C8895}"/>
          </ac:spMkLst>
        </pc:spChg>
        <pc:spChg chg="del">
          <ac:chgData name="Edgard Morato" userId="1da6dde4-7cd4-47d1-b037-d62d00b7d62c" providerId="ADAL" clId="{AA552A7D-04F1-4826-AD8E-F78D8639F99C}" dt="2024-07-01T17:23:58.518" v="66" actId="478"/>
          <ac:spMkLst>
            <pc:docMk/>
            <pc:sldMk cId="2681122682" sldId="2147472019"/>
            <ac:spMk id="3" creationId="{7B4513B7-EF59-663F-B1E9-DA6886B84309}"/>
          </ac:spMkLst>
        </pc:spChg>
        <pc:spChg chg="del">
          <ac:chgData name="Edgard Morato" userId="1da6dde4-7cd4-47d1-b037-d62d00b7d62c" providerId="ADAL" clId="{AA552A7D-04F1-4826-AD8E-F78D8639F99C}" dt="2024-07-01T17:23:58.518" v="66" actId="478"/>
          <ac:spMkLst>
            <pc:docMk/>
            <pc:sldMk cId="2681122682" sldId="2147472019"/>
            <ac:spMk id="4" creationId="{36F8505B-84D2-B370-E2BB-9DC86437A69E}"/>
          </ac:spMkLst>
        </pc:spChg>
        <pc:spChg chg="del">
          <ac:chgData name="Edgard Morato" userId="1da6dde4-7cd4-47d1-b037-d62d00b7d62c" providerId="ADAL" clId="{AA552A7D-04F1-4826-AD8E-F78D8639F99C}" dt="2024-07-01T17:23:58.518" v="66" actId="478"/>
          <ac:spMkLst>
            <pc:docMk/>
            <pc:sldMk cId="2681122682" sldId="2147472019"/>
            <ac:spMk id="5" creationId="{D0525A60-A189-0140-B45A-CB0BDBEEF6E8}"/>
          </ac:spMkLst>
        </pc:spChg>
        <pc:spChg chg="del">
          <ac:chgData name="Edgard Morato" userId="1da6dde4-7cd4-47d1-b037-d62d00b7d62c" providerId="ADAL" clId="{AA552A7D-04F1-4826-AD8E-F78D8639F99C}" dt="2024-07-01T17:23:58.518" v="66" actId="478"/>
          <ac:spMkLst>
            <pc:docMk/>
            <pc:sldMk cId="2681122682" sldId="2147472019"/>
            <ac:spMk id="6" creationId="{1E9EB96A-697C-FD0D-9BE2-4A122D7F4C57}"/>
          </ac:spMkLst>
        </pc:spChg>
        <pc:spChg chg="del">
          <ac:chgData name="Edgard Morato" userId="1da6dde4-7cd4-47d1-b037-d62d00b7d62c" providerId="ADAL" clId="{AA552A7D-04F1-4826-AD8E-F78D8639F99C}" dt="2024-07-01T17:23:58.518" v="66" actId="478"/>
          <ac:spMkLst>
            <pc:docMk/>
            <pc:sldMk cId="2681122682" sldId="2147472019"/>
            <ac:spMk id="8" creationId="{884DE44A-59C6-9E4D-481B-9004579FE6B3}"/>
          </ac:spMkLst>
        </pc:spChg>
        <pc:spChg chg="del">
          <ac:chgData name="Edgard Morato" userId="1da6dde4-7cd4-47d1-b037-d62d00b7d62c" providerId="ADAL" clId="{AA552A7D-04F1-4826-AD8E-F78D8639F99C}" dt="2024-07-01T17:23:58.518" v="66" actId="478"/>
          <ac:spMkLst>
            <pc:docMk/>
            <pc:sldMk cId="2681122682" sldId="2147472019"/>
            <ac:spMk id="9" creationId="{28AEB3DD-A988-FA73-04F1-7D02DADC00FE}"/>
          </ac:spMkLst>
        </pc:spChg>
        <pc:spChg chg="del">
          <ac:chgData name="Edgard Morato" userId="1da6dde4-7cd4-47d1-b037-d62d00b7d62c" providerId="ADAL" clId="{AA552A7D-04F1-4826-AD8E-F78D8639F99C}" dt="2024-07-01T17:23:58.518" v="66" actId="478"/>
          <ac:spMkLst>
            <pc:docMk/>
            <pc:sldMk cId="2681122682" sldId="2147472019"/>
            <ac:spMk id="10" creationId="{C453695F-EFEB-A764-19E9-C4E64C8A0AF6}"/>
          </ac:spMkLst>
        </pc:spChg>
        <pc:spChg chg="del">
          <ac:chgData name="Edgard Morato" userId="1da6dde4-7cd4-47d1-b037-d62d00b7d62c" providerId="ADAL" clId="{AA552A7D-04F1-4826-AD8E-F78D8639F99C}" dt="2024-07-01T17:23:58.518" v="66" actId="478"/>
          <ac:spMkLst>
            <pc:docMk/>
            <pc:sldMk cId="2681122682" sldId="2147472019"/>
            <ac:spMk id="11" creationId="{0827ECAA-D322-4FA9-0EB9-8A16ACAC79ED}"/>
          </ac:spMkLst>
        </pc:spChg>
        <pc:spChg chg="del mod">
          <ac:chgData name="Edgard Morato" userId="1da6dde4-7cd4-47d1-b037-d62d00b7d62c" providerId="ADAL" clId="{AA552A7D-04F1-4826-AD8E-F78D8639F99C}" dt="2024-07-01T17:14:29.844" v="11" actId="478"/>
          <ac:spMkLst>
            <pc:docMk/>
            <pc:sldMk cId="2681122682" sldId="2147472019"/>
            <ac:spMk id="17" creationId="{E89A9ED9-7F2D-8509-3F21-BC902C0E25C8}"/>
          </ac:spMkLst>
        </pc:spChg>
        <pc:spChg chg="del">
          <ac:chgData name="Edgard Morato" userId="1da6dde4-7cd4-47d1-b037-d62d00b7d62c" providerId="ADAL" clId="{AA552A7D-04F1-4826-AD8E-F78D8639F99C}" dt="2024-07-01T17:23:58.518" v="66" actId="478"/>
          <ac:spMkLst>
            <pc:docMk/>
            <pc:sldMk cId="2681122682" sldId="2147472019"/>
            <ac:spMk id="20" creationId="{53D33D25-23BD-213B-34BE-877B33682CC2}"/>
          </ac:spMkLst>
        </pc:spChg>
        <pc:spChg chg="del">
          <ac:chgData name="Edgard Morato" userId="1da6dde4-7cd4-47d1-b037-d62d00b7d62c" providerId="ADAL" clId="{AA552A7D-04F1-4826-AD8E-F78D8639F99C}" dt="2024-07-01T17:23:58.518" v="66" actId="478"/>
          <ac:spMkLst>
            <pc:docMk/>
            <pc:sldMk cId="2681122682" sldId="2147472019"/>
            <ac:spMk id="21" creationId="{EF150919-3073-F172-8C44-2CAD9BA5FF60}"/>
          </ac:spMkLst>
        </pc:spChg>
        <pc:spChg chg="del mod">
          <ac:chgData name="Edgard Morato" userId="1da6dde4-7cd4-47d1-b037-d62d00b7d62c" providerId="ADAL" clId="{AA552A7D-04F1-4826-AD8E-F78D8639F99C}" dt="2024-07-01T17:14:29.844" v="11" actId="478"/>
          <ac:spMkLst>
            <pc:docMk/>
            <pc:sldMk cId="2681122682" sldId="2147472019"/>
            <ac:spMk id="22" creationId="{71F68BA5-D493-A438-934E-F783300FBA1C}"/>
          </ac:spMkLst>
        </pc:spChg>
        <pc:spChg chg="del mod">
          <ac:chgData name="Edgard Morato" userId="1da6dde4-7cd4-47d1-b037-d62d00b7d62c" providerId="ADAL" clId="{AA552A7D-04F1-4826-AD8E-F78D8639F99C}" dt="2024-07-01T17:23:58.518" v="66" actId="478"/>
          <ac:spMkLst>
            <pc:docMk/>
            <pc:sldMk cId="2681122682" sldId="2147472019"/>
            <ac:spMk id="24" creationId="{F8B6644F-562D-6614-275C-C9CFB64AF440}"/>
          </ac:spMkLst>
        </pc:spChg>
        <pc:spChg chg="add del mod">
          <ac:chgData name="Edgard Morato" userId="1da6dde4-7cd4-47d1-b037-d62d00b7d62c" providerId="ADAL" clId="{AA552A7D-04F1-4826-AD8E-F78D8639F99C}" dt="2024-07-01T17:24:01.533" v="67" actId="478"/>
          <ac:spMkLst>
            <pc:docMk/>
            <pc:sldMk cId="2681122682" sldId="2147472019"/>
            <ac:spMk id="26" creationId="{F779EEB4-2A92-F0EF-17E8-286C4454D108}"/>
          </ac:spMkLst>
        </pc:spChg>
        <pc:spChg chg="del">
          <ac:chgData name="Edgard Morato" userId="1da6dde4-7cd4-47d1-b037-d62d00b7d62c" providerId="ADAL" clId="{AA552A7D-04F1-4826-AD8E-F78D8639F99C}" dt="2024-07-01T17:23:58.518" v="66" actId="478"/>
          <ac:spMkLst>
            <pc:docMk/>
            <pc:sldMk cId="2681122682" sldId="2147472019"/>
            <ac:spMk id="27" creationId="{0BE382BF-FE76-32A4-13ED-B42278E1B463}"/>
          </ac:spMkLst>
        </pc:spChg>
        <pc:spChg chg="add mod">
          <ac:chgData name="Edgard Morato" userId="1da6dde4-7cd4-47d1-b037-d62d00b7d62c" providerId="ADAL" clId="{AA552A7D-04F1-4826-AD8E-F78D8639F99C}" dt="2024-07-01T17:30:09.170" v="128"/>
          <ac:spMkLst>
            <pc:docMk/>
            <pc:sldMk cId="2681122682" sldId="2147472019"/>
            <ac:spMk id="30" creationId="{43CA76A5-7174-DDC4-6E2A-2D01E4115B4A}"/>
          </ac:spMkLst>
        </pc:spChg>
        <pc:spChg chg="add mod">
          <ac:chgData name="Edgard Morato" userId="1da6dde4-7cd4-47d1-b037-d62d00b7d62c" providerId="ADAL" clId="{AA552A7D-04F1-4826-AD8E-F78D8639F99C}" dt="2024-07-01T17:30:09.170" v="128"/>
          <ac:spMkLst>
            <pc:docMk/>
            <pc:sldMk cId="2681122682" sldId="2147472019"/>
            <ac:spMk id="31" creationId="{7A9C40FA-C75E-1AEF-38B0-0535F4DBA51E}"/>
          </ac:spMkLst>
        </pc:spChg>
        <pc:spChg chg="add mod">
          <ac:chgData name="Edgard Morato" userId="1da6dde4-7cd4-47d1-b037-d62d00b7d62c" providerId="ADAL" clId="{AA552A7D-04F1-4826-AD8E-F78D8639F99C}" dt="2024-07-01T17:30:09.170" v="128"/>
          <ac:spMkLst>
            <pc:docMk/>
            <pc:sldMk cId="2681122682" sldId="2147472019"/>
            <ac:spMk id="32" creationId="{4A548A9B-7C8E-EE02-4373-BEFDBD3FE0A1}"/>
          </ac:spMkLst>
        </pc:spChg>
        <pc:spChg chg="del mod">
          <ac:chgData name="Edgard Morato" userId="1da6dde4-7cd4-47d1-b037-d62d00b7d62c" providerId="ADAL" clId="{AA552A7D-04F1-4826-AD8E-F78D8639F99C}" dt="2024-07-01T17:14:29.844" v="11" actId="478"/>
          <ac:spMkLst>
            <pc:docMk/>
            <pc:sldMk cId="2681122682" sldId="2147472019"/>
            <ac:spMk id="40" creationId="{10C89798-5FF8-7D2E-A553-0990AE9B0BD9}"/>
          </ac:spMkLst>
        </pc:spChg>
        <pc:spChg chg="del">
          <ac:chgData name="Edgard Morato" userId="1da6dde4-7cd4-47d1-b037-d62d00b7d62c" providerId="ADAL" clId="{AA552A7D-04F1-4826-AD8E-F78D8639F99C}" dt="2024-07-01T17:23:58.518" v="66" actId="478"/>
          <ac:spMkLst>
            <pc:docMk/>
            <pc:sldMk cId="2681122682" sldId="2147472019"/>
            <ac:spMk id="73" creationId="{602A6F5C-A665-80AF-3E2E-1F86D28B016D}"/>
          </ac:spMkLst>
        </pc:spChg>
        <pc:spChg chg="del">
          <ac:chgData name="Edgard Morato" userId="1da6dde4-7cd4-47d1-b037-d62d00b7d62c" providerId="ADAL" clId="{AA552A7D-04F1-4826-AD8E-F78D8639F99C}" dt="2024-07-01T17:23:58.518" v="66" actId="478"/>
          <ac:spMkLst>
            <pc:docMk/>
            <pc:sldMk cId="2681122682" sldId="2147472019"/>
            <ac:spMk id="111" creationId="{4518AA99-DBF3-B0C5-4B99-B2A55B2C952D}"/>
          </ac:spMkLst>
        </pc:spChg>
        <pc:spChg chg="del">
          <ac:chgData name="Edgard Morato" userId="1da6dde4-7cd4-47d1-b037-d62d00b7d62c" providerId="ADAL" clId="{AA552A7D-04F1-4826-AD8E-F78D8639F99C}" dt="2024-07-01T17:23:58.518" v="66" actId="478"/>
          <ac:spMkLst>
            <pc:docMk/>
            <pc:sldMk cId="2681122682" sldId="2147472019"/>
            <ac:spMk id="122" creationId="{0E187C8D-6539-7DFB-5DA9-F33A1DA9F539}"/>
          </ac:spMkLst>
        </pc:spChg>
        <pc:spChg chg="del">
          <ac:chgData name="Edgard Morato" userId="1da6dde4-7cd4-47d1-b037-d62d00b7d62c" providerId="ADAL" clId="{AA552A7D-04F1-4826-AD8E-F78D8639F99C}" dt="2024-07-01T17:23:58.518" v="66" actId="478"/>
          <ac:spMkLst>
            <pc:docMk/>
            <pc:sldMk cId="2681122682" sldId="2147472019"/>
            <ac:spMk id="125" creationId="{6DB33F53-E7F7-6C89-C676-DA8091315EBD}"/>
          </ac:spMkLst>
        </pc:spChg>
        <pc:spChg chg="del">
          <ac:chgData name="Edgard Morato" userId="1da6dde4-7cd4-47d1-b037-d62d00b7d62c" providerId="ADAL" clId="{AA552A7D-04F1-4826-AD8E-F78D8639F99C}" dt="2024-07-01T17:23:58.518" v="66" actId="478"/>
          <ac:spMkLst>
            <pc:docMk/>
            <pc:sldMk cId="2681122682" sldId="2147472019"/>
            <ac:spMk id="126" creationId="{0E43F9E5-4C7F-E196-ED35-5ABBB4F73D7A}"/>
          </ac:spMkLst>
        </pc:spChg>
        <pc:spChg chg="del">
          <ac:chgData name="Edgard Morato" userId="1da6dde4-7cd4-47d1-b037-d62d00b7d62c" providerId="ADAL" clId="{AA552A7D-04F1-4826-AD8E-F78D8639F99C}" dt="2024-07-01T17:23:58.518" v="66" actId="478"/>
          <ac:spMkLst>
            <pc:docMk/>
            <pc:sldMk cId="2681122682" sldId="2147472019"/>
            <ac:spMk id="127" creationId="{C96492A0-F120-40E9-B00B-DD47377EA788}"/>
          </ac:spMkLst>
        </pc:spChg>
        <pc:spChg chg="del">
          <ac:chgData name="Edgard Morato" userId="1da6dde4-7cd4-47d1-b037-d62d00b7d62c" providerId="ADAL" clId="{AA552A7D-04F1-4826-AD8E-F78D8639F99C}" dt="2024-07-01T17:23:58.518" v="66" actId="478"/>
          <ac:spMkLst>
            <pc:docMk/>
            <pc:sldMk cId="2681122682" sldId="2147472019"/>
            <ac:spMk id="129" creationId="{59EED680-3641-CBA1-2C11-DD9E569653DC}"/>
          </ac:spMkLst>
        </pc:spChg>
        <pc:spChg chg="del">
          <ac:chgData name="Edgard Morato" userId="1da6dde4-7cd4-47d1-b037-d62d00b7d62c" providerId="ADAL" clId="{AA552A7D-04F1-4826-AD8E-F78D8639F99C}" dt="2024-07-01T17:23:58.518" v="66" actId="478"/>
          <ac:spMkLst>
            <pc:docMk/>
            <pc:sldMk cId="2681122682" sldId="2147472019"/>
            <ac:spMk id="131" creationId="{41A8BF7D-8909-7E29-06ED-E6971274171D}"/>
          </ac:spMkLst>
        </pc:spChg>
        <pc:spChg chg="del">
          <ac:chgData name="Edgard Morato" userId="1da6dde4-7cd4-47d1-b037-d62d00b7d62c" providerId="ADAL" clId="{AA552A7D-04F1-4826-AD8E-F78D8639F99C}" dt="2024-07-01T17:23:58.518" v="66" actId="478"/>
          <ac:spMkLst>
            <pc:docMk/>
            <pc:sldMk cId="2681122682" sldId="2147472019"/>
            <ac:spMk id="133" creationId="{A1646633-F300-D238-D802-2C1CE92D5B0A}"/>
          </ac:spMkLst>
        </pc:spChg>
        <pc:grpChg chg="del">
          <ac:chgData name="Edgard Morato" userId="1da6dde4-7cd4-47d1-b037-d62d00b7d62c" providerId="ADAL" clId="{AA552A7D-04F1-4826-AD8E-F78D8639F99C}" dt="2024-07-01T17:23:58.518" v="66" actId="478"/>
          <ac:grpSpMkLst>
            <pc:docMk/>
            <pc:sldMk cId="2681122682" sldId="2147472019"/>
            <ac:grpSpMk id="16" creationId="{507BE721-0262-E161-091B-24298605A362}"/>
          </ac:grpSpMkLst>
        </pc:grpChg>
        <pc:graphicFrameChg chg="del">
          <ac:chgData name="Edgard Morato" userId="1da6dde4-7cd4-47d1-b037-d62d00b7d62c" providerId="ADAL" clId="{AA552A7D-04F1-4826-AD8E-F78D8639F99C}" dt="2024-07-01T17:23:58.518" v="66" actId="478"/>
          <ac:graphicFrameMkLst>
            <pc:docMk/>
            <pc:sldMk cId="2681122682" sldId="2147472019"/>
            <ac:graphicFrameMk id="128" creationId="{EB18C7E5-97BE-6552-5434-B1C1CD40266B}"/>
          </ac:graphicFrameMkLst>
        </pc:graphicFrameChg>
        <pc:picChg chg="del">
          <ac:chgData name="Edgard Morato" userId="1da6dde4-7cd4-47d1-b037-d62d00b7d62c" providerId="ADAL" clId="{AA552A7D-04F1-4826-AD8E-F78D8639F99C}" dt="2024-07-01T17:23:58.518" v="66" actId="478"/>
          <ac:picMkLst>
            <pc:docMk/>
            <pc:sldMk cId="2681122682" sldId="2147472019"/>
            <ac:picMk id="19" creationId="{1AAD8FA1-641D-0467-BEB0-7C59BFD961B7}"/>
          </ac:picMkLst>
        </pc:picChg>
        <pc:picChg chg="add mod">
          <ac:chgData name="Edgard Morato" userId="1da6dde4-7cd4-47d1-b037-d62d00b7d62c" providerId="ADAL" clId="{AA552A7D-04F1-4826-AD8E-F78D8639F99C}" dt="2024-07-01T17:24:13.724" v="69" actId="34135"/>
          <ac:picMkLst>
            <pc:docMk/>
            <pc:sldMk cId="2681122682" sldId="2147472019"/>
            <ac:picMk id="29" creationId="{DB9C201E-A2BB-2BED-4E61-D37B5D3A0DA2}"/>
          </ac:picMkLst>
        </pc:picChg>
        <pc:picChg chg="del">
          <ac:chgData name="Edgard Morato" userId="1da6dde4-7cd4-47d1-b037-d62d00b7d62c" providerId="ADAL" clId="{AA552A7D-04F1-4826-AD8E-F78D8639F99C}" dt="2024-07-01T17:23:58.518" v="66" actId="478"/>
          <ac:picMkLst>
            <pc:docMk/>
            <pc:sldMk cId="2681122682" sldId="2147472019"/>
            <ac:picMk id="124" creationId="{76C16830-962F-C105-E211-B707B8595E3F}"/>
          </ac:picMkLst>
        </pc:picChg>
        <pc:picChg chg="del">
          <ac:chgData name="Edgard Morato" userId="1da6dde4-7cd4-47d1-b037-d62d00b7d62c" providerId="ADAL" clId="{AA552A7D-04F1-4826-AD8E-F78D8639F99C}" dt="2024-07-01T17:23:58.518" v="66" actId="478"/>
          <ac:picMkLst>
            <pc:docMk/>
            <pc:sldMk cId="2681122682" sldId="2147472019"/>
            <ac:picMk id="130" creationId="{A86BF7C0-4133-2EDE-A49B-E8CDEA897D49}"/>
          </ac:picMkLst>
        </pc:picChg>
        <pc:cxnChg chg="del">
          <ac:chgData name="Edgard Morato" userId="1da6dde4-7cd4-47d1-b037-d62d00b7d62c" providerId="ADAL" clId="{AA552A7D-04F1-4826-AD8E-F78D8639F99C}" dt="2024-07-01T17:23:58.518" v="66" actId="478"/>
          <ac:cxnSpMkLst>
            <pc:docMk/>
            <pc:sldMk cId="2681122682" sldId="2147472019"/>
            <ac:cxnSpMk id="12" creationId="{B08A5754-C24E-7FDC-718A-6BE8389BEACF}"/>
          </ac:cxnSpMkLst>
        </pc:cxnChg>
        <pc:cxnChg chg="del">
          <ac:chgData name="Edgard Morato" userId="1da6dde4-7cd4-47d1-b037-d62d00b7d62c" providerId="ADAL" clId="{AA552A7D-04F1-4826-AD8E-F78D8639F99C}" dt="2024-07-01T17:23:58.518" v="66" actId="478"/>
          <ac:cxnSpMkLst>
            <pc:docMk/>
            <pc:sldMk cId="2681122682" sldId="2147472019"/>
            <ac:cxnSpMk id="13" creationId="{756F5413-931A-7288-031A-090C1CD5C2FC}"/>
          </ac:cxnSpMkLst>
        </pc:cxnChg>
        <pc:cxnChg chg="del">
          <ac:chgData name="Edgard Morato" userId="1da6dde4-7cd4-47d1-b037-d62d00b7d62c" providerId="ADAL" clId="{AA552A7D-04F1-4826-AD8E-F78D8639F99C}" dt="2024-07-01T17:23:58.518" v="66" actId="478"/>
          <ac:cxnSpMkLst>
            <pc:docMk/>
            <pc:sldMk cId="2681122682" sldId="2147472019"/>
            <ac:cxnSpMk id="18" creationId="{C3E74291-5670-3089-C728-D5A9537617C6}"/>
          </ac:cxnSpMkLst>
        </pc:cxnChg>
        <pc:cxnChg chg="del">
          <ac:chgData name="Edgard Morato" userId="1da6dde4-7cd4-47d1-b037-d62d00b7d62c" providerId="ADAL" clId="{AA552A7D-04F1-4826-AD8E-F78D8639F99C}" dt="2024-07-01T17:23:58.518" v="66" actId="478"/>
          <ac:cxnSpMkLst>
            <pc:docMk/>
            <pc:sldMk cId="2681122682" sldId="2147472019"/>
            <ac:cxnSpMk id="23" creationId="{24689D00-3BF2-3273-F0FC-0B4AC4C07E41}"/>
          </ac:cxnSpMkLst>
        </pc:cxnChg>
        <pc:cxnChg chg="del">
          <ac:chgData name="Edgard Morato" userId="1da6dde4-7cd4-47d1-b037-d62d00b7d62c" providerId="ADAL" clId="{AA552A7D-04F1-4826-AD8E-F78D8639F99C}" dt="2024-07-01T17:23:58.518" v="66" actId="478"/>
          <ac:cxnSpMkLst>
            <pc:docMk/>
            <pc:sldMk cId="2681122682" sldId="2147472019"/>
            <ac:cxnSpMk id="25" creationId="{4AB30587-E0EC-D5E1-7935-9B58AD2FDA8B}"/>
          </ac:cxnSpMkLst>
        </pc:cxnChg>
      </pc:sldChg>
      <pc:sldChg chg="addSp delSp modSp mod">
        <pc:chgData name="Edgard Morato" userId="1da6dde4-7cd4-47d1-b037-d62d00b7d62c" providerId="ADAL" clId="{AA552A7D-04F1-4826-AD8E-F78D8639F99C}" dt="2024-07-01T17:30:41.071" v="130"/>
        <pc:sldMkLst>
          <pc:docMk/>
          <pc:sldMk cId="1888475743" sldId="2147472028"/>
        </pc:sldMkLst>
        <pc:spChg chg="del">
          <ac:chgData name="Edgard Morato" userId="1da6dde4-7cd4-47d1-b037-d62d00b7d62c" providerId="ADAL" clId="{AA552A7D-04F1-4826-AD8E-F78D8639F99C}" dt="2024-07-01T17:24:49.607" v="77" actId="478"/>
          <ac:spMkLst>
            <pc:docMk/>
            <pc:sldMk cId="1888475743" sldId="2147472028"/>
            <ac:spMk id="2" creationId="{156FEFE6-7E0B-7BFD-EFC0-056CB4E70826}"/>
          </ac:spMkLst>
        </pc:spChg>
        <pc:spChg chg="del">
          <ac:chgData name="Edgard Morato" userId="1da6dde4-7cd4-47d1-b037-d62d00b7d62c" providerId="ADAL" clId="{AA552A7D-04F1-4826-AD8E-F78D8639F99C}" dt="2024-07-01T17:24:49.607" v="77" actId="478"/>
          <ac:spMkLst>
            <pc:docMk/>
            <pc:sldMk cId="1888475743" sldId="2147472028"/>
            <ac:spMk id="3" creationId="{7B4513B7-EF59-663F-B1E9-DA6886B84309}"/>
          </ac:spMkLst>
        </pc:spChg>
        <pc:spChg chg="del">
          <ac:chgData name="Edgard Morato" userId="1da6dde4-7cd4-47d1-b037-d62d00b7d62c" providerId="ADAL" clId="{AA552A7D-04F1-4826-AD8E-F78D8639F99C}" dt="2024-07-01T17:24:49.607" v="77" actId="478"/>
          <ac:spMkLst>
            <pc:docMk/>
            <pc:sldMk cId="1888475743" sldId="2147472028"/>
            <ac:spMk id="4" creationId="{36F8505B-84D2-B370-E2BB-9DC86437A69E}"/>
          </ac:spMkLst>
        </pc:spChg>
        <pc:spChg chg="del">
          <ac:chgData name="Edgard Morato" userId="1da6dde4-7cd4-47d1-b037-d62d00b7d62c" providerId="ADAL" clId="{AA552A7D-04F1-4826-AD8E-F78D8639F99C}" dt="2024-07-01T17:24:49.607" v="77" actId="478"/>
          <ac:spMkLst>
            <pc:docMk/>
            <pc:sldMk cId="1888475743" sldId="2147472028"/>
            <ac:spMk id="5" creationId="{FE1F3FFC-08CC-E40A-5CE2-36D32ED618CD}"/>
          </ac:spMkLst>
        </pc:spChg>
        <pc:spChg chg="del">
          <ac:chgData name="Edgard Morato" userId="1da6dde4-7cd4-47d1-b037-d62d00b7d62c" providerId="ADAL" clId="{AA552A7D-04F1-4826-AD8E-F78D8639F99C}" dt="2024-07-01T17:24:49.607" v="77" actId="478"/>
          <ac:spMkLst>
            <pc:docMk/>
            <pc:sldMk cId="1888475743" sldId="2147472028"/>
            <ac:spMk id="6" creationId="{5104F1A5-089B-8B5A-FDEF-4B0582FE8B5A}"/>
          </ac:spMkLst>
        </pc:spChg>
        <pc:spChg chg="del">
          <ac:chgData name="Edgard Morato" userId="1da6dde4-7cd4-47d1-b037-d62d00b7d62c" providerId="ADAL" clId="{AA552A7D-04F1-4826-AD8E-F78D8639F99C}" dt="2024-07-01T17:14:46.992" v="13" actId="478"/>
          <ac:spMkLst>
            <pc:docMk/>
            <pc:sldMk cId="1888475743" sldId="2147472028"/>
            <ac:spMk id="8" creationId="{9DAA6CAF-867D-4242-66F8-B5C951E68CE1}"/>
          </ac:spMkLst>
        </pc:spChg>
        <pc:spChg chg="del">
          <ac:chgData name="Edgard Morato" userId="1da6dde4-7cd4-47d1-b037-d62d00b7d62c" providerId="ADAL" clId="{AA552A7D-04F1-4826-AD8E-F78D8639F99C}" dt="2024-07-01T17:14:46.992" v="13" actId="478"/>
          <ac:spMkLst>
            <pc:docMk/>
            <pc:sldMk cId="1888475743" sldId="2147472028"/>
            <ac:spMk id="9" creationId="{D1CD1DCD-0899-2570-7CEF-F46C41440E22}"/>
          </ac:spMkLst>
        </pc:spChg>
        <pc:spChg chg="del">
          <ac:chgData name="Edgard Morato" userId="1da6dde4-7cd4-47d1-b037-d62d00b7d62c" providerId="ADAL" clId="{AA552A7D-04F1-4826-AD8E-F78D8639F99C}" dt="2024-07-01T17:24:49.607" v="77" actId="478"/>
          <ac:spMkLst>
            <pc:docMk/>
            <pc:sldMk cId="1888475743" sldId="2147472028"/>
            <ac:spMk id="10" creationId="{C453695F-EFEB-A764-19E9-C4E64C8A0AF6}"/>
          </ac:spMkLst>
        </pc:spChg>
        <pc:spChg chg="del">
          <ac:chgData name="Edgard Morato" userId="1da6dde4-7cd4-47d1-b037-d62d00b7d62c" providerId="ADAL" clId="{AA552A7D-04F1-4826-AD8E-F78D8639F99C}" dt="2024-07-01T17:24:49.607" v="77" actId="478"/>
          <ac:spMkLst>
            <pc:docMk/>
            <pc:sldMk cId="1888475743" sldId="2147472028"/>
            <ac:spMk id="12" creationId="{EB445BCE-DFAC-15B4-7CED-A26EC880D7B2}"/>
          </ac:spMkLst>
        </pc:spChg>
        <pc:spChg chg="add del mod">
          <ac:chgData name="Edgard Morato" userId="1da6dde4-7cd4-47d1-b037-d62d00b7d62c" providerId="ADAL" clId="{AA552A7D-04F1-4826-AD8E-F78D8639F99C}" dt="2024-07-01T17:24:51.693" v="78" actId="478"/>
          <ac:spMkLst>
            <pc:docMk/>
            <pc:sldMk cId="1888475743" sldId="2147472028"/>
            <ac:spMk id="13" creationId="{074EAE74-D840-EB29-E438-566F4C95CBA7}"/>
          </ac:spMkLst>
        </pc:spChg>
        <pc:spChg chg="del">
          <ac:chgData name="Edgard Morato" userId="1da6dde4-7cd4-47d1-b037-d62d00b7d62c" providerId="ADAL" clId="{AA552A7D-04F1-4826-AD8E-F78D8639F99C}" dt="2024-07-01T17:24:49.607" v="77" actId="478"/>
          <ac:spMkLst>
            <pc:docMk/>
            <pc:sldMk cId="1888475743" sldId="2147472028"/>
            <ac:spMk id="14" creationId="{0081FD56-8242-D5BE-8848-12C5A5C73A5D}"/>
          </ac:spMkLst>
        </pc:spChg>
        <pc:spChg chg="del">
          <ac:chgData name="Edgard Morato" userId="1da6dde4-7cd4-47d1-b037-d62d00b7d62c" providerId="ADAL" clId="{AA552A7D-04F1-4826-AD8E-F78D8639F99C}" dt="2024-07-01T17:24:49.607" v="77" actId="478"/>
          <ac:spMkLst>
            <pc:docMk/>
            <pc:sldMk cId="1888475743" sldId="2147472028"/>
            <ac:spMk id="15" creationId="{96A654D7-9BDB-D01A-82C2-856BA7DD1A5B}"/>
          </ac:spMkLst>
        </pc:spChg>
        <pc:spChg chg="del">
          <ac:chgData name="Edgard Morato" userId="1da6dde4-7cd4-47d1-b037-d62d00b7d62c" providerId="ADAL" clId="{AA552A7D-04F1-4826-AD8E-F78D8639F99C}" dt="2024-07-01T17:24:49.607" v="77" actId="478"/>
          <ac:spMkLst>
            <pc:docMk/>
            <pc:sldMk cId="1888475743" sldId="2147472028"/>
            <ac:spMk id="16" creationId="{BBF87A77-22C8-7FB1-265F-04A3E1743F86}"/>
          </ac:spMkLst>
        </pc:spChg>
        <pc:spChg chg="del">
          <ac:chgData name="Edgard Morato" userId="1da6dde4-7cd4-47d1-b037-d62d00b7d62c" providerId="ADAL" clId="{AA552A7D-04F1-4826-AD8E-F78D8639F99C}" dt="2024-07-01T17:24:49.607" v="77" actId="478"/>
          <ac:spMkLst>
            <pc:docMk/>
            <pc:sldMk cId="1888475743" sldId="2147472028"/>
            <ac:spMk id="17" creationId="{E29B04F8-B6F8-E979-3F37-12DA0F5121CF}"/>
          </ac:spMkLst>
        </pc:spChg>
        <pc:spChg chg="del">
          <ac:chgData name="Edgard Morato" userId="1da6dde4-7cd4-47d1-b037-d62d00b7d62c" providerId="ADAL" clId="{AA552A7D-04F1-4826-AD8E-F78D8639F99C}" dt="2024-07-01T17:24:49.607" v="77" actId="478"/>
          <ac:spMkLst>
            <pc:docMk/>
            <pc:sldMk cId="1888475743" sldId="2147472028"/>
            <ac:spMk id="18" creationId="{CD9F3309-46A5-7543-8103-54EB0ACA190F}"/>
          </ac:spMkLst>
        </pc:spChg>
        <pc:spChg chg="del">
          <ac:chgData name="Edgard Morato" userId="1da6dde4-7cd4-47d1-b037-d62d00b7d62c" providerId="ADAL" clId="{AA552A7D-04F1-4826-AD8E-F78D8639F99C}" dt="2024-07-01T17:24:49.607" v="77" actId="478"/>
          <ac:spMkLst>
            <pc:docMk/>
            <pc:sldMk cId="1888475743" sldId="2147472028"/>
            <ac:spMk id="19" creationId="{36BCE7AB-026A-47D3-7B58-1262C056D0B2}"/>
          </ac:spMkLst>
        </pc:spChg>
        <pc:spChg chg="del">
          <ac:chgData name="Edgard Morato" userId="1da6dde4-7cd4-47d1-b037-d62d00b7d62c" providerId="ADAL" clId="{AA552A7D-04F1-4826-AD8E-F78D8639F99C}" dt="2024-07-01T17:24:49.607" v="77" actId="478"/>
          <ac:spMkLst>
            <pc:docMk/>
            <pc:sldMk cId="1888475743" sldId="2147472028"/>
            <ac:spMk id="20" creationId="{AAD2EDFE-44E8-1256-F5D5-5E59F292220E}"/>
          </ac:spMkLst>
        </pc:spChg>
        <pc:spChg chg="del">
          <ac:chgData name="Edgard Morato" userId="1da6dde4-7cd4-47d1-b037-d62d00b7d62c" providerId="ADAL" clId="{AA552A7D-04F1-4826-AD8E-F78D8639F99C}" dt="2024-07-01T17:14:46.992" v="13" actId="478"/>
          <ac:spMkLst>
            <pc:docMk/>
            <pc:sldMk cId="1888475743" sldId="2147472028"/>
            <ac:spMk id="21" creationId="{9FC2E2C7-6D8E-1A3E-120A-6C0CC1A58594}"/>
          </ac:spMkLst>
        </pc:spChg>
        <pc:spChg chg="del">
          <ac:chgData name="Edgard Morato" userId="1da6dde4-7cd4-47d1-b037-d62d00b7d62c" providerId="ADAL" clId="{AA552A7D-04F1-4826-AD8E-F78D8639F99C}" dt="2024-07-01T17:24:49.607" v="77" actId="478"/>
          <ac:spMkLst>
            <pc:docMk/>
            <pc:sldMk cId="1888475743" sldId="2147472028"/>
            <ac:spMk id="22" creationId="{614322C9-2479-70D1-A430-CA64FB9D93C5}"/>
          </ac:spMkLst>
        </pc:spChg>
        <pc:spChg chg="del">
          <ac:chgData name="Edgard Morato" userId="1da6dde4-7cd4-47d1-b037-d62d00b7d62c" providerId="ADAL" clId="{AA552A7D-04F1-4826-AD8E-F78D8639F99C}" dt="2024-07-01T17:24:49.607" v="77" actId="478"/>
          <ac:spMkLst>
            <pc:docMk/>
            <pc:sldMk cId="1888475743" sldId="2147472028"/>
            <ac:spMk id="23" creationId="{E4C1D981-B97B-84D5-CB72-334481E03445}"/>
          </ac:spMkLst>
        </pc:spChg>
        <pc:spChg chg="del">
          <ac:chgData name="Edgard Morato" userId="1da6dde4-7cd4-47d1-b037-d62d00b7d62c" providerId="ADAL" clId="{AA552A7D-04F1-4826-AD8E-F78D8639F99C}" dt="2024-07-01T17:24:49.607" v="77" actId="478"/>
          <ac:spMkLst>
            <pc:docMk/>
            <pc:sldMk cId="1888475743" sldId="2147472028"/>
            <ac:spMk id="25" creationId="{739689F8-37DF-FBA7-99E0-D0BC68513D9A}"/>
          </ac:spMkLst>
        </pc:spChg>
        <pc:spChg chg="del">
          <ac:chgData name="Edgard Morato" userId="1da6dde4-7cd4-47d1-b037-d62d00b7d62c" providerId="ADAL" clId="{AA552A7D-04F1-4826-AD8E-F78D8639F99C}" dt="2024-07-01T17:24:49.607" v="77" actId="478"/>
          <ac:spMkLst>
            <pc:docMk/>
            <pc:sldMk cId="1888475743" sldId="2147472028"/>
            <ac:spMk id="26" creationId="{D5AF1234-BD8D-8443-69CD-4103CBF6374D}"/>
          </ac:spMkLst>
        </pc:spChg>
        <pc:spChg chg="del">
          <ac:chgData name="Edgard Morato" userId="1da6dde4-7cd4-47d1-b037-d62d00b7d62c" providerId="ADAL" clId="{AA552A7D-04F1-4826-AD8E-F78D8639F99C}" dt="2024-07-01T17:24:49.607" v="77" actId="478"/>
          <ac:spMkLst>
            <pc:docMk/>
            <pc:sldMk cId="1888475743" sldId="2147472028"/>
            <ac:spMk id="27" creationId="{0BE382BF-FE76-32A4-13ED-B42278E1B463}"/>
          </ac:spMkLst>
        </pc:spChg>
        <pc:spChg chg="del">
          <ac:chgData name="Edgard Morato" userId="1da6dde4-7cd4-47d1-b037-d62d00b7d62c" providerId="ADAL" clId="{AA552A7D-04F1-4826-AD8E-F78D8639F99C}" dt="2024-07-01T17:24:49.607" v="77" actId="478"/>
          <ac:spMkLst>
            <pc:docMk/>
            <pc:sldMk cId="1888475743" sldId="2147472028"/>
            <ac:spMk id="32" creationId="{48789C09-AB29-1987-87DD-C50745A837BB}"/>
          </ac:spMkLst>
        </pc:spChg>
        <pc:spChg chg="add mod">
          <ac:chgData name="Edgard Morato" userId="1da6dde4-7cd4-47d1-b037-d62d00b7d62c" providerId="ADAL" clId="{AA552A7D-04F1-4826-AD8E-F78D8639F99C}" dt="2024-07-01T17:30:41.071" v="130"/>
          <ac:spMkLst>
            <pc:docMk/>
            <pc:sldMk cId="1888475743" sldId="2147472028"/>
            <ac:spMk id="34" creationId="{04D4452D-3C03-A96E-658A-59F63744A6F0}"/>
          </ac:spMkLst>
        </pc:spChg>
        <pc:spChg chg="add mod">
          <ac:chgData name="Edgard Morato" userId="1da6dde4-7cd4-47d1-b037-d62d00b7d62c" providerId="ADAL" clId="{AA552A7D-04F1-4826-AD8E-F78D8639F99C}" dt="2024-07-01T17:30:41.071" v="130"/>
          <ac:spMkLst>
            <pc:docMk/>
            <pc:sldMk cId="1888475743" sldId="2147472028"/>
            <ac:spMk id="35" creationId="{11C46476-11DB-FE6F-10FC-BBB7451925E8}"/>
          </ac:spMkLst>
        </pc:spChg>
        <pc:spChg chg="del">
          <ac:chgData name="Edgard Morato" userId="1da6dde4-7cd4-47d1-b037-d62d00b7d62c" providerId="ADAL" clId="{AA552A7D-04F1-4826-AD8E-F78D8639F99C}" dt="2024-07-01T17:24:49.607" v="77" actId="478"/>
          <ac:spMkLst>
            <pc:docMk/>
            <pc:sldMk cId="1888475743" sldId="2147472028"/>
            <ac:spMk id="36" creationId="{60B2F7A7-26DB-AB43-2CB4-A27C10C4CC8F}"/>
          </ac:spMkLst>
        </pc:spChg>
        <pc:spChg chg="add mod">
          <ac:chgData name="Edgard Morato" userId="1da6dde4-7cd4-47d1-b037-d62d00b7d62c" providerId="ADAL" clId="{AA552A7D-04F1-4826-AD8E-F78D8639F99C}" dt="2024-07-01T17:30:41.071" v="130"/>
          <ac:spMkLst>
            <pc:docMk/>
            <pc:sldMk cId="1888475743" sldId="2147472028"/>
            <ac:spMk id="38" creationId="{B912ACCC-5C3A-F0B0-84BA-AD18956698EF}"/>
          </ac:spMkLst>
        </pc:spChg>
        <pc:spChg chg="del">
          <ac:chgData name="Edgard Morato" userId="1da6dde4-7cd4-47d1-b037-d62d00b7d62c" providerId="ADAL" clId="{AA552A7D-04F1-4826-AD8E-F78D8639F99C}" dt="2024-07-01T17:24:49.607" v="77" actId="478"/>
          <ac:spMkLst>
            <pc:docMk/>
            <pc:sldMk cId="1888475743" sldId="2147472028"/>
            <ac:spMk id="42" creationId="{E4AEC997-4AEB-2F99-4E64-1287DCB45503}"/>
          </ac:spMkLst>
        </pc:spChg>
        <pc:spChg chg="del">
          <ac:chgData name="Edgard Morato" userId="1da6dde4-7cd4-47d1-b037-d62d00b7d62c" providerId="ADAL" clId="{AA552A7D-04F1-4826-AD8E-F78D8639F99C}" dt="2024-07-01T17:24:49.607" v="77" actId="478"/>
          <ac:spMkLst>
            <pc:docMk/>
            <pc:sldMk cId="1888475743" sldId="2147472028"/>
            <ac:spMk id="111" creationId="{4518AA99-DBF3-B0C5-4B99-B2A55B2C952D}"/>
          </ac:spMkLst>
        </pc:spChg>
        <pc:spChg chg="del">
          <ac:chgData name="Edgard Morato" userId="1da6dde4-7cd4-47d1-b037-d62d00b7d62c" providerId="ADAL" clId="{AA552A7D-04F1-4826-AD8E-F78D8639F99C}" dt="2024-07-01T17:24:49.607" v="77" actId="478"/>
          <ac:spMkLst>
            <pc:docMk/>
            <pc:sldMk cId="1888475743" sldId="2147472028"/>
            <ac:spMk id="122" creationId="{0E187C8D-6539-7DFB-5DA9-F33A1DA9F539}"/>
          </ac:spMkLst>
        </pc:spChg>
        <pc:spChg chg="del">
          <ac:chgData name="Edgard Morato" userId="1da6dde4-7cd4-47d1-b037-d62d00b7d62c" providerId="ADAL" clId="{AA552A7D-04F1-4826-AD8E-F78D8639F99C}" dt="2024-07-01T17:24:49.607" v="77" actId="478"/>
          <ac:spMkLst>
            <pc:docMk/>
            <pc:sldMk cId="1888475743" sldId="2147472028"/>
            <ac:spMk id="129" creationId="{59EED680-3641-CBA1-2C11-DD9E569653DC}"/>
          </ac:spMkLst>
        </pc:spChg>
        <pc:graphicFrameChg chg="del">
          <ac:chgData name="Edgard Morato" userId="1da6dde4-7cd4-47d1-b037-d62d00b7d62c" providerId="ADAL" clId="{AA552A7D-04F1-4826-AD8E-F78D8639F99C}" dt="2024-07-01T17:24:49.607" v="77" actId="478"/>
          <ac:graphicFrameMkLst>
            <pc:docMk/>
            <pc:sldMk cId="1888475743" sldId="2147472028"/>
            <ac:graphicFrameMk id="128" creationId="{EB18C7E5-97BE-6552-5434-B1C1CD40266B}"/>
          </ac:graphicFrameMkLst>
        </pc:graphicFrameChg>
        <pc:picChg chg="del">
          <ac:chgData name="Edgard Morato" userId="1da6dde4-7cd4-47d1-b037-d62d00b7d62c" providerId="ADAL" clId="{AA552A7D-04F1-4826-AD8E-F78D8639F99C}" dt="2024-07-01T17:24:49.607" v="77" actId="478"/>
          <ac:picMkLst>
            <pc:docMk/>
            <pc:sldMk cId="1888475743" sldId="2147472028"/>
            <ac:picMk id="11" creationId="{F9E69A1B-E207-8063-9EA3-538A2819ABA0}"/>
          </ac:picMkLst>
        </pc:picChg>
        <pc:picChg chg="del">
          <ac:chgData name="Edgard Morato" userId="1da6dde4-7cd4-47d1-b037-d62d00b7d62c" providerId="ADAL" clId="{AA552A7D-04F1-4826-AD8E-F78D8639F99C}" dt="2024-07-01T17:24:49.607" v="77" actId="478"/>
          <ac:picMkLst>
            <pc:docMk/>
            <pc:sldMk cId="1888475743" sldId="2147472028"/>
            <ac:picMk id="24" creationId="{BC846AF3-93AF-EC33-8253-98BF569A2E50}"/>
          </ac:picMkLst>
        </pc:picChg>
        <pc:picChg chg="add mod">
          <ac:chgData name="Edgard Morato" userId="1da6dde4-7cd4-47d1-b037-d62d00b7d62c" providerId="ADAL" clId="{AA552A7D-04F1-4826-AD8E-F78D8639F99C}" dt="2024-07-01T17:25:01.140" v="80" actId="34135"/>
          <ac:picMkLst>
            <pc:docMk/>
            <pc:sldMk cId="1888475743" sldId="2147472028"/>
            <ac:picMk id="33" creationId="{9931D3F4-0DAC-D19B-4FBD-1A9060D7F139}"/>
          </ac:picMkLst>
        </pc:picChg>
        <pc:picChg chg="del">
          <ac:chgData name="Edgard Morato" userId="1da6dde4-7cd4-47d1-b037-d62d00b7d62c" providerId="ADAL" clId="{AA552A7D-04F1-4826-AD8E-F78D8639F99C}" dt="2024-07-01T17:24:49.607" v="77" actId="478"/>
          <ac:picMkLst>
            <pc:docMk/>
            <pc:sldMk cId="1888475743" sldId="2147472028"/>
            <ac:picMk id="37" creationId="{BE560935-5BF2-6927-2388-C427404F94EA}"/>
          </ac:picMkLst>
        </pc:picChg>
        <pc:cxnChg chg="del">
          <ac:chgData name="Edgard Morato" userId="1da6dde4-7cd4-47d1-b037-d62d00b7d62c" providerId="ADAL" clId="{AA552A7D-04F1-4826-AD8E-F78D8639F99C}" dt="2024-07-01T17:24:49.607" v="77" actId="478"/>
          <ac:cxnSpMkLst>
            <pc:docMk/>
            <pc:sldMk cId="1888475743" sldId="2147472028"/>
            <ac:cxnSpMk id="28" creationId="{B9E6C644-DBC4-3FF1-B221-F248B3BC8E22}"/>
          </ac:cxnSpMkLst>
        </pc:cxnChg>
        <pc:cxnChg chg="del">
          <ac:chgData name="Edgard Morato" userId="1da6dde4-7cd4-47d1-b037-d62d00b7d62c" providerId="ADAL" clId="{AA552A7D-04F1-4826-AD8E-F78D8639F99C}" dt="2024-07-01T17:24:49.607" v="77" actId="478"/>
          <ac:cxnSpMkLst>
            <pc:docMk/>
            <pc:sldMk cId="1888475743" sldId="2147472028"/>
            <ac:cxnSpMk id="29" creationId="{48FC1E80-904A-C807-CF95-1B68FADECE43}"/>
          </ac:cxnSpMkLst>
        </pc:cxnChg>
        <pc:cxnChg chg="del">
          <ac:chgData name="Edgard Morato" userId="1da6dde4-7cd4-47d1-b037-d62d00b7d62c" providerId="ADAL" clId="{AA552A7D-04F1-4826-AD8E-F78D8639F99C}" dt="2024-07-01T17:24:49.607" v="77" actId="478"/>
          <ac:cxnSpMkLst>
            <pc:docMk/>
            <pc:sldMk cId="1888475743" sldId="2147472028"/>
            <ac:cxnSpMk id="31" creationId="{D3BF586A-525F-153F-2673-F8EFB973C97B}"/>
          </ac:cxnSpMkLst>
        </pc:cxnChg>
      </pc:sldChg>
      <pc:sldChg chg="addSp delSp modSp mod">
        <pc:chgData name="Edgard Morato" userId="1da6dde4-7cd4-47d1-b037-d62d00b7d62c" providerId="ADAL" clId="{AA552A7D-04F1-4826-AD8E-F78D8639F99C}" dt="2024-07-01T17:31:09.712" v="132"/>
        <pc:sldMkLst>
          <pc:docMk/>
          <pc:sldMk cId="242079711" sldId="2147472029"/>
        </pc:sldMkLst>
        <pc:spChg chg="del">
          <ac:chgData name="Edgard Morato" userId="1da6dde4-7cd4-47d1-b037-d62d00b7d62c" providerId="ADAL" clId="{AA552A7D-04F1-4826-AD8E-F78D8639F99C}" dt="2024-07-01T17:25:24.805" v="85" actId="478"/>
          <ac:spMkLst>
            <pc:docMk/>
            <pc:sldMk cId="242079711" sldId="2147472029"/>
            <ac:spMk id="3" creationId="{7B4513B7-EF59-663F-B1E9-DA6886B84309}"/>
          </ac:spMkLst>
        </pc:spChg>
        <pc:spChg chg="del">
          <ac:chgData name="Edgard Morato" userId="1da6dde4-7cd4-47d1-b037-d62d00b7d62c" providerId="ADAL" clId="{AA552A7D-04F1-4826-AD8E-F78D8639F99C}" dt="2024-07-01T17:25:24.805" v="85" actId="478"/>
          <ac:spMkLst>
            <pc:docMk/>
            <pc:sldMk cId="242079711" sldId="2147472029"/>
            <ac:spMk id="4" creationId="{E2C55A37-8344-8E63-D276-4533582A57E1}"/>
          </ac:spMkLst>
        </pc:spChg>
        <pc:spChg chg="del">
          <ac:chgData name="Edgard Morato" userId="1da6dde4-7cd4-47d1-b037-d62d00b7d62c" providerId="ADAL" clId="{AA552A7D-04F1-4826-AD8E-F78D8639F99C}" dt="2024-07-01T17:25:24.805" v="85" actId="478"/>
          <ac:spMkLst>
            <pc:docMk/>
            <pc:sldMk cId="242079711" sldId="2147472029"/>
            <ac:spMk id="5" creationId="{DF64E2B3-1085-A249-1363-FC856267B89A}"/>
          </ac:spMkLst>
        </pc:spChg>
        <pc:spChg chg="del">
          <ac:chgData name="Edgard Morato" userId="1da6dde4-7cd4-47d1-b037-d62d00b7d62c" providerId="ADAL" clId="{AA552A7D-04F1-4826-AD8E-F78D8639F99C}" dt="2024-07-01T17:25:24.805" v="85" actId="478"/>
          <ac:spMkLst>
            <pc:docMk/>
            <pc:sldMk cId="242079711" sldId="2147472029"/>
            <ac:spMk id="6" creationId="{96D16163-6EB0-7434-762E-8EF15A66FC71}"/>
          </ac:spMkLst>
        </pc:spChg>
        <pc:spChg chg="del">
          <ac:chgData name="Edgard Morato" userId="1da6dde4-7cd4-47d1-b037-d62d00b7d62c" providerId="ADAL" clId="{AA552A7D-04F1-4826-AD8E-F78D8639F99C}" dt="2024-07-01T17:25:24.805" v="85" actId="478"/>
          <ac:spMkLst>
            <pc:docMk/>
            <pc:sldMk cId="242079711" sldId="2147472029"/>
            <ac:spMk id="7" creationId="{26A1C362-2A3E-E601-5745-0B5E782C054D}"/>
          </ac:spMkLst>
        </pc:spChg>
        <pc:spChg chg="del">
          <ac:chgData name="Edgard Morato" userId="1da6dde4-7cd4-47d1-b037-d62d00b7d62c" providerId="ADAL" clId="{AA552A7D-04F1-4826-AD8E-F78D8639F99C}" dt="2024-07-01T17:25:24.805" v="85" actId="478"/>
          <ac:spMkLst>
            <pc:docMk/>
            <pc:sldMk cId="242079711" sldId="2147472029"/>
            <ac:spMk id="8" creationId="{23C13A2C-1787-BB8E-3EDC-6C477187D0ED}"/>
          </ac:spMkLst>
        </pc:spChg>
        <pc:spChg chg="del">
          <ac:chgData name="Edgard Morato" userId="1da6dde4-7cd4-47d1-b037-d62d00b7d62c" providerId="ADAL" clId="{AA552A7D-04F1-4826-AD8E-F78D8639F99C}" dt="2024-07-01T17:15:00.162" v="15" actId="478"/>
          <ac:spMkLst>
            <pc:docMk/>
            <pc:sldMk cId="242079711" sldId="2147472029"/>
            <ac:spMk id="9" creationId="{366BA5C5-3FC8-AA8D-4CC0-E1CCB8FE7D76}"/>
          </ac:spMkLst>
        </pc:spChg>
        <pc:spChg chg="del">
          <ac:chgData name="Edgard Morato" userId="1da6dde4-7cd4-47d1-b037-d62d00b7d62c" providerId="ADAL" clId="{AA552A7D-04F1-4826-AD8E-F78D8639F99C}" dt="2024-07-01T17:15:00.162" v="15" actId="478"/>
          <ac:spMkLst>
            <pc:docMk/>
            <pc:sldMk cId="242079711" sldId="2147472029"/>
            <ac:spMk id="11" creationId="{3425012E-2C9F-FDA2-CC28-207856272A9D}"/>
          </ac:spMkLst>
        </pc:spChg>
        <pc:spChg chg="del">
          <ac:chgData name="Edgard Morato" userId="1da6dde4-7cd4-47d1-b037-d62d00b7d62c" providerId="ADAL" clId="{AA552A7D-04F1-4826-AD8E-F78D8639F99C}" dt="2024-07-01T17:25:24.805" v="85" actId="478"/>
          <ac:spMkLst>
            <pc:docMk/>
            <pc:sldMk cId="242079711" sldId="2147472029"/>
            <ac:spMk id="12" creationId="{3E81EAEB-B9B3-CCF5-8626-0C2885BBAA99}"/>
          </ac:spMkLst>
        </pc:spChg>
        <pc:spChg chg="del">
          <ac:chgData name="Edgard Morato" userId="1da6dde4-7cd4-47d1-b037-d62d00b7d62c" providerId="ADAL" clId="{AA552A7D-04F1-4826-AD8E-F78D8639F99C}" dt="2024-07-01T17:15:00.162" v="15" actId="478"/>
          <ac:spMkLst>
            <pc:docMk/>
            <pc:sldMk cId="242079711" sldId="2147472029"/>
            <ac:spMk id="13" creationId="{E89F54D6-9A02-ECAE-8AA5-50B6EE0487D8}"/>
          </ac:spMkLst>
        </pc:spChg>
        <pc:spChg chg="del">
          <ac:chgData name="Edgard Morato" userId="1da6dde4-7cd4-47d1-b037-d62d00b7d62c" providerId="ADAL" clId="{AA552A7D-04F1-4826-AD8E-F78D8639F99C}" dt="2024-07-01T17:25:24.805" v="85" actId="478"/>
          <ac:spMkLst>
            <pc:docMk/>
            <pc:sldMk cId="242079711" sldId="2147472029"/>
            <ac:spMk id="14" creationId="{6F10A4D4-BA26-9DFC-AF06-8DB889913059}"/>
          </ac:spMkLst>
        </pc:spChg>
        <pc:spChg chg="del">
          <ac:chgData name="Edgard Morato" userId="1da6dde4-7cd4-47d1-b037-d62d00b7d62c" providerId="ADAL" clId="{AA552A7D-04F1-4826-AD8E-F78D8639F99C}" dt="2024-07-01T17:25:24.805" v="85" actId="478"/>
          <ac:spMkLst>
            <pc:docMk/>
            <pc:sldMk cId="242079711" sldId="2147472029"/>
            <ac:spMk id="15" creationId="{C5F326CE-2400-6E12-5F47-3C0172DC6BC8}"/>
          </ac:spMkLst>
        </pc:spChg>
        <pc:spChg chg="del">
          <ac:chgData name="Edgard Morato" userId="1da6dde4-7cd4-47d1-b037-d62d00b7d62c" providerId="ADAL" clId="{AA552A7D-04F1-4826-AD8E-F78D8639F99C}" dt="2024-07-01T17:25:24.805" v="85" actId="478"/>
          <ac:spMkLst>
            <pc:docMk/>
            <pc:sldMk cId="242079711" sldId="2147472029"/>
            <ac:spMk id="16" creationId="{AF364DC0-D8F0-7C65-F576-0FDF3BAE9796}"/>
          </ac:spMkLst>
        </pc:spChg>
        <pc:spChg chg="del">
          <ac:chgData name="Edgard Morato" userId="1da6dde4-7cd4-47d1-b037-d62d00b7d62c" providerId="ADAL" clId="{AA552A7D-04F1-4826-AD8E-F78D8639F99C}" dt="2024-07-01T17:25:24.805" v="85" actId="478"/>
          <ac:spMkLst>
            <pc:docMk/>
            <pc:sldMk cId="242079711" sldId="2147472029"/>
            <ac:spMk id="17" creationId="{C94BD71D-DCC5-8201-8486-D3EE667DBF7E}"/>
          </ac:spMkLst>
        </pc:spChg>
        <pc:spChg chg="del">
          <ac:chgData name="Edgard Morato" userId="1da6dde4-7cd4-47d1-b037-d62d00b7d62c" providerId="ADAL" clId="{AA552A7D-04F1-4826-AD8E-F78D8639F99C}" dt="2024-07-01T17:25:24.805" v="85" actId="478"/>
          <ac:spMkLst>
            <pc:docMk/>
            <pc:sldMk cId="242079711" sldId="2147472029"/>
            <ac:spMk id="19" creationId="{753DE9B1-6B05-6FA9-1E06-3465126E5307}"/>
          </ac:spMkLst>
        </pc:spChg>
        <pc:spChg chg="add del mod">
          <ac:chgData name="Edgard Morato" userId="1da6dde4-7cd4-47d1-b037-d62d00b7d62c" providerId="ADAL" clId="{AA552A7D-04F1-4826-AD8E-F78D8639F99C}" dt="2024-07-01T17:25:26.680" v="86" actId="478"/>
          <ac:spMkLst>
            <pc:docMk/>
            <pc:sldMk cId="242079711" sldId="2147472029"/>
            <ac:spMk id="22" creationId="{D0D51F5B-759D-6D63-E1A2-464123C2AB5B}"/>
          </ac:spMkLst>
        </pc:spChg>
        <pc:spChg chg="del">
          <ac:chgData name="Edgard Morato" userId="1da6dde4-7cd4-47d1-b037-d62d00b7d62c" providerId="ADAL" clId="{AA552A7D-04F1-4826-AD8E-F78D8639F99C}" dt="2024-07-01T17:25:24.805" v="85" actId="478"/>
          <ac:spMkLst>
            <pc:docMk/>
            <pc:sldMk cId="242079711" sldId="2147472029"/>
            <ac:spMk id="25" creationId="{B7CAB47B-E56B-B0AF-5C96-8B36273FD8AF}"/>
          </ac:spMkLst>
        </pc:spChg>
        <pc:spChg chg="del">
          <ac:chgData name="Edgard Morato" userId="1da6dde4-7cd4-47d1-b037-d62d00b7d62c" providerId="ADAL" clId="{AA552A7D-04F1-4826-AD8E-F78D8639F99C}" dt="2024-07-01T17:25:24.805" v="85" actId="478"/>
          <ac:spMkLst>
            <pc:docMk/>
            <pc:sldMk cId="242079711" sldId="2147472029"/>
            <ac:spMk id="26" creationId="{A2C9E341-144D-0784-06B4-F0BA3098F9E8}"/>
          </ac:spMkLst>
        </pc:spChg>
        <pc:spChg chg="del">
          <ac:chgData name="Edgard Morato" userId="1da6dde4-7cd4-47d1-b037-d62d00b7d62c" providerId="ADAL" clId="{AA552A7D-04F1-4826-AD8E-F78D8639F99C}" dt="2024-07-01T17:25:24.805" v="85" actId="478"/>
          <ac:spMkLst>
            <pc:docMk/>
            <pc:sldMk cId="242079711" sldId="2147472029"/>
            <ac:spMk id="27" creationId="{14AEBC8F-4673-8012-8773-ADE767F14EAC}"/>
          </ac:spMkLst>
        </pc:spChg>
        <pc:spChg chg="del">
          <ac:chgData name="Edgard Morato" userId="1da6dde4-7cd4-47d1-b037-d62d00b7d62c" providerId="ADAL" clId="{AA552A7D-04F1-4826-AD8E-F78D8639F99C}" dt="2024-07-01T17:25:24.805" v="85" actId="478"/>
          <ac:spMkLst>
            <pc:docMk/>
            <pc:sldMk cId="242079711" sldId="2147472029"/>
            <ac:spMk id="33" creationId="{F84BF94E-378C-0696-FCDF-55074A0BF531}"/>
          </ac:spMkLst>
        </pc:spChg>
        <pc:spChg chg="add mod">
          <ac:chgData name="Edgard Morato" userId="1da6dde4-7cd4-47d1-b037-d62d00b7d62c" providerId="ADAL" clId="{AA552A7D-04F1-4826-AD8E-F78D8639F99C}" dt="2024-07-01T17:31:09.712" v="132"/>
          <ac:spMkLst>
            <pc:docMk/>
            <pc:sldMk cId="242079711" sldId="2147472029"/>
            <ac:spMk id="36" creationId="{DBBD89D7-83D9-E67C-6C04-05CE2712D2B8}"/>
          </ac:spMkLst>
        </pc:spChg>
        <pc:spChg chg="add mod">
          <ac:chgData name="Edgard Morato" userId="1da6dde4-7cd4-47d1-b037-d62d00b7d62c" providerId="ADAL" clId="{AA552A7D-04F1-4826-AD8E-F78D8639F99C}" dt="2024-07-01T17:31:09.712" v="132"/>
          <ac:spMkLst>
            <pc:docMk/>
            <pc:sldMk cId="242079711" sldId="2147472029"/>
            <ac:spMk id="37" creationId="{63C1997A-47E9-BF93-CB0F-DB60D7EEAC51}"/>
          </ac:spMkLst>
        </pc:spChg>
        <pc:spChg chg="del">
          <ac:chgData name="Edgard Morato" userId="1da6dde4-7cd4-47d1-b037-d62d00b7d62c" providerId="ADAL" clId="{AA552A7D-04F1-4826-AD8E-F78D8639F99C}" dt="2024-07-01T17:25:24.805" v="85" actId="478"/>
          <ac:spMkLst>
            <pc:docMk/>
            <pc:sldMk cId="242079711" sldId="2147472029"/>
            <ac:spMk id="38" creationId="{EFD0DB98-5F60-928C-BBC2-0E9E9C47FD86}"/>
          </ac:spMkLst>
        </pc:spChg>
        <pc:spChg chg="del">
          <ac:chgData name="Edgard Morato" userId="1da6dde4-7cd4-47d1-b037-d62d00b7d62c" providerId="ADAL" clId="{AA552A7D-04F1-4826-AD8E-F78D8639F99C}" dt="2024-07-01T17:25:24.805" v="85" actId="478"/>
          <ac:spMkLst>
            <pc:docMk/>
            <pc:sldMk cId="242079711" sldId="2147472029"/>
            <ac:spMk id="39" creationId="{1E66920F-5D41-1B4B-55F9-D8CFF93BC45C}"/>
          </ac:spMkLst>
        </pc:spChg>
        <pc:spChg chg="del">
          <ac:chgData name="Edgard Morato" userId="1da6dde4-7cd4-47d1-b037-d62d00b7d62c" providerId="ADAL" clId="{AA552A7D-04F1-4826-AD8E-F78D8639F99C}" dt="2024-07-01T17:25:24.805" v="85" actId="478"/>
          <ac:spMkLst>
            <pc:docMk/>
            <pc:sldMk cId="242079711" sldId="2147472029"/>
            <ac:spMk id="40" creationId="{00789930-0E1C-FEC1-3B7E-935494CFEEAF}"/>
          </ac:spMkLst>
        </pc:spChg>
        <pc:spChg chg="del">
          <ac:chgData name="Edgard Morato" userId="1da6dde4-7cd4-47d1-b037-d62d00b7d62c" providerId="ADAL" clId="{AA552A7D-04F1-4826-AD8E-F78D8639F99C}" dt="2024-07-01T17:25:24.805" v="85" actId="478"/>
          <ac:spMkLst>
            <pc:docMk/>
            <pc:sldMk cId="242079711" sldId="2147472029"/>
            <ac:spMk id="42" creationId="{9573DC2A-9ADA-6F4B-DA36-C34F2C4F6113}"/>
          </ac:spMkLst>
        </pc:spChg>
        <pc:spChg chg="del">
          <ac:chgData name="Edgard Morato" userId="1da6dde4-7cd4-47d1-b037-d62d00b7d62c" providerId="ADAL" clId="{AA552A7D-04F1-4826-AD8E-F78D8639F99C}" dt="2024-07-01T17:25:24.805" v="85" actId="478"/>
          <ac:spMkLst>
            <pc:docMk/>
            <pc:sldMk cId="242079711" sldId="2147472029"/>
            <ac:spMk id="43" creationId="{7FB17549-F7EA-722A-2C9D-8BD8F516693F}"/>
          </ac:spMkLst>
        </pc:spChg>
        <pc:spChg chg="del">
          <ac:chgData name="Edgard Morato" userId="1da6dde4-7cd4-47d1-b037-d62d00b7d62c" providerId="ADAL" clId="{AA552A7D-04F1-4826-AD8E-F78D8639F99C}" dt="2024-07-01T17:25:24.805" v="85" actId="478"/>
          <ac:spMkLst>
            <pc:docMk/>
            <pc:sldMk cId="242079711" sldId="2147472029"/>
            <ac:spMk id="44" creationId="{17622674-F1EC-C54B-4FB1-ED9471F41151}"/>
          </ac:spMkLst>
        </pc:spChg>
        <pc:spChg chg="del">
          <ac:chgData name="Edgard Morato" userId="1da6dde4-7cd4-47d1-b037-d62d00b7d62c" providerId="ADAL" clId="{AA552A7D-04F1-4826-AD8E-F78D8639F99C}" dt="2024-07-01T17:25:24.805" v="85" actId="478"/>
          <ac:spMkLst>
            <pc:docMk/>
            <pc:sldMk cId="242079711" sldId="2147472029"/>
            <ac:spMk id="45" creationId="{ACE00805-71A6-C32E-F9A5-BDF103A502FB}"/>
          </ac:spMkLst>
        </pc:spChg>
        <pc:spChg chg="del">
          <ac:chgData name="Edgard Morato" userId="1da6dde4-7cd4-47d1-b037-d62d00b7d62c" providerId="ADAL" clId="{AA552A7D-04F1-4826-AD8E-F78D8639F99C}" dt="2024-07-01T17:25:24.805" v="85" actId="478"/>
          <ac:spMkLst>
            <pc:docMk/>
            <pc:sldMk cId="242079711" sldId="2147472029"/>
            <ac:spMk id="46" creationId="{4A771D9B-C4A8-F859-8D0D-024D72D15DE3}"/>
          </ac:spMkLst>
        </pc:spChg>
        <pc:spChg chg="del">
          <ac:chgData name="Edgard Morato" userId="1da6dde4-7cd4-47d1-b037-d62d00b7d62c" providerId="ADAL" clId="{AA552A7D-04F1-4826-AD8E-F78D8639F99C}" dt="2024-07-01T17:25:24.805" v="85" actId="478"/>
          <ac:spMkLst>
            <pc:docMk/>
            <pc:sldMk cId="242079711" sldId="2147472029"/>
            <ac:spMk id="47" creationId="{A93730F0-C41D-BD23-6A4F-95DF3921B21C}"/>
          </ac:spMkLst>
        </pc:spChg>
        <pc:spChg chg="add mod">
          <ac:chgData name="Edgard Morato" userId="1da6dde4-7cd4-47d1-b037-d62d00b7d62c" providerId="ADAL" clId="{AA552A7D-04F1-4826-AD8E-F78D8639F99C}" dt="2024-07-01T17:31:09.712" v="132"/>
          <ac:spMkLst>
            <pc:docMk/>
            <pc:sldMk cId="242079711" sldId="2147472029"/>
            <ac:spMk id="48" creationId="{F6007A3A-901A-604D-5FA6-07A398B2512F}"/>
          </ac:spMkLst>
        </pc:spChg>
        <pc:spChg chg="del">
          <ac:chgData name="Edgard Morato" userId="1da6dde4-7cd4-47d1-b037-d62d00b7d62c" providerId="ADAL" clId="{AA552A7D-04F1-4826-AD8E-F78D8639F99C}" dt="2024-07-01T17:25:24.805" v="85" actId="478"/>
          <ac:spMkLst>
            <pc:docMk/>
            <pc:sldMk cId="242079711" sldId="2147472029"/>
            <ac:spMk id="49" creationId="{F14136B4-1638-6B4F-A945-D4977C85CE16}"/>
          </ac:spMkLst>
        </pc:spChg>
        <pc:spChg chg="del">
          <ac:chgData name="Edgard Morato" userId="1da6dde4-7cd4-47d1-b037-d62d00b7d62c" providerId="ADAL" clId="{AA552A7D-04F1-4826-AD8E-F78D8639F99C}" dt="2024-07-01T17:25:24.805" v="85" actId="478"/>
          <ac:spMkLst>
            <pc:docMk/>
            <pc:sldMk cId="242079711" sldId="2147472029"/>
            <ac:spMk id="52" creationId="{41123C88-1712-50BB-296D-DE74F51FB2F8}"/>
          </ac:spMkLst>
        </pc:spChg>
        <pc:spChg chg="del">
          <ac:chgData name="Edgard Morato" userId="1da6dde4-7cd4-47d1-b037-d62d00b7d62c" providerId="ADAL" clId="{AA552A7D-04F1-4826-AD8E-F78D8639F99C}" dt="2024-07-01T17:25:24.805" v="85" actId="478"/>
          <ac:spMkLst>
            <pc:docMk/>
            <pc:sldMk cId="242079711" sldId="2147472029"/>
            <ac:spMk id="53" creationId="{526548B8-9A86-53C3-F6AB-7FD81656387F}"/>
          </ac:spMkLst>
        </pc:spChg>
        <pc:spChg chg="del">
          <ac:chgData name="Edgard Morato" userId="1da6dde4-7cd4-47d1-b037-d62d00b7d62c" providerId="ADAL" clId="{AA552A7D-04F1-4826-AD8E-F78D8639F99C}" dt="2024-07-01T17:25:24.805" v="85" actId="478"/>
          <ac:spMkLst>
            <pc:docMk/>
            <pc:sldMk cId="242079711" sldId="2147472029"/>
            <ac:spMk id="54" creationId="{CB164A93-B541-B615-8DB2-C64C2F68E492}"/>
          </ac:spMkLst>
        </pc:spChg>
        <pc:spChg chg="del">
          <ac:chgData name="Edgard Morato" userId="1da6dde4-7cd4-47d1-b037-d62d00b7d62c" providerId="ADAL" clId="{AA552A7D-04F1-4826-AD8E-F78D8639F99C}" dt="2024-07-01T17:25:24.805" v="85" actId="478"/>
          <ac:spMkLst>
            <pc:docMk/>
            <pc:sldMk cId="242079711" sldId="2147472029"/>
            <ac:spMk id="56" creationId="{5EA8AF0F-63FC-3811-38C8-09F8B41EA154}"/>
          </ac:spMkLst>
        </pc:spChg>
        <pc:spChg chg="del">
          <ac:chgData name="Edgard Morato" userId="1da6dde4-7cd4-47d1-b037-d62d00b7d62c" providerId="ADAL" clId="{AA552A7D-04F1-4826-AD8E-F78D8639F99C}" dt="2024-07-01T17:25:24.805" v="85" actId="478"/>
          <ac:spMkLst>
            <pc:docMk/>
            <pc:sldMk cId="242079711" sldId="2147472029"/>
            <ac:spMk id="57" creationId="{5DEDDECC-0C52-71FB-A779-1D552D46ECA0}"/>
          </ac:spMkLst>
        </pc:spChg>
        <pc:spChg chg="del">
          <ac:chgData name="Edgard Morato" userId="1da6dde4-7cd4-47d1-b037-d62d00b7d62c" providerId="ADAL" clId="{AA552A7D-04F1-4826-AD8E-F78D8639F99C}" dt="2024-07-01T17:25:24.805" v="85" actId="478"/>
          <ac:spMkLst>
            <pc:docMk/>
            <pc:sldMk cId="242079711" sldId="2147472029"/>
            <ac:spMk id="59" creationId="{4E3322DF-6C5E-CC9D-9897-2D7F7C4AC226}"/>
          </ac:spMkLst>
        </pc:spChg>
        <pc:spChg chg="del">
          <ac:chgData name="Edgard Morato" userId="1da6dde4-7cd4-47d1-b037-d62d00b7d62c" providerId="ADAL" clId="{AA552A7D-04F1-4826-AD8E-F78D8639F99C}" dt="2024-07-01T17:25:24.805" v="85" actId="478"/>
          <ac:spMkLst>
            <pc:docMk/>
            <pc:sldMk cId="242079711" sldId="2147472029"/>
            <ac:spMk id="60" creationId="{E962DAB7-2A11-38F9-B978-5A0A9AA32D68}"/>
          </ac:spMkLst>
        </pc:spChg>
        <pc:spChg chg="del">
          <ac:chgData name="Edgard Morato" userId="1da6dde4-7cd4-47d1-b037-d62d00b7d62c" providerId="ADAL" clId="{AA552A7D-04F1-4826-AD8E-F78D8639F99C}" dt="2024-07-01T17:25:24.805" v="85" actId="478"/>
          <ac:spMkLst>
            <pc:docMk/>
            <pc:sldMk cId="242079711" sldId="2147472029"/>
            <ac:spMk id="62" creationId="{2F89B58C-57A8-24A2-3C01-794D21214A20}"/>
          </ac:spMkLst>
        </pc:spChg>
        <pc:spChg chg="del">
          <ac:chgData name="Edgard Morato" userId="1da6dde4-7cd4-47d1-b037-d62d00b7d62c" providerId="ADAL" clId="{AA552A7D-04F1-4826-AD8E-F78D8639F99C}" dt="2024-07-01T17:25:24.805" v="85" actId="478"/>
          <ac:spMkLst>
            <pc:docMk/>
            <pc:sldMk cId="242079711" sldId="2147472029"/>
            <ac:spMk id="63" creationId="{F754BFBA-F820-8733-718E-F165ACDE4619}"/>
          </ac:spMkLst>
        </pc:spChg>
        <pc:spChg chg="del">
          <ac:chgData name="Edgard Morato" userId="1da6dde4-7cd4-47d1-b037-d62d00b7d62c" providerId="ADAL" clId="{AA552A7D-04F1-4826-AD8E-F78D8639F99C}" dt="2024-07-01T17:25:24.805" v="85" actId="478"/>
          <ac:spMkLst>
            <pc:docMk/>
            <pc:sldMk cId="242079711" sldId="2147472029"/>
            <ac:spMk id="72" creationId="{879A8DB3-CBB2-F2FE-C1E8-594733AEB9FA}"/>
          </ac:spMkLst>
        </pc:spChg>
        <pc:spChg chg="del">
          <ac:chgData name="Edgard Morato" userId="1da6dde4-7cd4-47d1-b037-d62d00b7d62c" providerId="ADAL" clId="{AA552A7D-04F1-4826-AD8E-F78D8639F99C}" dt="2024-07-01T17:25:24.805" v="85" actId="478"/>
          <ac:spMkLst>
            <pc:docMk/>
            <pc:sldMk cId="242079711" sldId="2147472029"/>
            <ac:spMk id="111" creationId="{4518AA99-DBF3-B0C5-4B99-B2A55B2C952D}"/>
          </ac:spMkLst>
        </pc:spChg>
        <pc:spChg chg="del">
          <ac:chgData name="Edgard Morato" userId="1da6dde4-7cd4-47d1-b037-d62d00b7d62c" providerId="ADAL" clId="{AA552A7D-04F1-4826-AD8E-F78D8639F99C}" dt="2024-07-01T17:25:24.805" v="85" actId="478"/>
          <ac:spMkLst>
            <pc:docMk/>
            <pc:sldMk cId="242079711" sldId="2147472029"/>
            <ac:spMk id="122" creationId="{0E187C8D-6539-7DFB-5DA9-F33A1DA9F539}"/>
          </ac:spMkLst>
        </pc:spChg>
        <pc:spChg chg="del">
          <ac:chgData name="Edgard Morato" userId="1da6dde4-7cd4-47d1-b037-d62d00b7d62c" providerId="ADAL" clId="{AA552A7D-04F1-4826-AD8E-F78D8639F99C}" dt="2024-07-01T17:25:24.805" v="85" actId="478"/>
          <ac:spMkLst>
            <pc:docMk/>
            <pc:sldMk cId="242079711" sldId="2147472029"/>
            <ac:spMk id="127" creationId="{C96492A0-F120-40E9-B00B-DD47377EA788}"/>
          </ac:spMkLst>
        </pc:spChg>
        <pc:graphicFrameChg chg="del">
          <ac:chgData name="Edgard Morato" userId="1da6dde4-7cd4-47d1-b037-d62d00b7d62c" providerId="ADAL" clId="{AA552A7D-04F1-4826-AD8E-F78D8639F99C}" dt="2024-07-01T17:25:24.805" v="85" actId="478"/>
          <ac:graphicFrameMkLst>
            <pc:docMk/>
            <pc:sldMk cId="242079711" sldId="2147472029"/>
            <ac:graphicFrameMk id="51" creationId="{E259FCD4-DDE7-C52C-FDAA-ECC50A9BC6F7}"/>
          </ac:graphicFrameMkLst>
        </pc:graphicFrameChg>
        <pc:picChg chg="del">
          <ac:chgData name="Edgard Morato" userId="1da6dde4-7cd4-47d1-b037-d62d00b7d62c" providerId="ADAL" clId="{AA552A7D-04F1-4826-AD8E-F78D8639F99C}" dt="2024-07-01T17:25:24.805" v="85" actId="478"/>
          <ac:picMkLst>
            <pc:docMk/>
            <pc:sldMk cId="242079711" sldId="2147472029"/>
            <ac:picMk id="2" creationId="{3E119BB3-6B85-FD18-DAF8-B80E8D9F2BD7}"/>
          </ac:picMkLst>
        </pc:picChg>
        <pc:picChg chg="del">
          <ac:chgData name="Edgard Morato" userId="1da6dde4-7cd4-47d1-b037-d62d00b7d62c" providerId="ADAL" clId="{AA552A7D-04F1-4826-AD8E-F78D8639F99C}" dt="2024-07-01T17:25:24.805" v="85" actId="478"/>
          <ac:picMkLst>
            <pc:docMk/>
            <pc:sldMk cId="242079711" sldId="2147472029"/>
            <ac:picMk id="28" creationId="{08970C77-9FBF-F258-DD3E-D17597BC66FA}"/>
          </ac:picMkLst>
        </pc:picChg>
        <pc:picChg chg="del">
          <ac:chgData name="Edgard Morato" userId="1da6dde4-7cd4-47d1-b037-d62d00b7d62c" providerId="ADAL" clId="{AA552A7D-04F1-4826-AD8E-F78D8639F99C}" dt="2024-07-01T17:25:24.805" v="85" actId="478"/>
          <ac:picMkLst>
            <pc:docMk/>
            <pc:sldMk cId="242079711" sldId="2147472029"/>
            <ac:picMk id="29" creationId="{74A3F833-4651-4DF0-3704-00A9EBFED238}"/>
          </ac:picMkLst>
        </pc:picChg>
        <pc:picChg chg="add mod">
          <ac:chgData name="Edgard Morato" userId="1da6dde4-7cd4-47d1-b037-d62d00b7d62c" providerId="ADAL" clId="{AA552A7D-04F1-4826-AD8E-F78D8639F99C}" dt="2024-07-01T17:25:36.956" v="88" actId="34135"/>
          <ac:picMkLst>
            <pc:docMk/>
            <pc:sldMk cId="242079711" sldId="2147472029"/>
            <ac:picMk id="30" creationId="{BE9A83F8-2574-8A3C-9ECC-6AD034FEE7C8}"/>
          </ac:picMkLst>
        </pc:picChg>
        <pc:picChg chg="del">
          <ac:chgData name="Edgard Morato" userId="1da6dde4-7cd4-47d1-b037-d62d00b7d62c" providerId="ADAL" clId="{AA552A7D-04F1-4826-AD8E-F78D8639F99C}" dt="2024-07-01T17:25:24.805" v="85" actId="478"/>
          <ac:picMkLst>
            <pc:docMk/>
            <pc:sldMk cId="242079711" sldId="2147472029"/>
            <ac:picMk id="31" creationId="{7D23CA98-0FE3-7FE2-800E-EF9E02A140E2}"/>
          </ac:picMkLst>
        </pc:picChg>
        <pc:picChg chg="del">
          <ac:chgData name="Edgard Morato" userId="1da6dde4-7cd4-47d1-b037-d62d00b7d62c" providerId="ADAL" clId="{AA552A7D-04F1-4826-AD8E-F78D8639F99C}" dt="2024-07-01T17:25:24.805" v="85" actId="478"/>
          <ac:picMkLst>
            <pc:docMk/>
            <pc:sldMk cId="242079711" sldId="2147472029"/>
            <ac:picMk id="32" creationId="{3FF9EFA2-5A10-507D-4639-BB89BED38E99}"/>
          </ac:picMkLst>
        </pc:picChg>
        <pc:picChg chg="del">
          <ac:chgData name="Edgard Morato" userId="1da6dde4-7cd4-47d1-b037-d62d00b7d62c" providerId="ADAL" clId="{AA552A7D-04F1-4826-AD8E-F78D8639F99C}" dt="2024-07-01T17:25:24.805" v="85" actId="478"/>
          <ac:picMkLst>
            <pc:docMk/>
            <pc:sldMk cId="242079711" sldId="2147472029"/>
            <ac:picMk id="34" creationId="{DCA58555-5735-DBE5-58F6-FDC81AEB5DD5}"/>
          </ac:picMkLst>
        </pc:picChg>
        <pc:picChg chg="del">
          <ac:chgData name="Edgard Morato" userId="1da6dde4-7cd4-47d1-b037-d62d00b7d62c" providerId="ADAL" clId="{AA552A7D-04F1-4826-AD8E-F78D8639F99C}" dt="2024-07-01T17:25:24.805" v="85" actId="478"/>
          <ac:picMkLst>
            <pc:docMk/>
            <pc:sldMk cId="242079711" sldId="2147472029"/>
            <ac:picMk id="35" creationId="{B085BF8D-DD52-6BC8-442F-C95561738137}"/>
          </ac:picMkLst>
        </pc:picChg>
        <pc:picChg chg="del">
          <ac:chgData name="Edgard Morato" userId="1da6dde4-7cd4-47d1-b037-d62d00b7d62c" providerId="ADAL" clId="{AA552A7D-04F1-4826-AD8E-F78D8639F99C}" dt="2024-07-01T17:25:24.805" v="85" actId="478"/>
          <ac:picMkLst>
            <pc:docMk/>
            <pc:sldMk cId="242079711" sldId="2147472029"/>
            <ac:picMk id="41" creationId="{A98C4277-78B0-071D-23E3-CE5BD610C623}"/>
          </ac:picMkLst>
        </pc:picChg>
        <pc:picChg chg="del">
          <ac:chgData name="Edgard Morato" userId="1da6dde4-7cd4-47d1-b037-d62d00b7d62c" providerId="ADAL" clId="{AA552A7D-04F1-4826-AD8E-F78D8639F99C}" dt="2024-07-01T17:25:24.805" v="85" actId="478"/>
          <ac:picMkLst>
            <pc:docMk/>
            <pc:sldMk cId="242079711" sldId="2147472029"/>
            <ac:picMk id="67" creationId="{5AEFBE76-FB97-EA69-B80C-1694CF4F289F}"/>
          </ac:picMkLst>
        </pc:picChg>
        <pc:picChg chg="del">
          <ac:chgData name="Edgard Morato" userId="1da6dde4-7cd4-47d1-b037-d62d00b7d62c" providerId="ADAL" clId="{AA552A7D-04F1-4826-AD8E-F78D8639F99C}" dt="2024-07-01T17:25:24.805" v="85" actId="478"/>
          <ac:picMkLst>
            <pc:docMk/>
            <pc:sldMk cId="242079711" sldId="2147472029"/>
            <ac:picMk id="68" creationId="{0438EF44-97AE-E053-B39D-494FFCA7902D}"/>
          </ac:picMkLst>
        </pc:picChg>
        <pc:picChg chg="del">
          <ac:chgData name="Edgard Morato" userId="1da6dde4-7cd4-47d1-b037-d62d00b7d62c" providerId="ADAL" clId="{AA552A7D-04F1-4826-AD8E-F78D8639F99C}" dt="2024-07-01T17:25:24.805" v="85" actId="478"/>
          <ac:picMkLst>
            <pc:docMk/>
            <pc:sldMk cId="242079711" sldId="2147472029"/>
            <ac:picMk id="69" creationId="{840EBD5F-3A2C-F77D-99FD-4C179513B371}"/>
          </ac:picMkLst>
        </pc:picChg>
        <pc:picChg chg="del">
          <ac:chgData name="Edgard Morato" userId="1da6dde4-7cd4-47d1-b037-d62d00b7d62c" providerId="ADAL" clId="{AA552A7D-04F1-4826-AD8E-F78D8639F99C}" dt="2024-07-01T17:25:24.805" v="85" actId="478"/>
          <ac:picMkLst>
            <pc:docMk/>
            <pc:sldMk cId="242079711" sldId="2147472029"/>
            <ac:picMk id="70" creationId="{90EDD47A-83EC-6D0C-D26D-EFDE2821A7C9}"/>
          </ac:picMkLst>
        </pc:picChg>
        <pc:picChg chg="del">
          <ac:chgData name="Edgard Morato" userId="1da6dde4-7cd4-47d1-b037-d62d00b7d62c" providerId="ADAL" clId="{AA552A7D-04F1-4826-AD8E-F78D8639F99C}" dt="2024-07-01T17:25:24.805" v="85" actId="478"/>
          <ac:picMkLst>
            <pc:docMk/>
            <pc:sldMk cId="242079711" sldId="2147472029"/>
            <ac:picMk id="71" creationId="{918922AD-F839-7C27-E011-CC8BC6A1F2E0}"/>
          </ac:picMkLst>
        </pc:picChg>
        <pc:cxnChg chg="del">
          <ac:chgData name="Edgard Morato" userId="1da6dde4-7cd4-47d1-b037-d62d00b7d62c" providerId="ADAL" clId="{AA552A7D-04F1-4826-AD8E-F78D8639F99C}" dt="2024-07-01T17:25:24.805" v="85" actId="478"/>
          <ac:cxnSpMkLst>
            <pc:docMk/>
            <pc:sldMk cId="242079711" sldId="2147472029"/>
            <ac:cxnSpMk id="10" creationId="{2B13696C-E2A9-4269-04B7-0FFCFBEED6AC}"/>
          </ac:cxnSpMkLst>
        </pc:cxnChg>
        <pc:cxnChg chg="del">
          <ac:chgData name="Edgard Morato" userId="1da6dde4-7cd4-47d1-b037-d62d00b7d62c" providerId="ADAL" clId="{AA552A7D-04F1-4826-AD8E-F78D8639F99C}" dt="2024-07-01T17:25:24.805" v="85" actId="478"/>
          <ac:cxnSpMkLst>
            <pc:docMk/>
            <pc:sldMk cId="242079711" sldId="2147472029"/>
            <ac:cxnSpMk id="18" creationId="{51592B38-F11B-EF0A-C4C8-DD619E405155}"/>
          </ac:cxnSpMkLst>
        </pc:cxnChg>
        <pc:cxnChg chg="del">
          <ac:chgData name="Edgard Morato" userId="1da6dde4-7cd4-47d1-b037-d62d00b7d62c" providerId="ADAL" clId="{AA552A7D-04F1-4826-AD8E-F78D8639F99C}" dt="2024-07-01T17:25:24.805" v="85" actId="478"/>
          <ac:cxnSpMkLst>
            <pc:docMk/>
            <pc:sldMk cId="242079711" sldId="2147472029"/>
            <ac:cxnSpMk id="20" creationId="{5B510551-7477-EF92-6A84-6C1DB7A8F81A}"/>
          </ac:cxnSpMkLst>
        </pc:cxnChg>
        <pc:cxnChg chg="del">
          <ac:chgData name="Edgard Morato" userId="1da6dde4-7cd4-47d1-b037-d62d00b7d62c" providerId="ADAL" clId="{AA552A7D-04F1-4826-AD8E-F78D8639F99C}" dt="2024-07-01T17:25:24.805" v="85" actId="478"/>
          <ac:cxnSpMkLst>
            <pc:docMk/>
            <pc:sldMk cId="242079711" sldId="2147472029"/>
            <ac:cxnSpMk id="24" creationId="{4752EB84-57CA-C078-257E-F601486AC59A}"/>
          </ac:cxnSpMkLst>
        </pc:cxnChg>
      </pc:sldChg>
      <pc:sldChg chg="addSp delSp modSp mod">
        <pc:chgData name="Edgard Morato" userId="1da6dde4-7cd4-47d1-b037-d62d00b7d62c" providerId="ADAL" clId="{AA552A7D-04F1-4826-AD8E-F78D8639F99C}" dt="2024-07-01T17:30:55.270" v="131"/>
        <pc:sldMkLst>
          <pc:docMk/>
          <pc:sldMk cId="1437185283" sldId="2147472030"/>
        </pc:sldMkLst>
        <pc:spChg chg="del">
          <ac:chgData name="Edgard Morato" userId="1da6dde4-7cd4-47d1-b037-d62d00b7d62c" providerId="ADAL" clId="{AA552A7D-04F1-4826-AD8E-F78D8639F99C}" dt="2024-07-01T17:25:09.855" v="81" actId="478"/>
          <ac:spMkLst>
            <pc:docMk/>
            <pc:sldMk cId="1437185283" sldId="2147472030"/>
            <ac:spMk id="2" creationId="{F6962146-EAF4-7EF5-98A1-7B62D1FB2CE4}"/>
          </ac:spMkLst>
        </pc:spChg>
        <pc:spChg chg="del">
          <ac:chgData name="Edgard Morato" userId="1da6dde4-7cd4-47d1-b037-d62d00b7d62c" providerId="ADAL" clId="{AA552A7D-04F1-4826-AD8E-F78D8639F99C}" dt="2024-07-01T17:25:09.855" v="81" actId="478"/>
          <ac:spMkLst>
            <pc:docMk/>
            <pc:sldMk cId="1437185283" sldId="2147472030"/>
            <ac:spMk id="3" creationId="{7B4513B7-EF59-663F-B1E9-DA6886B84309}"/>
          </ac:spMkLst>
        </pc:spChg>
        <pc:spChg chg="del">
          <ac:chgData name="Edgard Morato" userId="1da6dde4-7cd4-47d1-b037-d62d00b7d62c" providerId="ADAL" clId="{AA552A7D-04F1-4826-AD8E-F78D8639F99C}" dt="2024-07-01T17:25:09.855" v="81" actId="478"/>
          <ac:spMkLst>
            <pc:docMk/>
            <pc:sldMk cId="1437185283" sldId="2147472030"/>
            <ac:spMk id="4" creationId="{A14CB49A-87ED-420E-62D1-60EE6A9D02A2}"/>
          </ac:spMkLst>
        </pc:spChg>
        <pc:spChg chg="del">
          <ac:chgData name="Edgard Morato" userId="1da6dde4-7cd4-47d1-b037-d62d00b7d62c" providerId="ADAL" clId="{AA552A7D-04F1-4826-AD8E-F78D8639F99C}" dt="2024-07-01T17:25:09.855" v="81" actId="478"/>
          <ac:spMkLst>
            <pc:docMk/>
            <pc:sldMk cId="1437185283" sldId="2147472030"/>
            <ac:spMk id="5" creationId="{B8744505-9114-8B36-3F52-43D9408A8FF4}"/>
          </ac:spMkLst>
        </pc:spChg>
        <pc:spChg chg="del">
          <ac:chgData name="Edgard Morato" userId="1da6dde4-7cd4-47d1-b037-d62d00b7d62c" providerId="ADAL" clId="{AA552A7D-04F1-4826-AD8E-F78D8639F99C}" dt="2024-07-01T17:25:09.855" v="81" actId="478"/>
          <ac:spMkLst>
            <pc:docMk/>
            <pc:sldMk cId="1437185283" sldId="2147472030"/>
            <ac:spMk id="6" creationId="{233F7043-A8BA-AF86-D1AF-10E160ED67F3}"/>
          </ac:spMkLst>
        </pc:spChg>
        <pc:spChg chg="del">
          <ac:chgData name="Edgard Morato" userId="1da6dde4-7cd4-47d1-b037-d62d00b7d62c" providerId="ADAL" clId="{AA552A7D-04F1-4826-AD8E-F78D8639F99C}" dt="2024-07-01T17:25:09.855" v="81" actId="478"/>
          <ac:spMkLst>
            <pc:docMk/>
            <pc:sldMk cId="1437185283" sldId="2147472030"/>
            <ac:spMk id="7" creationId="{3A46B4E5-2C95-5588-4588-1D9C089C6D1F}"/>
          </ac:spMkLst>
        </pc:spChg>
        <pc:spChg chg="del">
          <ac:chgData name="Edgard Morato" userId="1da6dde4-7cd4-47d1-b037-d62d00b7d62c" providerId="ADAL" clId="{AA552A7D-04F1-4826-AD8E-F78D8639F99C}" dt="2024-07-01T17:25:09.855" v="81" actId="478"/>
          <ac:spMkLst>
            <pc:docMk/>
            <pc:sldMk cId="1437185283" sldId="2147472030"/>
            <ac:spMk id="9" creationId="{72BFF5DD-05BE-4D99-A862-7E4BF7BDBC20}"/>
          </ac:spMkLst>
        </pc:spChg>
        <pc:spChg chg="del">
          <ac:chgData name="Edgard Morato" userId="1da6dde4-7cd4-47d1-b037-d62d00b7d62c" providerId="ADAL" clId="{AA552A7D-04F1-4826-AD8E-F78D8639F99C}" dt="2024-07-01T17:25:09.855" v="81" actId="478"/>
          <ac:spMkLst>
            <pc:docMk/>
            <pc:sldMk cId="1437185283" sldId="2147472030"/>
            <ac:spMk id="11" creationId="{8E4063B0-5555-551F-31EC-0B91A6C84A59}"/>
          </ac:spMkLst>
        </pc:spChg>
        <pc:spChg chg="del">
          <ac:chgData name="Edgard Morato" userId="1da6dde4-7cd4-47d1-b037-d62d00b7d62c" providerId="ADAL" clId="{AA552A7D-04F1-4826-AD8E-F78D8639F99C}" dt="2024-07-01T17:25:09.855" v="81" actId="478"/>
          <ac:spMkLst>
            <pc:docMk/>
            <pc:sldMk cId="1437185283" sldId="2147472030"/>
            <ac:spMk id="12" creationId="{5BB7CB99-0366-546A-FA42-3A1B31102131}"/>
          </ac:spMkLst>
        </pc:spChg>
        <pc:spChg chg="del">
          <ac:chgData name="Edgard Morato" userId="1da6dde4-7cd4-47d1-b037-d62d00b7d62c" providerId="ADAL" clId="{AA552A7D-04F1-4826-AD8E-F78D8639F99C}" dt="2024-07-01T17:25:09.855" v="81" actId="478"/>
          <ac:spMkLst>
            <pc:docMk/>
            <pc:sldMk cId="1437185283" sldId="2147472030"/>
            <ac:spMk id="13" creationId="{BCC1B0EE-092D-D101-EE61-DF2233A20102}"/>
          </ac:spMkLst>
        </pc:spChg>
        <pc:spChg chg="del">
          <ac:chgData name="Edgard Morato" userId="1da6dde4-7cd4-47d1-b037-d62d00b7d62c" providerId="ADAL" clId="{AA552A7D-04F1-4826-AD8E-F78D8639F99C}" dt="2024-07-01T17:25:09.855" v="81" actId="478"/>
          <ac:spMkLst>
            <pc:docMk/>
            <pc:sldMk cId="1437185283" sldId="2147472030"/>
            <ac:spMk id="14" creationId="{B7543EC6-2368-9345-0595-C88A0AE63A59}"/>
          </ac:spMkLst>
        </pc:spChg>
        <pc:spChg chg="del">
          <ac:chgData name="Edgard Morato" userId="1da6dde4-7cd4-47d1-b037-d62d00b7d62c" providerId="ADAL" clId="{AA552A7D-04F1-4826-AD8E-F78D8639F99C}" dt="2024-07-01T17:25:09.855" v="81" actId="478"/>
          <ac:spMkLst>
            <pc:docMk/>
            <pc:sldMk cId="1437185283" sldId="2147472030"/>
            <ac:spMk id="15" creationId="{0570CC53-0F6B-9D3A-B56D-5E24D8223140}"/>
          </ac:spMkLst>
        </pc:spChg>
        <pc:spChg chg="del">
          <ac:chgData name="Edgard Morato" userId="1da6dde4-7cd4-47d1-b037-d62d00b7d62c" providerId="ADAL" clId="{AA552A7D-04F1-4826-AD8E-F78D8639F99C}" dt="2024-07-01T17:14:52.831" v="14" actId="478"/>
          <ac:spMkLst>
            <pc:docMk/>
            <pc:sldMk cId="1437185283" sldId="2147472030"/>
            <ac:spMk id="16" creationId="{AC758DC2-8A9E-E010-8450-6F959B235158}"/>
          </ac:spMkLst>
        </pc:spChg>
        <pc:spChg chg="del">
          <ac:chgData name="Edgard Morato" userId="1da6dde4-7cd4-47d1-b037-d62d00b7d62c" providerId="ADAL" clId="{AA552A7D-04F1-4826-AD8E-F78D8639F99C}" dt="2024-07-01T17:25:09.855" v="81" actId="478"/>
          <ac:spMkLst>
            <pc:docMk/>
            <pc:sldMk cId="1437185283" sldId="2147472030"/>
            <ac:spMk id="17" creationId="{78479186-842F-5777-3E9C-2F611456D4D4}"/>
          </ac:spMkLst>
        </pc:spChg>
        <pc:spChg chg="del">
          <ac:chgData name="Edgard Morato" userId="1da6dde4-7cd4-47d1-b037-d62d00b7d62c" providerId="ADAL" clId="{AA552A7D-04F1-4826-AD8E-F78D8639F99C}" dt="2024-07-01T17:25:09.855" v="81" actId="478"/>
          <ac:spMkLst>
            <pc:docMk/>
            <pc:sldMk cId="1437185283" sldId="2147472030"/>
            <ac:spMk id="18" creationId="{0A616A52-1238-A585-21D3-6B14A2AE5E01}"/>
          </ac:spMkLst>
        </pc:spChg>
        <pc:spChg chg="del">
          <ac:chgData name="Edgard Morato" userId="1da6dde4-7cd4-47d1-b037-d62d00b7d62c" providerId="ADAL" clId="{AA552A7D-04F1-4826-AD8E-F78D8639F99C}" dt="2024-07-01T17:25:09.855" v="81" actId="478"/>
          <ac:spMkLst>
            <pc:docMk/>
            <pc:sldMk cId="1437185283" sldId="2147472030"/>
            <ac:spMk id="19" creationId="{7509B79B-C5F8-2937-F05A-4A386B9D18CE}"/>
          </ac:spMkLst>
        </pc:spChg>
        <pc:spChg chg="del">
          <ac:chgData name="Edgard Morato" userId="1da6dde4-7cd4-47d1-b037-d62d00b7d62c" providerId="ADAL" clId="{AA552A7D-04F1-4826-AD8E-F78D8639F99C}" dt="2024-07-01T17:25:09.855" v="81" actId="478"/>
          <ac:spMkLst>
            <pc:docMk/>
            <pc:sldMk cId="1437185283" sldId="2147472030"/>
            <ac:spMk id="20" creationId="{67E15387-4114-CA38-723B-DEAA59ADB8C6}"/>
          </ac:spMkLst>
        </pc:spChg>
        <pc:spChg chg="del">
          <ac:chgData name="Edgard Morato" userId="1da6dde4-7cd4-47d1-b037-d62d00b7d62c" providerId="ADAL" clId="{AA552A7D-04F1-4826-AD8E-F78D8639F99C}" dt="2024-07-01T17:25:09.855" v="81" actId="478"/>
          <ac:spMkLst>
            <pc:docMk/>
            <pc:sldMk cId="1437185283" sldId="2147472030"/>
            <ac:spMk id="21" creationId="{C9C487B9-837E-8199-61D6-C641CE3A7B51}"/>
          </ac:spMkLst>
        </pc:spChg>
        <pc:spChg chg="del">
          <ac:chgData name="Edgard Morato" userId="1da6dde4-7cd4-47d1-b037-d62d00b7d62c" providerId="ADAL" clId="{AA552A7D-04F1-4826-AD8E-F78D8639F99C}" dt="2024-07-01T17:14:52.831" v="14" actId="478"/>
          <ac:spMkLst>
            <pc:docMk/>
            <pc:sldMk cId="1437185283" sldId="2147472030"/>
            <ac:spMk id="22" creationId="{D9A60AB2-366B-B5AD-A16E-A57B3A296B2A}"/>
          </ac:spMkLst>
        </pc:spChg>
        <pc:spChg chg="del">
          <ac:chgData name="Edgard Morato" userId="1da6dde4-7cd4-47d1-b037-d62d00b7d62c" providerId="ADAL" clId="{AA552A7D-04F1-4826-AD8E-F78D8639F99C}" dt="2024-07-01T17:25:09.855" v="81" actId="478"/>
          <ac:spMkLst>
            <pc:docMk/>
            <pc:sldMk cId="1437185283" sldId="2147472030"/>
            <ac:spMk id="23" creationId="{A80FE344-2662-25DF-A2CD-03FA96AD4644}"/>
          </ac:spMkLst>
        </pc:spChg>
        <pc:spChg chg="del">
          <ac:chgData name="Edgard Morato" userId="1da6dde4-7cd4-47d1-b037-d62d00b7d62c" providerId="ADAL" clId="{AA552A7D-04F1-4826-AD8E-F78D8639F99C}" dt="2024-07-01T17:25:09.855" v="81" actId="478"/>
          <ac:spMkLst>
            <pc:docMk/>
            <pc:sldMk cId="1437185283" sldId="2147472030"/>
            <ac:spMk id="24" creationId="{3E2EBDDD-F498-441F-31D6-47782FE2889D}"/>
          </ac:spMkLst>
        </pc:spChg>
        <pc:spChg chg="del">
          <ac:chgData name="Edgard Morato" userId="1da6dde4-7cd4-47d1-b037-d62d00b7d62c" providerId="ADAL" clId="{AA552A7D-04F1-4826-AD8E-F78D8639F99C}" dt="2024-07-01T17:25:09.855" v="81" actId="478"/>
          <ac:spMkLst>
            <pc:docMk/>
            <pc:sldMk cId="1437185283" sldId="2147472030"/>
            <ac:spMk id="25" creationId="{1D8BD610-65F1-2A49-90B2-CA3F31F81041}"/>
          </ac:spMkLst>
        </pc:spChg>
        <pc:spChg chg="del">
          <ac:chgData name="Edgard Morato" userId="1da6dde4-7cd4-47d1-b037-d62d00b7d62c" providerId="ADAL" clId="{AA552A7D-04F1-4826-AD8E-F78D8639F99C}" dt="2024-07-01T17:25:09.855" v="81" actId="478"/>
          <ac:spMkLst>
            <pc:docMk/>
            <pc:sldMk cId="1437185283" sldId="2147472030"/>
            <ac:spMk id="26" creationId="{65762795-CB17-F972-31C5-C603FD741C96}"/>
          </ac:spMkLst>
        </pc:spChg>
        <pc:spChg chg="del">
          <ac:chgData name="Edgard Morato" userId="1da6dde4-7cd4-47d1-b037-d62d00b7d62c" providerId="ADAL" clId="{AA552A7D-04F1-4826-AD8E-F78D8639F99C}" dt="2024-07-01T17:14:52.831" v="14" actId="478"/>
          <ac:spMkLst>
            <pc:docMk/>
            <pc:sldMk cId="1437185283" sldId="2147472030"/>
            <ac:spMk id="28" creationId="{E8700976-C15C-DE3F-4FC3-33D576F9E5D4}"/>
          </ac:spMkLst>
        </pc:spChg>
        <pc:spChg chg="del">
          <ac:chgData name="Edgard Morato" userId="1da6dde4-7cd4-47d1-b037-d62d00b7d62c" providerId="ADAL" clId="{AA552A7D-04F1-4826-AD8E-F78D8639F99C}" dt="2024-07-01T17:25:09.855" v="81" actId="478"/>
          <ac:spMkLst>
            <pc:docMk/>
            <pc:sldMk cId="1437185283" sldId="2147472030"/>
            <ac:spMk id="29" creationId="{B6F77F57-955A-4B28-D2AA-E8045975BFFA}"/>
          </ac:spMkLst>
        </pc:spChg>
        <pc:spChg chg="del">
          <ac:chgData name="Edgard Morato" userId="1da6dde4-7cd4-47d1-b037-d62d00b7d62c" providerId="ADAL" clId="{AA552A7D-04F1-4826-AD8E-F78D8639F99C}" dt="2024-07-01T17:25:09.855" v="81" actId="478"/>
          <ac:spMkLst>
            <pc:docMk/>
            <pc:sldMk cId="1437185283" sldId="2147472030"/>
            <ac:spMk id="30" creationId="{9DD0426D-9096-9AD8-2D7B-FC63D44C607B}"/>
          </ac:spMkLst>
        </pc:spChg>
        <pc:spChg chg="del">
          <ac:chgData name="Edgard Morato" userId="1da6dde4-7cd4-47d1-b037-d62d00b7d62c" providerId="ADAL" clId="{AA552A7D-04F1-4826-AD8E-F78D8639F99C}" dt="2024-07-01T17:25:09.855" v="81" actId="478"/>
          <ac:spMkLst>
            <pc:docMk/>
            <pc:sldMk cId="1437185283" sldId="2147472030"/>
            <ac:spMk id="31" creationId="{F68595F4-E7A1-8FF7-882D-BA02588F4F23}"/>
          </ac:spMkLst>
        </pc:spChg>
        <pc:spChg chg="del">
          <ac:chgData name="Edgard Morato" userId="1da6dde4-7cd4-47d1-b037-d62d00b7d62c" providerId="ADAL" clId="{AA552A7D-04F1-4826-AD8E-F78D8639F99C}" dt="2024-07-01T17:25:09.855" v="81" actId="478"/>
          <ac:spMkLst>
            <pc:docMk/>
            <pc:sldMk cId="1437185283" sldId="2147472030"/>
            <ac:spMk id="32" creationId="{CEC79223-AF33-E363-E0A3-CF504B565018}"/>
          </ac:spMkLst>
        </pc:spChg>
        <pc:spChg chg="del">
          <ac:chgData name="Edgard Morato" userId="1da6dde4-7cd4-47d1-b037-d62d00b7d62c" providerId="ADAL" clId="{AA552A7D-04F1-4826-AD8E-F78D8639F99C}" dt="2024-07-01T17:25:09.855" v="81" actId="478"/>
          <ac:spMkLst>
            <pc:docMk/>
            <pc:sldMk cId="1437185283" sldId="2147472030"/>
            <ac:spMk id="33" creationId="{261369F6-5F83-587D-3404-5C55C68B3406}"/>
          </ac:spMkLst>
        </pc:spChg>
        <pc:spChg chg="del">
          <ac:chgData name="Edgard Morato" userId="1da6dde4-7cd4-47d1-b037-d62d00b7d62c" providerId="ADAL" clId="{AA552A7D-04F1-4826-AD8E-F78D8639F99C}" dt="2024-07-01T17:25:09.855" v="81" actId="478"/>
          <ac:spMkLst>
            <pc:docMk/>
            <pc:sldMk cId="1437185283" sldId="2147472030"/>
            <ac:spMk id="36" creationId="{07B8F6D2-BCE5-F629-C3D0-C11A948E6BA4}"/>
          </ac:spMkLst>
        </pc:spChg>
        <pc:spChg chg="del">
          <ac:chgData name="Edgard Morato" userId="1da6dde4-7cd4-47d1-b037-d62d00b7d62c" providerId="ADAL" clId="{AA552A7D-04F1-4826-AD8E-F78D8639F99C}" dt="2024-07-01T17:25:09.855" v="81" actId="478"/>
          <ac:spMkLst>
            <pc:docMk/>
            <pc:sldMk cId="1437185283" sldId="2147472030"/>
            <ac:spMk id="37" creationId="{811866CE-A1F4-6CDA-F862-1A2474569185}"/>
          </ac:spMkLst>
        </pc:spChg>
        <pc:spChg chg="del">
          <ac:chgData name="Edgard Morato" userId="1da6dde4-7cd4-47d1-b037-d62d00b7d62c" providerId="ADAL" clId="{AA552A7D-04F1-4826-AD8E-F78D8639F99C}" dt="2024-07-01T17:25:09.855" v="81" actId="478"/>
          <ac:spMkLst>
            <pc:docMk/>
            <pc:sldMk cId="1437185283" sldId="2147472030"/>
            <ac:spMk id="38" creationId="{D27FD0B0-048E-45CF-EE61-E6480048BC8B}"/>
          </ac:spMkLst>
        </pc:spChg>
        <pc:spChg chg="del">
          <ac:chgData name="Edgard Morato" userId="1da6dde4-7cd4-47d1-b037-d62d00b7d62c" providerId="ADAL" clId="{AA552A7D-04F1-4826-AD8E-F78D8639F99C}" dt="2024-07-01T17:25:09.855" v="81" actId="478"/>
          <ac:spMkLst>
            <pc:docMk/>
            <pc:sldMk cId="1437185283" sldId="2147472030"/>
            <ac:spMk id="39" creationId="{D0617DFB-011B-95ED-1F79-1D7783001057}"/>
          </ac:spMkLst>
        </pc:spChg>
        <pc:spChg chg="del">
          <ac:chgData name="Edgard Morato" userId="1da6dde4-7cd4-47d1-b037-d62d00b7d62c" providerId="ADAL" clId="{AA552A7D-04F1-4826-AD8E-F78D8639F99C}" dt="2024-07-01T17:25:09.855" v="81" actId="478"/>
          <ac:spMkLst>
            <pc:docMk/>
            <pc:sldMk cId="1437185283" sldId="2147472030"/>
            <ac:spMk id="40" creationId="{F7D0931B-1ECE-76F1-D77A-54FFB0A2957F}"/>
          </ac:spMkLst>
        </pc:spChg>
        <pc:spChg chg="del">
          <ac:chgData name="Edgard Morato" userId="1da6dde4-7cd4-47d1-b037-d62d00b7d62c" providerId="ADAL" clId="{AA552A7D-04F1-4826-AD8E-F78D8639F99C}" dt="2024-07-01T17:25:09.855" v="81" actId="478"/>
          <ac:spMkLst>
            <pc:docMk/>
            <pc:sldMk cId="1437185283" sldId="2147472030"/>
            <ac:spMk id="41" creationId="{4A1791B3-FD34-A9DF-B804-4FC9B51289C8}"/>
          </ac:spMkLst>
        </pc:spChg>
        <pc:spChg chg="del">
          <ac:chgData name="Edgard Morato" userId="1da6dde4-7cd4-47d1-b037-d62d00b7d62c" providerId="ADAL" clId="{AA552A7D-04F1-4826-AD8E-F78D8639F99C}" dt="2024-07-01T17:25:09.855" v="81" actId="478"/>
          <ac:spMkLst>
            <pc:docMk/>
            <pc:sldMk cId="1437185283" sldId="2147472030"/>
            <ac:spMk id="43" creationId="{5D46737D-D198-8279-04FC-DD89E6B5BDC4}"/>
          </ac:spMkLst>
        </pc:spChg>
        <pc:spChg chg="add del mod">
          <ac:chgData name="Edgard Morato" userId="1da6dde4-7cd4-47d1-b037-d62d00b7d62c" providerId="ADAL" clId="{AA552A7D-04F1-4826-AD8E-F78D8639F99C}" dt="2024-07-01T17:25:11.979" v="82" actId="478"/>
          <ac:spMkLst>
            <pc:docMk/>
            <pc:sldMk cId="1437185283" sldId="2147472030"/>
            <ac:spMk id="45" creationId="{F7F086BE-70AC-05A0-EFA6-B3952AE7A182}"/>
          </ac:spMkLst>
        </pc:spChg>
        <pc:spChg chg="del">
          <ac:chgData name="Edgard Morato" userId="1da6dde4-7cd4-47d1-b037-d62d00b7d62c" providerId="ADAL" clId="{AA552A7D-04F1-4826-AD8E-F78D8639F99C}" dt="2024-07-01T17:25:09.855" v="81" actId="478"/>
          <ac:spMkLst>
            <pc:docMk/>
            <pc:sldMk cId="1437185283" sldId="2147472030"/>
            <ac:spMk id="46" creationId="{8CB0D68F-B42B-7F65-286A-48389EDA893F}"/>
          </ac:spMkLst>
        </pc:spChg>
        <pc:spChg chg="add mod">
          <ac:chgData name="Edgard Morato" userId="1da6dde4-7cd4-47d1-b037-d62d00b7d62c" providerId="ADAL" clId="{AA552A7D-04F1-4826-AD8E-F78D8639F99C}" dt="2024-07-01T17:30:55.270" v="131"/>
          <ac:spMkLst>
            <pc:docMk/>
            <pc:sldMk cId="1437185283" sldId="2147472030"/>
            <ac:spMk id="50" creationId="{619633F8-BEA1-5505-1E00-4BAF2E4B49F1}"/>
          </ac:spMkLst>
        </pc:spChg>
        <pc:spChg chg="add mod">
          <ac:chgData name="Edgard Morato" userId="1da6dde4-7cd4-47d1-b037-d62d00b7d62c" providerId="ADAL" clId="{AA552A7D-04F1-4826-AD8E-F78D8639F99C}" dt="2024-07-01T17:30:55.270" v="131"/>
          <ac:spMkLst>
            <pc:docMk/>
            <pc:sldMk cId="1437185283" sldId="2147472030"/>
            <ac:spMk id="51" creationId="{828DF67A-D21D-9471-4AC1-F466297B1108}"/>
          </ac:spMkLst>
        </pc:spChg>
        <pc:spChg chg="add mod">
          <ac:chgData name="Edgard Morato" userId="1da6dde4-7cd4-47d1-b037-d62d00b7d62c" providerId="ADAL" clId="{AA552A7D-04F1-4826-AD8E-F78D8639F99C}" dt="2024-07-01T17:30:55.270" v="131"/>
          <ac:spMkLst>
            <pc:docMk/>
            <pc:sldMk cId="1437185283" sldId="2147472030"/>
            <ac:spMk id="52" creationId="{11C6711B-489C-2239-F0DE-4BA7330D55AF}"/>
          </ac:spMkLst>
        </pc:spChg>
        <pc:spChg chg="del">
          <ac:chgData name="Edgard Morato" userId="1da6dde4-7cd4-47d1-b037-d62d00b7d62c" providerId="ADAL" clId="{AA552A7D-04F1-4826-AD8E-F78D8639F99C}" dt="2024-07-01T17:25:09.855" v="81" actId="478"/>
          <ac:spMkLst>
            <pc:docMk/>
            <pc:sldMk cId="1437185283" sldId="2147472030"/>
            <ac:spMk id="55" creationId="{78D59362-F2BB-0BE1-8D9D-D02D8423D522}"/>
          </ac:spMkLst>
        </pc:spChg>
        <pc:spChg chg="del">
          <ac:chgData name="Edgard Morato" userId="1da6dde4-7cd4-47d1-b037-d62d00b7d62c" providerId="ADAL" clId="{AA552A7D-04F1-4826-AD8E-F78D8639F99C}" dt="2024-07-01T17:25:09.855" v="81" actId="478"/>
          <ac:spMkLst>
            <pc:docMk/>
            <pc:sldMk cId="1437185283" sldId="2147472030"/>
            <ac:spMk id="111" creationId="{4518AA99-DBF3-B0C5-4B99-B2A55B2C952D}"/>
          </ac:spMkLst>
        </pc:spChg>
        <pc:spChg chg="del">
          <ac:chgData name="Edgard Morato" userId="1da6dde4-7cd4-47d1-b037-d62d00b7d62c" providerId="ADAL" clId="{AA552A7D-04F1-4826-AD8E-F78D8639F99C}" dt="2024-07-01T17:25:09.855" v="81" actId="478"/>
          <ac:spMkLst>
            <pc:docMk/>
            <pc:sldMk cId="1437185283" sldId="2147472030"/>
            <ac:spMk id="122" creationId="{0E187C8D-6539-7DFB-5DA9-F33A1DA9F539}"/>
          </ac:spMkLst>
        </pc:spChg>
        <pc:spChg chg="del">
          <ac:chgData name="Edgard Morato" userId="1da6dde4-7cd4-47d1-b037-d62d00b7d62c" providerId="ADAL" clId="{AA552A7D-04F1-4826-AD8E-F78D8639F99C}" dt="2024-07-01T17:25:09.855" v="81" actId="478"/>
          <ac:spMkLst>
            <pc:docMk/>
            <pc:sldMk cId="1437185283" sldId="2147472030"/>
            <ac:spMk id="129" creationId="{59EED680-3641-CBA1-2C11-DD9E569653DC}"/>
          </ac:spMkLst>
        </pc:spChg>
        <pc:graphicFrameChg chg="del">
          <ac:chgData name="Edgard Morato" userId="1da6dde4-7cd4-47d1-b037-d62d00b7d62c" providerId="ADAL" clId="{AA552A7D-04F1-4826-AD8E-F78D8639F99C}" dt="2024-07-01T17:25:09.855" v="81" actId="478"/>
          <ac:graphicFrameMkLst>
            <pc:docMk/>
            <pc:sldMk cId="1437185283" sldId="2147472030"/>
            <ac:graphicFrameMk id="128" creationId="{EB18C7E5-97BE-6552-5434-B1C1CD40266B}"/>
          </ac:graphicFrameMkLst>
        </pc:graphicFrameChg>
        <pc:picChg chg="del">
          <ac:chgData name="Edgard Morato" userId="1da6dde4-7cd4-47d1-b037-d62d00b7d62c" providerId="ADAL" clId="{AA552A7D-04F1-4826-AD8E-F78D8639F99C}" dt="2024-07-01T17:25:09.855" v="81" actId="478"/>
          <ac:picMkLst>
            <pc:docMk/>
            <pc:sldMk cId="1437185283" sldId="2147472030"/>
            <ac:picMk id="8" creationId="{BB824B3A-5BC3-0CC4-28D3-3A1B6B0B59B3}"/>
          </ac:picMkLst>
        </pc:picChg>
        <pc:picChg chg="del">
          <ac:chgData name="Edgard Morato" userId="1da6dde4-7cd4-47d1-b037-d62d00b7d62c" providerId="ADAL" clId="{AA552A7D-04F1-4826-AD8E-F78D8639F99C}" dt="2024-07-01T17:25:09.855" v="81" actId="478"/>
          <ac:picMkLst>
            <pc:docMk/>
            <pc:sldMk cId="1437185283" sldId="2147472030"/>
            <ac:picMk id="34" creationId="{C4D8DA9A-16AA-C5BE-9B3F-977F8535BA19}"/>
          </ac:picMkLst>
        </pc:picChg>
        <pc:picChg chg="del">
          <ac:chgData name="Edgard Morato" userId="1da6dde4-7cd4-47d1-b037-d62d00b7d62c" providerId="ADAL" clId="{AA552A7D-04F1-4826-AD8E-F78D8639F99C}" dt="2024-07-01T17:25:09.855" v="81" actId="478"/>
          <ac:picMkLst>
            <pc:docMk/>
            <pc:sldMk cId="1437185283" sldId="2147472030"/>
            <ac:picMk id="47" creationId="{9D3C314F-4478-BAF7-98C0-26CDB72D617D}"/>
          </ac:picMkLst>
        </pc:picChg>
        <pc:picChg chg="add mod">
          <ac:chgData name="Edgard Morato" userId="1da6dde4-7cd4-47d1-b037-d62d00b7d62c" providerId="ADAL" clId="{AA552A7D-04F1-4826-AD8E-F78D8639F99C}" dt="2024-07-01T17:25:21.508" v="84" actId="34135"/>
          <ac:picMkLst>
            <pc:docMk/>
            <pc:sldMk cId="1437185283" sldId="2147472030"/>
            <ac:picMk id="49" creationId="{03B068C1-D923-6035-944B-FAC48F6DD1F0}"/>
          </ac:picMkLst>
        </pc:picChg>
        <pc:cxnChg chg="del">
          <ac:chgData name="Edgard Morato" userId="1da6dde4-7cd4-47d1-b037-d62d00b7d62c" providerId="ADAL" clId="{AA552A7D-04F1-4826-AD8E-F78D8639F99C}" dt="2024-07-01T17:25:09.855" v="81" actId="478"/>
          <ac:cxnSpMkLst>
            <pc:docMk/>
            <pc:sldMk cId="1437185283" sldId="2147472030"/>
            <ac:cxnSpMk id="10" creationId="{E3E20548-4FF5-FA75-2699-FD9921373616}"/>
          </ac:cxnSpMkLst>
        </pc:cxnChg>
        <pc:cxnChg chg="del">
          <ac:chgData name="Edgard Morato" userId="1da6dde4-7cd4-47d1-b037-d62d00b7d62c" providerId="ADAL" clId="{AA552A7D-04F1-4826-AD8E-F78D8639F99C}" dt="2024-07-01T17:25:09.855" v="81" actId="478"/>
          <ac:cxnSpMkLst>
            <pc:docMk/>
            <pc:sldMk cId="1437185283" sldId="2147472030"/>
            <ac:cxnSpMk id="27" creationId="{9F5485DB-B6E2-BE8B-938A-E88646BAFC45}"/>
          </ac:cxnSpMkLst>
        </pc:cxnChg>
        <pc:cxnChg chg="del">
          <ac:chgData name="Edgard Morato" userId="1da6dde4-7cd4-47d1-b037-d62d00b7d62c" providerId="ADAL" clId="{AA552A7D-04F1-4826-AD8E-F78D8639F99C}" dt="2024-07-01T17:25:09.855" v="81" actId="478"/>
          <ac:cxnSpMkLst>
            <pc:docMk/>
            <pc:sldMk cId="1437185283" sldId="2147472030"/>
            <ac:cxnSpMk id="42" creationId="{1CB06524-E8B1-2C1C-2003-E933A6DB446E}"/>
          </ac:cxnSpMkLst>
        </pc:cxnChg>
        <pc:cxnChg chg="del">
          <ac:chgData name="Edgard Morato" userId="1da6dde4-7cd4-47d1-b037-d62d00b7d62c" providerId="ADAL" clId="{AA552A7D-04F1-4826-AD8E-F78D8639F99C}" dt="2024-07-01T17:25:09.855" v="81" actId="478"/>
          <ac:cxnSpMkLst>
            <pc:docMk/>
            <pc:sldMk cId="1437185283" sldId="2147472030"/>
            <ac:cxnSpMk id="44" creationId="{F89763EE-B37E-C4E5-DDA9-00ED944E6E5C}"/>
          </ac:cxnSpMkLst>
        </pc:cxnChg>
      </pc:sldChg>
      <pc:sldChg chg="addSp delSp modSp mod">
        <pc:chgData name="Edgard Morato" userId="1da6dde4-7cd4-47d1-b037-d62d00b7d62c" providerId="ADAL" clId="{AA552A7D-04F1-4826-AD8E-F78D8639F99C}" dt="2024-07-01T17:31:22.152" v="133"/>
        <pc:sldMkLst>
          <pc:docMk/>
          <pc:sldMk cId="2796178238" sldId="2147472031"/>
        </pc:sldMkLst>
        <pc:spChg chg="del">
          <ac:chgData name="Edgard Morato" userId="1da6dde4-7cd4-47d1-b037-d62d00b7d62c" providerId="ADAL" clId="{AA552A7D-04F1-4826-AD8E-F78D8639F99C}" dt="2024-07-01T17:25:41.042" v="89" actId="478"/>
          <ac:spMkLst>
            <pc:docMk/>
            <pc:sldMk cId="2796178238" sldId="2147472031"/>
            <ac:spMk id="2" creationId="{C895CF79-FA6F-2F91-F712-FDD1E17B9C24}"/>
          </ac:spMkLst>
        </pc:spChg>
        <pc:spChg chg="del">
          <ac:chgData name="Edgard Morato" userId="1da6dde4-7cd4-47d1-b037-d62d00b7d62c" providerId="ADAL" clId="{AA552A7D-04F1-4826-AD8E-F78D8639F99C}" dt="2024-07-01T17:25:41.042" v="89" actId="478"/>
          <ac:spMkLst>
            <pc:docMk/>
            <pc:sldMk cId="2796178238" sldId="2147472031"/>
            <ac:spMk id="3" creationId="{7B4513B7-EF59-663F-B1E9-DA6886B84309}"/>
          </ac:spMkLst>
        </pc:spChg>
        <pc:spChg chg="del">
          <ac:chgData name="Edgard Morato" userId="1da6dde4-7cd4-47d1-b037-d62d00b7d62c" providerId="ADAL" clId="{AA552A7D-04F1-4826-AD8E-F78D8639F99C}" dt="2024-07-01T17:25:41.042" v="89" actId="478"/>
          <ac:spMkLst>
            <pc:docMk/>
            <pc:sldMk cId="2796178238" sldId="2147472031"/>
            <ac:spMk id="4" creationId="{A4DE7C15-A337-6248-33E4-B679E8466F2C}"/>
          </ac:spMkLst>
        </pc:spChg>
        <pc:spChg chg="del">
          <ac:chgData name="Edgard Morato" userId="1da6dde4-7cd4-47d1-b037-d62d00b7d62c" providerId="ADAL" clId="{AA552A7D-04F1-4826-AD8E-F78D8639F99C}" dt="2024-07-01T17:25:41.042" v="89" actId="478"/>
          <ac:spMkLst>
            <pc:docMk/>
            <pc:sldMk cId="2796178238" sldId="2147472031"/>
            <ac:spMk id="5" creationId="{61E627BD-B9D7-ADEE-BC4A-A04D6D761AE9}"/>
          </ac:spMkLst>
        </pc:spChg>
        <pc:spChg chg="del">
          <ac:chgData name="Edgard Morato" userId="1da6dde4-7cd4-47d1-b037-d62d00b7d62c" providerId="ADAL" clId="{AA552A7D-04F1-4826-AD8E-F78D8639F99C}" dt="2024-07-01T17:25:41.042" v="89" actId="478"/>
          <ac:spMkLst>
            <pc:docMk/>
            <pc:sldMk cId="2796178238" sldId="2147472031"/>
            <ac:spMk id="6" creationId="{5DD36E35-01F3-36C5-9F42-CF9112BD49F7}"/>
          </ac:spMkLst>
        </pc:spChg>
        <pc:spChg chg="del">
          <ac:chgData name="Edgard Morato" userId="1da6dde4-7cd4-47d1-b037-d62d00b7d62c" providerId="ADAL" clId="{AA552A7D-04F1-4826-AD8E-F78D8639F99C}" dt="2024-07-01T17:25:41.042" v="89" actId="478"/>
          <ac:spMkLst>
            <pc:docMk/>
            <pc:sldMk cId="2796178238" sldId="2147472031"/>
            <ac:spMk id="7" creationId="{1DE34F4C-1785-0659-0C9D-F467D562A6A0}"/>
          </ac:spMkLst>
        </pc:spChg>
        <pc:spChg chg="del">
          <ac:chgData name="Edgard Morato" userId="1da6dde4-7cd4-47d1-b037-d62d00b7d62c" providerId="ADAL" clId="{AA552A7D-04F1-4826-AD8E-F78D8639F99C}" dt="2024-07-01T17:15:07.882" v="16" actId="478"/>
          <ac:spMkLst>
            <pc:docMk/>
            <pc:sldMk cId="2796178238" sldId="2147472031"/>
            <ac:spMk id="9" creationId="{864313FC-BBAF-5625-0E67-3DCFB36CB700}"/>
          </ac:spMkLst>
        </pc:spChg>
        <pc:spChg chg="del">
          <ac:chgData name="Edgard Morato" userId="1da6dde4-7cd4-47d1-b037-d62d00b7d62c" providerId="ADAL" clId="{AA552A7D-04F1-4826-AD8E-F78D8639F99C}" dt="2024-07-01T17:25:41.042" v="89" actId="478"/>
          <ac:spMkLst>
            <pc:docMk/>
            <pc:sldMk cId="2796178238" sldId="2147472031"/>
            <ac:spMk id="11" creationId="{4F52E81E-72F5-C2EC-C02A-9EA97CF27F06}"/>
          </ac:spMkLst>
        </pc:spChg>
        <pc:spChg chg="del">
          <ac:chgData name="Edgard Morato" userId="1da6dde4-7cd4-47d1-b037-d62d00b7d62c" providerId="ADAL" clId="{AA552A7D-04F1-4826-AD8E-F78D8639F99C}" dt="2024-07-01T17:25:41.042" v="89" actId="478"/>
          <ac:spMkLst>
            <pc:docMk/>
            <pc:sldMk cId="2796178238" sldId="2147472031"/>
            <ac:spMk id="13" creationId="{917162BB-1DD0-9DAC-FF0F-399B97FD1E55}"/>
          </ac:spMkLst>
        </pc:spChg>
        <pc:spChg chg="del">
          <ac:chgData name="Edgard Morato" userId="1da6dde4-7cd4-47d1-b037-d62d00b7d62c" providerId="ADAL" clId="{AA552A7D-04F1-4826-AD8E-F78D8639F99C}" dt="2024-07-01T17:25:41.042" v="89" actId="478"/>
          <ac:spMkLst>
            <pc:docMk/>
            <pc:sldMk cId="2796178238" sldId="2147472031"/>
            <ac:spMk id="14" creationId="{5AEB3002-422F-B3A0-747A-C7E752593467}"/>
          </ac:spMkLst>
        </pc:spChg>
        <pc:spChg chg="del">
          <ac:chgData name="Edgard Morato" userId="1da6dde4-7cd4-47d1-b037-d62d00b7d62c" providerId="ADAL" clId="{AA552A7D-04F1-4826-AD8E-F78D8639F99C}" dt="2024-07-01T17:25:41.042" v="89" actId="478"/>
          <ac:spMkLst>
            <pc:docMk/>
            <pc:sldMk cId="2796178238" sldId="2147472031"/>
            <ac:spMk id="15" creationId="{875BA2BA-1FD8-D90C-7248-2D2F84015585}"/>
          </ac:spMkLst>
        </pc:spChg>
        <pc:spChg chg="del">
          <ac:chgData name="Edgard Morato" userId="1da6dde4-7cd4-47d1-b037-d62d00b7d62c" providerId="ADAL" clId="{AA552A7D-04F1-4826-AD8E-F78D8639F99C}" dt="2024-07-01T17:25:41.042" v="89" actId="478"/>
          <ac:spMkLst>
            <pc:docMk/>
            <pc:sldMk cId="2796178238" sldId="2147472031"/>
            <ac:spMk id="16" creationId="{3CD23A2D-CD10-0861-2C24-041DE6A4EFE1}"/>
          </ac:spMkLst>
        </pc:spChg>
        <pc:spChg chg="del">
          <ac:chgData name="Edgard Morato" userId="1da6dde4-7cd4-47d1-b037-d62d00b7d62c" providerId="ADAL" clId="{AA552A7D-04F1-4826-AD8E-F78D8639F99C}" dt="2024-07-01T17:25:41.042" v="89" actId="478"/>
          <ac:spMkLst>
            <pc:docMk/>
            <pc:sldMk cId="2796178238" sldId="2147472031"/>
            <ac:spMk id="17" creationId="{C6C70112-ED1E-744F-5DC7-1EA5A32ADE2B}"/>
          </ac:spMkLst>
        </pc:spChg>
        <pc:spChg chg="del">
          <ac:chgData name="Edgard Morato" userId="1da6dde4-7cd4-47d1-b037-d62d00b7d62c" providerId="ADAL" clId="{AA552A7D-04F1-4826-AD8E-F78D8639F99C}" dt="2024-07-01T17:25:41.042" v="89" actId="478"/>
          <ac:spMkLst>
            <pc:docMk/>
            <pc:sldMk cId="2796178238" sldId="2147472031"/>
            <ac:spMk id="18" creationId="{67E475FA-6086-898F-875A-E5BF99E072CF}"/>
          </ac:spMkLst>
        </pc:spChg>
        <pc:spChg chg="del">
          <ac:chgData name="Edgard Morato" userId="1da6dde4-7cd4-47d1-b037-d62d00b7d62c" providerId="ADAL" clId="{AA552A7D-04F1-4826-AD8E-F78D8639F99C}" dt="2024-07-01T17:25:41.042" v="89" actId="478"/>
          <ac:spMkLst>
            <pc:docMk/>
            <pc:sldMk cId="2796178238" sldId="2147472031"/>
            <ac:spMk id="19" creationId="{328DD433-340E-D758-E7A5-E91744507B43}"/>
          </ac:spMkLst>
        </pc:spChg>
        <pc:spChg chg="del">
          <ac:chgData name="Edgard Morato" userId="1da6dde4-7cd4-47d1-b037-d62d00b7d62c" providerId="ADAL" clId="{AA552A7D-04F1-4826-AD8E-F78D8639F99C}" dt="2024-07-01T17:25:41.042" v="89" actId="478"/>
          <ac:spMkLst>
            <pc:docMk/>
            <pc:sldMk cId="2796178238" sldId="2147472031"/>
            <ac:spMk id="20" creationId="{7F2D9AD9-EE3B-5270-9621-19C92D2E7070}"/>
          </ac:spMkLst>
        </pc:spChg>
        <pc:spChg chg="del">
          <ac:chgData name="Edgard Morato" userId="1da6dde4-7cd4-47d1-b037-d62d00b7d62c" providerId="ADAL" clId="{AA552A7D-04F1-4826-AD8E-F78D8639F99C}" dt="2024-07-01T17:25:41.042" v="89" actId="478"/>
          <ac:spMkLst>
            <pc:docMk/>
            <pc:sldMk cId="2796178238" sldId="2147472031"/>
            <ac:spMk id="21" creationId="{7720074A-92F5-7112-0886-16AD6F8CD0E3}"/>
          </ac:spMkLst>
        </pc:spChg>
        <pc:spChg chg="del">
          <ac:chgData name="Edgard Morato" userId="1da6dde4-7cd4-47d1-b037-d62d00b7d62c" providerId="ADAL" clId="{AA552A7D-04F1-4826-AD8E-F78D8639F99C}" dt="2024-07-01T17:25:41.042" v="89" actId="478"/>
          <ac:spMkLst>
            <pc:docMk/>
            <pc:sldMk cId="2796178238" sldId="2147472031"/>
            <ac:spMk id="22" creationId="{BD5234D3-FAE8-EEAA-7E7E-A5D4BE72F6C4}"/>
          </ac:spMkLst>
        </pc:spChg>
        <pc:spChg chg="del">
          <ac:chgData name="Edgard Morato" userId="1da6dde4-7cd4-47d1-b037-d62d00b7d62c" providerId="ADAL" clId="{AA552A7D-04F1-4826-AD8E-F78D8639F99C}" dt="2024-07-01T17:25:41.042" v="89" actId="478"/>
          <ac:spMkLst>
            <pc:docMk/>
            <pc:sldMk cId="2796178238" sldId="2147472031"/>
            <ac:spMk id="23" creationId="{A4EAD0AF-A723-107B-04C5-4D160F1AE197}"/>
          </ac:spMkLst>
        </pc:spChg>
        <pc:spChg chg="del">
          <ac:chgData name="Edgard Morato" userId="1da6dde4-7cd4-47d1-b037-d62d00b7d62c" providerId="ADAL" clId="{AA552A7D-04F1-4826-AD8E-F78D8639F99C}" dt="2024-07-01T17:25:41.042" v="89" actId="478"/>
          <ac:spMkLst>
            <pc:docMk/>
            <pc:sldMk cId="2796178238" sldId="2147472031"/>
            <ac:spMk id="24" creationId="{D0BB9A53-E430-4515-EC04-25B1C0A3288A}"/>
          </ac:spMkLst>
        </pc:spChg>
        <pc:spChg chg="del">
          <ac:chgData name="Edgard Morato" userId="1da6dde4-7cd4-47d1-b037-d62d00b7d62c" providerId="ADAL" clId="{AA552A7D-04F1-4826-AD8E-F78D8639F99C}" dt="2024-07-01T17:25:41.042" v="89" actId="478"/>
          <ac:spMkLst>
            <pc:docMk/>
            <pc:sldMk cId="2796178238" sldId="2147472031"/>
            <ac:spMk id="25" creationId="{AB3B5311-DD03-247C-3B66-5D4EFAD1FC29}"/>
          </ac:spMkLst>
        </pc:spChg>
        <pc:spChg chg="del">
          <ac:chgData name="Edgard Morato" userId="1da6dde4-7cd4-47d1-b037-d62d00b7d62c" providerId="ADAL" clId="{AA552A7D-04F1-4826-AD8E-F78D8639F99C}" dt="2024-07-01T17:25:41.042" v="89" actId="478"/>
          <ac:spMkLst>
            <pc:docMk/>
            <pc:sldMk cId="2796178238" sldId="2147472031"/>
            <ac:spMk id="26" creationId="{1D69B56E-248C-C5EC-7173-CC9EDA0DC718}"/>
          </ac:spMkLst>
        </pc:spChg>
        <pc:spChg chg="del">
          <ac:chgData name="Edgard Morato" userId="1da6dde4-7cd4-47d1-b037-d62d00b7d62c" providerId="ADAL" clId="{AA552A7D-04F1-4826-AD8E-F78D8639F99C}" dt="2024-07-01T17:25:41.042" v="89" actId="478"/>
          <ac:spMkLst>
            <pc:docMk/>
            <pc:sldMk cId="2796178238" sldId="2147472031"/>
            <ac:spMk id="28" creationId="{7A3AA20C-BB57-62B4-92FB-3534D45B92A4}"/>
          </ac:spMkLst>
        </pc:spChg>
        <pc:spChg chg="del">
          <ac:chgData name="Edgard Morato" userId="1da6dde4-7cd4-47d1-b037-d62d00b7d62c" providerId="ADAL" clId="{AA552A7D-04F1-4826-AD8E-F78D8639F99C}" dt="2024-07-01T17:25:41.042" v="89" actId="478"/>
          <ac:spMkLst>
            <pc:docMk/>
            <pc:sldMk cId="2796178238" sldId="2147472031"/>
            <ac:spMk id="29" creationId="{F83740CC-ADEC-D41E-024A-514B4952B0C3}"/>
          </ac:spMkLst>
        </pc:spChg>
        <pc:spChg chg="del">
          <ac:chgData name="Edgard Morato" userId="1da6dde4-7cd4-47d1-b037-d62d00b7d62c" providerId="ADAL" clId="{AA552A7D-04F1-4826-AD8E-F78D8639F99C}" dt="2024-07-01T17:25:41.042" v="89" actId="478"/>
          <ac:spMkLst>
            <pc:docMk/>
            <pc:sldMk cId="2796178238" sldId="2147472031"/>
            <ac:spMk id="30" creationId="{75208679-DCD0-D3EC-577F-A746CD50585A}"/>
          </ac:spMkLst>
        </pc:spChg>
        <pc:spChg chg="del">
          <ac:chgData name="Edgard Morato" userId="1da6dde4-7cd4-47d1-b037-d62d00b7d62c" providerId="ADAL" clId="{AA552A7D-04F1-4826-AD8E-F78D8639F99C}" dt="2024-07-01T17:25:41.042" v="89" actId="478"/>
          <ac:spMkLst>
            <pc:docMk/>
            <pc:sldMk cId="2796178238" sldId="2147472031"/>
            <ac:spMk id="31" creationId="{2841BDA9-193A-FB12-979D-1D42997642DE}"/>
          </ac:spMkLst>
        </pc:spChg>
        <pc:spChg chg="del">
          <ac:chgData name="Edgard Morato" userId="1da6dde4-7cd4-47d1-b037-d62d00b7d62c" providerId="ADAL" clId="{AA552A7D-04F1-4826-AD8E-F78D8639F99C}" dt="2024-07-01T17:15:07.882" v="16" actId="478"/>
          <ac:spMkLst>
            <pc:docMk/>
            <pc:sldMk cId="2796178238" sldId="2147472031"/>
            <ac:spMk id="32" creationId="{9A468720-EEDC-E578-3EF4-9635854DDF54}"/>
          </ac:spMkLst>
        </pc:spChg>
        <pc:spChg chg="del">
          <ac:chgData name="Edgard Morato" userId="1da6dde4-7cd4-47d1-b037-d62d00b7d62c" providerId="ADAL" clId="{AA552A7D-04F1-4826-AD8E-F78D8639F99C}" dt="2024-07-01T17:25:41.042" v="89" actId="478"/>
          <ac:spMkLst>
            <pc:docMk/>
            <pc:sldMk cId="2796178238" sldId="2147472031"/>
            <ac:spMk id="33" creationId="{98DDCA4B-7EFD-82D5-2F77-A565387367AA}"/>
          </ac:spMkLst>
        </pc:spChg>
        <pc:spChg chg="del">
          <ac:chgData name="Edgard Morato" userId="1da6dde4-7cd4-47d1-b037-d62d00b7d62c" providerId="ADAL" clId="{AA552A7D-04F1-4826-AD8E-F78D8639F99C}" dt="2024-07-01T17:25:41.042" v="89" actId="478"/>
          <ac:spMkLst>
            <pc:docMk/>
            <pc:sldMk cId="2796178238" sldId="2147472031"/>
            <ac:spMk id="34" creationId="{AD72496B-FE34-117A-B40E-CFFF179BC6EB}"/>
          </ac:spMkLst>
        </pc:spChg>
        <pc:spChg chg="del">
          <ac:chgData name="Edgard Morato" userId="1da6dde4-7cd4-47d1-b037-d62d00b7d62c" providerId="ADAL" clId="{AA552A7D-04F1-4826-AD8E-F78D8639F99C}" dt="2024-07-01T17:25:41.042" v="89" actId="478"/>
          <ac:spMkLst>
            <pc:docMk/>
            <pc:sldMk cId="2796178238" sldId="2147472031"/>
            <ac:spMk id="35" creationId="{30DF5BAF-0A66-F990-E355-7096EB2FDD6B}"/>
          </ac:spMkLst>
        </pc:spChg>
        <pc:spChg chg="del">
          <ac:chgData name="Edgard Morato" userId="1da6dde4-7cd4-47d1-b037-d62d00b7d62c" providerId="ADAL" clId="{AA552A7D-04F1-4826-AD8E-F78D8639F99C}" dt="2024-07-01T17:25:41.042" v="89" actId="478"/>
          <ac:spMkLst>
            <pc:docMk/>
            <pc:sldMk cId="2796178238" sldId="2147472031"/>
            <ac:spMk id="37" creationId="{DE033B90-AF1C-37A4-DACE-39A248999A76}"/>
          </ac:spMkLst>
        </pc:spChg>
        <pc:spChg chg="del">
          <ac:chgData name="Edgard Morato" userId="1da6dde4-7cd4-47d1-b037-d62d00b7d62c" providerId="ADAL" clId="{AA552A7D-04F1-4826-AD8E-F78D8639F99C}" dt="2024-07-01T17:15:07.882" v="16" actId="478"/>
          <ac:spMkLst>
            <pc:docMk/>
            <pc:sldMk cId="2796178238" sldId="2147472031"/>
            <ac:spMk id="38" creationId="{06DF0134-D458-5E4E-5175-F9C00B71058D}"/>
          </ac:spMkLst>
        </pc:spChg>
        <pc:spChg chg="del">
          <ac:chgData name="Edgard Morato" userId="1da6dde4-7cd4-47d1-b037-d62d00b7d62c" providerId="ADAL" clId="{AA552A7D-04F1-4826-AD8E-F78D8639F99C}" dt="2024-07-01T17:25:41.042" v="89" actId="478"/>
          <ac:spMkLst>
            <pc:docMk/>
            <pc:sldMk cId="2796178238" sldId="2147472031"/>
            <ac:spMk id="39" creationId="{40A94504-A0F0-10B4-27A2-28FBCFBD37EF}"/>
          </ac:spMkLst>
        </pc:spChg>
        <pc:spChg chg="del">
          <ac:chgData name="Edgard Morato" userId="1da6dde4-7cd4-47d1-b037-d62d00b7d62c" providerId="ADAL" clId="{AA552A7D-04F1-4826-AD8E-F78D8639F99C}" dt="2024-07-01T17:25:41.042" v="89" actId="478"/>
          <ac:spMkLst>
            <pc:docMk/>
            <pc:sldMk cId="2796178238" sldId="2147472031"/>
            <ac:spMk id="40" creationId="{0A090743-776E-EC4D-B618-43CB35AC28D5}"/>
          </ac:spMkLst>
        </pc:spChg>
        <pc:spChg chg="del">
          <ac:chgData name="Edgard Morato" userId="1da6dde4-7cd4-47d1-b037-d62d00b7d62c" providerId="ADAL" clId="{AA552A7D-04F1-4826-AD8E-F78D8639F99C}" dt="2024-07-01T17:25:41.042" v="89" actId="478"/>
          <ac:spMkLst>
            <pc:docMk/>
            <pc:sldMk cId="2796178238" sldId="2147472031"/>
            <ac:spMk id="41" creationId="{835424FC-2DB3-F127-EACD-7D0413A7FABF}"/>
          </ac:spMkLst>
        </pc:spChg>
        <pc:spChg chg="del">
          <ac:chgData name="Edgard Morato" userId="1da6dde4-7cd4-47d1-b037-d62d00b7d62c" providerId="ADAL" clId="{AA552A7D-04F1-4826-AD8E-F78D8639F99C}" dt="2024-07-01T17:25:41.042" v="89" actId="478"/>
          <ac:spMkLst>
            <pc:docMk/>
            <pc:sldMk cId="2796178238" sldId="2147472031"/>
            <ac:spMk id="42" creationId="{48EA36B7-388D-E6CA-5844-7293A4185434}"/>
          </ac:spMkLst>
        </pc:spChg>
        <pc:spChg chg="del">
          <ac:chgData name="Edgard Morato" userId="1da6dde4-7cd4-47d1-b037-d62d00b7d62c" providerId="ADAL" clId="{AA552A7D-04F1-4826-AD8E-F78D8639F99C}" dt="2024-07-01T17:25:41.042" v="89" actId="478"/>
          <ac:spMkLst>
            <pc:docMk/>
            <pc:sldMk cId="2796178238" sldId="2147472031"/>
            <ac:spMk id="43" creationId="{38B05E1B-5906-5C75-BEB3-6E55F7A218C2}"/>
          </ac:spMkLst>
        </pc:spChg>
        <pc:spChg chg="del">
          <ac:chgData name="Edgard Morato" userId="1da6dde4-7cd4-47d1-b037-d62d00b7d62c" providerId="ADAL" clId="{AA552A7D-04F1-4826-AD8E-F78D8639F99C}" dt="2024-07-01T17:25:41.042" v="89" actId="478"/>
          <ac:spMkLst>
            <pc:docMk/>
            <pc:sldMk cId="2796178238" sldId="2147472031"/>
            <ac:spMk id="45" creationId="{9325B195-D6E7-D708-2E9C-990F2DDC04D8}"/>
          </ac:spMkLst>
        </pc:spChg>
        <pc:spChg chg="add del mod">
          <ac:chgData name="Edgard Morato" userId="1da6dde4-7cd4-47d1-b037-d62d00b7d62c" providerId="ADAL" clId="{AA552A7D-04F1-4826-AD8E-F78D8639F99C}" dt="2024-07-01T17:25:42.879" v="90" actId="478"/>
          <ac:spMkLst>
            <pc:docMk/>
            <pc:sldMk cId="2796178238" sldId="2147472031"/>
            <ac:spMk id="47" creationId="{532B28BC-6DC5-A800-ABD2-AC3E0BAFDCA6}"/>
          </ac:spMkLst>
        </pc:spChg>
        <pc:spChg chg="add mod">
          <ac:chgData name="Edgard Morato" userId="1da6dde4-7cd4-47d1-b037-d62d00b7d62c" providerId="ADAL" clId="{AA552A7D-04F1-4826-AD8E-F78D8639F99C}" dt="2024-07-01T17:31:22.152" v="133"/>
          <ac:spMkLst>
            <pc:docMk/>
            <pc:sldMk cId="2796178238" sldId="2147472031"/>
            <ac:spMk id="50" creationId="{74EA00BB-C740-FAAF-7D1C-A45E7E8CAB63}"/>
          </ac:spMkLst>
        </pc:spChg>
        <pc:spChg chg="add mod">
          <ac:chgData name="Edgard Morato" userId="1da6dde4-7cd4-47d1-b037-d62d00b7d62c" providerId="ADAL" clId="{AA552A7D-04F1-4826-AD8E-F78D8639F99C}" dt="2024-07-01T17:31:22.152" v="133"/>
          <ac:spMkLst>
            <pc:docMk/>
            <pc:sldMk cId="2796178238" sldId="2147472031"/>
            <ac:spMk id="51" creationId="{7A175879-8A79-DD90-A7E6-53000589A73F}"/>
          </ac:spMkLst>
        </pc:spChg>
        <pc:spChg chg="add mod">
          <ac:chgData name="Edgard Morato" userId="1da6dde4-7cd4-47d1-b037-d62d00b7d62c" providerId="ADAL" clId="{AA552A7D-04F1-4826-AD8E-F78D8639F99C}" dt="2024-07-01T17:31:22.152" v="133"/>
          <ac:spMkLst>
            <pc:docMk/>
            <pc:sldMk cId="2796178238" sldId="2147472031"/>
            <ac:spMk id="52" creationId="{6990083C-D7F5-EC5B-5766-AAC180B3BEC4}"/>
          </ac:spMkLst>
        </pc:spChg>
        <pc:spChg chg="del">
          <ac:chgData name="Edgard Morato" userId="1da6dde4-7cd4-47d1-b037-d62d00b7d62c" providerId="ADAL" clId="{AA552A7D-04F1-4826-AD8E-F78D8639F99C}" dt="2024-07-01T17:25:41.042" v="89" actId="478"/>
          <ac:spMkLst>
            <pc:docMk/>
            <pc:sldMk cId="2796178238" sldId="2147472031"/>
            <ac:spMk id="111" creationId="{4518AA99-DBF3-B0C5-4B99-B2A55B2C952D}"/>
          </ac:spMkLst>
        </pc:spChg>
        <pc:spChg chg="del">
          <ac:chgData name="Edgard Morato" userId="1da6dde4-7cd4-47d1-b037-d62d00b7d62c" providerId="ADAL" clId="{AA552A7D-04F1-4826-AD8E-F78D8639F99C}" dt="2024-07-01T17:25:41.042" v="89" actId="478"/>
          <ac:spMkLst>
            <pc:docMk/>
            <pc:sldMk cId="2796178238" sldId="2147472031"/>
            <ac:spMk id="122" creationId="{0E187C8D-6539-7DFB-5DA9-F33A1DA9F539}"/>
          </ac:spMkLst>
        </pc:spChg>
        <pc:graphicFrameChg chg="del">
          <ac:chgData name="Edgard Morato" userId="1da6dde4-7cd4-47d1-b037-d62d00b7d62c" providerId="ADAL" clId="{AA552A7D-04F1-4826-AD8E-F78D8639F99C}" dt="2024-07-01T17:25:41.042" v="89" actId="478"/>
          <ac:graphicFrameMkLst>
            <pc:docMk/>
            <pc:sldMk cId="2796178238" sldId="2147472031"/>
            <ac:graphicFrameMk id="12" creationId="{DD28B2A0-7C4C-D49E-D184-F9632030C2C8}"/>
          </ac:graphicFrameMkLst>
        </pc:graphicFrameChg>
        <pc:picChg chg="del">
          <ac:chgData name="Edgard Morato" userId="1da6dde4-7cd4-47d1-b037-d62d00b7d62c" providerId="ADAL" clId="{AA552A7D-04F1-4826-AD8E-F78D8639F99C}" dt="2024-07-01T17:25:41.042" v="89" actId="478"/>
          <ac:picMkLst>
            <pc:docMk/>
            <pc:sldMk cId="2796178238" sldId="2147472031"/>
            <ac:picMk id="8" creationId="{206222AA-9815-9CAC-2EDA-153BCF5153C9}"/>
          </ac:picMkLst>
        </pc:picChg>
        <pc:picChg chg="del">
          <ac:chgData name="Edgard Morato" userId="1da6dde4-7cd4-47d1-b037-d62d00b7d62c" providerId="ADAL" clId="{AA552A7D-04F1-4826-AD8E-F78D8639F99C}" dt="2024-07-01T17:25:41.042" v="89" actId="478"/>
          <ac:picMkLst>
            <pc:docMk/>
            <pc:sldMk cId="2796178238" sldId="2147472031"/>
            <ac:picMk id="36" creationId="{50562095-0914-A5DE-AE7F-AD0D6E8B181F}"/>
          </ac:picMkLst>
        </pc:picChg>
        <pc:picChg chg="del">
          <ac:chgData name="Edgard Morato" userId="1da6dde4-7cd4-47d1-b037-d62d00b7d62c" providerId="ADAL" clId="{AA552A7D-04F1-4826-AD8E-F78D8639F99C}" dt="2024-07-01T17:25:41.042" v="89" actId="478"/>
          <ac:picMkLst>
            <pc:docMk/>
            <pc:sldMk cId="2796178238" sldId="2147472031"/>
            <ac:picMk id="44" creationId="{B78E3041-E124-F523-28D9-C20D131F4111}"/>
          </ac:picMkLst>
        </pc:picChg>
        <pc:picChg chg="add mod">
          <ac:chgData name="Edgard Morato" userId="1da6dde4-7cd4-47d1-b037-d62d00b7d62c" providerId="ADAL" clId="{AA552A7D-04F1-4826-AD8E-F78D8639F99C}" dt="2024-07-01T17:25:52.746" v="92" actId="34135"/>
          <ac:picMkLst>
            <pc:docMk/>
            <pc:sldMk cId="2796178238" sldId="2147472031"/>
            <ac:picMk id="49" creationId="{40546C86-1147-31BF-3D11-1563F8EE0375}"/>
          </ac:picMkLst>
        </pc:picChg>
        <pc:cxnChg chg="del">
          <ac:chgData name="Edgard Morato" userId="1da6dde4-7cd4-47d1-b037-d62d00b7d62c" providerId="ADAL" clId="{AA552A7D-04F1-4826-AD8E-F78D8639F99C}" dt="2024-07-01T17:25:41.042" v="89" actId="478"/>
          <ac:cxnSpMkLst>
            <pc:docMk/>
            <pc:sldMk cId="2796178238" sldId="2147472031"/>
            <ac:cxnSpMk id="10" creationId="{161DD361-9198-DC75-89D3-DDF43B9AFC23}"/>
          </ac:cxnSpMkLst>
        </pc:cxnChg>
        <pc:cxnChg chg="del">
          <ac:chgData name="Edgard Morato" userId="1da6dde4-7cd4-47d1-b037-d62d00b7d62c" providerId="ADAL" clId="{AA552A7D-04F1-4826-AD8E-F78D8639F99C}" dt="2024-07-01T17:25:41.042" v="89" actId="478"/>
          <ac:cxnSpMkLst>
            <pc:docMk/>
            <pc:sldMk cId="2796178238" sldId="2147472031"/>
            <ac:cxnSpMk id="27" creationId="{9DB00A91-C25D-E940-AA6A-C60A82560A37}"/>
          </ac:cxnSpMkLst>
        </pc:cxnChg>
      </pc:sldChg>
      <pc:sldChg chg="addSp delSp modSp mod">
        <pc:chgData name="Edgard Morato" userId="1da6dde4-7cd4-47d1-b037-d62d00b7d62c" providerId="ADAL" clId="{AA552A7D-04F1-4826-AD8E-F78D8639F99C}" dt="2024-07-01T17:31:36.489" v="134"/>
        <pc:sldMkLst>
          <pc:docMk/>
          <pc:sldMk cId="2435323701" sldId="2147472032"/>
        </pc:sldMkLst>
        <pc:spChg chg="del">
          <ac:chgData name="Edgard Morato" userId="1da6dde4-7cd4-47d1-b037-d62d00b7d62c" providerId="ADAL" clId="{AA552A7D-04F1-4826-AD8E-F78D8639F99C}" dt="2024-07-01T17:25:58.399" v="93" actId="478"/>
          <ac:spMkLst>
            <pc:docMk/>
            <pc:sldMk cId="2435323701" sldId="2147472032"/>
            <ac:spMk id="2" creationId="{7E1C7C81-1B3D-D4E2-694A-96B71FF6D739}"/>
          </ac:spMkLst>
        </pc:spChg>
        <pc:spChg chg="del">
          <ac:chgData name="Edgard Morato" userId="1da6dde4-7cd4-47d1-b037-d62d00b7d62c" providerId="ADAL" clId="{AA552A7D-04F1-4826-AD8E-F78D8639F99C}" dt="2024-07-01T17:25:58.399" v="93" actId="478"/>
          <ac:spMkLst>
            <pc:docMk/>
            <pc:sldMk cId="2435323701" sldId="2147472032"/>
            <ac:spMk id="3" creationId="{7B4513B7-EF59-663F-B1E9-DA6886B84309}"/>
          </ac:spMkLst>
        </pc:spChg>
        <pc:spChg chg="del">
          <ac:chgData name="Edgard Morato" userId="1da6dde4-7cd4-47d1-b037-d62d00b7d62c" providerId="ADAL" clId="{AA552A7D-04F1-4826-AD8E-F78D8639F99C}" dt="2024-07-01T17:25:58.399" v="93" actId="478"/>
          <ac:spMkLst>
            <pc:docMk/>
            <pc:sldMk cId="2435323701" sldId="2147472032"/>
            <ac:spMk id="4" creationId="{0FC75478-3C86-D4DA-FD9F-7F374F02F025}"/>
          </ac:spMkLst>
        </pc:spChg>
        <pc:spChg chg="del">
          <ac:chgData name="Edgard Morato" userId="1da6dde4-7cd4-47d1-b037-d62d00b7d62c" providerId="ADAL" clId="{AA552A7D-04F1-4826-AD8E-F78D8639F99C}" dt="2024-07-01T17:25:58.399" v="93" actId="478"/>
          <ac:spMkLst>
            <pc:docMk/>
            <pc:sldMk cId="2435323701" sldId="2147472032"/>
            <ac:spMk id="5" creationId="{F504B862-4414-0DCE-B3A0-EFA2F8AC4236}"/>
          </ac:spMkLst>
        </pc:spChg>
        <pc:spChg chg="del">
          <ac:chgData name="Edgard Morato" userId="1da6dde4-7cd4-47d1-b037-d62d00b7d62c" providerId="ADAL" clId="{AA552A7D-04F1-4826-AD8E-F78D8639F99C}" dt="2024-07-01T17:25:58.399" v="93" actId="478"/>
          <ac:spMkLst>
            <pc:docMk/>
            <pc:sldMk cId="2435323701" sldId="2147472032"/>
            <ac:spMk id="6" creationId="{5750D4B0-DF83-1ADA-9A3D-461054C3E7C8}"/>
          </ac:spMkLst>
        </pc:spChg>
        <pc:spChg chg="del">
          <ac:chgData name="Edgard Morato" userId="1da6dde4-7cd4-47d1-b037-d62d00b7d62c" providerId="ADAL" clId="{AA552A7D-04F1-4826-AD8E-F78D8639F99C}" dt="2024-07-01T17:15:15.450" v="17" actId="478"/>
          <ac:spMkLst>
            <pc:docMk/>
            <pc:sldMk cId="2435323701" sldId="2147472032"/>
            <ac:spMk id="8" creationId="{A78E5447-C02A-C0FF-A814-A8C32B3F33C0}"/>
          </ac:spMkLst>
        </pc:spChg>
        <pc:spChg chg="del">
          <ac:chgData name="Edgard Morato" userId="1da6dde4-7cd4-47d1-b037-d62d00b7d62c" providerId="ADAL" clId="{AA552A7D-04F1-4826-AD8E-F78D8639F99C}" dt="2024-07-01T17:25:58.399" v="93" actId="478"/>
          <ac:spMkLst>
            <pc:docMk/>
            <pc:sldMk cId="2435323701" sldId="2147472032"/>
            <ac:spMk id="11" creationId="{2030C003-36AF-3BD4-00FD-67A33A7F8196}"/>
          </ac:spMkLst>
        </pc:spChg>
        <pc:spChg chg="del">
          <ac:chgData name="Edgard Morato" userId="1da6dde4-7cd4-47d1-b037-d62d00b7d62c" providerId="ADAL" clId="{AA552A7D-04F1-4826-AD8E-F78D8639F99C}" dt="2024-07-01T17:25:58.399" v="93" actId="478"/>
          <ac:spMkLst>
            <pc:docMk/>
            <pc:sldMk cId="2435323701" sldId="2147472032"/>
            <ac:spMk id="13" creationId="{18DA1B5E-0AD9-46EB-ECEB-5A2DB82E71CF}"/>
          </ac:spMkLst>
        </pc:spChg>
        <pc:spChg chg="del">
          <ac:chgData name="Edgard Morato" userId="1da6dde4-7cd4-47d1-b037-d62d00b7d62c" providerId="ADAL" clId="{AA552A7D-04F1-4826-AD8E-F78D8639F99C}" dt="2024-07-01T17:25:58.399" v="93" actId="478"/>
          <ac:spMkLst>
            <pc:docMk/>
            <pc:sldMk cId="2435323701" sldId="2147472032"/>
            <ac:spMk id="14" creationId="{026DC13C-16B4-479E-C181-4CFF605A7F5E}"/>
          </ac:spMkLst>
        </pc:spChg>
        <pc:spChg chg="del">
          <ac:chgData name="Edgard Morato" userId="1da6dde4-7cd4-47d1-b037-d62d00b7d62c" providerId="ADAL" clId="{AA552A7D-04F1-4826-AD8E-F78D8639F99C}" dt="2024-07-01T17:25:58.399" v="93" actId="478"/>
          <ac:spMkLst>
            <pc:docMk/>
            <pc:sldMk cId="2435323701" sldId="2147472032"/>
            <ac:spMk id="15" creationId="{61E0F34D-59E0-CBC0-BA35-3C807261B426}"/>
          </ac:spMkLst>
        </pc:spChg>
        <pc:spChg chg="del">
          <ac:chgData name="Edgard Morato" userId="1da6dde4-7cd4-47d1-b037-d62d00b7d62c" providerId="ADAL" clId="{AA552A7D-04F1-4826-AD8E-F78D8639F99C}" dt="2024-07-01T17:15:15.450" v="17" actId="478"/>
          <ac:spMkLst>
            <pc:docMk/>
            <pc:sldMk cId="2435323701" sldId="2147472032"/>
            <ac:spMk id="16" creationId="{0E4BBC4D-8AF6-A383-6DB6-91CAE1C52F3F}"/>
          </ac:spMkLst>
        </pc:spChg>
        <pc:spChg chg="del">
          <ac:chgData name="Edgard Morato" userId="1da6dde4-7cd4-47d1-b037-d62d00b7d62c" providerId="ADAL" clId="{AA552A7D-04F1-4826-AD8E-F78D8639F99C}" dt="2024-07-01T17:15:15.450" v="17" actId="478"/>
          <ac:spMkLst>
            <pc:docMk/>
            <pc:sldMk cId="2435323701" sldId="2147472032"/>
            <ac:spMk id="31" creationId="{EC7F6301-DECD-C214-BE11-F1B8E896AB14}"/>
          </ac:spMkLst>
        </pc:spChg>
        <pc:spChg chg="del">
          <ac:chgData name="Edgard Morato" userId="1da6dde4-7cd4-47d1-b037-d62d00b7d62c" providerId="ADAL" clId="{AA552A7D-04F1-4826-AD8E-F78D8639F99C}" dt="2024-07-01T17:25:58.399" v="93" actId="478"/>
          <ac:spMkLst>
            <pc:docMk/>
            <pc:sldMk cId="2435323701" sldId="2147472032"/>
            <ac:spMk id="32" creationId="{F1406CF1-8500-14B6-BE2D-6A10095A8833}"/>
          </ac:spMkLst>
        </pc:spChg>
        <pc:spChg chg="del">
          <ac:chgData name="Edgard Morato" userId="1da6dde4-7cd4-47d1-b037-d62d00b7d62c" providerId="ADAL" clId="{AA552A7D-04F1-4826-AD8E-F78D8639F99C}" dt="2024-07-01T17:25:58.399" v="93" actId="478"/>
          <ac:spMkLst>
            <pc:docMk/>
            <pc:sldMk cId="2435323701" sldId="2147472032"/>
            <ac:spMk id="33" creationId="{F4428CF6-BDFB-9042-2E93-8607C41D83CB}"/>
          </ac:spMkLst>
        </pc:spChg>
        <pc:spChg chg="del">
          <ac:chgData name="Edgard Morato" userId="1da6dde4-7cd4-47d1-b037-d62d00b7d62c" providerId="ADAL" clId="{AA552A7D-04F1-4826-AD8E-F78D8639F99C}" dt="2024-07-01T17:25:58.399" v="93" actId="478"/>
          <ac:spMkLst>
            <pc:docMk/>
            <pc:sldMk cId="2435323701" sldId="2147472032"/>
            <ac:spMk id="34" creationId="{6E84AD04-6AE9-5C6A-C076-AFD89216F48E}"/>
          </ac:spMkLst>
        </pc:spChg>
        <pc:spChg chg="del">
          <ac:chgData name="Edgard Morato" userId="1da6dde4-7cd4-47d1-b037-d62d00b7d62c" providerId="ADAL" clId="{AA552A7D-04F1-4826-AD8E-F78D8639F99C}" dt="2024-07-01T17:25:58.399" v="93" actId="478"/>
          <ac:spMkLst>
            <pc:docMk/>
            <pc:sldMk cId="2435323701" sldId="2147472032"/>
            <ac:spMk id="51" creationId="{4E74CA0E-759C-5EC0-F335-50E4C4654F6F}"/>
          </ac:spMkLst>
        </pc:spChg>
        <pc:spChg chg="del">
          <ac:chgData name="Edgard Morato" userId="1da6dde4-7cd4-47d1-b037-d62d00b7d62c" providerId="ADAL" clId="{AA552A7D-04F1-4826-AD8E-F78D8639F99C}" dt="2024-07-01T17:25:58.399" v="93" actId="478"/>
          <ac:spMkLst>
            <pc:docMk/>
            <pc:sldMk cId="2435323701" sldId="2147472032"/>
            <ac:spMk id="52" creationId="{D9B8A240-9BBE-09D8-AE9B-8331E1D21BA4}"/>
          </ac:spMkLst>
        </pc:spChg>
        <pc:spChg chg="del">
          <ac:chgData name="Edgard Morato" userId="1da6dde4-7cd4-47d1-b037-d62d00b7d62c" providerId="ADAL" clId="{AA552A7D-04F1-4826-AD8E-F78D8639F99C}" dt="2024-07-01T17:25:58.399" v="93" actId="478"/>
          <ac:spMkLst>
            <pc:docMk/>
            <pc:sldMk cId="2435323701" sldId="2147472032"/>
            <ac:spMk id="53" creationId="{048C245C-4CBD-7EF4-DAE5-67F3EB9613D9}"/>
          </ac:spMkLst>
        </pc:spChg>
        <pc:spChg chg="add del mod">
          <ac:chgData name="Edgard Morato" userId="1da6dde4-7cd4-47d1-b037-d62d00b7d62c" providerId="ADAL" clId="{AA552A7D-04F1-4826-AD8E-F78D8639F99C}" dt="2024-07-01T17:26:00.192" v="94" actId="478"/>
          <ac:spMkLst>
            <pc:docMk/>
            <pc:sldMk cId="2435323701" sldId="2147472032"/>
            <ac:spMk id="54" creationId="{696F1530-DE9F-79B0-D09F-D790368155CB}"/>
          </ac:spMkLst>
        </pc:spChg>
        <pc:spChg chg="del">
          <ac:chgData name="Edgard Morato" userId="1da6dde4-7cd4-47d1-b037-d62d00b7d62c" providerId="ADAL" clId="{AA552A7D-04F1-4826-AD8E-F78D8639F99C}" dt="2024-07-01T17:25:58.399" v="93" actId="478"/>
          <ac:spMkLst>
            <pc:docMk/>
            <pc:sldMk cId="2435323701" sldId="2147472032"/>
            <ac:spMk id="62" creationId="{7A9343B4-732C-5EA0-65F1-8DA3819C9934}"/>
          </ac:spMkLst>
        </pc:spChg>
        <pc:spChg chg="del">
          <ac:chgData name="Edgard Morato" userId="1da6dde4-7cd4-47d1-b037-d62d00b7d62c" providerId="ADAL" clId="{AA552A7D-04F1-4826-AD8E-F78D8639F99C}" dt="2024-07-01T17:25:58.399" v="93" actId="478"/>
          <ac:spMkLst>
            <pc:docMk/>
            <pc:sldMk cId="2435323701" sldId="2147472032"/>
            <ac:spMk id="63" creationId="{5D2ECB0F-0E6A-61EB-CA40-918EE42FB904}"/>
          </ac:spMkLst>
        </pc:spChg>
        <pc:spChg chg="del">
          <ac:chgData name="Edgard Morato" userId="1da6dde4-7cd4-47d1-b037-d62d00b7d62c" providerId="ADAL" clId="{AA552A7D-04F1-4826-AD8E-F78D8639F99C}" dt="2024-07-01T17:25:58.399" v="93" actId="478"/>
          <ac:spMkLst>
            <pc:docMk/>
            <pc:sldMk cId="2435323701" sldId="2147472032"/>
            <ac:spMk id="66" creationId="{9451B5F7-FF76-A527-E9C3-B10DE0244EDC}"/>
          </ac:spMkLst>
        </pc:spChg>
        <pc:spChg chg="del">
          <ac:chgData name="Edgard Morato" userId="1da6dde4-7cd4-47d1-b037-d62d00b7d62c" providerId="ADAL" clId="{AA552A7D-04F1-4826-AD8E-F78D8639F99C}" dt="2024-07-01T17:25:58.399" v="93" actId="478"/>
          <ac:spMkLst>
            <pc:docMk/>
            <pc:sldMk cId="2435323701" sldId="2147472032"/>
            <ac:spMk id="68" creationId="{BD9325E8-A923-6988-80C1-1BAB3F2B9336}"/>
          </ac:spMkLst>
        </pc:spChg>
        <pc:spChg chg="del">
          <ac:chgData name="Edgard Morato" userId="1da6dde4-7cd4-47d1-b037-d62d00b7d62c" providerId="ADAL" clId="{AA552A7D-04F1-4826-AD8E-F78D8639F99C}" dt="2024-07-01T17:25:58.399" v="93" actId="478"/>
          <ac:spMkLst>
            <pc:docMk/>
            <pc:sldMk cId="2435323701" sldId="2147472032"/>
            <ac:spMk id="69" creationId="{D556A6F5-1620-BED4-F107-18007C07E993}"/>
          </ac:spMkLst>
        </pc:spChg>
        <pc:spChg chg="del">
          <ac:chgData name="Edgard Morato" userId="1da6dde4-7cd4-47d1-b037-d62d00b7d62c" providerId="ADAL" clId="{AA552A7D-04F1-4826-AD8E-F78D8639F99C}" dt="2024-07-01T17:25:58.399" v="93" actId="478"/>
          <ac:spMkLst>
            <pc:docMk/>
            <pc:sldMk cId="2435323701" sldId="2147472032"/>
            <ac:spMk id="70" creationId="{D72EA991-B377-0E0D-0703-9C9C06AE4FEF}"/>
          </ac:spMkLst>
        </pc:spChg>
        <pc:spChg chg="add mod">
          <ac:chgData name="Edgard Morato" userId="1da6dde4-7cd4-47d1-b037-d62d00b7d62c" providerId="ADAL" clId="{AA552A7D-04F1-4826-AD8E-F78D8639F99C}" dt="2024-07-01T17:31:36.489" v="134"/>
          <ac:spMkLst>
            <pc:docMk/>
            <pc:sldMk cId="2435323701" sldId="2147472032"/>
            <ac:spMk id="74" creationId="{86EA86DB-121F-0C2B-3655-14F43BEF6262}"/>
          </ac:spMkLst>
        </pc:spChg>
        <pc:spChg chg="add mod">
          <ac:chgData name="Edgard Morato" userId="1da6dde4-7cd4-47d1-b037-d62d00b7d62c" providerId="ADAL" clId="{AA552A7D-04F1-4826-AD8E-F78D8639F99C}" dt="2024-07-01T17:31:36.489" v="134"/>
          <ac:spMkLst>
            <pc:docMk/>
            <pc:sldMk cId="2435323701" sldId="2147472032"/>
            <ac:spMk id="75" creationId="{E9BFCA27-301E-7A4E-0B93-08B9A70E6A6B}"/>
          </ac:spMkLst>
        </pc:spChg>
        <pc:spChg chg="add mod">
          <ac:chgData name="Edgard Morato" userId="1da6dde4-7cd4-47d1-b037-d62d00b7d62c" providerId="ADAL" clId="{AA552A7D-04F1-4826-AD8E-F78D8639F99C}" dt="2024-07-01T17:31:36.489" v="134"/>
          <ac:spMkLst>
            <pc:docMk/>
            <pc:sldMk cId="2435323701" sldId="2147472032"/>
            <ac:spMk id="76" creationId="{53C7ABEC-5B0F-B325-A212-22F10D4E471B}"/>
          </ac:spMkLst>
        </pc:spChg>
        <pc:spChg chg="del">
          <ac:chgData name="Edgard Morato" userId="1da6dde4-7cd4-47d1-b037-d62d00b7d62c" providerId="ADAL" clId="{AA552A7D-04F1-4826-AD8E-F78D8639F99C}" dt="2024-07-01T17:25:58.399" v="93" actId="478"/>
          <ac:spMkLst>
            <pc:docMk/>
            <pc:sldMk cId="2435323701" sldId="2147472032"/>
            <ac:spMk id="111" creationId="{4518AA99-DBF3-B0C5-4B99-B2A55B2C952D}"/>
          </ac:spMkLst>
        </pc:spChg>
        <pc:spChg chg="del">
          <ac:chgData name="Edgard Morato" userId="1da6dde4-7cd4-47d1-b037-d62d00b7d62c" providerId="ADAL" clId="{AA552A7D-04F1-4826-AD8E-F78D8639F99C}" dt="2024-07-01T17:25:58.399" v="93" actId="478"/>
          <ac:spMkLst>
            <pc:docMk/>
            <pc:sldMk cId="2435323701" sldId="2147472032"/>
            <ac:spMk id="122" creationId="{0E187C8D-6539-7DFB-5DA9-F33A1DA9F539}"/>
          </ac:spMkLst>
        </pc:spChg>
        <pc:grpChg chg="del">
          <ac:chgData name="Edgard Morato" userId="1da6dde4-7cd4-47d1-b037-d62d00b7d62c" providerId="ADAL" clId="{AA552A7D-04F1-4826-AD8E-F78D8639F99C}" dt="2024-07-01T17:25:58.399" v="93" actId="478"/>
          <ac:grpSpMkLst>
            <pc:docMk/>
            <pc:sldMk cId="2435323701" sldId="2147472032"/>
            <ac:grpSpMk id="65" creationId="{022E55A9-BB9A-B7D8-298E-D056D3AE78B7}"/>
          </ac:grpSpMkLst>
        </pc:grpChg>
        <pc:graphicFrameChg chg="del">
          <ac:chgData name="Edgard Morato" userId="1da6dde4-7cd4-47d1-b037-d62d00b7d62c" providerId="ADAL" clId="{AA552A7D-04F1-4826-AD8E-F78D8639F99C}" dt="2024-07-01T17:25:58.399" v="93" actId="478"/>
          <ac:graphicFrameMkLst>
            <pc:docMk/>
            <pc:sldMk cId="2435323701" sldId="2147472032"/>
            <ac:graphicFrameMk id="12" creationId="{EF33796A-7312-2A1B-9A11-3771746FABC7}"/>
          </ac:graphicFrameMkLst>
        </pc:graphicFrameChg>
        <pc:picChg chg="del">
          <ac:chgData name="Edgard Morato" userId="1da6dde4-7cd4-47d1-b037-d62d00b7d62c" providerId="ADAL" clId="{AA552A7D-04F1-4826-AD8E-F78D8639F99C}" dt="2024-07-01T17:25:58.399" v="93" actId="478"/>
          <ac:picMkLst>
            <pc:docMk/>
            <pc:sldMk cId="2435323701" sldId="2147472032"/>
            <ac:picMk id="9" creationId="{0E26B93A-C6EB-1A45-AFF0-3A584D6EA5C2}"/>
          </ac:picMkLst>
        </pc:picChg>
        <pc:picChg chg="del">
          <ac:chgData name="Edgard Morato" userId="1da6dde4-7cd4-47d1-b037-d62d00b7d62c" providerId="ADAL" clId="{AA552A7D-04F1-4826-AD8E-F78D8639F99C}" dt="2024-07-01T17:25:58.399" v="93" actId="478"/>
          <ac:picMkLst>
            <pc:docMk/>
            <pc:sldMk cId="2435323701" sldId="2147472032"/>
            <ac:picMk id="67" creationId="{8D4C986F-F472-A3CE-6C03-6C29668D0AA3}"/>
          </ac:picMkLst>
        </pc:picChg>
        <pc:picChg chg="del">
          <ac:chgData name="Edgard Morato" userId="1da6dde4-7cd4-47d1-b037-d62d00b7d62c" providerId="ADAL" clId="{AA552A7D-04F1-4826-AD8E-F78D8639F99C}" dt="2024-07-01T17:25:58.399" v="93" actId="478"/>
          <ac:picMkLst>
            <pc:docMk/>
            <pc:sldMk cId="2435323701" sldId="2147472032"/>
            <ac:picMk id="71" creationId="{47CA6DD2-5F81-C6A0-6F8E-05608111D6F0}"/>
          </ac:picMkLst>
        </pc:picChg>
        <pc:picChg chg="add mod">
          <ac:chgData name="Edgard Morato" userId="1da6dde4-7cd4-47d1-b037-d62d00b7d62c" providerId="ADAL" clId="{AA552A7D-04F1-4826-AD8E-F78D8639F99C}" dt="2024-07-01T17:26:10.308" v="96" actId="34135"/>
          <ac:picMkLst>
            <pc:docMk/>
            <pc:sldMk cId="2435323701" sldId="2147472032"/>
            <ac:picMk id="73" creationId="{E38F89AC-E410-699F-0BCB-C2E2C5DD0730}"/>
          </ac:picMkLst>
        </pc:picChg>
        <pc:cxnChg chg="del">
          <ac:chgData name="Edgard Morato" userId="1da6dde4-7cd4-47d1-b037-d62d00b7d62c" providerId="ADAL" clId="{AA552A7D-04F1-4826-AD8E-F78D8639F99C}" dt="2024-07-01T17:25:58.399" v="93" actId="478"/>
          <ac:cxnSpMkLst>
            <pc:docMk/>
            <pc:sldMk cId="2435323701" sldId="2147472032"/>
            <ac:cxnSpMk id="10" creationId="{D8A82CD7-5780-43A6-093B-8556A76F9506}"/>
          </ac:cxnSpMkLst>
        </pc:cxnChg>
        <pc:cxnChg chg="del">
          <ac:chgData name="Edgard Morato" userId="1da6dde4-7cd4-47d1-b037-d62d00b7d62c" providerId="ADAL" clId="{AA552A7D-04F1-4826-AD8E-F78D8639F99C}" dt="2024-07-01T17:25:58.399" v="93" actId="478"/>
          <ac:cxnSpMkLst>
            <pc:docMk/>
            <pc:sldMk cId="2435323701" sldId="2147472032"/>
            <ac:cxnSpMk id="27" creationId="{7B468E49-A84E-3ACA-3E66-DC19D28680E2}"/>
          </ac:cxnSpMkLst>
        </pc:cxnChg>
        <pc:cxnChg chg="del">
          <ac:chgData name="Edgard Morato" userId="1da6dde4-7cd4-47d1-b037-d62d00b7d62c" providerId="ADAL" clId="{AA552A7D-04F1-4826-AD8E-F78D8639F99C}" dt="2024-07-01T17:25:58.399" v="93" actId="478"/>
          <ac:cxnSpMkLst>
            <pc:docMk/>
            <pc:sldMk cId="2435323701" sldId="2147472032"/>
            <ac:cxnSpMk id="64" creationId="{342B4214-69EA-EBD4-8CA3-E90D6F6E79D8}"/>
          </ac:cxnSpMkLst>
        </pc:cxnChg>
      </pc:sldChg>
      <pc:sldChg chg="addSp delSp modSp mod">
        <pc:chgData name="Edgard Morato" userId="1da6dde4-7cd4-47d1-b037-d62d00b7d62c" providerId="ADAL" clId="{AA552A7D-04F1-4826-AD8E-F78D8639F99C}" dt="2024-07-01T17:31:53.191" v="135"/>
        <pc:sldMkLst>
          <pc:docMk/>
          <pc:sldMk cId="826301543" sldId="2147472033"/>
        </pc:sldMkLst>
        <pc:spChg chg="del">
          <ac:chgData name="Edgard Morato" userId="1da6dde4-7cd4-47d1-b037-d62d00b7d62c" providerId="ADAL" clId="{AA552A7D-04F1-4826-AD8E-F78D8639F99C}" dt="2024-07-01T17:26:13.515" v="97" actId="478"/>
          <ac:spMkLst>
            <pc:docMk/>
            <pc:sldMk cId="826301543" sldId="2147472033"/>
            <ac:spMk id="2" creationId="{E7FA7059-70B3-08BA-B5BB-16D7DA635B9C}"/>
          </ac:spMkLst>
        </pc:spChg>
        <pc:spChg chg="del">
          <ac:chgData name="Edgard Morato" userId="1da6dde4-7cd4-47d1-b037-d62d00b7d62c" providerId="ADAL" clId="{AA552A7D-04F1-4826-AD8E-F78D8639F99C}" dt="2024-07-01T17:26:13.515" v="97" actId="478"/>
          <ac:spMkLst>
            <pc:docMk/>
            <pc:sldMk cId="826301543" sldId="2147472033"/>
            <ac:spMk id="3" creationId="{7B4513B7-EF59-663F-B1E9-DA6886B84309}"/>
          </ac:spMkLst>
        </pc:spChg>
        <pc:spChg chg="del">
          <ac:chgData name="Edgard Morato" userId="1da6dde4-7cd4-47d1-b037-d62d00b7d62c" providerId="ADAL" clId="{AA552A7D-04F1-4826-AD8E-F78D8639F99C}" dt="2024-07-01T17:26:13.515" v="97" actId="478"/>
          <ac:spMkLst>
            <pc:docMk/>
            <pc:sldMk cId="826301543" sldId="2147472033"/>
            <ac:spMk id="4" creationId="{B3FF4570-2BD3-4789-7046-40DC8ECE2004}"/>
          </ac:spMkLst>
        </pc:spChg>
        <pc:spChg chg="del">
          <ac:chgData name="Edgard Morato" userId="1da6dde4-7cd4-47d1-b037-d62d00b7d62c" providerId="ADAL" clId="{AA552A7D-04F1-4826-AD8E-F78D8639F99C}" dt="2024-07-01T17:26:13.515" v="97" actId="478"/>
          <ac:spMkLst>
            <pc:docMk/>
            <pc:sldMk cId="826301543" sldId="2147472033"/>
            <ac:spMk id="5" creationId="{F2151371-D6A9-FA83-FBF1-1392866C1DB8}"/>
          </ac:spMkLst>
        </pc:spChg>
        <pc:spChg chg="del">
          <ac:chgData name="Edgard Morato" userId="1da6dde4-7cd4-47d1-b037-d62d00b7d62c" providerId="ADAL" clId="{AA552A7D-04F1-4826-AD8E-F78D8639F99C}" dt="2024-07-01T17:26:13.515" v="97" actId="478"/>
          <ac:spMkLst>
            <pc:docMk/>
            <pc:sldMk cId="826301543" sldId="2147472033"/>
            <ac:spMk id="6" creationId="{5D834C68-43DA-FB92-86B5-B160556EBBA1}"/>
          </ac:spMkLst>
        </pc:spChg>
        <pc:spChg chg="del">
          <ac:chgData name="Edgard Morato" userId="1da6dde4-7cd4-47d1-b037-d62d00b7d62c" providerId="ADAL" clId="{AA552A7D-04F1-4826-AD8E-F78D8639F99C}" dt="2024-07-01T17:26:13.515" v="97" actId="478"/>
          <ac:spMkLst>
            <pc:docMk/>
            <pc:sldMk cId="826301543" sldId="2147472033"/>
            <ac:spMk id="10" creationId="{C2BE48FF-B319-6763-492B-261C921CA15E}"/>
          </ac:spMkLst>
        </pc:spChg>
        <pc:spChg chg="del">
          <ac:chgData name="Edgard Morato" userId="1da6dde4-7cd4-47d1-b037-d62d00b7d62c" providerId="ADAL" clId="{AA552A7D-04F1-4826-AD8E-F78D8639F99C}" dt="2024-07-01T17:26:13.515" v="97" actId="478"/>
          <ac:spMkLst>
            <pc:docMk/>
            <pc:sldMk cId="826301543" sldId="2147472033"/>
            <ac:spMk id="11" creationId="{E7048BCF-E757-E033-A164-7312DD3AB79A}"/>
          </ac:spMkLst>
        </pc:spChg>
        <pc:spChg chg="del">
          <ac:chgData name="Edgard Morato" userId="1da6dde4-7cd4-47d1-b037-d62d00b7d62c" providerId="ADAL" clId="{AA552A7D-04F1-4826-AD8E-F78D8639F99C}" dt="2024-07-01T17:26:13.515" v="97" actId="478"/>
          <ac:spMkLst>
            <pc:docMk/>
            <pc:sldMk cId="826301543" sldId="2147472033"/>
            <ac:spMk id="13" creationId="{46E333CA-2010-4525-F4F4-344179D0300D}"/>
          </ac:spMkLst>
        </pc:spChg>
        <pc:spChg chg="del">
          <ac:chgData name="Edgard Morato" userId="1da6dde4-7cd4-47d1-b037-d62d00b7d62c" providerId="ADAL" clId="{AA552A7D-04F1-4826-AD8E-F78D8639F99C}" dt="2024-07-01T17:26:13.515" v="97" actId="478"/>
          <ac:spMkLst>
            <pc:docMk/>
            <pc:sldMk cId="826301543" sldId="2147472033"/>
            <ac:spMk id="14" creationId="{B22D53C8-D205-BF5B-51B1-D717EA230834}"/>
          </ac:spMkLst>
        </pc:spChg>
        <pc:spChg chg="del">
          <ac:chgData name="Edgard Morato" userId="1da6dde4-7cd4-47d1-b037-d62d00b7d62c" providerId="ADAL" clId="{AA552A7D-04F1-4826-AD8E-F78D8639F99C}" dt="2024-07-01T17:15:23.853" v="18" actId="478"/>
          <ac:spMkLst>
            <pc:docMk/>
            <pc:sldMk cId="826301543" sldId="2147472033"/>
            <ac:spMk id="15" creationId="{EE4E5EB4-33BA-636D-D352-722E49199033}"/>
          </ac:spMkLst>
        </pc:spChg>
        <pc:spChg chg="del">
          <ac:chgData name="Edgard Morato" userId="1da6dde4-7cd4-47d1-b037-d62d00b7d62c" providerId="ADAL" clId="{AA552A7D-04F1-4826-AD8E-F78D8639F99C}" dt="2024-07-01T17:26:13.515" v="97" actId="478"/>
          <ac:spMkLst>
            <pc:docMk/>
            <pc:sldMk cId="826301543" sldId="2147472033"/>
            <ac:spMk id="16" creationId="{F70456A1-289F-C0D3-E2B4-AB4B0E78C1A2}"/>
          </ac:spMkLst>
        </pc:spChg>
        <pc:spChg chg="del">
          <ac:chgData name="Edgard Morato" userId="1da6dde4-7cd4-47d1-b037-d62d00b7d62c" providerId="ADAL" clId="{AA552A7D-04F1-4826-AD8E-F78D8639F99C}" dt="2024-07-01T17:26:13.515" v="97" actId="478"/>
          <ac:spMkLst>
            <pc:docMk/>
            <pc:sldMk cId="826301543" sldId="2147472033"/>
            <ac:spMk id="17" creationId="{0986695D-14E4-44F5-BEEC-5C9A348DDBAC}"/>
          </ac:spMkLst>
        </pc:spChg>
        <pc:spChg chg="del">
          <ac:chgData name="Edgard Morato" userId="1da6dde4-7cd4-47d1-b037-d62d00b7d62c" providerId="ADAL" clId="{AA552A7D-04F1-4826-AD8E-F78D8639F99C}" dt="2024-07-01T17:26:13.515" v="97" actId="478"/>
          <ac:spMkLst>
            <pc:docMk/>
            <pc:sldMk cId="826301543" sldId="2147472033"/>
            <ac:spMk id="18" creationId="{8186E53F-A058-CF68-C7B5-07821F070904}"/>
          </ac:spMkLst>
        </pc:spChg>
        <pc:spChg chg="del">
          <ac:chgData name="Edgard Morato" userId="1da6dde4-7cd4-47d1-b037-d62d00b7d62c" providerId="ADAL" clId="{AA552A7D-04F1-4826-AD8E-F78D8639F99C}" dt="2024-07-01T17:26:13.515" v="97" actId="478"/>
          <ac:spMkLst>
            <pc:docMk/>
            <pc:sldMk cId="826301543" sldId="2147472033"/>
            <ac:spMk id="19" creationId="{B86DFB2F-DDC1-B25A-8D11-B15A003D1FA6}"/>
          </ac:spMkLst>
        </pc:spChg>
        <pc:spChg chg="del">
          <ac:chgData name="Edgard Morato" userId="1da6dde4-7cd4-47d1-b037-d62d00b7d62c" providerId="ADAL" clId="{AA552A7D-04F1-4826-AD8E-F78D8639F99C}" dt="2024-07-01T17:26:13.515" v="97" actId="478"/>
          <ac:spMkLst>
            <pc:docMk/>
            <pc:sldMk cId="826301543" sldId="2147472033"/>
            <ac:spMk id="20" creationId="{7C9513C1-7AB3-151E-2CA3-24B70A991F32}"/>
          </ac:spMkLst>
        </pc:spChg>
        <pc:spChg chg="del">
          <ac:chgData name="Edgard Morato" userId="1da6dde4-7cd4-47d1-b037-d62d00b7d62c" providerId="ADAL" clId="{AA552A7D-04F1-4826-AD8E-F78D8639F99C}" dt="2024-07-01T17:15:23.853" v="18" actId="478"/>
          <ac:spMkLst>
            <pc:docMk/>
            <pc:sldMk cId="826301543" sldId="2147472033"/>
            <ac:spMk id="21" creationId="{05D7DE80-A0F4-C2CD-C7DC-C98842C71493}"/>
          </ac:spMkLst>
        </pc:spChg>
        <pc:spChg chg="del">
          <ac:chgData name="Edgard Morato" userId="1da6dde4-7cd4-47d1-b037-d62d00b7d62c" providerId="ADAL" clId="{AA552A7D-04F1-4826-AD8E-F78D8639F99C}" dt="2024-07-01T17:26:13.515" v="97" actId="478"/>
          <ac:spMkLst>
            <pc:docMk/>
            <pc:sldMk cId="826301543" sldId="2147472033"/>
            <ac:spMk id="22" creationId="{16A5B594-D9D9-74D8-3A4D-04A7AF490DD3}"/>
          </ac:spMkLst>
        </pc:spChg>
        <pc:spChg chg="del">
          <ac:chgData name="Edgard Morato" userId="1da6dde4-7cd4-47d1-b037-d62d00b7d62c" providerId="ADAL" clId="{AA552A7D-04F1-4826-AD8E-F78D8639F99C}" dt="2024-07-01T17:26:13.515" v="97" actId="478"/>
          <ac:spMkLst>
            <pc:docMk/>
            <pc:sldMk cId="826301543" sldId="2147472033"/>
            <ac:spMk id="23" creationId="{D4E151CD-642E-AAE9-0A61-642144EF69B1}"/>
          </ac:spMkLst>
        </pc:spChg>
        <pc:spChg chg="del">
          <ac:chgData name="Edgard Morato" userId="1da6dde4-7cd4-47d1-b037-d62d00b7d62c" providerId="ADAL" clId="{AA552A7D-04F1-4826-AD8E-F78D8639F99C}" dt="2024-07-01T17:15:23.853" v="18" actId="478"/>
          <ac:spMkLst>
            <pc:docMk/>
            <pc:sldMk cId="826301543" sldId="2147472033"/>
            <ac:spMk id="24" creationId="{6A89F999-E03E-34CE-5D0C-BE82B6E12DD8}"/>
          </ac:spMkLst>
        </pc:spChg>
        <pc:spChg chg="del">
          <ac:chgData name="Edgard Morato" userId="1da6dde4-7cd4-47d1-b037-d62d00b7d62c" providerId="ADAL" clId="{AA552A7D-04F1-4826-AD8E-F78D8639F99C}" dt="2024-07-01T17:26:13.515" v="97" actId="478"/>
          <ac:spMkLst>
            <pc:docMk/>
            <pc:sldMk cId="826301543" sldId="2147472033"/>
            <ac:spMk id="25" creationId="{D6AE4570-6008-2DD9-E15F-B3E7451346A5}"/>
          </ac:spMkLst>
        </pc:spChg>
        <pc:spChg chg="del">
          <ac:chgData name="Edgard Morato" userId="1da6dde4-7cd4-47d1-b037-d62d00b7d62c" providerId="ADAL" clId="{AA552A7D-04F1-4826-AD8E-F78D8639F99C}" dt="2024-07-01T17:26:13.515" v="97" actId="478"/>
          <ac:spMkLst>
            <pc:docMk/>
            <pc:sldMk cId="826301543" sldId="2147472033"/>
            <ac:spMk id="26" creationId="{D0B9AF38-E20F-D1EA-AC9B-4074D09A2CBA}"/>
          </ac:spMkLst>
        </pc:spChg>
        <pc:spChg chg="del">
          <ac:chgData name="Edgard Morato" userId="1da6dde4-7cd4-47d1-b037-d62d00b7d62c" providerId="ADAL" clId="{AA552A7D-04F1-4826-AD8E-F78D8639F99C}" dt="2024-07-01T17:26:13.515" v="97" actId="478"/>
          <ac:spMkLst>
            <pc:docMk/>
            <pc:sldMk cId="826301543" sldId="2147472033"/>
            <ac:spMk id="28" creationId="{33F325FE-5EB2-0751-DD55-1418ACDC6382}"/>
          </ac:spMkLst>
        </pc:spChg>
        <pc:spChg chg="del">
          <ac:chgData name="Edgard Morato" userId="1da6dde4-7cd4-47d1-b037-d62d00b7d62c" providerId="ADAL" clId="{AA552A7D-04F1-4826-AD8E-F78D8639F99C}" dt="2024-07-01T17:26:13.515" v="97" actId="478"/>
          <ac:spMkLst>
            <pc:docMk/>
            <pc:sldMk cId="826301543" sldId="2147472033"/>
            <ac:spMk id="29" creationId="{C79AF1DE-6E80-D1B4-BD1A-E96D80982C5B}"/>
          </ac:spMkLst>
        </pc:spChg>
        <pc:spChg chg="add del mod">
          <ac:chgData name="Edgard Morato" userId="1da6dde4-7cd4-47d1-b037-d62d00b7d62c" providerId="ADAL" clId="{AA552A7D-04F1-4826-AD8E-F78D8639F99C}" dt="2024-07-01T17:26:15.354" v="98" actId="478"/>
          <ac:spMkLst>
            <pc:docMk/>
            <pc:sldMk cId="826301543" sldId="2147472033"/>
            <ac:spMk id="31" creationId="{4CDEE92F-61FC-E5A9-0DAE-AB25997E64A8}"/>
          </ac:spMkLst>
        </pc:spChg>
        <pc:spChg chg="del">
          <ac:chgData name="Edgard Morato" userId="1da6dde4-7cd4-47d1-b037-d62d00b7d62c" providerId="ADAL" clId="{AA552A7D-04F1-4826-AD8E-F78D8639F99C}" dt="2024-07-01T17:26:13.515" v="97" actId="478"/>
          <ac:spMkLst>
            <pc:docMk/>
            <pc:sldMk cId="826301543" sldId="2147472033"/>
            <ac:spMk id="33" creationId="{E3C0F28F-388D-8EBB-00F3-3520085C4713}"/>
          </ac:spMkLst>
        </pc:spChg>
        <pc:spChg chg="del">
          <ac:chgData name="Edgard Morato" userId="1da6dde4-7cd4-47d1-b037-d62d00b7d62c" providerId="ADAL" clId="{AA552A7D-04F1-4826-AD8E-F78D8639F99C}" dt="2024-07-01T17:26:13.515" v="97" actId="478"/>
          <ac:spMkLst>
            <pc:docMk/>
            <pc:sldMk cId="826301543" sldId="2147472033"/>
            <ac:spMk id="34" creationId="{5F0300E5-9FE7-B12A-43CB-C7A60C524D07}"/>
          </ac:spMkLst>
        </pc:spChg>
        <pc:spChg chg="add mod">
          <ac:chgData name="Edgard Morato" userId="1da6dde4-7cd4-47d1-b037-d62d00b7d62c" providerId="ADAL" clId="{AA552A7D-04F1-4826-AD8E-F78D8639F99C}" dt="2024-07-01T17:31:53.191" v="135"/>
          <ac:spMkLst>
            <pc:docMk/>
            <pc:sldMk cId="826301543" sldId="2147472033"/>
            <ac:spMk id="38" creationId="{F1B1ECA6-F0F8-F256-9203-527D2698CC20}"/>
          </ac:spMkLst>
        </pc:spChg>
        <pc:spChg chg="add mod">
          <ac:chgData name="Edgard Morato" userId="1da6dde4-7cd4-47d1-b037-d62d00b7d62c" providerId="ADAL" clId="{AA552A7D-04F1-4826-AD8E-F78D8639F99C}" dt="2024-07-01T17:31:53.191" v="135"/>
          <ac:spMkLst>
            <pc:docMk/>
            <pc:sldMk cId="826301543" sldId="2147472033"/>
            <ac:spMk id="39" creationId="{026A5FC4-6142-1B21-4674-CDFDD9D3685E}"/>
          </ac:spMkLst>
        </pc:spChg>
        <pc:spChg chg="add mod">
          <ac:chgData name="Edgard Morato" userId="1da6dde4-7cd4-47d1-b037-d62d00b7d62c" providerId="ADAL" clId="{AA552A7D-04F1-4826-AD8E-F78D8639F99C}" dt="2024-07-01T17:31:53.191" v="135"/>
          <ac:spMkLst>
            <pc:docMk/>
            <pc:sldMk cId="826301543" sldId="2147472033"/>
            <ac:spMk id="40" creationId="{22A5E837-AB0C-B58A-AE3E-8BCB5392F42B}"/>
          </ac:spMkLst>
        </pc:spChg>
        <pc:spChg chg="del">
          <ac:chgData name="Edgard Morato" userId="1da6dde4-7cd4-47d1-b037-d62d00b7d62c" providerId="ADAL" clId="{AA552A7D-04F1-4826-AD8E-F78D8639F99C}" dt="2024-07-01T17:26:13.515" v="97" actId="478"/>
          <ac:spMkLst>
            <pc:docMk/>
            <pc:sldMk cId="826301543" sldId="2147472033"/>
            <ac:spMk id="111" creationId="{4518AA99-DBF3-B0C5-4B99-B2A55B2C952D}"/>
          </ac:spMkLst>
        </pc:spChg>
        <pc:spChg chg="del">
          <ac:chgData name="Edgard Morato" userId="1da6dde4-7cd4-47d1-b037-d62d00b7d62c" providerId="ADAL" clId="{AA552A7D-04F1-4826-AD8E-F78D8639F99C}" dt="2024-07-01T17:26:13.515" v="97" actId="478"/>
          <ac:spMkLst>
            <pc:docMk/>
            <pc:sldMk cId="826301543" sldId="2147472033"/>
            <ac:spMk id="122" creationId="{0E187C8D-6539-7DFB-5DA9-F33A1DA9F539}"/>
          </ac:spMkLst>
        </pc:spChg>
        <pc:graphicFrameChg chg="del">
          <ac:chgData name="Edgard Morato" userId="1da6dde4-7cd4-47d1-b037-d62d00b7d62c" providerId="ADAL" clId="{AA552A7D-04F1-4826-AD8E-F78D8639F99C}" dt="2024-07-01T17:26:13.515" v="97" actId="478"/>
          <ac:graphicFrameMkLst>
            <pc:docMk/>
            <pc:sldMk cId="826301543" sldId="2147472033"/>
            <ac:graphicFrameMk id="12" creationId="{E2662E91-A8A8-B159-DE38-6F3B1BB824A8}"/>
          </ac:graphicFrameMkLst>
        </pc:graphicFrameChg>
        <pc:picChg chg="del">
          <ac:chgData name="Edgard Morato" userId="1da6dde4-7cd4-47d1-b037-d62d00b7d62c" providerId="ADAL" clId="{AA552A7D-04F1-4826-AD8E-F78D8639F99C}" dt="2024-07-01T17:26:13.515" v="97" actId="478"/>
          <ac:picMkLst>
            <pc:docMk/>
            <pc:sldMk cId="826301543" sldId="2147472033"/>
            <ac:picMk id="8" creationId="{788F128C-10AE-3B67-DEA7-859971C6DC55}"/>
          </ac:picMkLst>
        </pc:picChg>
        <pc:picChg chg="del">
          <ac:chgData name="Edgard Morato" userId="1da6dde4-7cd4-47d1-b037-d62d00b7d62c" providerId="ADAL" clId="{AA552A7D-04F1-4826-AD8E-F78D8639F99C}" dt="2024-07-01T17:26:13.515" v="97" actId="478"/>
          <ac:picMkLst>
            <pc:docMk/>
            <pc:sldMk cId="826301543" sldId="2147472033"/>
            <ac:picMk id="9" creationId="{3C42E3F6-29F0-591E-A793-45C5E5507CEF}"/>
          </ac:picMkLst>
        </pc:picChg>
        <pc:picChg chg="del">
          <ac:chgData name="Edgard Morato" userId="1da6dde4-7cd4-47d1-b037-d62d00b7d62c" providerId="ADAL" clId="{AA552A7D-04F1-4826-AD8E-F78D8639F99C}" dt="2024-07-01T17:26:13.515" v="97" actId="478"/>
          <ac:picMkLst>
            <pc:docMk/>
            <pc:sldMk cId="826301543" sldId="2147472033"/>
            <ac:picMk id="35" creationId="{6A6D270B-B936-0697-502B-50C1D6371A07}"/>
          </ac:picMkLst>
        </pc:picChg>
        <pc:picChg chg="add mod">
          <ac:chgData name="Edgard Morato" userId="1da6dde4-7cd4-47d1-b037-d62d00b7d62c" providerId="ADAL" clId="{AA552A7D-04F1-4826-AD8E-F78D8639F99C}" dt="2024-07-01T17:26:24.850" v="100" actId="34135"/>
          <ac:picMkLst>
            <pc:docMk/>
            <pc:sldMk cId="826301543" sldId="2147472033"/>
            <ac:picMk id="37" creationId="{5534B19B-D6E6-8D98-1988-F15D109CD515}"/>
          </ac:picMkLst>
        </pc:picChg>
        <pc:cxnChg chg="del">
          <ac:chgData name="Edgard Morato" userId="1da6dde4-7cd4-47d1-b037-d62d00b7d62c" providerId="ADAL" clId="{AA552A7D-04F1-4826-AD8E-F78D8639F99C}" dt="2024-07-01T17:26:13.515" v="97" actId="478"/>
          <ac:cxnSpMkLst>
            <pc:docMk/>
            <pc:sldMk cId="826301543" sldId="2147472033"/>
            <ac:cxnSpMk id="27" creationId="{B9B374C0-A1AC-C105-8D99-20C4241DFB15}"/>
          </ac:cxnSpMkLst>
        </pc:cxnChg>
        <pc:cxnChg chg="del">
          <ac:chgData name="Edgard Morato" userId="1da6dde4-7cd4-47d1-b037-d62d00b7d62c" providerId="ADAL" clId="{AA552A7D-04F1-4826-AD8E-F78D8639F99C}" dt="2024-07-01T17:26:13.515" v="97" actId="478"/>
          <ac:cxnSpMkLst>
            <pc:docMk/>
            <pc:sldMk cId="826301543" sldId="2147472033"/>
            <ac:cxnSpMk id="30" creationId="{64B08FF9-B7F6-E5EA-4AD0-DC950DA38820}"/>
          </ac:cxnSpMkLst>
        </pc:cxnChg>
        <pc:cxnChg chg="del">
          <ac:chgData name="Edgard Morato" userId="1da6dde4-7cd4-47d1-b037-d62d00b7d62c" providerId="ADAL" clId="{AA552A7D-04F1-4826-AD8E-F78D8639F99C}" dt="2024-07-01T17:26:13.515" v="97" actId="478"/>
          <ac:cxnSpMkLst>
            <pc:docMk/>
            <pc:sldMk cId="826301543" sldId="2147472033"/>
            <ac:cxnSpMk id="32" creationId="{665CB19D-8BE5-16CC-8683-0ECE47A02E59}"/>
          </ac:cxnSpMkLst>
        </pc:cxnChg>
      </pc:sldChg>
      <pc:sldChg chg="addSp delSp modSp mod">
        <pc:chgData name="Edgard Morato" userId="1da6dde4-7cd4-47d1-b037-d62d00b7d62c" providerId="ADAL" clId="{AA552A7D-04F1-4826-AD8E-F78D8639F99C}" dt="2024-07-01T17:32:06.818" v="136"/>
        <pc:sldMkLst>
          <pc:docMk/>
          <pc:sldMk cId="169107594" sldId="2147472034"/>
        </pc:sldMkLst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2" creationId="{9B6F3DD8-80B0-1DA3-09AE-F3E0190F5FE0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3" creationId="{7B4513B7-EF59-663F-B1E9-DA6886B84309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5" creationId="{ECE4E767-B6EC-B760-D569-5104B087B89F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6" creationId="{53328D85-AF05-7EE4-04D5-52644F00BDE9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7" creationId="{3CC1B177-E17C-5D43-B21E-0476184DC95F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8" creationId="{714940EF-8808-0919-3A77-85237A96AFF9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9" creationId="{F29DB3DC-72B5-B1BB-062D-1A698A9897D2}"/>
          </ac:spMkLst>
        </pc:spChg>
        <pc:spChg chg="add del mod">
          <ac:chgData name="Edgard Morato" userId="1da6dde4-7cd4-47d1-b037-d62d00b7d62c" providerId="ADAL" clId="{AA552A7D-04F1-4826-AD8E-F78D8639F99C}" dt="2024-07-01T17:26:30.870" v="102" actId="478"/>
          <ac:spMkLst>
            <pc:docMk/>
            <pc:sldMk cId="169107594" sldId="2147472034"/>
            <ac:spMk id="12" creationId="{0005244B-59E1-EA35-48D5-8F3C768422F2}"/>
          </ac:spMkLst>
        </pc:spChg>
        <pc:spChg chg="add mod">
          <ac:chgData name="Edgard Morato" userId="1da6dde4-7cd4-47d1-b037-d62d00b7d62c" providerId="ADAL" clId="{AA552A7D-04F1-4826-AD8E-F78D8639F99C}" dt="2024-07-01T17:32:06.818" v="136"/>
          <ac:spMkLst>
            <pc:docMk/>
            <pc:sldMk cId="169107594" sldId="2147472034"/>
            <ac:spMk id="15" creationId="{F1B16673-B280-D472-FC6A-AB874EB8E62E}"/>
          </ac:spMkLst>
        </pc:spChg>
        <pc:spChg chg="add mod">
          <ac:chgData name="Edgard Morato" userId="1da6dde4-7cd4-47d1-b037-d62d00b7d62c" providerId="ADAL" clId="{AA552A7D-04F1-4826-AD8E-F78D8639F99C}" dt="2024-07-01T17:32:06.818" v="136"/>
          <ac:spMkLst>
            <pc:docMk/>
            <pc:sldMk cId="169107594" sldId="2147472034"/>
            <ac:spMk id="16" creationId="{B98A2406-2967-BE01-C0D5-41325C5942CE}"/>
          </ac:spMkLst>
        </pc:spChg>
        <pc:spChg chg="add mod">
          <ac:chgData name="Edgard Morato" userId="1da6dde4-7cd4-47d1-b037-d62d00b7d62c" providerId="ADAL" clId="{AA552A7D-04F1-4826-AD8E-F78D8639F99C}" dt="2024-07-01T17:32:06.818" v="136"/>
          <ac:spMkLst>
            <pc:docMk/>
            <pc:sldMk cId="169107594" sldId="2147472034"/>
            <ac:spMk id="17" creationId="{255633B6-8A93-CB96-6145-6AFF59E08806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26" creationId="{DC36F161-10AE-41AD-0F08-0EA7CE80AC38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28" creationId="{8F954B0E-A58F-5BFB-5187-3F8EB1722100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29" creationId="{91A2D617-E70B-D73B-21E3-A22BA3AE5F3D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31" creationId="{F8D193F7-48F7-448C-2DB2-202F2CC38255}"/>
          </ac:spMkLst>
        </pc:spChg>
        <pc:spChg chg="del">
          <ac:chgData name="Edgard Morato" userId="1da6dde4-7cd4-47d1-b037-d62d00b7d62c" providerId="ADAL" clId="{AA552A7D-04F1-4826-AD8E-F78D8639F99C}" dt="2024-07-01T17:15:30.583" v="19" actId="478"/>
          <ac:spMkLst>
            <pc:docMk/>
            <pc:sldMk cId="169107594" sldId="2147472034"/>
            <ac:spMk id="32" creationId="{4B76D6DD-F27D-96F2-3AE6-D51BA553BD9C}"/>
          </ac:spMkLst>
        </pc:spChg>
        <pc:spChg chg="del">
          <ac:chgData name="Edgard Morato" userId="1da6dde4-7cd4-47d1-b037-d62d00b7d62c" providerId="ADAL" clId="{AA552A7D-04F1-4826-AD8E-F78D8639F99C}" dt="2024-07-01T17:15:30.583" v="19" actId="478"/>
          <ac:spMkLst>
            <pc:docMk/>
            <pc:sldMk cId="169107594" sldId="2147472034"/>
            <ac:spMk id="33" creationId="{07777E5A-973A-E7E5-E614-45BB00D24150}"/>
          </ac:spMkLst>
        </pc:spChg>
        <pc:spChg chg="del">
          <ac:chgData name="Edgard Morato" userId="1da6dde4-7cd4-47d1-b037-d62d00b7d62c" providerId="ADAL" clId="{AA552A7D-04F1-4826-AD8E-F78D8639F99C}" dt="2024-07-01T17:15:30.583" v="19" actId="478"/>
          <ac:spMkLst>
            <pc:docMk/>
            <pc:sldMk cId="169107594" sldId="2147472034"/>
            <ac:spMk id="34" creationId="{33696342-5D62-9A93-A1BE-8A923135EE78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35" creationId="{9ED7EC0F-2E52-BFB3-9A6C-350E1AB895EC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37" creationId="{1B5B13AD-62D2-22E4-3159-60E30B06CC36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38" creationId="{35F994B3-9D65-C541-D136-14D9ED9A5265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39" creationId="{70B145C9-28C1-CAF4-31C2-82BE3ED34E06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40" creationId="{CAFDDF88-1741-1BBE-DD87-BB81615B14E4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43" creationId="{A1B87C06-8989-A5E9-EE29-1E24C03326A9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44" creationId="{1D9A7ED4-AAE0-FFB1-56D4-7EE3A44FB001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45" creationId="{C5CE1BCF-6FB0-793D-3033-5A450CB76472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46" creationId="{D41B98E1-2E63-B417-EAA5-65A11E1B1F92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47" creationId="{90CE9A14-AA24-1718-5FA3-4E17CA4402CE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48" creationId="{EEA00772-72CD-6293-5490-B936D065BEA0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49" creationId="{32B76C4C-4049-9DBC-2A81-65A9DDD62AF5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50" creationId="{A7B8FC54-A459-C700-73C1-1A5088782249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51" creationId="{E1DFD02D-D24B-45DD-B65E-4532E7CC00DC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52" creationId="{B9305D9A-343F-825F-814F-36102FD8D155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53" creationId="{0C36504E-8E30-89D3-FE4A-EAE55A71DB9A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54" creationId="{AAF41C3F-0A06-B0CA-24C2-DCB4608ED001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55" creationId="{F000A22E-205B-A0D7-202A-AFB22163A8B8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57" creationId="{42D36C33-99A6-707D-0ED5-1FE14C200102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58" creationId="{E077D3E2-3261-5569-F481-6A08F3C1BB15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68" creationId="{C9BA125C-597E-7096-B122-AECADD6F6B85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70" creationId="{F6F9BC77-DA45-2CE0-C83F-0A9FCD464CD5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71" creationId="{5B17CC63-7261-CBC5-4397-650D530619DD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72" creationId="{EFEFF8A1-218E-1235-2B3D-C0DBF83C7583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74" creationId="{149C6CBA-37D0-3527-D166-469C2928A7E2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75" creationId="{BACEAAA1-7D3E-1D43-72DA-A228E2F50979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77" creationId="{042AB069-75F0-B96C-736A-A129A2DD828F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78" creationId="{3E76414C-67CF-94C1-D847-AAAA2150E3C9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79" creationId="{269C627B-F694-4AF6-1AA0-ADE8A50FA402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80" creationId="{D7FCD42D-F018-2712-0B3B-460B0BA6E3AD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81" creationId="{31CEA114-E509-D3B4-0BA6-1E0977F43BDC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82" creationId="{A9FEAC39-6398-3B5B-8756-92CE0768CA01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83" creationId="{DE7CD7A4-07F0-0E83-06D2-AAA145412822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86" creationId="{B43B52FC-EFDD-CF07-DCAB-0AE39DB70A63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87" creationId="{07F9AE8D-29C9-A1F4-FFE6-A0D50DBE2C28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89" creationId="{35EB803D-7F21-33CF-7970-1428C83FC500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90" creationId="{82B44E55-8563-7F17-007D-BABD28359F82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92" creationId="{F70DA745-2AC0-0EC7-E46F-02860F07A3EC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93" creationId="{F00AA706-F93C-1E46-1D82-11291A153DC0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94" creationId="{C9C9B35A-DE00-D7EC-A6E6-E62CC2EF532B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96" creationId="{9E6D077C-911D-CB14-F3FA-5CC1FD4FF128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97" creationId="{764B0794-9B30-3689-C803-D44E4B740D73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99" creationId="{A65598AD-ACD7-2D25-1882-201B553C584C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100" creationId="{66291296-A6D2-F4F6-F2DE-912EE0A920A2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109" creationId="{41B29525-4269-3D97-75C6-B3EFD72FA86C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111" creationId="{4518AA99-DBF3-B0C5-4B99-B2A55B2C952D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112" creationId="{EFA7B3F2-E034-8A58-905A-53E7EAE8F586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114" creationId="{2D80947C-CCC8-1705-F942-3BD89CE6C84E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116" creationId="{42FF733E-A629-F682-78FE-CC0AD87A69BA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118" creationId="{E587AC4A-6143-D91D-D65A-E71A1144B582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119" creationId="{AD9E1FE3-A099-3FC8-3A9D-9183393F22F0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121" creationId="{DAE4D732-3811-7EC9-7336-52EAD79B1B7B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122" creationId="{0E187C8D-6539-7DFB-5DA9-F33A1DA9F539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123" creationId="{C4864AE9-48DB-DAC7-4907-11CFF2459E00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124" creationId="{35FBDC6E-A583-C216-AC9A-89E588ACE69D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125" creationId="{A0E4927C-4FA9-E887-2E90-05DA2214EE97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126" creationId="{EE331DC9-D0F2-9D5A-A163-5BA3AAF3657F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127" creationId="{FEDE42D5-8404-724A-DE20-829455B91824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128" creationId="{0977F3F0-CE98-2F37-B491-2E176A48DC93}"/>
          </ac:spMkLst>
        </pc:spChg>
        <pc:spChg chg="del">
          <ac:chgData name="Edgard Morato" userId="1da6dde4-7cd4-47d1-b037-d62d00b7d62c" providerId="ADAL" clId="{AA552A7D-04F1-4826-AD8E-F78D8639F99C}" dt="2024-07-01T17:26:29.051" v="101" actId="478"/>
          <ac:spMkLst>
            <pc:docMk/>
            <pc:sldMk cId="169107594" sldId="2147472034"/>
            <ac:spMk id="129" creationId="{A3EF8D7E-77C9-9201-6C13-74F493982F20}"/>
          </ac:spMkLst>
        </pc:spChg>
        <pc:graphicFrameChg chg="del">
          <ac:chgData name="Edgard Morato" userId="1da6dde4-7cd4-47d1-b037-d62d00b7d62c" providerId="ADAL" clId="{AA552A7D-04F1-4826-AD8E-F78D8639F99C}" dt="2024-07-01T17:26:29.051" v="101" actId="478"/>
          <ac:graphicFrameMkLst>
            <pc:docMk/>
            <pc:sldMk cId="169107594" sldId="2147472034"/>
            <ac:graphicFrameMk id="30" creationId="{48764E80-958F-0962-51CA-069E5C7A00F4}"/>
          </ac:graphicFrameMkLst>
        </pc:graphicFrameChg>
        <pc:picChg chg="del">
          <ac:chgData name="Edgard Morato" userId="1da6dde4-7cd4-47d1-b037-d62d00b7d62c" providerId="ADAL" clId="{AA552A7D-04F1-4826-AD8E-F78D8639F99C}" dt="2024-07-01T17:26:29.051" v="101" actId="478"/>
          <ac:picMkLst>
            <pc:docMk/>
            <pc:sldMk cId="169107594" sldId="2147472034"/>
            <ac:picMk id="4" creationId="{A409F59E-8C49-3108-2104-087C0D0D1984}"/>
          </ac:picMkLst>
        </pc:picChg>
        <pc:picChg chg="add mod">
          <ac:chgData name="Edgard Morato" userId="1da6dde4-7cd4-47d1-b037-d62d00b7d62c" providerId="ADAL" clId="{AA552A7D-04F1-4826-AD8E-F78D8639F99C}" dt="2024-07-01T17:26:41.587" v="104" actId="34135"/>
          <ac:picMkLst>
            <pc:docMk/>
            <pc:sldMk cId="169107594" sldId="2147472034"/>
            <ac:picMk id="14" creationId="{5B7137D4-1D9A-F027-BCDF-6551A8703617}"/>
          </ac:picMkLst>
        </pc:picChg>
        <pc:picChg chg="del">
          <ac:chgData name="Edgard Morato" userId="1da6dde4-7cd4-47d1-b037-d62d00b7d62c" providerId="ADAL" clId="{AA552A7D-04F1-4826-AD8E-F78D8639F99C}" dt="2024-07-01T17:26:29.051" v="101" actId="478"/>
          <ac:picMkLst>
            <pc:docMk/>
            <pc:sldMk cId="169107594" sldId="2147472034"/>
            <ac:picMk id="36" creationId="{DED5353B-5901-CE64-232C-6E3FA56723F8}"/>
          </ac:picMkLst>
        </pc:picChg>
        <pc:picChg chg="del">
          <ac:chgData name="Edgard Morato" userId="1da6dde4-7cd4-47d1-b037-d62d00b7d62c" providerId="ADAL" clId="{AA552A7D-04F1-4826-AD8E-F78D8639F99C}" dt="2024-07-01T17:26:29.051" v="101" actId="478"/>
          <ac:picMkLst>
            <pc:docMk/>
            <pc:sldMk cId="169107594" sldId="2147472034"/>
            <ac:picMk id="56" creationId="{54CDC068-F9B0-8B80-7EA2-F6E71A306EF2}"/>
          </ac:picMkLst>
        </pc:picChg>
        <pc:cxnChg chg="del">
          <ac:chgData name="Edgard Morato" userId="1da6dde4-7cd4-47d1-b037-d62d00b7d62c" providerId="ADAL" clId="{AA552A7D-04F1-4826-AD8E-F78D8639F99C}" dt="2024-07-01T17:26:29.051" v="101" actId="478"/>
          <ac:cxnSpMkLst>
            <pc:docMk/>
            <pc:sldMk cId="169107594" sldId="2147472034"/>
            <ac:cxnSpMk id="10" creationId="{D91873E1-BF36-C027-65A4-B223414C1968}"/>
          </ac:cxnSpMkLst>
        </pc:cxnChg>
        <pc:cxnChg chg="del">
          <ac:chgData name="Edgard Morato" userId="1da6dde4-7cd4-47d1-b037-d62d00b7d62c" providerId="ADAL" clId="{AA552A7D-04F1-4826-AD8E-F78D8639F99C}" dt="2024-07-01T17:26:29.051" v="101" actId="478"/>
          <ac:cxnSpMkLst>
            <pc:docMk/>
            <pc:sldMk cId="169107594" sldId="2147472034"/>
            <ac:cxnSpMk id="27" creationId="{23FFA675-7E16-8A12-80B3-430D52360755}"/>
          </ac:cxnSpMkLst>
        </pc:cxnChg>
        <pc:cxnChg chg="del">
          <ac:chgData name="Edgard Morato" userId="1da6dde4-7cd4-47d1-b037-d62d00b7d62c" providerId="ADAL" clId="{AA552A7D-04F1-4826-AD8E-F78D8639F99C}" dt="2024-07-01T17:26:29.051" v="101" actId="478"/>
          <ac:cxnSpMkLst>
            <pc:docMk/>
            <pc:sldMk cId="169107594" sldId="2147472034"/>
            <ac:cxnSpMk id="64" creationId="{FCCFB501-6906-F074-9A38-61ED462798D1}"/>
          </ac:cxnSpMkLst>
        </pc:cxnChg>
        <pc:cxnChg chg="del">
          <ac:chgData name="Edgard Morato" userId="1da6dde4-7cd4-47d1-b037-d62d00b7d62c" providerId="ADAL" clId="{AA552A7D-04F1-4826-AD8E-F78D8639F99C}" dt="2024-07-01T17:26:29.051" v="101" actId="478"/>
          <ac:cxnSpMkLst>
            <pc:docMk/>
            <pc:sldMk cId="169107594" sldId="2147472034"/>
            <ac:cxnSpMk id="73" creationId="{BB4314C0-F2C4-E0B2-9959-FF9A78CF7CA7}"/>
          </ac:cxnSpMkLst>
        </pc:cxnChg>
        <pc:cxnChg chg="del">
          <ac:chgData name="Edgard Morato" userId="1da6dde4-7cd4-47d1-b037-d62d00b7d62c" providerId="ADAL" clId="{AA552A7D-04F1-4826-AD8E-F78D8639F99C}" dt="2024-07-01T17:26:29.051" v="101" actId="478"/>
          <ac:cxnSpMkLst>
            <pc:docMk/>
            <pc:sldMk cId="169107594" sldId="2147472034"/>
            <ac:cxnSpMk id="76" creationId="{B1D25B02-A1D7-5C82-C254-5C0920BC71AE}"/>
          </ac:cxnSpMkLst>
        </pc:cxnChg>
      </pc:sldChg>
      <pc:sldChg chg="addSp delSp modSp mod">
        <pc:chgData name="Edgard Morato" userId="1da6dde4-7cd4-47d1-b037-d62d00b7d62c" providerId="ADAL" clId="{AA552A7D-04F1-4826-AD8E-F78D8639F99C}" dt="2024-07-01T17:21:59.185" v="41" actId="34135"/>
        <pc:sldMkLst>
          <pc:docMk/>
          <pc:sldMk cId="2125224683" sldId="2147472042"/>
        </pc:sldMkLst>
        <pc:spChg chg="del">
          <ac:chgData name="Edgard Morato" userId="1da6dde4-7cd4-47d1-b037-d62d00b7d62c" providerId="ADAL" clId="{AA552A7D-04F1-4826-AD8E-F78D8639F99C}" dt="2024-07-01T17:21:42.571" v="38" actId="478"/>
          <ac:spMkLst>
            <pc:docMk/>
            <pc:sldMk cId="2125224683" sldId="2147472042"/>
            <ac:spMk id="2" creationId="{E530BB7F-9944-896E-CAAB-3B35458A4899}"/>
          </ac:spMkLst>
        </pc:spChg>
        <pc:spChg chg="del">
          <ac:chgData name="Edgard Morato" userId="1da6dde4-7cd4-47d1-b037-d62d00b7d62c" providerId="ADAL" clId="{AA552A7D-04F1-4826-AD8E-F78D8639F99C}" dt="2024-07-01T17:21:42.571" v="38" actId="478"/>
          <ac:spMkLst>
            <pc:docMk/>
            <pc:sldMk cId="2125224683" sldId="2147472042"/>
            <ac:spMk id="3" creationId="{2555708E-CDD3-6008-3C77-66AEC27A9445}"/>
          </ac:spMkLst>
        </pc:spChg>
        <pc:spChg chg="del">
          <ac:chgData name="Edgard Morato" userId="1da6dde4-7cd4-47d1-b037-d62d00b7d62c" providerId="ADAL" clId="{AA552A7D-04F1-4826-AD8E-F78D8639F99C}" dt="2024-07-01T17:21:42.571" v="38" actId="478"/>
          <ac:spMkLst>
            <pc:docMk/>
            <pc:sldMk cId="2125224683" sldId="2147472042"/>
            <ac:spMk id="4" creationId="{6C38281B-41E4-8E2E-80E2-BAA54434B63B}"/>
          </ac:spMkLst>
        </pc:spChg>
        <pc:spChg chg="del">
          <ac:chgData name="Edgard Morato" userId="1da6dde4-7cd4-47d1-b037-d62d00b7d62c" providerId="ADAL" clId="{AA552A7D-04F1-4826-AD8E-F78D8639F99C}" dt="2024-07-01T17:21:42.571" v="38" actId="478"/>
          <ac:spMkLst>
            <pc:docMk/>
            <pc:sldMk cId="2125224683" sldId="2147472042"/>
            <ac:spMk id="5" creationId="{C955E717-FA55-D2A8-0360-7445D5DC03CB}"/>
          </ac:spMkLst>
        </pc:spChg>
        <pc:spChg chg="del">
          <ac:chgData name="Edgard Morato" userId="1da6dde4-7cd4-47d1-b037-d62d00b7d62c" providerId="ADAL" clId="{AA552A7D-04F1-4826-AD8E-F78D8639F99C}" dt="2024-07-01T17:21:42.571" v="38" actId="478"/>
          <ac:spMkLst>
            <pc:docMk/>
            <pc:sldMk cId="2125224683" sldId="2147472042"/>
            <ac:spMk id="6" creationId="{0F18DCAE-CFA0-3606-BFD7-8C72072AC3B5}"/>
          </ac:spMkLst>
        </pc:spChg>
        <pc:spChg chg="del">
          <ac:chgData name="Edgard Morato" userId="1da6dde4-7cd4-47d1-b037-d62d00b7d62c" providerId="ADAL" clId="{AA552A7D-04F1-4826-AD8E-F78D8639F99C}" dt="2024-07-01T17:21:42.571" v="38" actId="478"/>
          <ac:spMkLst>
            <pc:docMk/>
            <pc:sldMk cId="2125224683" sldId="2147472042"/>
            <ac:spMk id="7" creationId="{F6A4C8B1-1EBE-AE3B-4E46-9F8FC6D18FB2}"/>
          </ac:spMkLst>
        </pc:spChg>
        <pc:spChg chg="del">
          <ac:chgData name="Edgard Morato" userId="1da6dde4-7cd4-47d1-b037-d62d00b7d62c" providerId="ADAL" clId="{AA552A7D-04F1-4826-AD8E-F78D8639F99C}" dt="2024-07-01T17:21:42.571" v="38" actId="478"/>
          <ac:spMkLst>
            <pc:docMk/>
            <pc:sldMk cId="2125224683" sldId="2147472042"/>
            <ac:spMk id="8" creationId="{88116AF0-600B-6970-9418-A6B9BD7CEACF}"/>
          </ac:spMkLst>
        </pc:spChg>
        <pc:spChg chg="del">
          <ac:chgData name="Edgard Morato" userId="1da6dde4-7cd4-47d1-b037-d62d00b7d62c" providerId="ADAL" clId="{AA552A7D-04F1-4826-AD8E-F78D8639F99C}" dt="2024-07-01T17:21:42.571" v="38" actId="478"/>
          <ac:spMkLst>
            <pc:docMk/>
            <pc:sldMk cId="2125224683" sldId="2147472042"/>
            <ac:spMk id="9" creationId="{500CE19C-CD4B-23F4-F435-5A37461DA1F1}"/>
          </ac:spMkLst>
        </pc:spChg>
        <pc:spChg chg="del">
          <ac:chgData name="Edgard Morato" userId="1da6dde4-7cd4-47d1-b037-d62d00b7d62c" providerId="ADAL" clId="{AA552A7D-04F1-4826-AD8E-F78D8639F99C}" dt="2024-07-01T17:21:42.571" v="38" actId="478"/>
          <ac:spMkLst>
            <pc:docMk/>
            <pc:sldMk cId="2125224683" sldId="2147472042"/>
            <ac:spMk id="10" creationId="{09D66C22-E4A0-05B7-51CC-8C5C409E803C}"/>
          </ac:spMkLst>
        </pc:spChg>
        <pc:spChg chg="del">
          <ac:chgData name="Edgard Morato" userId="1da6dde4-7cd4-47d1-b037-d62d00b7d62c" providerId="ADAL" clId="{AA552A7D-04F1-4826-AD8E-F78D8639F99C}" dt="2024-07-01T17:21:42.571" v="38" actId="478"/>
          <ac:spMkLst>
            <pc:docMk/>
            <pc:sldMk cId="2125224683" sldId="2147472042"/>
            <ac:spMk id="11" creationId="{FD0155CF-DA4C-ED6E-B5D3-285196D1D371}"/>
          </ac:spMkLst>
        </pc:spChg>
        <pc:spChg chg="del">
          <ac:chgData name="Edgard Morato" userId="1da6dde4-7cd4-47d1-b037-d62d00b7d62c" providerId="ADAL" clId="{AA552A7D-04F1-4826-AD8E-F78D8639F99C}" dt="2024-07-01T17:21:42.571" v="38" actId="478"/>
          <ac:spMkLst>
            <pc:docMk/>
            <pc:sldMk cId="2125224683" sldId="2147472042"/>
            <ac:spMk id="12" creationId="{28CF69CB-D2EE-691B-FAFB-69292B2FC80B}"/>
          </ac:spMkLst>
        </pc:spChg>
        <pc:spChg chg="del">
          <ac:chgData name="Edgard Morato" userId="1da6dde4-7cd4-47d1-b037-d62d00b7d62c" providerId="ADAL" clId="{AA552A7D-04F1-4826-AD8E-F78D8639F99C}" dt="2024-07-01T17:21:42.571" v="38" actId="478"/>
          <ac:spMkLst>
            <pc:docMk/>
            <pc:sldMk cId="2125224683" sldId="2147472042"/>
            <ac:spMk id="13" creationId="{8C9D62F2-A02F-A630-E109-2A0FF60239C3}"/>
          </ac:spMkLst>
        </pc:spChg>
        <pc:spChg chg="del">
          <ac:chgData name="Edgard Morato" userId="1da6dde4-7cd4-47d1-b037-d62d00b7d62c" providerId="ADAL" clId="{AA552A7D-04F1-4826-AD8E-F78D8639F99C}" dt="2024-07-01T17:21:42.571" v="38" actId="478"/>
          <ac:spMkLst>
            <pc:docMk/>
            <pc:sldMk cId="2125224683" sldId="2147472042"/>
            <ac:spMk id="14" creationId="{A2B165B1-16D8-C1AF-7A23-8F43E6412F9C}"/>
          </ac:spMkLst>
        </pc:spChg>
        <pc:spChg chg="del">
          <ac:chgData name="Edgard Morato" userId="1da6dde4-7cd4-47d1-b037-d62d00b7d62c" providerId="ADAL" clId="{AA552A7D-04F1-4826-AD8E-F78D8639F99C}" dt="2024-07-01T17:21:42.571" v="38" actId="478"/>
          <ac:spMkLst>
            <pc:docMk/>
            <pc:sldMk cId="2125224683" sldId="2147472042"/>
            <ac:spMk id="15" creationId="{9E60ABDF-F3B2-EA9A-1D2F-948D0FF94E54}"/>
          </ac:spMkLst>
        </pc:spChg>
        <pc:spChg chg="del">
          <ac:chgData name="Edgard Morato" userId="1da6dde4-7cd4-47d1-b037-d62d00b7d62c" providerId="ADAL" clId="{AA552A7D-04F1-4826-AD8E-F78D8639F99C}" dt="2024-07-01T17:21:42.571" v="38" actId="478"/>
          <ac:spMkLst>
            <pc:docMk/>
            <pc:sldMk cId="2125224683" sldId="2147472042"/>
            <ac:spMk id="16" creationId="{75F2C861-CD93-BA34-5110-83154211D72A}"/>
          </ac:spMkLst>
        </pc:spChg>
        <pc:spChg chg="del">
          <ac:chgData name="Edgard Morato" userId="1da6dde4-7cd4-47d1-b037-d62d00b7d62c" providerId="ADAL" clId="{AA552A7D-04F1-4826-AD8E-F78D8639F99C}" dt="2024-07-01T17:21:42.571" v="38" actId="478"/>
          <ac:spMkLst>
            <pc:docMk/>
            <pc:sldMk cId="2125224683" sldId="2147472042"/>
            <ac:spMk id="17" creationId="{44E99C24-C2B2-34C0-8F4E-CC37609358A6}"/>
          </ac:spMkLst>
        </pc:spChg>
        <pc:spChg chg="del">
          <ac:chgData name="Edgard Morato" userId="1da6dde4-7cd4-47d1-b037-d62d00b7d62c" providerId="ADAL" clId="{AA552A7D-04F1-4826-AD8E-F78D8639F99C}" dt="2024-07-01T17:21:42.571" v="38" actId="478"/>
          <ac:spMkLst>
            <pc:docMk/>
            <pc:sldMk cId="2125224683" sldId="2147472042"/>
            <ac:spMk id="18" creationId="{A166DA32-2BA2-CC0A-E277-1FB313FCDA7F}"/>
          </ac:spMkLst>
        </pc:spChg>
        <pc:spChg chg="del">
          <ac:chgData name="Edgard Morato" userId="1da6dde4-7cd4-47d1-b037-d62d00b7d62c" providerId="ADAL" clId="{AA552A7D-04F1-4826-AD8E-F78D8639F99C}" dt="2024-07-01T17:21:42.571" v="38" actId="478"/>
          <ac:spMkLst>
            <pc:docMk/>
            <pc:sldMk cId="2125224683" sldId="2147472042"/>
            <ac:spMk id="19" creationId="{9FE7AE77-4B80-962D-A5EB-C170554CE160}"/>
          </ac:spMkLst>
        </pc:spChg>
        <pc:spChg chg="del">
          <ac:chgData name="Edgard Morato" userId="1da6dde4-7cd4-47d1-b037-d62d00b7d62c" providerId="ADAL" clId="{AA552A7D-04F1-4826-AD8E-F78D8639F99C}" dt="2024-07-01T17:21:42.571" v="38" actId="478"/>
          <ac:spMkLst>
            <pc:docMk/>
            <pc:sldMk cId="2125224683" sldId="2147472042"/>
            <ac:spMk id="20" creationId="{B67E67CD-72F6-936C-CE5B-89D176BEACB8}"/>
          </ac:spMkLst>
        </pc:spChg>
        <pc:spChg chg="del">
          <ac:chgData name="Edgard Morato" userId="1da6dde4-7cd4-47d1-b037-d62d00b7d62c" providerId="ADAL" clId="{AA552A7D-04F1-4826-AD8E-F78D8639F99C}" dt="2024-07-01T17:21:42.571" v="38" actId="478"/>
          <ac:spMkLst>
            <pc:docMk/>
            <pc:sldMk cId="2125224683" sldId="2147472042"/>
            <ac:spMk id="22" creationId="{080F09E9-4A8D-020F-CB08-782D12981A3B}"/>
          </ac:spMkLst>
        </pc:spChg>
        <pc:spChg chg="del">
          <ac:chgData name="Edgard Morato" userId="1da6dde4-7cd4-47d1-b037-d62d00b7d62c" providerId="ADAL" clId="{AA552A7D-04F1-4826-AD8E-F78D8639F99C}" dt="2024-07-01T17:21:42.571" v="38" actId="478"/>
          <ac:spMkLst>
            <pc:docMk/>
            <pc:sldMk cId="2125224683" sldId="2147472042"/>
            <ac:spMk id="23" creationId="{F743BADC-2962-36AC-A54D-15E3D0889042}"/>
          </ac:spMkLst>
        </pc:spChg>
        <pc:spChg chg="del">
          <ac:chgData name="Edgard Morato" userId="1da6dde4-7cd4-47d1-b037-d62d00b7d62c" providerId="ADAL" clId="{AA552A7D-04F1-4826-AD8E-F78D8639F99C}" dt="2024-07-01T17:21:42.571" v="38" actId="478"/>
          <ac:spMkLst>
            <pc:docMk/>
            <pc:sldMk cId="2125224683" sldId="2147472042"/>
            <ac:spMk id="24" creationId="{F3EA1F39-C008-D359-815F-6553C3F59651}"/>
          </ac:spMkLst>
        </pc:spChg>
        <pc:spChg chg="del">
          <ac:chgData name="Edgard Morato" userId="1da6dde4-7cd4-47d1-b037-d62d00b7d62c" providerId="ADAL" clId="{AA552A7D-04F1-4826-AD8E-F78D8639F99C}" dt="2024-07-01T17:21:42.571" v="38" actId="478"/>
          <ac:spMkLst>
            <pc:docMk/>
            <pc:sldMk cId="2125224683" sldId="2147472042"/>
            <ac:spMk id="25" creationId="{46C39B92-2840-7BE8-1AF5-2124A21D0300}"/>
          </ac:spMkLst>
        </pc:spChg>
        <pc:spChg chg="del">
          <ac:chgData name="Edgard Morato" userId="1da6dde4-7cd4-47d1-b037-d62d00b7d62c" providerId="ADAL" clId="{AA552A7D-04F1-4826-AD8E-F78D8639F99C}" dt="2024-07-01T17:21:42.571" v="38" actId="478"/>
          <ac:spMkLst>
            <pc:docMk/>
            <pc:sldMk cId="2125224683" sldId="2147472042"/>
            <ac:spMk id="29" creationId="{6F465772-F66B-3074-7F59-1797BD6BFCBF}"/>
          </ac:spMkLst>
        </pc:spChg>
        <pc:spChg chg="del">
          <ac:chgData name="Edgard Morato" userId="1da6dde4-7cd4-47d1-b037-d62d00b7d62c" providerId="ADAL" clId="{AA552A7D-04F1-4826-AD8E-F78D8639F99C}" dt="2024-07-01T17:21:42.571" v="38" actId="478"/>
          <ac:spMkLst>
            <pc:docMk/>
            <pc:sldMk cId="2125224683" sldId="2147472042"/>
            <ac:spMk id="30" creationId="{174922A9-9B6B-4ABB-80EC-68E538C55833}"/>
          </ac:spMkLst>
        </pc:spChg>
        <pc:spChg chg="del">
          <ac:chgData name="Edgard Morato" userId="1da6dde4-7cd4-47d1-b037-d62d00b7d62c" providerId="ADAL" clId="{AA552A7D-04F1-4826-AD8E-F78D8639F99C}" dt="2024-07-01T17:21:42.571" v="38" actId="478"/>
          <ac:spMkLst>
            <pc:docMk/>
            <pc:sldMk cId="2125224683" sldId="2147472042"/>
            <ac:spMk id="33" creationId="{3A0F6824-3133-8E1F-9F1C-E2A108CFA4FA}"/>
          </ac:spMkLst>
        </pc:spChg>
        <pc:spChg chg="del">
          <ac:chgData name="Edgard Morato" userId="1da6dde4-7cd4-47d1-b037-d62d00b7d62c" providerId="ADAL" clId="{AA552A7D-04F1-4826-AD8E-F78D8639F99C}" dt="2024-07-01T17:21:42.571" v="38" actId="478"/>
          <ac:spMkLst>
            <pc:docMk/>
            <pc:sldMk cId="2125224683" sldId="2147472042"/>
            <ac:spMk id="34" creationId="{D7539B3A-389C-9774-C6A4-CB22A4F69D86}"/>
          </ac:spMkLst>
        </pc:spChg>
        <pc:spChg chg="add del mod">
          <ac:chgData name="Edgard Morato" userId="1da6dde4-7cd4-47d1-b037-d62d00b7d62c" providerId="ADAL" clId="{AA552A7D-04F1-4826-AD8E-F78D8639F99C}" dt="2024-07-01T17:21:44.349" v="39" actId="478"/>
          <ac:spMkLst>
            <pc:docMk/>
            <pc:sldMk cId="2125224683" sldId="2147472042"/>
            <ac:spMk id="35" creationId="{9B90B7BC-2DFE-0D71-DF9C-88DC21A125B2}"/>
          </ac:spMkLst>
        </pc:spChg>
        <pc:spChg chg="del">
          <ac:chgData name="Edgard Morato" userId="1da6dde4-7cd4-47d1-b037-d62d00b7d62c" providerId="ADAL" clId="{AA552A7D-04F1-4826-AD8E-F78D8639F99C}" dt="2024-07-01T17:21:42.571" v="38" actId="478"/>
          <ac:spMkLst>
            <pc:docMk/>
            <pc:sldMk cId="2125224683" sldId="2147472042"/>
            <ac:spMk id="37" creationId="{B5859071-8FB2-2479-D352-386C515FB077}"/>
          </ac:spMkLst>
        </pc:spChg>
        <pc:spChg chg="del">
          <ac:chgData name="Edgard Morato" userId="1da6dde4-7cd4-47d1-b037-d62d00b7d62c" providerId="ADAL" clId="{AA552A7D-04F1-4826-AD8E-F78D8639F99C}" dt="2024-07-01T17:21:42.571" v="38" actId="478"/>
          <ac:spMkLst>
            <pc:docMk/>
            <pc:sldMk cId="2125224683" sldId="2147472042"/>
            <ac:spMk id="38" creationId="{F55631A4-843F-567D-3F67-1384BAF8EF26}"/>
          </ac:spMkLst>
        </pc:spChg>
        <pc:spChg chg="del">
          <ac:chgData name="Edgard Morato" userId="1da6dde4-7cd4-47d1-b037-d62d00b7d62c" providerId="ADAL" clId="{AA552A7D-04F1-4826-AD8E-F78D8639F99C}" dt="2024-07-01T17:21:42.571" v="38" actId="478"/>
          <ac:spMkLst>
            <pc:docMk/>
            <pc:sldMk cId="2125224683" sldId="2147472042"/>
            <ac:spMk id="40" creationId="{125FF2B2-7CC2-538F-D8CE-70EC369CD11C}"/>
          </ac:spMkLst>
        </pc:spChg>
        <pc:spChg chg="del">
          <ac:chgData name="Edgard Morato" userId="1da6dde4-7cd4-47d1-b037-d62d00b7d62c" providerId="ADAL" clId="{AA552A7D-04F1-4826-AD8E-F78D8639F99C}" dt="2024-07-01T17:21:42.571" v="38" actId="478"/>
          <ac:spMkLst>
            <pc:docMk/>
            <pc:sldMk cId="2125224683" sldId="2147472042"/>
            <ac:spMk id="41" creationId="{C4D1BF9F-E982-97ED-F616-84C333308234}"/>
          </ac:spMkLst>
        </pc:spChg>
        <pc:spChg chg="del">
          <ac:chgData name="Edgard Morato" userId="1da6dde4-7cd4-47d1-b037-d62d00b7d62c" providerId="ADAL" clId="{AA552A7D-04F1-4826-AD8E-F78D8639F99C}" dt="2024-07-01T17:21:42.571" v="38" actId="478"/>
          <ac:spMkLst>
            <pc:docMk/>
            <pc:sldMk cId="2125224683" sldId="2147472042"/>
            <ac:spMk id="42" creationId="{CFAC0898-9C20-DD81-3B35-0C522AE209C8}"/>
          </ac:spMkLst>
        </pc:spChg>
        <pc:spChg chg="del">
          <ac:chgData name="Edgard Morato" userId="1da6dde4-7cd4-47d1-b037-d62d00b7d62c" providerId="ADAL" clId="{AA552A7D-04F1-4826-AD8E-F78D8639F99C}" dt="2024-07-01T17:21:42.571" v="38" actId="478"/>
          <ac:spMkLst>
            <pc:docMk/>
            <pc:sldMk cId="2125224683" sldId="2147472042"/>
            <ac:spMk id="43" creationId="{7AC58117-71AE-031A-BEC4-502A5ACABBBB}"/>
          </ac:spMkLst>
        </pc:spChg>
        <pc:spChg chg="del">
          <ac:chgData name="Edgard Morato" userId="1da6dde4-7cd4-47d1-b037-d62d00b7d62c" providerId="ADAL" clId="{AA552A7D-04F1-4826-AD8E-F78D8639F99C}" dt="2024-07-01T17:21:42.571" v="38" actId="478"/>
          <ac:spMkLst>
            <pc:docMk/>
            <pc:sldMk cId="2125224683" sldId="2147472042"/>
            <ac:spMk id="46" creationId="{7CB8446F-20F6-33CE-ED6E-A0AE33AC9754}"/>
          </ac:spMkLst>
        </pc:spChg>
        <pc:spChg chg="del">
          <ac:chgData name="Edgard Morato" userId="1da6dde4-7cd4-47d1-b037-d62d00b7d62c" providerId="ADAL" clId="{AA552A7D-04F1-4826-AD8E-F78D8639F99C}" dt="2024-07-01T17:21:42.571" v="38" actId="478"/>
          <ac:spMkLst>
            <pc:docMk/>
            <pc:sldMk cId="2125224683" sldId="2147472042"/>
            <ac:spMk id="47" creationId="{E651496B-CAF7-B21A-7986-7700F7E9A695}"/>
          </ac:spMkLst>
        </pc:spChg>
        <pc:spChg chg="del">
          <ac:chgData name="Edgard Morato" userId="1da6dde4-7cd4-47d1-b037-d62d00b7d62c" providerId="ADAL" clId="{AA552A7D-04F1-4826-AD8E-F78D8639F99C}" dt="2024-07-01T17:21:42.571" v="38" actId="478"/>
          <ac:spMkLst>
            <pc:docMk/>
            <pc:sldMk cId="2125224683" sldId="2147472042"/>
            <ac:spMk id="56" creationId="{450176C1-E15B-AD08-C0CB-CF8F02B6D617}"/>
          </ac:spMkLst>
        </pc:spChg>
        <pc:spChg chg="del">
          <ac:chgData name="Edgard Morato" userId="1da6dde4-7cd4-47d1-b037-d62d00b7d62c" providerId="ADAL" clId="{AA552A7D-04F1-4826-AD8E-F78D8639F99C}" dt="2024-07-01T17:21:42.571" v="38" actId="478"/>
          <ac:spMkLst>
            <pc:docMk/>
            <pc:sldMk cId="2125224683" sldId="2147472042"/>
            <ac:spMk id="57" creationId="{A87447BE-2A7A-7687-DF32-D948A2D4AFF0}"/>
          </ac:spMkLst>
        </pc:spChg>
        <pc:spChg chg="del">
          <ac:chgData name="Edgard Morato" userId="1da6dde4-7cd4-47d1-b037-d62d00b7d62c" providerId="ADAL" clId="{AA552A7D-04F1-4826-AD8E-F78D8639F99C}" dt="2024-07-01T17:21:42.571" v="38" actId="478"/>
          <ac:spMkLst>
            <pc:docMk/>
            <pc:sldMk cId="2125224683" sldId="2147472042"/>
            <ac:spMk id="58" creationId="{CDB75F4D-BB8A-2EC0-1BF8-8062B6AEF871}"/>
          </ac:spMkLst>
        </pc:spChg>
        <pc:spChg chg="del">
          <ac:chgData name="Edgard Morato" userId="1da6dde4-7cd4-47d1-b037-d62d00b7d62c" providerId="ADAL" clId="{AA552A7D-04F1-4826-AD8E-F78D8639F99C}" dt="2024-07-01T17:21:42.571" v="38" actId="478"/>
          <ac:spMkLst>
            <pc:docMk/>
            <pc:sldMk cId="2125224683" sldId="2147472042"/>
            <ac:spMk id="59" creationId="{24F769C3-6430-0CC9-CAB1-9C3F8CA53F7A}"/>
          </ac:spMkLst>
        </pc:spChg>
        <pc:spChg chg="del">
          <ac:chgData name="Edgard Morato" userId="1da6dde4-7cd4-47d1-b037-d62d00b7d62c" providerId="ADAL" clId="{AA552A7D-04F1-4826-AD8E-F78D8639F99C}" dt="2024-07-01T17:21:42.571" v="38" actId="478"/>
          <ac:spMkLst>
            <pc:docMk/>
            <pc:sldMk cId="2125224683" sldId="2147472042"/>
            <ac:spMk id="60" creationId="{B9EB8891-B050-BAA2-BC44-6B6435E34ACF}"/>
          </ac:spMkLst>
        </pc:spChg>
        <pc:spChg chg="del">
          <ac:chgData name="Edgard Morato" userId="1da6dde4-7cd4-47d1-b037-d62d00b7d62c" providerId="ADAL" clId="{AA552A7D-04F1-4826-AD8E-F78D8639F99C}" dt="2024-07-01T17:21:42.571" v="38" actId="478"/>
          <ac:spMkLst>
            <pc:docMk/>
            <pc:sldMk cId="2125224683" sldId="2147472042"/>
            <ac:spMk id="61" creationId="{368E1EA3-777D-B02B-6FE0-97F33D25AF40}"/>
          </ac:spMkLst>
        </pc:spChg>
        <pc:spChg chg="del">
          <ac:chgData name="Edgard Morato" userId="1da6dde4-7cd4-47d1-b037-d62d00b7d62c" providerId="ADAL" clId="{AA552A7D-04F1-4826-AD8E-F78D8639F99C}" dt="2024-07-01T17:21:42.571" v="38" actId="478"/>
          <ac:spMkLst>
            <pc:docMk/>
            <pc:sldMk cId="2125224683" sldId="2147472042"/>
            <ac:spMk id="62" creationId="{94691A3E-8B34-01BC-0389-DF83D2985C74}"/>
          </ac:spMkLst>
        </pc:spChg>
        <pc:spChg chg="del">
          <ac:chgData name="Edgard Morato" userId="1da6dde4-7cd4-47d1-b037-d62d00b7d62c" providerId="ADAL" clId="{AA552A7D-04F1-4826-AD8E-F78D8639F99C}" dt="2024-07-01T17:21:42.571" v="38" actId="478"/>
          <ac:spMkLst>
            <pc:docMk/>
            <pc:sldMk cId="2125224683" sldId="2147472042"/>
            <ac:spMk id="63" creationId="{1EC3B2D5-6D0E-D757-A8BB-D512E5BAC404}"/>
          </ac:spMkLst>
        </pc:spChg>
        <pc:spChg chg="del">
          <ac:chgData name="Edgard Morato" userId="1da6dde4-7cd4-47d1-b037-d62d00b7d62c" providerId="ADAL" clId="{AA552A7D-04F1-4826-AD8E-F78D8639F99C}" dt="2024-07-01T17:21:42.571" v="38" actId="478"/>
          <ac:spMkLst>
            <pc:docMk/>
            <pc:sldMk cId="2125224683" sldId="2147472042"/>
            <ac:spMk id="66" creationId="{C943FD67-A127-3DCF-3295-8FC15725BBCA}"/>
          </ac:spMkLst>
        </pc:spChg>
        <pc:grpChg chg="del">
          <ac:chgData name="Edgard Morato" userId="1da6dde4-7cd4-47d1-b037-d62d00b7d62c" providerId="ADAL" clId="{AA552A7D-04F1-4826-AD8E-F78D8639F99C}" dt="2024-07-01T17:21:42.571" v="38" actId="478"/>
          <ac:grpSpMkLst>
            <pc:docMk/>
            <pc:sldMk cId="2125224683" sldId="2147472042"/>
            <ac:grpSpMk id="26" creationId="{48F09F1E-F87A-E07A-9094-7BF277F4108B}"/>
          </ac:grpSpMkLst>
        </pc:grpChg>
        <pc:picChg chg="add mod">
          <ac:chgData name="Edgard Morato" userId="1da6dde4-7cd4-47d1-b037-d62d00b7d62c" providerId="ADAL" clId="{AA552A7D-04F1-4826-AD8E-F78D8639F99C}" dt="2024-07-01T17:21:59.185" v="41" actId="34135"/>
          <ac:picMkLst>
            <pc:docMk/>
            <pc:sldMk cId="2125224683" sldId="2147472042"/>
            <ac:picMk id="39" creationId="{6764F57E-048B-EC16-59DC-5B4BEEAABAE9}"/>
          </ac:picMkLst>
        </pc:picChg>
        <pc:cxnChg chg="del">
          <ac:chgData name="Edgard Morato" userId="1da6dde4-7cd4-47d1-b037-d62d00b7d62c" providerId="ADAL" clId="{AA552A7D-04F1-4826-AD8E-F78D8639F99C}" dt="2024-07-01T17:21:42.571" v="38" actId="478"/>
          <ac:cxnSpMkLst>
            <pc:docMk/>
            <pc:sldMk cId="2125224683" sldId="2147472042"/>
            <ac:cxnSpMk id="27" creationId="{1C4CBB0A-97A5-CE71-CB5E-39FC6169FC30}"/>
          </ac:cxnSpMkLst>
        </pc:cxnChg>
      </pc:sldChg>
      <pc:sldChg chg="addSp delSp modSp mod">
        <pc:chgData name="Edgard Morato" userId="1da6dde4-7cd4-47d1-b037-d62d00b7d62c" providerId="ADAL" clId="{AA552A7D-04F1-4826-AD8E-F78D8639F99C}" dt="2024-07-01T17:23:42.657" v="62" actId="34135"/>
        <pc:sldMkLst>
          <pc:docMk/>
          <pc:sldMk cId="3302029058" sldId="2147472043"/>
        </pc:sldMkLst>
        <pc:spChg chg="del">
          <ac:chgData name="Edgard Morato" userId="1da6dde4-7cd4-47d1-b037-d62d00b7d62c" providerId="ADAL" clId="{AA552A7D-04F1-4826-AD8E-F78D8639F99C}" dt="2024-07-01T17:23:31.307" v="59" actId="478"/>
          <ac:spMkLst>
            <pc:docMk/>
            <pc:sldMk cId="3302029058" sldId="2147472043"/>
            <ac:spMk id="2" creationId="{5CFFC444-2C71-A3B3-A52E-09120C0000C9}"/>
          </ac:spMkLst>
        </pc:spChg>
        <pc:spChg chg="add del mod">
          <ac:chgData name="Edgard Morato" userId="1da6dde4-7cd4-47d1-b037-d62d00b7d62c" providerId="ADAL" clId="{AA552A7D-04F1-4826-AD8E-F78D8639F99C}" dt="2024-07-01T17:23:33.230" v="60" actId="478"/>
          <ac:spMkLst>
            <pc:docMk/>
            <pc:sldMk cId="3302029058" sldId="2147472043"/>
            <ac:spMk id="3" creationId="{1B603DFA-A71F-A3A3-A563-EFAB398DDEC4}"/>
          </ac:spMkLst>
        </pc:spChg>
        <pc:spChg chg="del">
          <ac:chgData name="Edgard Morato" userId="1da6dde4-7cd4-47d1-b037-d62d00b7d62c" providerId="ADAL" clId="{AA552A7D-04F1-4826-AD8E-F78D8639F99C}" dt="2024-07-01T17:23:31.307" v="59" actId="478"/>
          <ac:spMkLst>
            <pc:docMk/>
            <pc:sldMk cId="3302029058" sldId="2147472043"/>
            <ac:spMk id="4" creationId="{D1AD52F7-C628-3BD8-A9D4-E19510B8EA1D}"/>
          </ac:spMkLst>
        </pc:spChg>
        <pc:spChg chg="del">
          <ac:chgData name="Edgard Morato" userId="1da6dde4-7cd4-47d1-b037-d62d00b7d62c" providerId="ADAL" clId="{AA552A7D-04F1-4826-AD8E-F78D8639F99C}" dt="2024-07-01T17:23:31.307" v="59" actId="478"/>
          <ac:spMkLst>
            <pc:docMk/>
            <pc:sldMk cId="3302029058" sldId="2147472043"/>
            <ac:spMk id="5" creationId="{4AE9062A-F68B-F8E2-CF2E-4B22AA1188E5}"/>
          </ac:spMkLst>
        </pc:spChg>
        <pc:spChg chg="del">
          <ac:chgData name="Edgard Morato" userId="1da6dde4-7cd4-47d1-b037-d62d00b7d62c" providerId="ADAL" clId="{AA552A7D-04F1-4826-AD8E-F78D8639F99C}" dt="2024-07-01T17:23:31.307" v="59" actId="478"/>
          <ac:spMkLst>
            <pc:docMk/>
            <pc:sldMk cId="3302029058" sldId="2147472043"/>
            <ac:spMk id="6" creationId="{05459198-BF6C-51BA-0B93-538EF75C8B89}"/>
          </ac:spMkLst>
        </pc:spChg>
        <pc:spChg chg="del">
          <ac:chgData name="Edgard Morato" userId="1da6dde4-7cd4-47d1-b037-d62d00b7d62c" providerId="ADAL" clId="{AA552A7D-04F1-4826-AD8E-F78D8639F99C}" dt="2024-07-01T17:23:31.307" v="59" actId="478"/>
          <ac:spMkLst>
            <pc:docMk/>
            <pc:sldMk cId="3302029058" sldId="2147472043"/>
            <ac:spMk id="7" creationId="{657FA149-26FC-F7BB-D65C-86A8C180CE70}"/>
          </ac:spMkLst>
        </pc:spChg>
        <pc:spChg chg="del">
          <ac:chgData name="Edgard Morato" userId="1da6dde4-7cd4-47d1-b037-d62d00b7d62c" providerId="ADAL" clId="{AA552A7D-04F1-4826-AD8E-F78D8639F99C}" dt="2024-07-01T17:18:17.577" v="23" actId="478"/>
          <ac:spMkLst>
            <pc:docMk/>
            <pc:sldMk cId="3302029058" sldId="2147472043"/>
            <ac:spMk id="8" creationId="{3B63655D-DEC8-B98C-BBDC-A5156922B927}"/>
          </ac:spMkLst>
        </pc:spChg>
        <pc:picChg chg="add mod">
          <ac:chgData name="Edgard Morato" userId="1da6dde4-7cd4-47d1-b037-d62d00b7d62c" providerId="ADAL" clId="{AA552A7D-04F1-4826-AD8E-F78D8639F99C}" dt="2024-07-01T17:23:42.657" v="62" actId="34135"/>
          <ac:picMkLst>
            <pc:docMk/>
            <pc:sldMk cId="3302029058" sldId="2147472043"/>
            <ac:picMk id="10" creationId="{441C4612-A40B-63B2-1D06-E089FBA7FD60}"/>
          </ac:picMkLst>
        </pc:picChg>
        <pc:picChg chg="del">
          <ac:chgData name="Edgard Morato" userId="1da6dde4-7cd4-47d1-b037-d62d00b7d62c" providerId="ADAL" clId="{AA552A7D-04F1-4826-AD8E-F78D8639F99C}" dt="2024-07-01T17:23:31.307" v="59" actId="478"/>
          <ac:picMkLst>
            <pc:docMk/>
            <pc:sldMk cId="3302029058" sldId="2147472043"/>
            <ac:picMk id="1026" creationId="{B6586A0C-6FF0-74F6-9CBB-2D06BDCBBCBD}"/>
          </ac:picMkLst>
        </pc:picChg>
        <pc:picChg chg="del">
          <ac:chgData name="Edgard Morato" userId="1da6dde4-7cd4-47d1-b037-d62d00b7d62c" providerId="ADAL" clId="{AA552A7D-04F1-4826-AD8E-F78D8639F99C}" dt="2024-07-01T17:23:31.307" v="59" actId="478"/>
          <ac:picMkLst>
            <pc:docMk/>
            <pc:sldMk cId="3302029058" sldId="2147472043"/>
            <ac:picMk id="1030" creationId="{543F9C3B-0E0F-0BFC-D17E-436935FE8367}"/>
          </ac:picMkLst>
        </pc:picChg>
        <pc:picChg chg="del">
          <ac:chgData name="Edgard Morato" userId="1da6dde4-7cd4-47d1-b037-d62d00b7d62c" providerId="ADAL" clId="{AA552A7D-04F1-4826-AD8E-F78D8639F99C}" dt="2024-07-01T17:23:31.307" v="59" actId="478"/>
          <ac:picMkLst>
            <pc:docMk/>
            <pc:sldMk cId="3302029058" sldId="2147472043"/>
            <ac:picMk id="1032" creationId="{AA48BE2C-5A95-F76C-2E99-EEAD3419A2A4}"/>
          </ac:picMkLst>
        </pc:picChg>
        <pc:cxnChg chg="del">
          <ac:chgData name="Edgard Morato" userId="1da6dde4-7cd4-47d1-b037-d62d00b7d62c" providerId="ADAL" clId="{AA552A7D-04F1-4826-AD8E-F78D8639F99C}" dt="2024-07-01T17:18:17.577" v="23" actId="478"/>
          <ac:cxnSpMkLst>
            <pc:docMk/>
            <pc:sldMk cId="3302029058" sldId="2147472043"/>
            <ac:cxnSpMk id="12" creationId="{F6CA94D6-E464-A38E-46D2-083B58ABAFFB}"/>
          </ac:cxnSpMkLst>
        </pc:cxnChg>
      </pc:sldChg>
      <pc:sldChg chg="addSp delSp modSp mod">
        <pc:chgData name="Edgard Morato" userId="1da6dde4-7cd4-47d1-b037-d62d00b7d62c" providerId="ADAL" clId="{AA552A7D-04F1-4826-AD8E-F78D8639F99C}" dt="2024-07-01T17:23:09.267" v="55" actId="34135"/>
        <pc:sldMkLst>
          <pc:docMk/>
          <pc:sldMk cId="1957849560" sldId="2147472045"/>
        </pc:sldMkLst>
        <pc:spChg chg="del">
          <ac:chgData name="Edgard Morato" userId="1da6dde4-7cd4-47d1-b037-d62d00b7d62c" providerId="ADAL" clId="{AA552A7D-04F1-4826-AD8E-F78D8639F99C}" dt="2024-07-01T17:22:56.938" v="53" actId="478"/>
          <ac:spMkLst>
            <pc:docMk/>
            <pc:sldMk cId="1957849560" sldId="2147472045"/>
            <ac:spMk id="3" creationId="{E09B3767-EB50-942C-E688-99362ABB8B97}"/>
          </ac:spMkLst>
        </pc:spChg>
        <pc:spChg chg="del">
          <ac:chgData name="Edgard Morato" userId="1da6dde4-7cd4-47d1-b037-d62d00b7d62c" providerId="ADAL" clId="{AA552A7D-04F1-4826-AD8E-F78D8639F99C}" dt="2024-07-01T17:22:56.938" v="53" actId="478"/>
          <ac:spMkLst>
            <pc:docMk/>
            <pc:sldMk cId="1957849560" sldId="2147472045"/>
            <ac:spMk id="4" creationId="{820696D6-CCE7-EACF-7C83-C8F0447397AA}"/>
          </ac:spMkLst>
        </pc:spChg>
        <pc:spChg chg="del">
          <ac:chgData name="Edgard Morato" userId="1da6dde4-7cd4-47d1-b037-d62d00b7d62c" providerId="ADAL" clId="{AA552A7D-04F1-4826-AD8E-F78D8639F99C}" dt="2024-07-01T17:22:56.938" v="53" actId="478"/>
          <ac:spMkLst>
            <pc:docMk/>
            <pc:sldMk cId="1957849560" sldId="2147472045"/>
            <ac:spMk id="5" creationId="{B9AB7CB4-C3E5-A73F-8387-F6B939FB1E18}"/>
          </ac:spMkLst>
        </pc:spChg>
        <pc:spChg chg="del">
          <ac:chgData name="Edgard Morato" userId="1da6dde4-7cd4-47d1-b037-d62d00b7d62c" providerId="ADAL" clId="{AA552A7D-04F1-4826-AD8E-F78D8639F99C}" dt="2024-07-01T17:22:56.938" v="53" actId="478"/>
          <ac:spMkLst>
            <pc:docMk/>
            <pc:sldMk cId="1957849560" sldId="2147472045"/>
            <ac:spMk id="7" creationId="{77186992-C34E-3CF8-AAF3-52326611076F}"/>
          </ac:spMkLst>
        </pc:spChg>
        <pc:spChg chg="del">
          <ac:chgData name="Edgard Morato" userId="1da6dde4-7cd4-47d1-b037-d62d00b7d62c" providerId="ADAL" clId="{AA552A7D-04F1-4826-AD8E-F78D8639F99C}" dt="2024-07-01T17:22:56.938" v="53" actId="478"/>
          <ac:spMkLst>
            <pc:docMk/>
            <pc:sldMk cId="1957849560" sldId="2147472045"/>
            <ac:spMk id="9" creationId="{9A3464B9-DBD6-BD3A-36F3-7390CCDE8E6E}"/>
          </ac:spMkLst>
        </pc:spChg>
        <pc:spChg chg="del">
          <ac:chgData name="Edgard Morato" userId="1da6dde4-7cd4-47d1-b037-d62d00b7d62c" providerId="ADAL" clId="{AA552A7D-04F1-4826-AD8E-F78D8639F99C}" dt="2024-07-01T17:22:56.938" v="53" actId="478"/>
          <ac:spMkLst>
            <pc:docMk/>
            <pc:sldMk cId="1957849560" sldId="2147472045"/>
            <ac:spMk id="10" creationId="{AD7D1C69-5293-2771-3F8D-A0748F7DB4E7}"/>
          </ac:spMkLst>
        </pc:spChg>
        <pc:spChg chg="del">
          <ac:chgData name="Edgard Morato" userId="1da6dde4-7cd4-47d1-b037-d62d00b7d62c" providerId="ADAL" clId="{AA552A7D-04F1-4826-AD8E-F78D8639F99C}" dt="2024-07-01T17:22:56.938" v="53" actId="478"/>
          <ac:spMkLst>
            <pc:docMk/>
            <pc:sldMk cId="1957849560" sldId="2147472045"/>
            <ac:spMk id="11" creationId="{B7FF6236-AC94-54D6-0E92-2D68C17E6D56}"/>
          </ac:spMkLst>
        </pc:spChg>
        <pc:spChg chg="del">
          <ac:chgData name="Edgard Morato" userId="1da6dde4-7cd4-47d1-b037-d62d00b7d62c" providerId="ADAL" clId="{AA552A7D-04F1-4826-AD8E-F78D8639F99C}" dt="2024-07-01T17:22:56.938" v="53" actId="478"/>
          <ac:spMkLst>
            <pc:docMk/>
            <pc:sldMk cId="1957849560" sldId="2147472045"/>
            <ac:spMk id="13" creationId="{A8981F99-BC33-3FBA-304E-FC4C567CE679}"/>
          </ac:spMkLst>
        </pc:spChg>
        <pc:spChg chg="del">
          <ac:chgData name="Edgard Morato" userId="1da6dde4-7cd4-47d1-b037-d62d00b7d62c" providerId="ADAL" clId="{AA552A7D-04F1-4826-AD8E-F78D8639F99C}" dt="2024-07-01T17:22:56.938" v="53" actId="478"/>
          <ac:spMkLst>
            <pc:docMk/>
            <pc:sldMk cId="1957849560" sldId="2147472045"/>
            <ac:spMk id="14" creationId="{6403D1B2-A656-6229-6CB3-B4355E4A375D}"/>
          </ac:spMkLst>
        </pc:spChg>
        <pc:spChg chg="del">
          <ac:chgData name="Edgard Morato" userId="1da6dde4-7cd4-47d1-b037-d62d00b7d62c" providerId="ADAL" clId="{AA552A7D-04F1-4826-AD8E-F78D8639F99C}" dt="2024-07-01T17:22:56.938" v="53" actId="478"/>
          <ac:spMkLst>
            <pc:docMk/>
            <pc:sldMk cId="1957849560" sldId="2147472045"/>
            <ac:spMk id="15" creationId="{FCF54FBC-6E90-8C41-FEAA-B87875EEDBB9}"/>
          </ac:spMkLst>
        </pc:spChg>
        <pc:spChg chg="del">
          <ac:chgData name="Edgard Morato" userId="1da6dde4-7cd4-47d1-b037-d62d00b7d62c" providerId="ADAL" clId="{AA552A7D-04F1-4826-AD8E-F78D8639F99C}" dt="2024-07-01T17:22:56.938" v="53" actId="478"/>
          <ac:spMkLst>
            <pc:docMk/>
            <pc:sldMk cId="1957849560" sldId="2147472045"/>
            <ac:spMk id="16" creationId="{B791F247-86F8-E487-54A9-486C385D3B24}"/>
          </ac:spMkLst>
        </pc:spChg>
        <pc:spChg chg="del">
          <ac:chgData name="Edgard Morato" userId="1da6dde4-7cd4-47d1-b037-d62d00b7d62c" providerId="ADAL" clId="{AA552A7D-04F1-4826-AD8E-F78D8639F99C}" dt="2024-07-01T17:22:56.938" v="53" actId="478"/>
          <ac:spMkLst>
            <pc:docMk/>
            <pc:sldMk cId="1957849560" sldId="2147472045"/>
            <ac:spMk id="17" creationId="{7A5E4397-8338-945F-12B1-23BBF2C2ADAC}"/>
          </ac:spMkLst>
        </pc:spChg>
        <pc:spChg chg="del">
          <ac:chgData name="Edgard Morato" userId="1da6dde4-7cd4-47d1-b037-d62d00b7d62c" providerId="ADAL" clId="{AA552A7D-04F1-4826-AD8E-F78D8639F99C}" dt="2024-07-01T17:22:56.938" v="53" actId="478"/>
          <ac:spMkLst>
            <pc:docMk/>
            <pc:sldMk cId="1957849560" sldId="2147472045"/>
            <ac:spMk id="18" creationId="{61736623-56E8-F4B5-3F65-699AE12F5F0A}"/>
          </ac:spMkLst>
        </pc:spChg>
        <pc:spChg chg="del">
          <ac:chgData name="Edgard Morato" userId="1da6dde4-7cd4-47d1-b037-d62d00b7d62c" providerId="ADAL" clId="{AA552A7D-04F1-4826-AD8E-F78D8639F99C}" dt="2024-07-01T17:22:56.938" v="53" actId="478"/>
          <ac:spMkLst>
            <pc:docMk/>
            <pc:sldMk cId="1957849560" sldId="2147472045"/>
            <ac:spMk id="19" creationId="{D9576ABE-2CE5-DE47-D47D-162CFAE43432}"/>
          </ac:spMkLst>
        </pc:spChg>
        <pc:spChg chg="del">
          <ac:chgData name="Edgard Morato" userId="1da6dde4-7cd4-47d1-b037-d62d00b7d62c" providerId="ADAL" clId="{AA552A7D-04F1-4826-AD8E-F78D8639F99C}" dt="2024-07-01T17:22:56.938" v="53" actId="478"/>
          <ac:spMkLst>
            <pc:docMk/>
            <pc:sldMk cId="1957849560" sldId="2147472045"/>
            <ac:spMk id="20" creationId="{287C829D-72CB-F171-E637-B93F1A54964C}"/>
          </ac:spMkLst>
        </pc:spChg>
        <pc:spChg chg="del">
          <ac:chgData name="Edgard Morato" userId="1da6dde4-7cd4-47d1-b037-d62d00b7d62c" providerId="ADAL" clId="{AA552A7D-04F1-4826-AD8E-F78D8639F99C}" dt="2024-07-01T17:22:56.938" v="53" actId="478"/>
          <ac:spMkLst>
            <pc:docMk/>
            <pc:sldMk cId="1957849560" sldId="2147472045"/>
            <ac:spMk id="21" creationId="{A908D109-87B3-2611-A3D4-BBFE4451ECA6}"/>
          </ac:spMkLst>
        </pc:spChg>
        <pc:spChg chg="del">
          <ac:chgData name="Edgard Morato" userId="1da6dde4-7cd4-47d1-b037-d62d00b7d62c" providerId="ADAL" clId="{AA552A7D-04F1-4826-AD8E-F78D8639F99C}" dt="2024-07-01T17:22:56.938" v="53" actId="478"/>
          <ac:spMkLst>
            <pc:docMk/>
            <pc:sldMk cId="1957849560" sldId="2147472045"/>
            <ac:spMk id="22" creationId="{0DED4E8C-176E-AACB-1C5A-0876D508D3B9}"/>
          </ac:spMkLst>
        </pc:spChg>
        <pc:spChg chg="del">
          <ac:chgData name="Edgard Morato" userId="1da6dde4-7cd4-47d1-b037-d62d00b7d62c" providerId="ADAL" clId="{AA552A7D-04F1-4826-AD8E-F78D8639F99C}" dt="2024-07-01T17:22:56.938" v="53" actId="478"/>
          <ac:spMkLst>
            <pc:docMk/>
            <pc:sldMk cId="1957849560" sldId="2147472045"/>
            <ac:spMk id="23" creationId="{56501D15-B1EE-1929-A1A1-AF1A7EC10128}"/>
          </ac:spMkLst>
        </pc:spChg>
        <pc:spChg chg="del">
          <ac:chgData name="Edgard Morato" userId="1da6dde4-7cd4-47d1-b037-d62d00b7d62c" providerId="ADAL" clId="{AA552A7D-04F1-4826-AD8E-F78D8639F99C}" dt="2024-07-01T17:22:56.938" v="53" actId="478"/>
          <ac:spMkLst>
            <pc:docMk/>
            <pc:sldMk cId="1957849560" sldId="2147472045"/>
            <ac:spMk id="24" creationId="{82B91FA6-32CD-EADA-8EB5-261E367B97FC}"/>
          </ac:spMkLst>
        </pc:spChg>
        <pc:spChg chg="del">
          <ac:chgData name="Edgard Morato" userId="1da6dde4-7cd4-47d1-b037-d62d00b7d62c" providerId="ADAL" clId="{AA552A7D-04F1-4826-AD8E-F78D8639F99C}" dt="2024-07-01T17:22:56.938" v="53" actId="478"/>
          <ac:spMkLst>
            <pc:docMk/>
            <pc:sldMk cId="1957849560" sldId="2147472045"/>
            <ac:spMk id="25" creationId="{81A07D4B-4E0A-4ACD-49FC-1BE145B2D557}"/>
          </ac:spMkLst>
        </pc:spChg>
        <pc:spChg chg="del">
          <ac:chgData name="Edgard Morato" userId="1da6dde4-7cd4-47d1-b037-d62d00b7d62c" providerId="ADAL" clId="{AA552A7D-04F1-4826-AD8E-F78D8639F99C}" dt="2024-07-01T17:22:56.938" v="53" actId="478"/>
          <ac:spMkLst>
            <pc:docMk/>
            <pc:sldMk cId="1957849560" sldId="2147472045"/>
            <ac:spMk id="26" creationId="{54AF2FBF-182E-07A9-477F-2B05D32F78D9}"/>
          </ac:spMkLst>
        </pc:spChg>
        <pc:spChg chg="del">
          <ac:chgData name="Edgard Morato" userId="1da6dde4-7cd4-47d1-b037-d62d00b7d62c" providerId="ADAL" clId="{AA552A7D-04F1-4826-AD8E-F78D8639F99C}" dt="2024-07-01T17:22:56.938" v="53" actId="478"/>
          <ac:spMkLst>
            <pc:docMk/>
            <pc:sldMk cId="1957849560" sldId="2147472045"/>
            <ac:spMk id="27" creationId="{31392B36-5E5F-E0AC-F5B7-2F119A94FDB8}"/>
          </ac:spMkLst>
        </pc:spChg>
        <pc:spChg chg="del">
          <ac:chgData name="Edgard Morato" userId="1da6dde4-7cd4-47d1-b037-d62d00b7d62c" providerId="ADAL" clId="{AA552A7D-04F1-4826-AD8E-F78D8639F99C}" dt="2024-07-01T17:22:56.938" v="53" actId="478"/>
          <ac:spMkLst>
            <pc:docMk/>
            <pc:sldMk cId="1957849560" sldId="2147472045"/>
            <ac:spMk id="28" creationId="{08358020-F57F-75E0-99AC-EF29392E4A5D}"/>
          </ac:spMkLst>
        </pc:spChg>
        <pc:spChg chg="del">
          <ac:chgData name="Edgard Morato" userId="1da6dde4-7cd4-47d1-b037-d62d00b7d62c" providerId="ADAL" clId="{AA552A7D-04F1-4826-AD8E-F78D8639F99C}" dt="2024-07-01T17:22:56.938" v="53" actId="478"/>
          <ac:spMkLst>
            <pc:docMk/>
            <pc:sldMk cId="1957849560" sldId="2147472045"/>
            <ac:spMk id="31" creationId="{A6B676BF-C0C0-A5DC-0E9C-526A17A673F4}"/>
          </ac:spMkLst>
        </pc:spChg>
        <pc:spChg chg="del">
          <ac:chgData name="Edgard Morato" userId="1da6dde4-7cd4-47d1-b037-d62d00b7d62c" providerId="ADAL" clId="{AA552A7D-04F1-4826-AD8E-F78D8639F99C}" dt="2024-07-01T17:22:56.938" v="53" actId="478"/>
          <ac:spMkLst>
            <pc:docMk/>
            <pc:sldMk cId="1957849560" sldId="2147472045"/>
            <ac:spMk id="38" creationId="{A54A2BF5-BB6B-62D2-3B71-52C042AF5272}"/>
          </ac:spMkLst>
        </pc:spChg>
        <pc:spChg chg="del">
          <ac:chgData name="Edgard Morato" userId="1da6dde4-7cd4-47d1-b037-d62d00b7d62c" providerId="ADAL" clId="{AA552A7D-04F1-4826-AD8E-F78D8639F99C}" dt="2024-07-01T17:22:56.938" v="53" actId="478"/>
          <ac:spMkLst>
            <pc:docMk/>
            <pc:sldMk cId="1957849560" sldId="2147472045"/>
            <ac:spMk id="40" creationId="{B6DF993A-AD5E-5A6E-DFE2-7ADE0B99577D}"/>
          </ac:spMkLst>
        </pc:spChg>
        <pc:spChg chg="del">
          <ac:chgData name="Edgard Morato" userId="1da6dde4-7cd4-47d1-b037-d62d00b7d62c" providerId="ADAL" clId="{AA552A7D-04F1-4826-AD8E-F78D8639F99C}" dt="2024-07-01T17:22:56.938" v="53" actId="478"/>
          <ac:spMkLst>
            <pc:docMk/>
            <pc:sldMk cId="1957849560" sldId="2147472045"/>
            <ac:spMk id="46" creationId="{1822CB7B-2E72-8717-07DE-67358C55F73A}"/>
          </ac:spMkLst>
        </pc:spChg>
        <pc:spChg chg="del">
          <ac:chgData name="Edgard Morato" userId="1da6dde4-7cd4-47d1-b037-d62d00b7d62c" providerId="ADAL" clId="{AA552A7D-04F1-4826-AD8E-F78D8639F99C}" dt="2024-07-01T17:22:56.938" v="53" actId="478"/>
          <ac:spMkLst>
            <pc:docMk/>
            <pc:sldMk cId="1957849560" sldId="2147472045"/>
            <ac:spMk id="48" creationId="{556041AF-ABAC-45B6-7FC2-8E019644A5D0}"/>
          </ac:spMkLst>
        </pc:spChg>
        <pc:spChg chg="del">
          <ac:chgData name="Edgard Morato" userId="1da6dde4-7cd4-47d1-b037-d62d00b7d62c" providerId="ADAL" clId="{AA552A7D-04F1-4826-AD8E-F78D8639F99C}" dt="2024-07-01T17:22:56.938" v="53" actId="478"/>
          <ac:spMkLst>
            <pc:docMk/>
            <pc:sldMk cId="1957849560" sldId="2147472045"/>
            <ac:spMk id="49" creationId="{5E192AD9-D75F-D3F3-C864-3F3D96CD6B5E}"/>
          </ac:spMkLst>
        </pc:spChg>
        <pc:spChg chg="del">
          <ac:chgData name="Edgard Morato" userId="1da6dde4-7cd4-47d1-b037-d62d00b7d62c" providerId="ADAL" clId="{AA552A7D-04F1-4826-AD8E-F78D8639F99C}" dt="2024-07-01T17:22:56.938" v="53" actId="478"/>
          <ac:spMkLst>
            <pc:docMk/>
            <pc:sldMk cId="1957849560" sldId="2147472045"/>
            <ac:spMk id="50" creationId="{9406D98B-31A4-6EB6-4FFE-E48EBD8A172D}"/>
          </ac:spMkLst>
        </pc:spChg>
        <pc:spChg chg="del">
          <ac:chgData name="Edgard Morato" userId="1da6dde4-7cd4-47d1-b037-d62d00b7d62c" providerId="ADAL" clId="{AA552A7D-04F1-4826-AD8E-F78D8639F99C}" dt="2024-07-01T17:22:56.938" v="53" actId="478"/>
          <ac:spMkLst>
            <pc:docMk/>
            <pc:sldMk cId="1957849560" sldId="2147472045"/>
            <ac:spMk id="51" creationId="{5465680A-2D43-E428-81F8-31118A7E5DAA}"/>
          </ac:spMkLst>
        </pc:spChg>
        <pc:spChg chg="del">
          <ac:chgData name="Edgard Morato" userId="1da6dde4-7cd4-47d1-b037-d62d00b7d62c" providerId="ADAL" clId="{AA552A7D-04F1-4826-AD8E-F78D8639F99C}" dt="2024-07-01T17:22:56.938" v="53" actId="478"/>
          <ac:spMkLst>
            <pc:docMk/>
            <pc:sldMk cId="1957849560" sldId="2147472045"/>
            <ac:spMk id="52" creationId="{2A054E38-AA2F-E2FC-DA4E-DFC18BC4B49D}"/>
          </ac:spMkLst>
        </pc:spChg>
        <pc:spChg chg="del">
          <ac:chgData name="Edgard Morato" userId="1da6dde4-7cd4-47d1-b037-d62d00b7d62c" providerId="ADAL" clId="{AA552A7D-04F1-4826-AD8E-F78D8639F99C}" dt="2024-07-01T17:22:56.938" v="53" actId="478"/>
          <ac:spMkLst>
            <pc:docMk/>
            <pc:sldMk cId="1957849560" sldId="2147472045"/>
            <ac:spMk id="53" creationId="{4D4DB09A-0B2E-1AF9-38A6-583D24921A4C}"/>
          </ac:spMkLst>
        </pc:spChg>
        <pc:spChg chg="del">
          <ac:chgData name="Edgard Morato" userId="1da6dde4-7cd4-47d1-b037-d62d00b7d62c" providerId="ADAL" clId="{AA552A7D-04F1-4826-AD8E-F78D8639F99C}" dt="2024-07-01T17:22:56.938" v="53" actId="478"/>
          <ac:spMkLst>
            <pc:docMk/>
            <pc:sldMk cId="1957849560" sldId="2147472045"/>
            <ac:spMk id="54" creationId="{41BD222F-CBAE-A359-20D6-BE05CF19AED1}"/>
          </ac:spMkLst>
        </pc:spChg>
        <pc:spChg chg="del">
          <ac:chgData name="Edgard Morato" userId="1da6dde4-7cd4-47d1-b037-d62d00b7d62c" providerId="ADAL" clId="{AA552A7D-04F1-4826-AD8E-F78D8639F99C}" dt="2024-07-01T17:22:56.938" v="53" actId="478"/>
          <ac:spMkLst>
            <pc:docMk/>
            <pc:sldMk cId="1957849560" sldId="2147472045"/>
            <ac:spMk id="55" creationId="{B3E74B3B-73F8-385E-D1F9-A50856ECF37A}"/>
          </ac:spMkLst>
        </pc:spChg>
        <pc:spChg chg="del">
          <ac:chgData name="Edgard Morato" userId="1da6dde4-7cd4-47d1-b037-d62d00b7d62c" providerId="ADAL" clId="{AA552A7D-04F1-4826-AD8E-F78D8639F99C}" dt="2024-07-01T17:22:56.938" v="53" actId="478"/>
          <ac:spMkLst>
            <pc:docMk/>
            <pc:sldMk cId="1957849560" sldId="2147472045"/>
            <ac:spMk id="56" creationId="{DDAC80BF-510B-5FC9-EF17-11F6F2CF314F}"/>
          </ac:spMkLst>
        </pc:spChg>
        <pc:spChg chg="del">
          <ac:chgData name="Edgard Morato" userId="1da6dde4-7cd4-47d1-b037-d62d00b7d62c" providerId="ADAL" clId="{AA552A7D-04F1-4826-AD8E-F78D8639F99C}" dt="2024-07-01T17:22:56.938" v="53" actId="478"/>
          <ac:spMkLst>
            <pc:docMk/>
            <pc:sldMk cId="1957849560" sldId="2147472045"/>
            <ac:spMk id="57" creationId="{742753EB-79A2-7B73-CEFA-BA0D2A46AFD9}"/>
          </ac:spMkLst>
        </pc:spChg>
        <pc:spChg chg="del">
          <ac:chgData name="Edgard Morato" userId="1da6dde4-7cd4-47d1-b037-d62d00b7d62c" providerId="ADAL" clId="{AA552A7D-04F1-4826-AD8E-F78D8639F99C}" dt="2024-07-01T17:22:56.938" v="53" actId="478"/>
          <ac:spMkLst>
            <pc:docMk/>
            <pc:sldMk cId="1957849560" sldId="2147472045"/>
            <ac:spMk id="61" creationId="{6998A433-8585-244A-39BD-6971271DA8FF}"/>
          </ac:spMkLst>
        </pc:spChg>
        <pc:spChg chg="del">
          <ac:chgData name="Edgard Morato" userId="1da6dde4-7cd4-47d1-b037-d62d00b7d62c" providerId="ADAL" clId="{AA552A7D-04F1-4826-AD8E-F78D8639F99C}" dt="2024-07-01T17:22:56.938" v="53" actId="478"/>
          <ac:spMkLst>
            <pc:docMk/>
            <pc:sldMk cId="1957849560" sldId="2147472045"/>
            <ac:spMk id="62" creationId="{5E38070C-AB8A-949A-3720-49E27699AD54}"/>
          </ac:spMkLst>
        </pc:spChg>
        <pc:spChg chg="del">
          <ac:chgData name="Edgard Morato" userId="1da6dde4-7cd4-47d1-b037-d62d00b7d62c" providerId="ADAL" clId="{AA552A7D-04F1-4826-AD8E-F78D8639F99C}" dt="2024-07-01T17:22:56.938" v="53" actId="478"/>
          <ac:spMkLst>
            <pc:docMk/>
            <pc:sldMk cId="1957849560" sldId="2147472045"/>
            <ac:spMk id="63" creationId="{39CB74D6-1F98-33F0-EDC0-B79F75920934}"/>
          </ac:spMkLst>
        </pc:spChg>
        <pc:spChg chg="del">
          <ac:chgData name="Edgard Morato" userId="1da6dde4-7cd4-47d1-b037-d62d00b7d62c" providerId="ADAL" clId="{AA552A7D-04F1-4826-AD8E-F78D8639F99C}" dt="2024-07-01T17:22:56.938" v="53" actId="478"/>
          <ac:spMkLst>
            <pc:docMk/>
            <pc:sldMk cId="1957849560" sldId="2147472045"/>
            <ac:spMk id="64" creationId="{55194CFD-2601-760A-5089-B3979BAAFA26}"/>
          </ac:spMkLst>
        </pc:spChg>
        <pc:spChg chg="del">
          <ac:chgData name="Edgard Morato" userId="1da6dde4-7cd4-47d1-b037-d62d00b7d62c" providerId="ADAL" clId="{AA552A7D-04F1-4826-AD8E-F78D8639F99C}" dt="2024-07-01T17:22:56.938" v="53" actId="478"/>
          <ac:spMkLst>
            <pc:docMk/>
            <pc:sldMk cId="1957849560" sldId="2147472045"/>
            <ac:spMk id="65" creationId="{77FD4ACD-2A36-4748-E24D-A35C5C0B82C9}"/>
          </ac:spMkLst>
        </pc:spChg>
        <pc:spChg chg="del">
          <ac:chgData name="Edgard Morato" userId="1da6dde4-7cd4-47d1-b037-d62d00b7d62c" providerId="ADAL" clId="{AA552A7D-04F1-4826-AD8E-F78D8639F99C}" dt="2024-07-01T17:22:56.938" v="53" actId="478"/>
          <ac:spMkLst>
            <pc:docMk/>
            <pc:sldMk cId="1957849560" sldId="2147472045"/>
            <ac:spMk id="66" creationId="{8DF83BBC-8BE8-50AF-B5DC-8800FDE8BBC0}"/>
          </ac:spMkLst>
        </pc:spChg>
        <pc:spChg chg="del">
          <ac:chgData name="Edgard Morato" userId="1da6dde4-7cd4-47d1-b037-d62d00b7d62c" providerId="ADAL" clId="{AA552A7D-04F1-4826-AD8E-F78D8639F99C}" dt="2024-07-01T17:22:56.938" v="53" actId="478"/>
          <ac:spMkLst>
            <pc:docMk/>
            <pc:sldMk cId="1957849560" sldId="2147472045"/>
            <ac:spMk id="67" creationId="{5BA8B5BC-04D6-1F59-D8C5-DF550AA19884}"/>
          </ac:spMkLst>
        </pc:spChg>
        <pc:spChg chg="del">
          <ac:chgData name="Edgard Morato" userId="1da6dde4-7cd4-47d1-b037-d62d00b7d62c" providerId="ADAL" clId="{AA552A7D-04F1-4826-AD8E-F78D8639F99C}" dt="2024-07-01T17:22:56.938" v="53" actId="478"/>
          <ac:spMkLst>
            <pc:docMk/>
            <pc:sldMk cId="1957849560" sldId="2147472045"/>
            <ac:spMk id="68" creationId="{21CD7C33-A19D-5404-75C7-481796A6694E}"/>
          </ac:spMkLst>
        </pc:spChg>
        <pc:spChg chg="del">
          <ac:chgData name="Edgard Morato" userId="1da6dde4-7cd4-47d1-b037-d62d00b7d62c" providerId="ADAL" clId="{AA552A7D-04F1-4826-AD8E-F78D8639F99C}" dt="2024-07-01T17:22:56.938" v="53" actId="478"/>
          <ac:spMkLst>
            <pc:docMk/>
            <pc:sldMk cId="1957849560" sldId="2147472045"/>
            <ac:spMk id="69" creationId="{AAB00B0B-0BC0-E21D-CFD3-51806C5283BF}"/>
          </ac:spMkLst>
        </pc:spChg>
        <pc:spChg chg="del">
          <ac:chgData name="Edgard Morato" userId="1da6dde4-7cd4-47d1-b037-d62d00b7d62c" providerId="ADAL" clId="{AA552A7D-04F1-4826-AD8E-F78D8639F99C}" dt="2024-07-01T17:22:56.938" v="53" actId="478"/>
          <ac:spMkLst>
            <pc:docMk/>
            <pc:sldMk cId="1957849560" sldId="2147472045"/>
            <ac:spMk id="70" creationId="{061AF72A-9ACE-AA9D-DA18-66B8288058A6}"/>
          </ac:spMkLst>
        </pc:spChg>
        <pc:spChg chg="del">
          <ac:chgData name="Edgard Morato" userId="1da6dde4-7cd4-47d1-b037-d62d00b7d62c" providerId="ADAL" clId="{AA552A7D-04F1-4826-AD8E-F78D8639F99C}" dt="2024-07-01T17:22:56.938" v="53" actId="478"/>
          <ac:spMkLst>
            <pc:docMk/>
            <pc:sldMk cId="1957849560" sldId="2147472045"/>
            <ac:spMk id="71" creationId="{61827B94-7D41-AB22-5D1E-EA8AD70A1F91}"/>
          </ac:spMkLst>
        </pc:spChg>
        <pc:spChg chg="del">
          <ac:chgData name="Edgard Morato" userId="1da6dde4-7cd4-47d1-b037-d62d00b7d62c" providerId="ADAL" clId="{AA552A7D-04F1-4826-AD8E-F78D8639F99C}" dt="2024-07-01T17:22:56.938" v="53" actId="478"/>
          <ac:spMkLst>
            <pc:docMk/>
            <pc:sldMk cId="1957849560" sldId="2147472045"/>
            <ac:spMk id="72" creationId="{AF3C0D26-F46B-BEFB-3BD6-35E659C3F515}"/>
          </ac:spMkLst>
        </pc:spChg>
        <pc:spChg chg="del">
          <ac:chgData name="Edgard Morato" userId="1da6dde4-7cd4-47d1-b037-d62d00b7d62c" providerId="ADAL" clId="{AA552A7D-04F1-4826-AD8E-F78D8639F99C}" dt="2024-07-01T17:22:56.938" v="53" actId="478"/>
          <ac:spMkLst>
            <pc:docMk/>
            <pc:sldMk cId="1957849560" sldId="2147472045"/>
            <ac:spMk id="73" creationId="{24C2957A-8648-E40E-931E-7D759511C7D3}"/>
          </ac:spMkLst>
        </pc:spChg>
        <pc:spChg chg="del">
          <ac:chgData name="Edgard Morato" userId="1da6dde4-7cd4-47d1-b037-d62d00b7d62c" providerId="ADAL" clId="{AA552A7D-04F1-4826-AD8E-F78D8639F99C}" dt="2024-07-01T17:22:56.938" v="53" actId="478"/>
          <ac:spMkLst>
            <pc:docMk/>
            <pc:sldMk cId="1957849560" sldId="2147472045"/>
            <ac:spMk id="74" creationId="{5A5A156D-A009-0E49-7F67-24CCB7F1B9AA}"/>
          </ac:spMkLst>
        </pc:spChg>
        <pc:spChg chg="del">
          <ac:chgData name="Edgard Morato" userId="1da6dde4-7cd4-47d1-b037-d62d00b7d62c" providerId="ADAL" clId="{AA552A7D-04F1-4826-AD8E-F78D8639F99C}" dt="2024-07-01T17:22:56.938" v="53" actId="478"/>
          <ac:spMkLst>
            <pc:docMk/>
            <pc:sldMk cId="1957849560" sldId="2147472045"/>
            <ac:spMk id="75" creationId="{24D70D06-356A-D4A5-3C17-16767288822D}"/>
          </ac:spMkLst>
        </pc:spChg>
        <pc:picChg chg="add mod">
          <ac:chgData name="Edgard Morato" userId="1da6dde4-7cd4-47d1-b037-d62d00b7d62c" providerId="ADAL" clId="{AA552A7D-04F1-4826-AD8E-F78D8639F99C}" dt="2024-07-01T17:23:09.267" v="55" actId="34135"/>
          <ac:picMkLst>
            <pc:docMk/>
            <pc:sldMk cId="1957849560" sldId="2147472045"/>
            <ac:picMk id="6" creationId="{94422313-2AEC-DD8C-9B6C-7F973F012972}"/>
          </ac:picMkLst>
        </pc:picChg>
        <pc:picChg chg="del">
          <ac:chgData name="Edgard Morato" userId="1da6dde4-7cd4-47d1-b037-d62d00b7d62c" providerId="ADAL" clId="{AA552A7D-04F1-4826-AD8E-F78D8639F99C}" dt="2024-07-01T17:22:56.938" v="53" actId="478"/>
          <ac:picMkLst>
            <pc:docMk/>
            <pc:sldMk cId="1957849560" sldId="2147472045"/>
            <ac:picMk id="12" creationId="{DC946AA3-8277-A3B9-EF33-F7B642BAB281}"/>
          </ac:picMkLst>
        </pc:picChg>
        <pc:cxnChg chg="del">
          <ac:chgData name="Edgard Morato" userId="1da6dde4-7cd4-47d1-b037-d62d00b7d62c" providerId="ADAL" clId="{AA552A7D-04F1-4826-AD8E-F78D8639F99C}" dt="2024-07-01T17:22:56.938" v="53" actId="478"/>
          <ac:cxnSpMkLst>
            <pc:docMk/>
            <pc:sldMk cId="1957849560" sldId="2147472045"/>
            <ac:cxnSpMk id="76" creationId="{8626CBC7-62B9-43B9-9EA1-B7357365C019}"/>
          </ac:cxnSpMkLst>
        </pc:cxnChg>
      </pc:sldChg>
      <pc:sldChg chg="addSp delSp modSp mod">
        <pc:chgData name="Edgard Morato" userId="1da6dde4-7cd4-47d1-b037-d62d00b7d62c" providerId="ADAL" clId="{AA552A7D-04F1-4826-AD8E-F78D8639F99C}" dt="2024-07-01T17:23:25.879" v="58" actId="34135"/>
        <pc:sldMkLst>
          <pc:docMk/>
          <pc:sldMk cId="2960699405" sldId="2147472046"/>
        </pc:sldMkLst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2" creationId="{FD072D83-BCEC-0DEA-5A5B-BA04272A91A6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4" creationId="{BC0ADB3E-52F2-241E-48EC-F904632239C6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5" creationId="{8FBBF6CF-64B8-E12F-C435-2A876B2B702D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6" creationId="{4FA90730-98FB-06EE-E460-0F895E676C63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7" creationId="{F811D0C3-3D4A-6E95-4E2B-1AC9B36A1823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8" creationId="{E2FCC89E-F7CD-0560-13A2-302C2D031B51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11" creationId="{82E6DCC4-07AA-BCED-F382-46D8203779A1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12" creationId="{99862051-453C-E35E-336B-B2E664C6E52B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13" creationId="{5B2C3329-68E3-C1E8-DF6F-B45383835F03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14" creationId="{23E2EF59-8A12-C226-93D8-5EBDFC35E88B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15" creationId="{2D9D7B18-6383-2DFC-0FFE-D13EABB973D0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16" creationId="{CE048CDB-BE1C-4F78-64D9-5ED33F68AEB7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17" creationId="{7572AD34-9515-4711-206C-ADA94DAD123E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21" creationId="{2920099C-91EF-C25F-AE8C-E81A2DC87114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22" creationId="{DB4FC15D-513E-3339-BA9B-8CAE29C10B62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25" creationId="{6F6E0AF8-05C2-CE0E-88C5-CBE78A9F6AF4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153" creationId="{BE13BE3E-E6F3-A02B-8460-DEE0EDEE0A5E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155" creationId="{CB0CBFE3-15DD-B006-1BD4-3D140F53E00E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159" creationId="{2729D87A-2BB0-DD20-2A44-B38A0AE1EEB3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160" creationId="{D245F6FD-C485-E34C-7009-FD5641790F2D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161" creationId="{406062B6-037E-E28F-B86C-620E3B7C3B6E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163" creationId="{FA2C76C8-4252-3CB5-64A2-02C3592F5C40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165" creationId="{815AE1D0-5640-AD48-0CC2-445992E04EE7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167" creationId="{7A0BC5E5-C864-ACA1-A14D-86C79A9840F0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172" creationId="{7A1C4208-4D01-0E17-BA27-37DFA1B59006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173" creationId="{0F7DF847-882D-C55B-E7E5-01E7CB13CA67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189" creationId="{070A4226-EDC9-5CB8-12AA-36E3A331EAF6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199" creationId="{A9FD4236-7CB4-7CBC-C407-79C4EB40AA47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200" creationId="{DC8249CB-CA51-8DDA-6ACF-9CD0B5E291F8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201" creationId="{FBB69D21-15AE-8F11-C5EC-5ACE6099D173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202" creationId="{09E14C75-B83D-E67B-2D51-4DA309912C28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203" creationId="{E095A457-EA60-E945-DD15-3C8B812B5895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204" creationId="{91BE06FE-7D1D-517B-B1E5-98FFDD252CCD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205" creationId="{54719863-B101-F6FB-AA07-4FA23D669BDA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206" creationId="{417CB0FF-B846-2010-C68C-508EE864CF29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207" creationId="{8023C7FD-46DE-8D32-A874-8CFC4833DF7F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208" creationId="{A9F1693A-A69D-09F2-988F-CE23D35F9B10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210" creationId="{55674840-45C6-3EFC-B1DD-108175A3F9D8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211" creationId="{B907CC42-7E5B-D7A5-8C5B-DE02CB54C982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212" creationId="{C4F52340-CB1E-4BB8-AB2B-A7075961D66E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213" creationId="{8FD4BEF8-5641-5B31-C148-BA350C4413D8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214" creationId="{AAE84715-4D92-B72D-F1B8-04A2695292D0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215" creationId="{5BDC150A-F4F4-6AB1-3908-56AD7C7EFECF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216" creationId="{BA7975D1-1F22-A3CD-5D9C-8C42822F6FF0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217" creationId="{10856145-5496-6569-8D58-D279DC278881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218" creationId="{B92AA04C-517A-1CB7-2867-4E673E9C5CAE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219" creationId="{5E98AF29-2B2D-C59A-20D6-D6DD0A7E562B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220" creationId="{C1FF2B1B-EDCD-E009-6948-CD50FC4F8E0A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221" creationId="{BFABC4BD-A0E7-E770-94BF-98FB5C2A2F27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222" creationId="{33B1430A-1A3C-76F8-988F-F11388D7CCDE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224" creationId="{5B332065-15DD-34E8-62EA-32E783B25510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225" creationId="{110E70DB-AD09-A1C2-9661-72E07412755A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226" creationId="{BF160D80-027D-3C1C-102F-F9849B60EB05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227" creationId="{6763A9D1-3ACA-D1F7-5F2B-FEE165985A26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228" creationId="{7B265DBD-0622-F933-1C71-5E0611D3760D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229" creationId="{D277344A-A5C8-2F94-1CD9-5D2BF59EBC72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230" creationId="{876D2B85-F117-7485-C796-6003A3C05134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270" creationId="{3555BB7B-3A72-CD57-B217-3B03C25F3A99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271" creationId="{F0381430-B476-6703-5676-71098E24D788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272" creationId="{E38BAF58-B6E9-358E-BFAA-C8CB055FDEA0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274" creationId="{F35A8D3C-43F9-87C7-881C-5FE6DB7BC342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275" creationId="{26F232D8-5C4B-3698-302B-E4303D290C8F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277" creationId="{1B252E3B-A8A0-FDAC-6608-DDB7AD3C145E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278" creationId="{1D9A7593-8DEA-00C3-8791-12620461399A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279" creationId="{7E63FA52-8E6D-9226-6C1E-8C470F7072CB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280" creationId="{D967FC4A-6655-A902-44C6-ACFCCB08967D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281" creationId="{34A3E0E9-B9C7-CDB6-310F-C1A764FF05E2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282" creationId="{52D4151C-8434-0ED6-4D8A-0624A3E6A59B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283" creationId="{9B5138CA-9D03-FD37-9A75-81323489B75E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284" creationId="{2EB47393-E916-9BAC-A5EB-5297B9C06826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286" creationId="{99EC3432-9ABE-76A3-A43B-66CA8731E9D3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287" creationId="{EFD1ABB0-FEB5-5770-AB0B-48107508B1D6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289" creationId="{E9099193-5070-1373-F8C3-8A870ADAD36E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290" creationId="{2B7E7EB4-D6B0-DF7C-195B-73BB37FD9A32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292" creationId="{4669063C-C43C-E278-F6A9-A2A0A6686A3C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293" creationId="{9715FB4D-A72F-CEB2-4448-2A92DC58490B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294" creationId="{3AC6DB38-1D30-6FEA-ED46-D5CFDF34002B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298" creationId="{60498ADE-AFA2-220A-45DE-05AA7B906E59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321" creationId="{C7405595-818A-65A0-2B95-9604A1F99D2C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322" creationId="{A98DC13F-B7DA-0A8D-3AEB-8F50D8FFCD23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323" creationId="{88F54933-60B1-E311-61EE-742F071777D3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324" creationId="{2194052E-C4C0-1E31-CA5B-77986CF18053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325" creationId="{BC324BFF-6719-8A91-1764-01DE9EE33163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326" creationId="{6A2D10CB-29BD-8762-A25A-859B935E5C39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327" creationId="{66908C17-87D3-8F90-0759-3D120B0EE31C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328" creationId="{A354FC93-E8B7-1B92-FDE5-7F37088EF5F7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329" creationId="{92E0F501-03F2-75B7-0C42-5C6C2FBDBEB2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330" creationId="{D8D38170-4C25-13C8-B373-F5108DBC0D12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331" creationId="{3BE2D338-9C7C-1D19-1B4B-2D909EC26F43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332" creationId="{3054971E-337B-CF63-636E-D1820597E0D6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333" creationId="{66F394AE-AAE7-F5BF-7B31-89BB2530CC1D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334" creationId="{4897B370-FFB2-6DB5-A5D4-3F72156DF80E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335" creationId="{ACF03EC7-513A-7156-D807-7CABFF850E26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336" creationId="{5D581CA8-03E3-03CE-EB69-0F187436E734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337" creationId="{95D53676-A1EA-4144-B71D-1B7577884FC4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338" creationId="{9DBF4BD7-49A9-74E5-A0CA-ED17AE30BF2C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339" creationId="{9644D584-B122-5C57-D1D1-110F3FEAD4EB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343" creationId="{08DCBAEC-165C-1EC1-58EC-E4CC5A306DAA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344" creationId="{E019F41C-C96D-97BA-16E2-F8718A941100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345" creationId="{201BDCCA-0CEA-6F14-92F7-991202E80F53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346" creationId="{2CA3A0DF-74F5-3446-6CCE-752400F70039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349" creationId="{69FA2082-6F06-E98B-5FAA-5C2E8EAFD8E5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353" creationId="{7A5F840F-0947-015B-9077-F6A8F51910AE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354" creationId="{0ABD8666-63AC-E0AF-A808-17EC327839A2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355" creationId="{90589760-DB92-4399-94F0-A3ED5CED1BDF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356" creationId="{C31E4B42-1DA9-58FF-8CC5-71D870780BB3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357" creationId="{ECDDB22D-BB71-C3C5-8042-A7297892F6B3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358" creationId="{2CC722A0-C5B0-BBA5-CA48-3C18AF0EF1F7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359" creationId="{FFFAF698-8F94-090D-C21F-867DC44C0882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360" creationId="{B7997256-FBD9-3BC9-9BBE-61D6BE7F5E78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361" creationId="{B6E9402F-80CE-5C7C-A465-88E1FE22A420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362" creationId="{B20DCF6D-5636-C8B6-C3E0-1DA80D4C146D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363" creationId="{260809AB-43E7-7957-E9E9-99C39706BCB6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364" creationId="{7E768584-C2F8-5260-E33D-23093DB8C844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365" creationId="{1807AA58-B6ED-1C31-1962-45D775EBA743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366" creationId="{1BA72DC2-CFA8-CD1E-A6B5-D319CCE09AAF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367" creationId="{ED1A2632-7544-DE14-5274-1990C811FFE8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368" creationId="{585E8541-0BBB-1AAB-62B7-398D4CD2CE77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369" creationId="{A39B1D12-710F-73D4-71E6-2A208DAD43A6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370" creationId="{2C9D66A0-D113-94CF-C0AE-0224415764A0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371" creationId="{90084593-7EF4-9EE6-391D-BAE7DB99014E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372" creationId="{25A857FA-96C7-5C97-1B75-8782B9DB76EA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373" creationId="{13290B90-73D7-47E3-3768-9F9AC41C7BD6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374" creationId="{5D8A16AA-007A-F13F-D300-8D2849641A1E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375" creationId="{BCD47F0F-38FA-8235-81C4-7DCA4C5C0F4D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376" creationId="{A7D657AD-C1B4-48C0-DCD7-70A7B74821A5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377" creationId="{634D6EFA-1758-6F00-3959-0D6E9A4B45A4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378" creationId="{F4E0B602-E447-E71A-17E0-DBD40FC62034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379" creationId="{B84A4E13-4AF8-7D3D-B243-8851F0497D0F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380" creationId="{9090C048-F2E4-00EB-BB01-FA8B0182A95E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381" creationId="{A139D610-00B8-5CD9-3E42-5FE6BF615E55}"/>
          </ac:spMkLst>
        </pc:spChg>
        <pc:spChg chg="del">
          <ac:chgData name="Edgard Morato" userId="1da6dde4-7cd4-47d1-b037-d62d00b7d62c" providerId="ADAL" clId="{AA552A7D-04F1-4826-AD8E-F78D8639F99C}" dt="2024-07-01T17:23:17.484" v="56" actId="478"/>
          <ac:spMkLst>
            <pc:docMk/>
            <pc:sldMk cId="2960699405" sldId="2147472046"/>
            <ac:spMk id="382" creationId="{34CE3368-FF1E-AC72-7BF0-349C99D47109}"/>
          </ac:spMkLst>
        </pc:spChg>
        <pc:picChg chg="del">
          <ac:chgData name="Edgard Morato" userId="1da6dde4-7cd4-47d1-b037-d62d00b7d62c" providerId="ADAL" clId="{AA552A7D-04F1-4826-AD8E-F78D8639F99C}" dt="2024-07-01T17:23:17.484" v="56" actId="478"/>
          <ac:picMkLst>
            <pc:docMk/>
            <pc:sldMk cId="2960699405" sldId="2147472046"/>
            <ac:picMk id="3" creationId="{61541788-C5BE-F6BD-E443-DC00C0BD1166}"/>
          </ac:picMkLst>
        </pc:picChg>
        <pc:picChg chg="add mod">
          <ac:chgData name="Edgard Morato" userId="1da6dde4-7cd4-47d1-b037-d62d00b7d62c" providerId="ADAL" clId="{AA552A7D-04F1-4826-AD8E-F78D8639F99C}" dt="2024-07-01T17:23:25.879" v="58" actId="34135"/>
          <ac:picMkLst>
            <pc:docMk/>
            <pc:sldMk cId="2960699405" sldId="2147472046"/>
            <ac:picMk id="10" creationId="{4DF2CFBF-D1B4-0D15-08BD-5D987DA15CC6}"/>
          </ac:picMkLst>
        </pc:picChg>
        <pc:cxnChg chg="del">
          <ac:chgData name="Edgard Morato" userId="1da6dde4-7cd4-47d1-b037-d62d00b7d62c" providerId="ADAL" clId="{AA552A7D-04F1-4826-AD8E-F78D8639F99C}" dt="2024-07-01T17:23:17.484" v="56" actId="478"/>
          <ac:cxnSpMkLst>
            <pc:docMk/>
            <pc:sldMk cId="2960699405" sldId="2147472046"/>
            <ac:cxnSpMk id="122" creationId="{66820373-EC66-C421-9348-026887D6DCF4}"/>
          </ac:cxnSpMkLst>
        </pc:cxnChg>
      </pc:sldChg>
      <pc:sldChg chg="addSp delSp modSp mod">
        <pc:chgData name="Edgard Morato" userId="1da6dde4-7cd4-47d1-b037-d62d00b7d62c" providerId="ADAL" clId="{AA552A7D-04F1-4826-AD8E-F78D8639F99C}" dt="2024-07-01T17:24:46.611" v="76" actId="34135"/>
        <pc:sldMkLst>
          <pc:docMk/>
          <pc:sldMk cId="3314595641" sldId="2147472047"/>
        </pc:sldMkLst>
        <pc:spChg chg="del">
          <ac:chgData name="Edgard Morato" userId="1da6dde4-7cd4-47d1-b037-d62d00b7d62c" providerId="ADAL" clId="{AA552A7D-04F1-4826-AD8E-F78D8639F99C}" dt="2024-07-01T17:24:36.840" v="74" actId="478"/>
          <ac:spMkLst>
            <pc:docMk/>
            <pc:sldMk cId="3314595641" sldId="2147472047"/>
            <ac:spMk id="2" creationId="{70575E36-8916-2DE4-FA6E-05D454282146}"/>
          </ac:spMkLst>
        </pc:spChg>
        <pc:spChg chg="del">
          <ac:chgData name="Edgard Morato" userId="1da6dde4-7cd4-47d1-b037-d62d00b7d62c" providerId="ADAL" clId="{AA552A7D-04F1-4826-AD8E-F78D8639F99C}" dt="2024-07-01T17:24:36.840" v="74" actId="478"/>
          <ac:spMkLst>
            <pc:docMk/>
            <pc:sldMk cId="3314595641" sldId="2147472047"/>
            <ac:spMk id="4" creationId="{F7488625-65DD-2F0D-F3EF-31D0395F4761}"/>
          </ac:spMkLst>
        </pc:spChg>
        <pc:spChg chg="del">
          <ac:chgData name="Edgard Morato" userId="1da6dde4-7cd4-47d1-b037-d62d00b7d62c" providerId="ADAL" clId="{AA552A7D-04F1-4826-AD8E-F78D8639F99C}" dt="2024-07-01T17:24:36.840" v="74" actId="478"/>
          <ac:spMkLst>
            <pc:docMk/>
            <pc:sldMk cId="3314595641" sldId="2147472047"/>
            <ac:spMk id="6" creationId="{D3F0DD67-B3E7-243F-D7CE-4D59E4008E07}"/>
          </ac:spMkLst>
        </pc:spChg>
        <pc:spChg chg="del">
          <ac:chgData name="Edgard Morato" userId="1da6dde4-7cd4-47d1-b037-d62d00b7d62c" providerId="ADAL" clId="{AA552A7D-04F1-4826-AD8E-F78D8639F99C}" dt="2024-07-01T17:24:36.840" v="74" actId="478"/>
          <ac:spMkLst>
            <pc:docMk/>
            <pc:sldMk cId="3314595641" sldId="2147472047"/>
            <ac:spMk id="7" creationId="{AEFEE837-D574-4333-8E10-A63B052E2972}"/>
          </ac:spMkLst>
        </pc:spChg>
        <pc:spChg chg="del">
          <ac:chgData name="Edgard Morato" userId="1da6dde4-7cd4-47d1-b037-d62d00b7d62c" providerId="ADAL" clId="{AA552A7D-04F1-4826-AD8E-F78D8639F99C}" dt="2024-07-01T17:24:36.840" v="74" actId="478"/>
          <ac:spMkLst>
            <pc:docMk/>
            <pc:sldMk cId="3314595641" sldId="2147472047"/>
            <ac:spMk id="8" creationId="{7D1168C7-4889-2F06-6198-196FDE2B793C}"/>
          </ac:spMkLst>
        </pc:spChg>
        <pc:spChg chg="del">
          <ac:chgData name="Edgard Morato" userId="1da6dde4-7cd4-47d1-b037-d62d00b7d62c" providerId="ADAL" clId="{AA552A7D-04F1-4826-AD8E-F78D8639F99C}" dt="2024-07-01T17:24:36.840" v="74" actId="478"/>
          <ac:spMkLst>
            <pc:docMk/>
            <pc:sldMk cId="3314595641" sldId="2147472047"/>
            <ac:spMk id="10" creationId="{01837661-6018-8D98-3A31-1C44517A28A2}"/>
          </ac:spMkLst>
        </pc:spChg>
        <pc:picChg chg="del">
          <ac:chgData name="Edgard Morato" userId="1da6dde4-7cd4-47d1-b037-d62d00b7d62c" providerId="ADAL" clId="{AA552A7D-04F1-4826-AD8E-F78D8639F99C}" dt="2024-07-01T17:24:36.840" v="74" actId="478"/>
          <ac:picMkLst>
            <pc:docMk/>
            <pc:sldMk cId="3314595641" sldId="2147472047"/>
            <ac:picMk id="3" creationId="{67D7A6F3-94AD-D7BB-7706-64798ECB7323}"/>
          </ac:picMkLst>
        </pc:picChg>
        <pc:picChg chg="del">
          <ac:chgData name="Edgard Morato" userId="1da6dde4-7cd4-47d1-b037-d62d00b7d62c" providerId="ADAL" clId="{AA552A7D-04F1-4826-AD8E-F78D8639F99C}" dt="2024-07-01T17:24:36.840" v="74" actId="478"/>
          <ac:picMkLst>
            <pc:docMk/>
            <pc:sldMk cId="3314595641" sldId="2147472047"/>
            <ac:picMk id="9" creationId="{794D2ABB-DB8E-952B-48F8-78D895DA99AE}"/>
          </ac:picMkLst>
        </pc:picChg>
        <pc:picChg chg="add mod">
          <ac:chgData name="Edgard Morato" userId="1da6dde4-7cd4-47d1-b037-d62d00b7d62c" providerId="ADAL" clId="{AA552A7D-04F1-4826-AD8E-F78D8639F99C}" dt="2024-07-01T17:24:46.611" v="76" actId="34135"/>
          <ac:picMkLst>
            <pc:docMk/>
            <pc:sldMk cId="3314595641" sldId="2147472047"/>
            <ac:picMk id="11" creationId="{EED8CB97-972F-D3CE-3EB4-9FC16B6531A0}"/>
          </ac:picMkLst>
        </pc:picChg>
      </pc:sldChg>
      <pc:sldChg chg="addSp delSp modSp mod">
        <pc:chgData name="Edgard Morato" userId="1da6dde4-7cd4-47d1-b037-d62d00b7d62c" providerId="ADAL" clId="{AA552A7D-04F1-4826-AD8E-F78D8639F99C}" dt="2024-07-01T17:21:18.134" v="32" actId="34135"/>
        <pc:sldMkLst>
          <pc:docMk/>
          <pc:sldMk cId="2638550086" sldId="2147472049"/>
        </pc:sldMkLst>
        <pc:spChg chg="del">
          <ac:chgData name="Edgard Morato" userId="1da6dde4-7cd4-47d1-b037-d62d00b7d62c" providerId="ADAL" clId="{AA552A7D-04F1-4826-AD8E-F78D8639F99C}" dt="2024-07-01T17:20:48.683" v="26" actId="478"/>
          <ac:spMkLst>
            <pc:docMk/>
            <pc:sldMk cId="2638550086" sldId="2147472049"/>
            <ac:spMk id="2" creationId="{33249AED-9C17-F1A7-307D-4F6AE21FAAA3}"/>
          </ac:spMkLst>
        </pc:spChg>
        <pc:spChg chg="del">
          <ac:chgData name="Edgard Morato" userId="1da6dde4-7cd4-47d1-b037-d62d00b7d62c" providerId="ADAL" clId="{AA552A7D-04F1-4826-AD8E-F78D8639F99C}" dt="2024-07-01T17:20:48.683" v="26" actId="478"/>
          <ac:spMkLst>
            <pc:docMk/>
            <pc:sldMk cId="2638550086" sldId="2147472049"/>
            <ac:spMk id="3" creationId="{0FD6C5F9-135D-895F-F90A-4A6D5E684CAE}"/>
          </ac:spMkLst>
        </pc:spChg>
        <pc:spChg chg="add del mod">
          <ac:chgData name="Edgard Morato" userId="1da6dde4-7cd4-47d1-b037-d62d00b7d62c" providerId="ADAL" clId="{AA552A7D-04F1-4826-AD8E-F78D8639F99C}" dt="2024-07-01T17:20:50.697" v="27" actId="478"/>
          <ac:spMkLst>
            <pc:docMk/>
            <pc:sldMk cId="2638550086" sldId="2147472049"/>
            <ac:spMk id="5" creationId="{71D5D1F2-5D51-B91D-E0B0-07892E3C7935}"/>
          </ac:spMkLst>
        </pc:spChg>
        <pc:spChg chg="del">
          <ac:chgData name="Edgard Morato" userId="1da6dde4-7cd4-47d1-b037-d62d00b7d62c" providerId="ADAL" clId="{AA552A7D-04F1-4826-AD8E-F78D8639F99C}" dt="2024-07-01T17:20:48.683" v="26" actId="478"/>
          <ac:spMkLst>
            <pc:docMk/>
            <pc:sldMk cId="2638550086" sldId="2147472049"/>
            <ac:spMk id="7" creationId="{6F2DC3C5-6826-D806-9DA8-4E470BA1A38A}"/>
          </ac:spMkLst>
        </pc:spChg>
        <pc:spChg chg="del">
          <ac:chgData name="Edgard Morato" userId="1da6dde4-7cd4-47d1-b037-d62d00b7d62c" providerId="ADAL" clId="{AA552A7D-04F1-4826-AD8E-F78D8639F99C}" dt="2024-07-01T17:20:48.683" v="26" actId="478"/>
          <ac:spMkLst>
            <pc:docMk/>
            <pc:sldMk cId="2638550086" sldId="2147472049"/>
            <ac:spMk id="9" creationId="{D215BD8E-7547-E1C6-D6CF-2393DA7DA7F6}"/>
          </ac:spMkLst>
        </pc:spChg>
        <pc:spChg chg="del">
          <ac:chgData name="Edgard Morato" userId="1da6dde4-7cd4-47d1-b037-d62d00b7d62c" providerId="ADAL" clId="{AA552A7D-04F1-4826-AD8E-F78D8639F99C}" dt="2024-07-01T17:20:48.683" v="26" actId="478"/>
          <ac:spMkLst>
            <pc:docMk/>
            <pc:sldMk cId="2638550086" sldId="2147472049"/>
            <ac:spMk id="16" creationId="{1166FA1A-2823-28DC-1F87-B1E1AD36FA71}"/>
          </ac:spMkLst>
        </pc:spChg>
        <pc:spChg chg="del">
          <ac:chgData name="Edgard Morato" userId="1da6dde4-7cd4-47d1-b037-d62d00b7d62c" providerId="ADAL" clId="{AA552A7D-04F1-4826-AD8E-F78D8639F99C}" dt="2024-07-01T17:20:48.683" v="26" actId="478"/>
          <ac:spMkLst>
            <pc:docMk/>
            <pc:sldMk cId="2638550086" sldId="2147472049"/>
            <ac:spMk id="24" creationId="{8F764B5C-11C2-90E9-39D4-8C62C50F2277}"/>
          </ac:spMkLst>
        </pc:spChg>
        <pc:spChg chg="del">
          <ac:chgData name="Edgard Morato" userId="1da6dde4-7cd4-47d1-b037-d62d00b7d62c" providerId="ADAL" clId="{AA552A7D-04F1-4826-AD8E-F78D8639F99C}" dt="2024-07-01T17:20:48.683" v="26" actId="478"/>
          <ac:spMkLst>
            <pc:docMk/>
            <pc:sldMk cId="2638550086" sldId="2147472049"/>
            <ac:spMk id="30" creationId="{36FAE7DF-AB47-E4FD-EDD3-C47918753B75}"/>
          </ac:spMkLst>
        </pc:spChg>
        <pc:spChg chg="del">
          <ac:chgData name="Edgard Morato" userId="1da6dde4-7cd4-47d1-b037-d62d00b7d62c" providerId="ADAL" clId="{AA552A7D-04F1-4826-AD8E-F78D8639F99C}" dt="2024-07-01T17:20:48.683" v="26" actId="478"/>
          <ac:spMkLst>
            <pc:docMk/>
            <pc:sldMk cId="2638550086" sldId="2147472049"/>
            <ac:spMk id="31" creationId="{0672B6C2-2208-4293-271D-0A84993180D3}"/>
          </ac:spMkLst>
        </pc:spChg>
        <pc:spChg chg="del">
          <ac:chgData name="Edgard Morato" userId="1da6dde4-7cd4-47d1-b037-d62d00b7d62c" providerId="ADAL" clId="{AA552A7D-04F1-4826-AD8E-F78D8639F99C}" dt="2024-07-01T17:20:48.683" v="26" actId="478"/>
          <ac:spMkLst>
            <pc:docMk/>
            <pc:sldMk cId="2638550086" sldId="2147472049"/>
            <ac:spMk id="32" creationId="{5A6FC566-55C8-CA5D-1F5F-BDA97FE5667A}"/>
          </ac:spMkLst>
        </pc:spChg>
        <pc:spChg chg="del">
          <ac:chgData name="Edgard Morato" userId="1da6dde4-7cd4-47d1-b037-d62d00b7d62c" providerId="ADAL" clId="{AA552A7D-04F1-4826-AD8E-F78D8639F99C}" dt="2024-07-01T17:20:48.683" v="26" actId="478"/>
          <ac:spMkLst>
            <pc:docMk/>
            <pc:sldMk cId="2638550086" sldId="2147472049"/>
            <ac:spMk id="33" creationId="{22C4B4F0-0709-A341-5F52-E51134045D7E}"/>
          </ac:spMkLst>
        </pc:spChg>
        <pc:spChg chg="del">
          <ac:chgData name="Edgard Morato" userId="1da6dde4-7cd4-47d1-b037-d62d00b7d62c" providerId="ADAL" clId="{AA552A7D-04F1-4826-AD8E-F78D8639F99C}" dt="2024-07-01T17:20:48.683" v="26" actId="478"/>
          <ac:spMkLst>
            <pc:docMk/>
            <pc:sldMk cId="2638550086" sldId="2147472049"/>
            <ac:spMk id="55" creationId="{8EE0D0E2-D01F-0378-E952-348E6946BAEC}"/>
          </ac:spMkLst>
        </pc:spChg>
        <pc:spChg chg="del">
          <ac:chgData name="Edgard Morato" userId="1da6dde4-7cd4-47d1-b037-d62d00b7d62c" providerId="ADAL" clId="{AA552A7D-04F1-4826-AD8E-F78D8639F99C}" dt="2024-07-01T17:20:48.683" v="26" actId="478"/>
          <ac:spMkLst>
            <pc:docMk/>
            <pc:sldMk cId="2638550086" sldId="2147472049"/>
            <ac:spMk id="58" creationId="{57572BB8-70C8-BEF7-E4ED-1FCB1FA92F28}"/>
          </ac:spMkLst>
        </pc:spChg>
        <pc:picChg chg="del">
          <ac:chgData name="Edgard Morato" userId="1da6dde4-7cd4-47d1-b037-d62d00b7d62c" providerId="ADAL" clId="{AA552A7D-04F1-4826-AD8E-F78D8639F99C}" dt="2024-07-01T17:20:48.683" v="26" actId="478"/>
          <ac:picMkLst>
            <pc:docMk/>
            <pc:sldMk cId="2638550086" sldId="2147472049"/>
            <ac:picMk id="6" creationId="{75B7992B-1CBA-175D-4CA3-759A73D2253A}"/>
          </ac:picMkLst>
        </pc:picChg>
        <pc:picChg chg="add mod">
          <ac:chgData name="Edgard Morato" userId="1da6dde4-7cd4-47d1-b037-d62d00b7d62c" providerId="ADAL" clId="{AA552A7D-04F1-4826-AD8E-F78D8639F99C}" dt="2024-07-01T17:21:18.134" v="32" actId="34135"/>
          <ac:picMkLst>
            <pc:docMk/>
            <pc:sldMk cId="2638550086" sldId="2147472049"/>
            <ac:picMk id="10" creationId="{1359FC2F-2E9B-ED38-5EBB-24C2B370FBD6}"/>
          </ac:picMkLst>
        </pc:picChg>
        <pc:picChg chg="del">
          <ac:chgData name="Edgard Morato" userId="1da6dde4-7cd4-47d1-b037-d62d00b7d62c" providerId="ADAL" clId="{AA552A7D-04F1-4826-AD8E-F78D8639F99C}" dt="2024-07-01T17:20:48.683" v="26" actId="478"/>
          <ac:picMkLst>
            <pc:docMk/>
            <pc:sldMk cId="2638550086" sldId="2147472049"/>
            <ac:picMk id="39" creationId="{76B2A8F5-1A4B-9C5D-F742-2604D339C417}"/>
          </ac:picMkLst>
        </pc:picChg>
        <pc:picChg chg="del">
          <ac:chgData name="Edgard Morato" userId="1da6dde4-7cd4-47d1-b037-d62d00b7d62c" providerId="ADAL" clId="{AA552A7D-04F1-4826-AD8E-F78D8639F99C}" dt="2024-07-01T17:20:48.683" v="26" actId="478"/>
          <ac:picMkLst>
            <pc:docMk/>
            <pc:sldMk cId="2638550086" sldId="2147472049"/>
            <ac:picMk id="41" creationId="{BB59EDAC-BA0B-7390-F822-36E081C678A9}"/>
          </ac:picMkLst>
        </pc:picChg>
        <pc:picChg chg="del">
          <ac:chgData name="Edgard Morato" userId="1da6dde4-7cd4-47d1-b037-d62d00b7d62c" providerId="ADAL" clId="{AA552A7D-04F1-4826-AD8E-F78D8639F99C}" dt="2024-07-01T17:20:48.683" v="26" actId="478"/>
          <ac:picMkLst>
            <pc:docMk/>
            <pc:sldMk cId="2638550086" sldId="2147472049"/>
            <ac:picMk id="51" creationId="{BD2BF694-971E-6039-1DA5-42E1EBDCFF43}"/>
          </ac:picMkLst>
        </pc:picChg>
        <pc:picChg chg="del">
          <ac:chgData name="Edgard Morato" userId="1da6dde4-7cd4-47d1-b037-d62d00b7d62c" providerId="ADAL" clId="{AA552A7D-04F1-4826-AD8E-F78D8639F99C}" dt="2024-07-01T17:20:48.683" v="26" actId="478"/>
          <ac:picMkLst>
            <pc:docMk/>
            <pc:sldMk cId="2638550086" sldId="2147472049"/>
            <ac:picMk id="53" creationId="{547B809A-8CD4-0CBC-7A0C-F11D872182C9}"/>
          </ac:picMkLst>
        </pc:picChg>
        <pc:picChg chg="del">
          <ac:chgData name="Edgard Morato" userId="1da6dde4-7cd4-47d1-b037-d62d00b7d62c" providerId="ADAL" clId="{AA552A7D-04F1-4826-AD8E-F78D8639F99C}" dt="2024-07-01T17:20:48.683" v="26" actId="478"/>
          <ac:picMkLst>
            <pc:docMk/>
            <pc:sldMk cId="2638550086" sldId="2147472049"/>
            <ac:picMk id="56" creationId="{FF9C231E-A53A-7BBB-18F2-B07BF89CA42F}"/>
          </ac:picMkLst>
        </pc:picChg>
      </pc:sldChg>
      <pc:sldChg chg="addSp delSp modSp mod">
        <pc:chgData name="Edgard Morato" userId="1da6dde4-7cd4-47d1-b037-d62d00b7d62c" providerId="ADAL" clId="{AA552A7D-04F1-4826-AD8E-F78D8639F99C}" dt="2024-07-01T17:32:37.300" v="138"/>
        <pc:sldMkLst>
          <pc:docMk/>
          <pc:sldMk cId="799769995" sldId="2147472052"/>
        </pc:sldMkLst>
        <pc:spChg chg="del">
          <ac:chgData name="Edgard Morato" userId="1da6dde4-7cd4-47d1-b037-d62d00b7d62c" providerId="ADAL" clId="{AA552A7D-04F1-4826-AD8E-F78D8639F99C}" dt="2024-07-01T17:27:00.479" v="109" actId="478"/>
          <ac:spMkLst>
            <pc:docMk/>
            <pc:sldMk cId="799769995" sldId="2147472052"/>
            <ac:spMk id="2" creationId="{B5A7F965-287E-2412-72B9-993604D5A070}"/>
          </ac:spMkLst>
        </pc:spChg>
        <pc:spChg chg="del">
          <ac:chgData name="Edgard Morato" userId="1da6dde4-7cd4-47d1-b037-d62d00b7d62c" providerId="ADAL" clId="{AA552A7D-04F1-4826-AD8E-F78D8639F99C}" dt="2024-07-01T17:27:00.479" v="109" actId="478"/>
          <ac:spMkLst>
            <pc:docMk/>
            <pc:sldMk cId="799769995" sldId="2147472052"/>
            <ac:spMk id="3" creationId="{C418C978-E997-E716-27AE-1C8F5A4FEF00}"/>
          </ac:spMkLst>
        </pc:spChg>
        <pc:spChg chg="del">
          <ac:chgData name="Edgard Morato" userId="1da6dde4-7cd4-47d1-b037-d62d00b7d62c" providerId="ADAL" clId="{AA552A7D-04F1-4826-AD8E-F78D8639F99C}" dt="2024-07-01T17:27:00.479" v="109" actId="478"/>
          <ac:spMkLst>
            <pc:docMk/>
            <pc:sldMk cId="799769995" sldId="2147472052"/>
            <ac:spMk id="4" creationId="{C94E281F-F863-7B08-7534-ABE221D69F32}"/>
          </ac:spMkLst>
        </pc:spChg>
        <pc:spChg chg="del">
          <ac:chgData name="Edgard Morato" userId="1da6dde4-7cd4-47d1-b037-d62d00b7d62c" providerId="ADAL" clId="{AA552A7D-04F1-4826-AD8E-F78D8639F99C}" dt="2024-07-01T17:27:00.479" v="109" actId="478"/>
          <ac:spMkLst>
            <pc:docMk/>
            <pc:sldMk cId="799769995" sldId="2147472052"/>
            <ac:spMk id="6" creationId="{61271AB2-BBD4-3131-65C5-52F4AC3AE13A}"/>
          </ac:spMkLst>
        </pc:spChg>
        <pc:spChg chg="add del mod">
          <ac:chgData name="Edgard Morato" userId="1da6dde4-7cd4-47d1-b037-d62d00b7d62c" providerId="ADAL" clId="{AA552A7D-04F1-4826-AD8E-F78D8639F99C}" dt="2024-07-01T17:27:02.446" v="110" actId="478"/>
          <ac:spMkLst>
            <pc:docMk/>
            <pc:sldMk cId="799769995" sldId="2147472052"/>
            <ac:spMk id="7" creationId="{A137615E-447D-C958-7841-F3D15A92695F}"/>
          </ac:spMkLst>
        </pc:spChg>
        <pc:spChg chg="del">
          <ac:chgData name="Edgard Morato" userId="1da6dde4-7cd4-47d1-b037-d62d00b7d62c" providerId="ADAL" clId="{AA552A7D-04F1-4826-AD8E-F78D8639F99C}" dt="2024-07-01T17:27:00.479" v="109" actId="478"/>
          <ac:spMkLst>
            <pc:docMk/>
            <pc:sldMk cId="799769995" sldId="2147472052"/>
            <ac:spMk id="8" creationId="{718D95DB-CFE0-2473-9053-6BA763DB8C93}"/>
          </ac:spMkLst>
        </pc:spChg>
        <pc:spChg chg="del">
          <ac:chgData name="Edgard Morato" userId="1da6dde4-7cd4-47d1-b037-d62d00b7d62c" providerId="ADAL" clId="{AA552A7D-04F1-4826-AD8E-F78D8639F99C}" dt="2024-07-01T17:27:00.479" v="109" actId="478"/>
          <ac:spMkLst>
            <pc:docMk/>
            <pc:sldMk cId="799769995" sldId="2147472052"/>
            <ac:spMk id="11" creationId="{576F04DE-8873-51A5-37F1-6CE6A989E4A6}"/>
          </ac:spMkLst>
        </pc:spChg>
        <pc:spChg chg="add mod">
          <ac:chgData name="Edgard Morato" userId="1da6dde4-7cd4-47d1-b037-d62d00b7d62c" providerId="ADAL" clId="{AA552A7D-04F1-4826-AD8E-F78D8639F99C}" dt="2024-07-01T17:32:37.300" v="138"/>
          <ac:spMkLst>
            <pc:docMk/>
            <pc:sldMk cId="799769995" sldId="2147472052"/>
            <ac:spMk id="12" creationId="{9C7C15F2-BA67-0351-80E8-E53B7789ED02}"/>
          </ac:spMkLst>
        </pc:spChg>
        <pc:spChg chg="del">
          <ac:chgData name="Edgard Morato" userId="1da6dde4-7cd4-47d1-b037-d62d00b7d62c" providerId="ADAL" clId="{AA552A7D-04F1-4826-AD8E-F78D8639F99C}" dt="2024-07-01T17:27:00.479" v="109" actId="478"/>
          <ac:spMkLst>
            <pc:docMk/>
            <pc:sldMk cId="799769995" sldId="2147472052"/>
            <ac:spMk id="13" creationId="{68B97EBD-9601-107D-1578-CCD0F9505CDC}"/>
          </ac:spMkLst>
        </pc:spChg>
        <pc:spChg chg="add mod">
          <ac:chgData name="Edgard Morato" userId="1da6dde4-7cd4-47d1-b037-d62d00b7d62c" providerId="ADAL" clId="{AA552A7D-04F1-4826-AD8E-F78D8639F99C}" dt="2024-07-01T17:32:37.300" v="138"/>
          <ac:spMkLst>
            <pc:docMk/>
            <pc:sldMk cId="799769995" sldId="2147472052"/>
            <ac:spMk id="14" creationId="{D9D95D14-702A-80C8-7E62-E58314264BB8}"/>
          </ac:spMkLst>
        </pc:spChg>
        <pc:spChg chg="add mod">
          <ac:chgData name="Edgard Morato" userId="1da6dde4-7cd4-47d1-b037-d62d00b7d62c" providerId="ADAL" clId="{AA552A7D-04F1-4826-AD8E-F78D8639F99C}" dt="2024-07-01T17:32:37.300" v="138"/>
          <ac:spMkLst>
            <pc:docMk/>
            <pc:sldMk cId="799769995" sldId="2147472052"/>
            <ac:spMk id="15" creationId="{6FD53675-FE5D-F832-6EB2-57499410032A}"/>
          </ac:spMkLst>
        </pc:spChg>
        <pc:spChg chg="del">
          <ac:chgData name="Edgard Morato" userId="1da6dde4-7cd4-47d1-b037-d62d00b7d62c" providerId="ADAL" clId="{AA552A7D-04F1-4826-AD8E-F78D8639F99C}" dt="2024-07-01T17:27:00.479" v="109" actId="478"/>
          <ac:spMkLst>
            <pc:docMk/>
            <pc:sldMk cId="799769995" sldId="2147472052"/>
            <ac:spMk id="21" creationId="{62A1800E-7B66-2E97-6134-DE86F4199852}"/>
          </ac:spMkLst>
        </pc:spChg>
        <pc:spChg chg="del">
          <ac:chgData name="Edgard Morato" userId="1da6dde4-7cd4-47d1-b037-d62d00b7d62c" providerId="ADAL" clId="{AA552A7D-04F1-4826-AD8E-F78D8639F99C}" dt="2024-07-01T17:27:00.479" v="109" actId="478"/>
          <ac:spMkLst>
            <pc:docMk/>
            <pc:sldMk cId="799769995" sldId="2147472052"/>
            <ac:spMk id="23" creationId="{5FD8F747-9083-7B9D-3282-957BAC97AA00}"/>
          </ac:spMkLst>
        </pc:spChg>
        <pc:spChg chg="del">
          <ac:chgData name="Edgard Morato" userId="1da6dde4-7cd4-47d1-b037-d62d00b7d62c" providerId="ADAL" clId="{AA552A7D-04F1-4826-AD8E-F78D8639F99C}" dt="2024-07-01T17:27:00.479" v="109" actId="478"/>
          <ac:spMkLst>
            <pc:docMk/>
            <pc:sldMk cId="799769995" sldId="2147472052"/>
            <ac:spMk id="25" creationId="{5438B49E-9BC5-B5A5-977D-E2808552A3CC}"/>
          </ac:spMkLst>
        </pc:spChg>
        <pc:spChg chg="del">
          <ac:chgData name="Edgard Morato" userId="1da6dde4-7cd4-47d1-b037-d62d00b7d62c" providerId="ADAL" clId="{AA552A7D-04F1-4826-AD8E-F78D8639F99C}" dt="2024-07-01T17:27:00.479" v="109" actId="478"/>
          <ac:spMkLst>
            <pc:docMk/>
            <pc:sldMk cId="799769995" sldId="2147472052"/>
            <ac:spMk id="26" creationId="{3E4FF37F-4F56-C683-8E8E-8AF7DFC4DDA6}"/>
          </ac:spMkLst>
        </pc:spChg>
        <pc:spChg chg="del">
          <ac:chgData name="Edgard Morato" userId="1da6dde4-7cd4-47d1-b037-d62d00b7d62c" providerId="ADAL" clId="{AA552A7D-04F1-4826-AD8E-F78D8639F99C}" dt="2024-07-01T17:27:00.479" v="109" actId="478"/>
          <ac:spMkLst>
            <pc:docMk/>
            <pc:sldMk cId="799769995" sldId="2147472052"/>
            <ac:spMk id="27" creationId="{AE96EA23-875D-BEDC-2E6C-DF6491AF9716}"/>
          </ac:spMkLst>
        </pc:spChg>
        <pc:spChg chg="del">
          <ac:chgData name="Edgard Morato" userId="1da6dde4-7cd4-47d1-b037-d62d00b7d62c" providerId="ADAL" clId="{AA552A7D-04F1-4826-AD8E-F78D8639F99C}" dt="2024-07-01T17:27:00.479" v="109" actId="478"/>
          <ac:spMkLst>
            <pc:docMk/>
            <pc:sldMk cId="799769995" sldId="2147472052"/>
            <ac:spMk id="28" creationId="{5242B55B-8AD9-ECC8-1816-74BB7C8123FC}"/>
          </ac:spMkLst>
        </pc:spChg>
        <pc:spChg chg="del">
          <ac:chgData name="Edgard Morato" userId="1da6dde4-7cd4-47d1-b037-d62d00b7d62c" providerId="ADAL" clId="{AA552A7D-04F1-4826-AD8E-F78D8639F99C}" dt="2024-07-01T17:27:00.479" v="109" actId="478"/>
          <ac:spMkLst>
            <pc:docMk/>
            <pc:sldMk cId="799769995" sldId="2147472052"/>
            <ac:spMk id="29" creationId="{C9077FFF-C197-2943-60DB-9B17B14781F9}"/>
          </ac:spMkLst>
        </pc:spChg>
        <pc:spChg chg="del">
          <ac:chgData name="Edgard Morato" userId="1da6dde4-7cd4-47d1-b037-d62d00b7d62c" providerId="ADAL" clId="{AA552A7D-04F1-4826-AD8E-F78D8639F99C}" dt="2024-07-01T17:27:00.479" v="109" actId="478"/>
          <ac:spMkLst>
            <pc:docMk/>
            <pc:sldMk cId="799769995" sldId="2147472052"/>
            <ac:spMk id="30" creationId="{389F9294-DF10-58EC-09EB-49BA90582299}"/>
          </ac:spMkLst>
        </pc:spChg>
        <pc:spChg chg="del">
          <ac:chgData name="Edgard Morato" userId="1da6dde4-7cd4-47d1-b037-d62d00b7d62c" providerId="ADAL" clId="{AA552A7D-04F1-4826-AD8E-F78D8639F99C}" dt="2024-07-01T17:27:00.479" v="109" actId="478"/>
          <ac:spMkLst>
            <pc:docMk/>
            <pc:sldMk cId="799769995" sldId="2147472052"/>
            <ac:spMk id="31" creationId="{29A9EB25-F6D8-1096-02EC-F38ABA36A3B0}"/>
          </ac:spMkLst>
        </pc:spChg>
        <pc:spChg chg="del">
          <ac:chgData name="Edgard Morato" userId="1da6dde4-7cd4-47d1-b037-d62d00b7d62c" providerId="ADAL" clId="{AA552A7D-04F1-4826-AD8E-F78D8639F99C}" dt="2024-07-01T17:27:00.479" v="109" actId="478"/>
          <ac:spMkLst>
            <pc:docMk/>
            <pc:sldMk cId="799769995" sldId="2147472052"/>
            <ac:spMk id="32" creationId="{55826FBA-F0ED-DC1E-D1E8-5F5B688C9508}"/>
          </ac:spMkLst>
        </pc:spChg>
        <pc:spChg chg="del">
          <ac:chgData name="Edgard Morato" userId="1da6dde4-7cd4-47d1-b037-d62d00b7d62c" providerId="ADAL" clId="{AA552A7D-04F1-4826-AD8E-F78D8639F99C}" dt="2024-07-01T17:27:00.479" v="109" actId="478"/>
          <ac:spMkLst>
            <pc:docMk/>
            <pc:sldMk cId="799769995" sldId="2147472052"/>
            <ac:spMk id="33" creationId="{C0F50B39-E581-C588-81BC-415F7F228055}"/>
          </ac:spMkLst>
        </pc:spChg>
        <pc:spChg chg="del">
          <ac:chgData name="Edgard Morato" userId="1da6dde4-7cd4-47d1-b037-d62d00b7d62c" providerId="ADAL" clId="{AA552A7D-04F1-4826-AD8E-F78D8639F99C}" dt="2024-07-01T17:27:00.479" v="109" actId="478"/>
          <ac:spMkLst>
            <pc:docMk/>
            <pc:sldMk cId="799769995" sldId="2147472052"/>
            <ac:spMk id="36" creationId="{64D08F42-CD56-FDA1-6C8D-BB25A2C0BD10}"/>
          </ac:spMkLst>
        </pc:spChg>
        <pc:spChg chg="del">
          <ac:chgData name="Edgard Morato" userId="1da6dde4-7cd4-47d1-b037-d62d00b7d62c" providerId="ADAL" clId="{AA552A7D-04F1-4826-AD8E-F78D8639F99C}" dt="2024-07-01T17:27:00.479" v="109" actId="478"/>
          <ac:spMkLst>
            <pc:docMk/>
            <pc:sldMk cId="799769995" sldId="2147472052"/>
            <ac:spMk id="55" creationId="{E2F0ABA6-DAED-92F4-B1F1-0DB0D487AABA}"/>
          </ac:spMkLst>
        </pc:spChg>
        <pc:spChg chg="del">
          <ac:chgData name="Edgard Morato" userId="1da6dde4-7cd4-47d1-b037-d62d00b7d62c" providerId="ADAL" clId="{AA552A7D-04F1-4826-AD8E-F78D8639F99C}" dt="2024-07-01T17:15:45.671" v="21" actId="478"/>
          <ac:spMkLst>
            <pc:docMk/>
            <pc:sldMk cId="799769995" sldId="2147472052"/>
            <ac:spMk id="63" creationId="{9C687DD8-2566-9CA4-E6DA-5CC1D5295C60}"/>
          </ac:spMkLst>
        </pc:spChg>
        <pc:spChg chg="del">
          <ac:chgData name="Edgard Morato" userId="1da6dde4-7cd4-47d1-b037-d62d00b7d62c" providerId="ADAL" clId="{AA552A7D-04F1-4826-AD8E-F78D8639F99C}" dt="2024-07-01T17:15:45.671" v="21" actId="478"/>
          <ac:spMkLst>
            <pc:docMk/>
            <pc:sldMk cId="799769995" sldId="2147472052"/>
            <ac:spMk id="64" creationId="{CB806503-CAC1-B8D8-023F-611E2E9A8472}"/>
          </ac:spMkLst>
        </pc:spChg>
        <pc:spChg chg="del">
          <ac:chgData name="Edgard Morato" userId="1da6dde4-7cd4-47d1-b037-d62d00b7d62c" providerId="ADAL" clId="{AA552A7D-04F1-4826-AD8E-F78D8639F99C}" dt="2024-07-01T17:15:45.671" v="21" actId="478"/>
          <ac:spMkLst>
            <pc:docMk/>
            <pc:sldMk cId="799769995" sldId="2147472052"/>
            <ac:spMk id="65" creationId="{C37DBA48-9C5A-20C2-741B-D151E49B9446}"/>
          </ac:spMkLst>
        </pc:spChg>
        <pc:spChg chg="del">
          <ac:chgData name="Edgard Morato" userId="1da6dde4-7cd4-47d1-b037-d62d00b7d62c" providerId="ADAL" clId="{AA552A7D-04F1-4826-AD8E-F78D8639F99C}" dt="2024-07-01T17:27:00.479" v="109" actId="478"/>
          <ac:spMkLst>
            <pc:docMk/>
            <pc:sldMk cId="799769995" sldId="2147472052"/>
            <ac:spMk id="67" creationId="{E468DDF0-3853-A49C-F442-4D12D0A6EB3C}"/>
          </ac:spMkLst>
        </pc:spChg>
        <pc:spChg chg="del">
          <ac:chgData name="Edgard Morato" userId="1da6dde4-7cd4-47d1-b037-d62d00b7d62c" providerId="ADAL" clId="{AA552A7D-04F1-4826-AD8E-F78D8639F99C}" dt="2024-07-01T17:27:00.479" v="109" actId="478"/>
          <ac:spMkLst>
            <pc:docMk/>
            <pc:sldMk cId="799769995" sldId="2147472052"/>
            <ac:spMk id="68" creationId="{BF0D488B-A28D-C01D-100D-C6315FC0F123}"/>
          </ac:spMkLst>
        </pc:spChg>
        <pc:spChg chg="del">
          <ac:chgData name="Edgard Morato" userId="1da6dde4-7cd4-47d1-b037-d62d00b7d62c" providerId="ADAL" clId="{AA552A7D-04F1-4826-AD8E-F78D8639F99C}" dt="2024-07-01T17:27:00.479" v="109" actId="478"/>
          <ac:spMkLst>
            <pc:docMk/>
            <pc:sldMk cId="799769995" sldId="2147472052"/>
            <ac:spMk id="74" creationId="{B6F3591A-953B-284E-5B12-BE81C789F365}"/>
          </ac:spMkLst>
        </pc:spChg>
        <pc:spChg chg="del">
          <ac:chgData name="Edgard Morato" userId="1da6dde4-7cd4-47d1-b037-d62d00b7d62c" providerId="ADAL" clId="{AA552A7D-04F1-4826-AD8E-F78D8639F99C}" dt="2024-07-01T17:27:00.479" v="109" actId="478"/>
          <ac:spMkLst>
            <pc:docMk/>
            <pc:sldMk cId="799769995" sldId="2147472052"/>
            <ac:spMk id="75" creationId="{E414A42A-796C-2D77-A86C-C2BA63117706}"/>
          </ac:spMkLst>
        </pc:spChg>
        <pc:spChg chg="del">
          <ac:chgData name="Edgard Morato" userId="1da6dde4-7cd4-47d1-b037-d62d00b7d62c" providerId="ADAL" clId="{AA552A7D-04F1-4826-AD8E-F78D8639F99C}" dt="2024-07-01T17:27:00.479" v="109" actId="478"/>
          <ac:spMkLst>
            <pc:docMk/>
            <pc:sldMk cId="799769995" sldId="2147472052"/>
            <ac:spMk id="77" creationId="{07DBF503-F001-9162-0418-C1E9D37C572B}"/>
          </ac:spMkLst>
        </pc:spChg>
        <pc:spChg chg="del">
          <ac:chgData name="Edgard Morato" userId="1da6dde4-7cd4-47d1-b037-d62d00b7d62c" providerId="ADAL" clId="{AA552A7D-04F1-4826-AD8E-F78D8639F99C}" dt="2024-07-01T17:27:00.479" v="109" actId="478"/>
          <ac:spMkLst>
            <pc:docMk/>
            <pc:sldMk cId="799769995" sldId="2147472052"/>
            <ac:spMk id="81" creationId="{AFA66896-5796-AE5A-523D-072DB6F66E0B}"/>
          </ac:spMkLst>
        </pc:spChg>
        <pc:graphicFrameChg chg="del">
          <ac:chgData name="Edgard Morato" userId="1da6dde4-7cd4-47d1-b037-d62d00b7d62c" providerId="ADAL" clId="{AA552A7D-04F1-4826-AD8E-F78D8639F99C}" dt="2024-07-01T17:27:00.479" v="109" actId="478"/>
          <ac:graphicFrameMkLst>
            <pc:docMk/>
            <pc:sldMk cId="799769995" sldId="2147472052"/>
            <ac:graphicFrameMk id="22" creationId="{76B563EE-E4D3-85F2-17A5-E8B5DE229CA5}"/>
          </ac:graphicFrameMkLst>
        </pc:graphicFrameChg>
        <pc:graphicFrameChg chg="del">
          <ac:chgData name="Edgard Morato" userId="1da6dde4-7cd4-47d1-b037-d62d00b7d62c" providerId="ADAL" clId="{AA552A7D-04F1-4826-AD8E-F78D8639F99C}" dt="2024-07-01T17:27:00.479" v="109" actId="478"/>
          <ac:graphicFrameMkLst>
            <pc:docMk/>
            <pc:sldMk cId="799769995" sldId="2147472052"/>
            <ac:graphicFrameMk id="62" creationId="{AACD8D97-0847-6C49-E220-9E644EADED29}"/>
          </ac:graphicFrameMkLst>
        </pc:graphicFrameChg>
        <pc:picChg chg="add mod">
          <ac:chgData name="Edgard Morato" userId="1da6dde4-7cd4-47d1-b037-d62d00b7d62c" providerId="ADAL" clId="{AA552A7D-04F1-4826-AD8E-F78D8639F99C}" dt="2024-07-01T17:27:12.086" v="112" actId="34135"/>
          <ac:picMkLst>
            <pc:docMk/>
            <pc:sldMk cId="799769995" sldId="2147472052"/>
            <ac:picMk id="10" creationId="{4B23A4BE-6587-754A-120F-96CFD4E36D5E}"/>
          </ac:picMkLst>
        </pc:picChg>
        <pc:picChg chg="del">
          <ac:chgData name="Edgard Morato" userId="1da6dde4-7cd4-47d1-b037-d62d00b7d62c" providerId="ADAL" clId="{AA552A7D-04F1-4826-AD8E-F78D8639F99C}" dt="2024-07-01T17:27:00.479" v="109" actId="478"/>
          <ac:picMkLst>
            <pc:docMk/>
            <pc:sldMk cId="799769995" sldId="2147472052"/>
            <ac:picMk id="57" creationId="{7E74AD7E-1FFC-7599-2E83-E51E8E5D0707}"/>
          </ac:picMkLst>
        </pc:picChg>
        <pc:picChg chg="del">
          <ac:chgData name="Edgard Morato" userId="1da6dde4-7cd4-47d1-b037-d62d00b7d62c" providerId="ADAL" clId="{AA552A7D-04F1-4826-AD8E-F78D8639F99C}" dt="2024-07-01T17:27:00.479" v="109" actId="478"/>
          <ac:picMkLst>
            <pc:docMk/>
            <pc:sldMk cId="799769995" sldId="2147472052"/>
            <ac:picMk id="58" creationId="{71B1C135-6FB5-AFB0-2C32-38A8D973C29D}"/>
          </ac:picMkLst>
        </pc:picChg>
        <pc:picChg chg="del">
          <ac:chgData name="Edgard Morato" userId="1da6dde4-7cd4-47d1-b037-d62d00b7d62c" providerId="ADAL" clId="{AA552A7D-04F1-4826-AD8E-F78D8639F99C}" dt="2024-07-01T17:27:00.479" v="109" actId="478"/>
          <ac:picMkLst>
            <pc:docMk/>
            <pc:sldMk cId="799769995" sldId="2147472052"/>
            <ac:picMk id="59" creationId="{C74F26FD-50A4-85F4-CA67-DE8ABDEDE291}"/>
          </ac:picMkLst>
        </pc:picChg>
        <pc:picChg chg="del">
          <ac:chgData name="Edgard Morato" userId="1da6dde4-7cd4-47d1-b037-d62d00b7d62c" providerId="ADAL" clId="{AA552A7D-04F1-4826-AD8E-F78D8639F99C}" dt="2024-07-01T17:27:00.479" v="109" actId="478"/>
          <ac:picMkLst>
            <pc:docMk/>
            <pc:sldMk cId="799769995" sldId="2147472052"/>
            <ac:picMk id="60" creationId="{D72A93FB-50F2-1606-A6A7-AE4E4AE9E5D8}"/>
          </ac:picMkLst>
        </pc:picChg>
        <pc:picChg chg="del">
          <ac:chgData name="Edgard Morato" userId="1da6dde4-7cd4-47d1-b037-d62d00b7d62c" providerId="ADAL" clId="{AA552A7D-04F1-4826-AD8E-F78D8639F99C}" dt="2024-07-01T17:27:00.479" v="109" actId="478"/>
          <ac:picMkLst>
            <pc:docMk/>
            <pc:sldMk cId="799769995" sldId="2147472052"/>
            <ac:picMk id="66" creationId="{2C0C6B04-C99E-ACF5-71DC-9BCB1C508A05}"/>
          </ac:picMkLst>
        </pc:picChg>
        <pc:picChg chg="del">
          <ac:chgData name="Edgard Morato" userId="1da6dde4-7cd4-47d1-b037-d62d00b7d62c" providerId="ADAL" clId="{AA552A7D-04F1-4826-AD8E-F78D8639F99C}" dt="2024-07-01T17:27:00.479" v="109" actId="478"/>
          <ac:picMkLst>
            <pc:docMk/>
            <pc:sldMk cId="799769995" sldId="2147472052"/>
            <ac:picMk id="78" creationId="{A3DD17D0-9368-5561-557E-82D71B1B3642}"/>
          </ac:picMkLst>
        </pc:picChg>
        <pc:picChg chg="del">
          <ac:chgData name="Edgard Morato" userId="1da6dde4-7cd4-47d1-b037-d62d00b7d62c" providerId="ADAL" clId="{AA552A7D-04F1-4826-AD8E-F78D8639F99C}" dt="2024-07-01T17:27:00.479" v="109" actId="478"/>
          <ac:picMkLst>
            <pc:docMk/>
            <pc:sldMk cId="799769995" sldId="2147472052"/>
            <ac:picMk id="86" creationId="{0D73F168-0BBD-7B4B-B767-C80D0951F39E}"/>
          </ac:picMkLst>
        </pc:picChg>
        <pc:cxnChg chg="del">
          <ac:chgData name="Edgard Morato" userId="1da6dde4-7cd4-47d1-b037-d62d00b7d62c" providerId="ADAL" clId="{AA552A7D-04F1-4826-AD8E-F78D8639F99C}" dt="2024-07-01T17:27:00.479" v="109" actId="478"/>
          <ac:cxnSpMkLst>
            <pc:docMk/>
            <pc:sldMk cId="799769995" sldId="2147472052"/>
            <ac:cxnSpMk id="79" creationId="{43CFFFFF-5FF2-A3D3-D4B9-5E7FFCFD175D}"/>
          </ac:cxnSpMkLst>
        </pc:cxnChg>
        <pc:cxnChg chg="del">
          <ac:chgData name="Edgard Morato" userId="1da6dde4-7cd4-47d1-b037-d62d00b7d62c" providerId="ADAL" clId="{AA552A7D-04F1-4826-AD8E-F78D8639F99C}" dt="2024-07-01T17:27:00.479" v="109" actId="478"/>
          <ac:cxnSpMkLst>
            <pc:docMk/>
            <pc:sldMk cId="799769995" sldId="2147472052"/>
            <ac:cxnSpMk id="80" creationId="{FBA771AE-1241-1B96-512D-DAC32C695C39}"/>
          </ac:cxnSpMkLst>
        </pc:cxnChg>
        <pc:cxnChg chg="del">
          <ac:chgData name="Edgard Morato" userId="1da6dde4-7cd4-47d1-b037-d62d00b7d62c" providerId="ADAL" clId="{AA552A7D-04F1-4826-AD8E-F78D8639F99C}" dt="2024-07-01T17:27:00.479" v="109" actId="478"/>
          <ac:cxnSpMkLst>
            <pc:docMk/>
            <pc:sldMk cId="799769995" sldId="2147472052"/>
            <ac:cxnSpMk id="84" creationId="{3002666A-8A3C-5FBB-473D-29B34518C983}"/>
          </ac:cxnSpMkLst>
        </pc:cxnChg>
        <pc:cxnChg chg="del">
          <ac:chgData name="Edgard Morato" userId="1da6dde4-7cd4-47d1-b037-d62d00b7d62c" providerId="ADAL" clId="{AA552A7D-04F1-4826-AD8E-F78D8639F99C}" dt="2024-07-01T17:27:00.479" v="109" actId="478"/>
          <ac:cxnSpMkLst>
            <pc:docMk/>
            <pc:sldMk cId="799769995" sldId="2147472052"/>
            <ac:cxnSpMk id="85" creationId="{6FF96418-749E-DD31-4E98-96CAAF652468}"/>
          </ac:cxnSpMkLst>
        </pc:cxnChg>
      </pc:sldChg>
      <pc:sldChg chg="addSp delSp modSp mod">
        <pc:chgData name="Edgard Morato" userId="1da6dde4-7cd4-47d1-b037-d62d00b7d62c" providerId="ADAL" clId="{AA552A7D-04F1-4826-AD8E-F78D8639F99C}" dt="2024-07-01T17:32:18.020" v="137"/>
        <pc:sldMkLst>
          <pc:docMk/>
          <pc:sldMk cId="2599649264" sldId="2147472056"/>
        </pc:sldMkLst>
        <pc:spChg chg="del">
          <ac:chgData name="Edgard Morato" userId="1da6dde4-7cd4-47d1-b037-d62d00b7d62c" providerId="ADAL" clId="{AA552A7D-04F1-4826-AD8E-F78D8639F99C}" dt="2024-07-01T17:26:45.230" v="105" actId="478"/>
          <ac:spMkLst>
            <pc:docMk/>
            <pc:sldMk cId="2599649264" sldId="2147472056"/>
            <ac:spMk id="2" creationId="{3C2D23EF-C15D-489C-327C-529BB399ECF8}"/>
          </ac:spMkLst>
        </pc:spChg>
        <pc:spChg chg="del">
          <ac:chgData name="Edgard Morato" userId="1da6dde4-7cd4-47d1-b037-d62d00b7d62c" providerId="ADAL" clId="{AA552A7D-04F1-4826-AD8E-F78D8639F99C}" dt="2024-07-01T17:26:45.230" v="105" actId="478"/>
          <ac:spMkLst>
            <pc:docMk/>
            <pc:sldMk cId="2599649264" sldId="2147472056"/>
            <ac:spMk id="3" creationId="{7B4513B7-EF59-663F-B1E9-DA6886B84309}"/>
          </ac:spMkLst>
        </pc:spChg>
        <pc:spChg chg="del">
          <ac:chgData name="Edgard Morato" userId="1da6dde4-7cd4-47d1-b037-d62d00b7d62c" providerId="ADAL" clId="{AA552A7D-04F1-4826-AD8E-F78D8639F99C}" dt="2024-07-01T17:26:45.230" v="105" actId="478"/>
          <ac:spMkLst>
            <pc:docMk/>
            <pc:sldMk cId="2599649264" sldId="2147472056"/>
            <ac:spMk id="4" creationId="{54F2F777-F305-EEF3-046C-61B4256DB1A4}"/>
          </ac:spMkLst>
        </pc:spChg>
        <pc:spChg chg="del">
          <ac:chgData name="Edgard Morato" userId="1da6dde4-7cd4-47d1-b037-d62d00b7d62c" providerId="ADAL" clId="{AA552A7D-04F1-4826-AD8E-F78D8639F99C}" dt="2024-07-01T17:26:45.230" v="105" actId="478"/>
          <ac:spMkLst>
            <pc:docMk/>
            <pc:sldMk cId="2599649264" sldId="2147472056"/>
            <ac:spMk id="5" creationId="{E3780161-05E9-6DA8-2B63-C356DC802684}"/>
          </ac:spMkLst>
        </pc:spChg>
        <pc:spChg chg="del">
          <ac:chgData name="Edgard Morato" userId="1da6dde4-7cd4-47d1-b037-d62d00b7d62c" providerId="ADAL" clId="{AA552A7D-04F1-4826-AD8E-F78D8639F99C}" dt="2024-07-01T17:26:45.230" v="105" actId="478"/>
          <ac:spMkLst>
            <pc:docMk/>
            <pc:sldMk cId="2599649264" sldId="2147472056"/>
            <ac:spMk id="6" creationId="{7509C9EB-3A7A-5A68-8892-6572C80D4713}"/>
          </ac:spMkLst>
        </pc:spChg>
        <pc:spChg chg="del">
          <ac:chgData name="Edgard Morato" userId="1da6dde4-7cd4-47d1-b037-d62d00b7d62c" providerId="ADAL" clId="{AA552A7D-04F1-4826-AD8E-F78D8639F99C}" dt="2024-07-01T17:26:45.230" v="105" actId="478"/>
          <ac:spMkLst>
            <pc:docMk/>
            <pc:sldMk cId="2599649264" sldId="2147472056"/>
            <ac:spMk id="7" creationId="{CCD02EF8-653D-1F40-1D7F-CE316B981225}"/>
          </ac:spMkLst>
        </pc:spChg>
        <pc:spChg chg="del">
          <ac:chgData name="Edgard Morato" userId="1da6dde4-7cd4-47d1-b037-d62d00b7d62c" providerId="ADAL" clId="{AA552A7D-04F1-4826-AD8E-F78D8639F99C}" dt="2024-07-01T17:26:45.230" v="105" actId="478"/>
          <ac:spMkLst>
            <pc:docMk/>
            <pc:sldMk cId="2599649264" sldId="2147472056"/>
            <ac:spMk id="8" creationId="{7FDCB48A-1B5B-24F3-8130-09AC4C239292}"/>
          </ac:spMkLst>
        </pc:spChg>
        <pc:spChg chg="del">
          <ac:chgData name="Edgard Morato" userId="1da6dde4-7cd4-47d1-b037-d62d00b7d62c" providerId="ADAL" clId="{AA552A7D-04F1-4826-AD8E-F78D8639F99C}" dt="2024-07-01T17:26:45.230" v="105" actId="478"/>
          <ac:spMkLst>
            <pc:docMk/>
            <pc:sldMk cId="2599649264" sldId="2147472056"/>
            <ac:spMk id="9" creationId="{D7B1FDB2-D53E-E48C-7CC3-4ED3D015E41A}"/>
          </ac:spMkLst>
        </pc:spChg>
        <pc:spChg chg="del">
          <ac:chgData name="Edgard Morato" userId="1da6dde4-7cd4-47d1-b037-d62d00b7d62c" providerId="ADAL" clId="{AA552A7D-04F1-4826-AD8E-F78D8639F99C}" dt="2024-07-01T17:26:45.230" v="105" actId="478"/>
          <ac:spMkLst>
            <pc:docMk/>
            <pc:sldMk cId="2599649264" sldId="2147472056"/>
            <ac:spMk id="13" creationId="{0C6D11F4-F30D-7A10-D6A3-091578A72C93}"/>
          </ac:spMkLst>
        </pc:spChg>
        <pc:spChg chg="del">
          <ac:chgData name="Edgard Morato" userId="1da6dde4-7cd4-47d1-b037-d62d00b7d62c" providerId="ADAL" clId="{AA552A7D-04F1-4826-AD8E-F78D8639F99C}" dt="2024-07-01T17:26:45.230" v="105" actId="478"/>
          <ac:spMkLst>
            <pc:docMk/>
            <pc:sldMk cId="2599649264" sldId="2147472056"/>
            <ac:spMk id="18" creationId="{E56BEE95-5CB0-4E5D-0889-BA93875BD185}"/>
          </ac:spMkLst>
        </pc:spChg>
        <pc:spChg chg="add del mod">
          <ac:chgData name="Edgard Morato" userId="1da6dde4-7cd4-47d1-b037-d62d00b7d62c" providerId="ADAL" clId="{AA552A7D-04F1-4826-AD8E-F78D8639F99C}" dt="2024-07-01T17:26:47.854" v="106" actId="478"/>
          <ac:spMkLst>
            <pc:docMk/>
            <pc:sldMk cId="2599649264" sldId="2147472056"/>
            <ac:spMk id="19" creationId="{F744B917-6753-26DF-3D47-C868F9B51677}"/>
          </ac:spMkLst>
        </pc:spChg>
        <pc:spChg chg="del">
          <ac:chgData name="Edgard Morato" userId="1da6dde4-7cd4-47d1-b037-d62d00b7d62c" providerId="ADAL" clId="{AA552A7D-04F1-4826-AD8E-F78D8639F99C}" dt="2024-07-01T17:26:45.230" v="105" actId="478"/>
          <ac:spMkLst>
            <pc:docMk/>
            <pc:sldMk cId="2599649264" sldId="2147472056"/>
            <ac:spMk id="20" creationId="{167DC2A8-AFC2-7EA5-7519-68D6A3B330EB}"/>
          </ac:spMkLst>
        </pc:spChg>
        <pc:spChg chg="add mod">
          <ac:chgData name="Edgard Morato" userId="1da6dde4-7cd4-47d1-b037-d62d00b7d62c" providerId="ADAL" clId="{AA552A7D-04F1-4826-AD8E-F78D8639F99C}" dt="2024-07-01T17:32:18.020" v="137"/>
          <ac:spMkLst>
            <pc:docMk/>
            <pc:sldMk cId="2599649264" sldId="2147472056"/>
            <ac:spMk id="23" creationId="{5CE92BF5-AA4A-C0E9-2B5F-C13F8EB0F017}"/>
          </ac:spMkLst>
        </pc:spChg>
        <pc:spChg chg="add mod">
          <ac:chgData name="Edgard Morato" userId="1da6dde4-7cd4-47d1-b037-d62d00b7d62c" providerId="ADAL" clId="{AA552A7D-04F1-4826-AD8E-F78D8639F99C}" dt="2024-07-01T17:32:18.020" v="137"/>
          <ac:spMkLst>
            <pc:docMk/>
            <pc:sldMk cId="2599649264" sldId="2147472056"/>
            <ac:spMk id="24" creationId="{C5BAC7E9-607A-8927-CBA1-EBCC3810E194}"/>
          </ac:spMkLst>
        </pc:spChg>
        <pc:spChg chg="del">
          <ac:chgData name="Edgard Morato" userId="1da6dde4-7cd4-47d1-b037-d62d00b7d62c" providerId="ADAL" clId="{AA552A7D-04F1-4826-AD8E-F78D8639F99C}" dt="2024-07-01T17:26:45.230" v="105" actId="478"/>
          <ac:spMkLst>
            <pc:docMk/>
            <pc:sldMk cId="2599649264" sldId="2147472056"/>
            <ac:spMk id="25" creationId="{B96BC26A-F2A0-D063-48CC-874C172924E9}"/>
          </ac:spMkLst>
        </pc:spChg>
        <pc:spChg chg="del">
          <ac:chgData name="Edgard Morato" userId="1da6dde4-7cd4-47d1-b037-d62d00b7d62c" providerId="ADAL" clId="{AA552A7D-04F1-4826-AD8E-F78D8639F99C}" dt="2024-07-01T17:15:38.131" v="20" actId="478"/>
          <ac:spMkLst>
            <pc:docMk/>
            <pc:sldMk cId="2599649264" sldId="2147472056"/>
            <ac:spMk id="26" creationId="{42BAB51D-A006-BB7E-A75D-6C59E8E2C7E5}"/>
          </ac:spMkLst>
        </pc:spChg>
        <pc:spChg chg="del">
          <ac:chgData name="Edgard Morato" userId="1da6dde4-7cd4-47d1-b037-d62d00b7d62c" providerId="ADAL" clId="{AA552A7D-04F1-4826-AD8E-F78D8639F99C}" dt="2024-07-01T17:26:45.230" v="105" actId="478"/>
          <ac:spMkLst>
            <pc:docMk/>
            <pc:sldMk cId="2599649264" sldId="2147472056"/>
            <ac:spMk id="27" creationId="{7F55C9A8-0C7A-B7F7-FC13-922609BBD7D9}"/>
          </ac:spMkLst>
        </pc:spChg>
        <pc:spChg chg="del">
          <ac:chgData name="Edgard Morato" userId="1da6dde4-7cd4-47d1-b037-d62d00b7d62c" providerId="ADAL" clId="{AA552A7D-04F1-4826-AD8E-F78D8639F99C}" dt="2024-07-01T17:15:38.131" v="20" actId="478"/>
          <ac:spMkLst>
            <pc:docMk/>
            <pc:sldMk cId="2599649264" sldId="2147472056"/>
            <ac:spMk id="28" creationId="{1FAEBD4B-D01B-DD0B-6156-4F0B9DA88B83}"/>
          </ac:spMkLst>
        </pc:spChg>
        <pc:spChg chg="del">
          <ac:chgData name="Edgard Morato" userId="1da6dde4-7cd4-47d1-b037-d62d00b7d62c" providerId="ADAL" clId="{AA552A7D-04F1-4826-AD8E-F78D8639F99C}" dt="2024-07-01T17:15:38.131" v="20" actId="478"/>
          <ac:spMkLst>
            <pc:docMk/>
            <pc:sldMk cId="2599649264" sldId="2147472056"/>
            <ac:spMk id="29" creationId="{BC96350F-EC0A-9FDB-492A-0D5AF61C0CFA}"/>
          </ac:spMkLst>
        </pc:spChg>
        <pc:spChg chg="del">
          <ac:chgData name="Edgard Morato" userId="1da6dde4-7cd4-47d1-b037-d62d00b7d62c" providerId="ADAL" clId="{AA552A7D-04F1-4826-AD8E-F78D8639F99C}" dt="2024-07-01T17:26:45.230" v="105" actId="478"/>
          <ac:spMkLst>
            <pc:docMk/>
            <pc:sldMk cId="2599649264" sldId="2147472056"/>
            <ac:spMk id="31" creationId="{4DB2D2DE-A206-B853-C6EA-CD1EC79D0E53}"/>
          </ac:spMkLst>
        </pc:spChg>
        <pc:spChg chg="del">
          <ac:chgData name="Edgard Morato" userId="1da6dde4-7cd4-47d1-b037-d62d00b7d62c" providerId="ADAL" clId="{AA552A7D-04F1-4826-AD8E-F78D8639F99C}" dt="2024-07-01T17:26:45.230" v="105" actId="478"/>
          <ac:spMkLst>
            <pc:docMk/>
            <pc:sldMk cId="2599649264" sldId="2147472056"/>
            <ac:spMk id="32" creationId="{76F5930B-9F2D-2B07-DD5F-466FF880B300}"/>
          </ac:spMkLst>
        </pc:spChg>
        <pc:spChg chg="del">
          <ac:chgData name="Edgard Morato" userId="1da6dde4-7cd4-47d1-b037-d62d00b7d62c" providerId="ADAL" clId="{AA552A7D-04F1-4826-AD8E-F78D8639F99C}" dt="2024-07-01T17:26:45.230" v="105" actId="478"/>
          <ac:spMkLst>
            <pc:docMk/>
            <pc:sldMk cId="2599649264" sldId="2147472056"/>
            <ac:spMk id="33" creationId="{DF27CCED-27F6-5747-D87E-C2A10AE8764D}"/>
          </ac:spMkLst>
        </pc:spChg>
        <pc:spChg chg="del">
          <ac:chgData name="Edgard Morato" userId="1da6dde4-7cd4-47d1-b037-d62d00b7d62c" providerId="ADAL" clId="{AA552A7D-04F1-4826-AD8E-F78D8639F99C}" dt="2024-07-01T17:26:45.230" v="105" actId="478"/>
          <ac:spMkLst>
            <pc:docMk/>
            <pc:sldMk cId="2599649264" sldId="2147472056"/>
            <ac:spMk id="34" creationId="{7CCD9413-717E-3AD3-7E5E-CAB99ADA1CB2}"/>
          </ac:spMkLst>
        </pc:spChg>
        <pc:spChg chg="del">
          <ac:chgData name="Edgard Morato" userId="1da6dde4-7cd4-47d1-b037-d62d00b7d62c" providerId="ADAL" clId="{AA552A7D-04F1-4826-AD8E-F78D8639F99C}" dt="2024-07-01T17:26:45.230" v="105" actId="478"/>
          <ac:spMkLst>
            <pc:docMk/>
            <pc:sldMk cId="2599649264" sldId="2147472056"/>
            <ac:spMk id="35" creationId="{C54FF7D3-B514-4475-99CA-87D61BB17865}"/>
          </ac:spMkLst>
        </pc:spChg>
        <pc:spChg chg="del">
          <ac:chgData name="Edgard Morato" userId="1da6dde4-7cd4-47d1-b037-d62d00b7d62c" providerId="ADAL" clId="{AA552A7D-04F1-4826-AD8E-F78D8639F99C}" dt="2024-07-01T17:26:45.230" v="105" actId="478"/>
          <ac:spMkLst>
            <pc:docMk/>
            <pc:sldMk cId="2599649264" sldId="2147472056"/>
            <ac:spMk id="36" creationId="{182BAF39-153C-9231-5EED-791B2A7B7219}"/>
          </ac:spMkLst>
        </pc:spChg>
        <pc:spChg chg="del">
          <ac:chgData name="Edgard Morato" userId="1da6dde4-7cd4-47d1-b037-d62d00b7d62c" providerId="ADAL" clId="{AA552A7D-04F1-4826-AD8E-F78D8639F99C}" dt="2024-07-01T17:26:45.230" v="105" actId="478"/>
          <ac:spMkLst>
            <pc:docMk/>
            <pc:sldMk cId="2599649264" sldId="2147472056"/>
            <ac:spMk id="37" creationId="{D33AD759-F88B-C1E1-3F28-154872DF85F1}"/>
          </ac:spMkLst>
        </pc:spChg>
        <pc:spChg chg="del">
          <ac:chgData name="Edgard Morato" userId="1da6dde4-7cd4-47d1-b037-d62d00b7d62c" providerId="ADAL" clId="{AA552A7D-04F1-4826-AD8E-F78D8639F99C}" dt="2024-07-01T17:26:45.230" v="105" actId="478"/>
          <ac:spMkLst>
            <pc:docMk/>
            <pc:sldMk cId="2599649264" sldId="2147472056"/>
            <ac:spMk id="38" creationId="{59CF7179-FD5E-8C93-A84E-5B23C2B2A1E6}"/>
          </ac:spMkLst>
        </pc:spChg>
        <pc:spChg chg="del">
          <ac:chgData name="Edgard Morato" userId="1da6dde4-7cd4-47d1-b037-d62d00b7d62c" providerId="ADAL" clId="{AA552A7D-04F1-4826-AD8E-F78D8639F99C}" dt="2024-07-01T17:26:45.230" v="105" actId="478"/>
          <ac:spMkLst>
            <pc:docMk/>
            <pc:sldMk cId="2599649264" sldId="2147472056"/>
            <ac:spMk id="39" creationId="{4648E474-FF82-E7E4-9D94-5537B913B838}"/>
          </ac:spMkLst>
        </pc:spChg>
        <pc:spChg chg="del">
          <ac:chgData name="Edgard Morato" userId="1da6dde4-7cd4-47d1-b037-d62d00b7d62c" providerId="ADAL" clId="{AA552A7D-04F1-4826-AD8E-F78D8639F99C}" dt="2024-07-01T17:26:45.230" v="105" actId="478"/>
          <ac:spMkLst>
            <pc:docMk/>
            <pc:sldMk cId="2599649264" sldId="2147472056"/>
            <ac:spMk id="40" creationId="{011AC9EF-C228-9DA9-52A6-1DCF4EFA61CE}"/>
          </ac:spMkLst>
        </pc:spChg>
        <pc:spChg chg="add mod">
          <ac:chgData name="Edgard Morato" userId="1da6dde4-7cd4-47d1-b037-d62d00b7d62c" providerId="ADAL" clId="{AA552A7D-04F1-4826-AD8E-F78D8639F99C}" dt="2024-07-01T17:32:18.020" v="137"/>
          <ac:spMkLst>
            <pc:docMk/>
            <pc:sldMk cId="2599649264" sldId="2147472056"/>
            <ac:spMk id="42" creationId="{ADA3124F-8AEE-D9A5-F61B-70615A75B7B3}"/>
          </ac:spMkLst>
        </pc:spChg>
        <pc:spChg chg="del">
          <ac:chgData name="Edgard Morato" userId="1da6dde4-7cd4-47d1-b037-d62d00b7d62c" providerId="ADAL" clId="{AA552A7D-04F1-4826-AD8E-F78D8639F99C}" dt="2024-07-01T17:26:45.230" v="105" actId="478"/>
          <ac:spMkLst>
            <pc:docMk/>
            <pc:sldMk cId="2599649264" sldId="2147472056"/>
            <ac:spMk id="44" creationId="{74F83B37-2760-82FA-E3B6-5D105FB1FB1F}"/>
          </ac:spMkLst>
        </pc:spChg>
        <pc:spChg chg="del">
          <ac:chgData name="Edgard Morato" userId="1da6dde4-7cd4-47d1-b037-d62d00b7d62c" providerId="ADAL" clId="{AA552A7D-04F1-4826-AD8E-F78D8639F99C}" dt="2024-07-01T17:26:45.230" v="105" actId="478"/>
          <ac:spMkLst>
            <pc:docMk/>
            <pc:sldMk cId="2599649264" sldId="2147472056"/>
            <ac:spMk id="45" creationId="{6F963438-7F99-00CE-3B7A-0617FFF8C082}"/>
          </ac:spMkLst>
        </pc:spChg>
        <pc:spChg chg="del">
          <ac:chgData name="Edgard Morato" userId="1da6dde4-7cd4-47d1-b037-d62d00b7d62c" providerId="ADAL" clId="{AA552A7D-04F1-4826-AD8E-F78D8639F99C}" dt="2024-07-01T17:26:45.230" v="105" actId="478"/>
          <ac:spMkLst>
            <pc:docMk/>
            <pc:sldMk cId="2599649264" sldId="2147472056"/>
            <ac:spMk id="46" creationId="{7B1F7E6B-4766-1E73-AF7A-8EE4F995F2DD}"/>
          </ac:spMkLst>
        </pc:spChg>
        <pc:spChg chg="del">
          <ac:chgData name="Edgard Morato" userId="1da6dde4-7cd4-47d1-b037-d62d00b7d62c" providerId="ADAL" clId="{AA552A7D-04F1-4826-AD8E-F78D8639F99C}" dt="2024-07-01T17:26:45.230" v="105" actId="478"/>
          <ac:spMkLst>
            <pc:docMk/>
            <pc:sldMk cId="2599649264" sldId="2147472056"/>
            <ac:spMk id="47" creationId="{4B9DD40B-5A47-651B-E642-8F1572643687}"/>
          </ac:spMkLst>
        </pc:spChg>
        <pc:spChg chg="del">
          <ac:chgData name="Edgard Morato" userId="1da6dde4-7cd4-47d1-b037-d62d00b7d62c" providerId="ADAL" clId="{AA552A7D-04F1-4826-AD8E-F78D8639F99C}" dt="2024-07-01T17:26:45.230" v="105" actId="478"/>
          <ac:spMkLst>
            <pc:docMk/>
            <pc:sldMk cId="2599649264" sldId="2147472056"/>
            <ac:spMk id="48" creationId="{CC50C216-A7B8-5103-4AAD-6FD87A6F7C9D}"/>
          </ac:spMkLst>
        </pc:spChg>
        <pc:spChg chg="del">
          <ac:chgData name="Edgard Morato" userId="1da6dde4-7cd4-47d1-b037-d62d00b7d62c" providerId="ADAL" clId="{AA552A7D-04F1-4826-AD8E-F78D8639F99C}" dt="2024-07-01T17:26:45.230" v="105" actId="478"/>
          <ac:spMkLst>
            <pc:docMk/>
            <pc:sldMk cId="2599649264" sldId="2147472056"/>
            <ac:spMk id="49" creationId="{E043388C-C25A-6386-8C11-90EB1CB6AE6E}"/>
          </ac:spMkLst>
        </pc:spChg>
        <pc:spChg chg="del">
          <ac:chgData name="Edgard Morato" userId="1da6dde4-7cd4-47d1-b037-d62d00b7d62c" providerId="ADAL" clId="{AA552A7D-04F1-4826-AD8E-F78D8639F99C}" dt="2024-07-01T17:26:45.230" v="105" actId="478"/>
          <ac:spMkLst>
            <pc:docMk/>
            <pc:sldMk cId="2599649264" sldId="2147472056"/>
            <ac:spMk id="50" creationId="{B15A8594-5F5A-C0EE-961A-458614F6C1FE}"/>
          </ac:spMkLst>
        </pc:spChg>
        <pc:spChg chg="del">
          <ac:chgData name="Edgard Morato" userId="1da6dde4-7cd4-47d1-b037-d62d00b7d62c" providerId="ADAL" clId="{AA552A7D-04F1-4826-AD8E-F78D8639F99C}" dt="2024-07-01T17:26:45.230" v="105" actId="478"/>
          <ac:spMkLst>
            <pc:docMk/>
            <pc:sldMk cId="2599649264" sldId="2147472056"/>
            <ac:spMk id="51" creationId="{6A79AE18-0DCD-4B36-3696-F8C1A70F7B4F}"/>
          </ac:spMkLst>
        </pc:spChg>
        <pc:spChg chg="del">
          <ac:chgData name="Edgard Morato" userId="1da6dde4-7cd4-47d1-b037-d62d00b7d62c" providerId="ADAL" clId="{AA552A7D-04F1-4826-AD8E-F78D8639F99C}" dt="2024-07-01T17:26:45.230" v="105" actId="478"/>
          <ac:spMkLst>
            <pc:docMk/>
            <pc:sldMk cId="2599649264" sldId="2147472056"/>
            <ac:spMk id="52" creationId="{DD47AB5D-DCF5-0575-6482-12C60F4917B6}"/>
          </ac:spMkLst>
        </pc:spChg>
        <pc:spChg chg="del">
          <ac:chgData name="Edgard Morato" userId="1da6dde4-7cd4-47d1-b037-d62d00b7d62c" providerId="ADAL" clId="{AA552A7D-04F1-4826-AD8E-F78D8639F99C}" dt="2024-07-01T17:26:45.230" v="105" actId="478"/>
          <ac:spMkLst>
            <pc:docMk/>
            <pc:sldMk cId="2599649264" sldId="2147472056"/>
            <ac:spMk id="53" creationId="{6ADD4D09-EC15-6BB2-CE4B-1BC8BD64F010}"/>
          </ac:spMkLst>
        </pc:spChg>
        <pc:spChg chg="del">
          <ac:chgData name="Edgard Morato" userId="1da6dde4-7cd4-47d1-b037-d62d00b7d62c" providerId="ADAL" clId="{AA552A7D-04F1-4826-AD8E-F78D8639F99C}" dt="2024-07-01T17:26:45.230" v="105" actId="478"/>
          <ac:spMkLst>
            <pc:docMk/>
            <pc:sldMk cId="2599649264" sldId="2147472056"/>
            <ac:spMk id="54" creationId="{71E24DBF-7655-A7D7-E0F6-B92B3444D458}"/>
          </ac:spMkLst>
        </pc:spChg>
        <pc:spChg chg="del">
          <ac:chgData name="Edgard Morato" userId="1da6dde4-7cd4-47d1-b037-d62d00b7d62c" providerId="ADAL" clId="{AA552A7D-04F1-4826-AD8E-F78D8639F99C}" dt="2024-07-01T17:26:45.230" v="105" actId="478"/>
          <ac:spMkLst>
            <pc:docMk/>
            <pc:sldMk cId="2599649264" sldId="2147472056"/>
            <ac:spMk id="55" creationId="{1900D16B-76B6-6F2D-AA67-82D90CB2EC51}"/>
          </ac:spMkLst>
        </pc:spChg>
        <pc:spChg chg="del">
          <ac:chgData name="Edgard Morato" userId="1da6dde4-7cd4-47d1-b037-d62d00b7d62c" providerId="ADAL" clId="{AA552A7D-04F1-4826-AD8E-F78D8639F99C}" dt="2024-07-01T17:26:45.230" v="105" actId="478"/>
          <ac:spMkLst>
            <pc:docMk/>
            <pc:sldMk cId="2599649264" sldId="2147472056"/>
            <ac:spMk id="56" creationId="{7591F975-65B7-56D2-F8FE-7A301B9875EB}"/>
          </ac:spMkLst>
        </pc:spChg>
        <pc:spChg chg="del">
          <ac:chgData name="Edgard Morato" userId="1da6dde4-7cd4-47d1-b037-d62d00b7d62c" providerId="ADAL" clId="{AA552A7D-04F1-4826-AD8E-F78D8639F99C}" dt="2024-07-01T17:26:45.230" v="105" actId="478"/>
          <ac:spMkLst>
            <pc:docMk/>
            <pc:sldMk cId="2599649264" sldId="2147472056"/>
            <ac:spMk id="57" creationId="{8E330CC8-B1C6-EFEC-F889-619CF60430BC}"/>
          </ac:spMkLst>
        </pc:spChg>
        <pc:spChg chg="del">
          <ac:chgData name="Edgard Morato" userId="1da6dde4-7cd4-47d1-b037-d62d00b7d62c" providerId="ADAL" clId="{AA552A7D-04F1-4826-AD8E-F78D8639F99C}" dt="2024-07-01T17:26:45.230" v="105" actId="478"/>
          <ac:spMkLst>
            <pc:docMk/>
            <pc:sldMk cId="2599649264" sldId="2147472056"/>
            <ac:spMk id="58" creationId="{626B08A5-DF6F-0FB5-C991-1DA0CB9251AF}"/>
          </ac:spMkLst>
        </pc:spChg>
        <pc:spChg chg="del">
          <ac:chgData name="Edgard Morato" userId="1da6dde4-7cd4-47d1-b037-d62d00b7d62c" providerId="ADAL" clId="{AA552A7D-04F1-4826-AD8E-F78D8639F99C}" dt="2024-07-01T17:26:45.230" v="105" actId="478"/>
          <ac:spMkLst>
            <pc:docMk/>
            <pc:sldMk cId="2599649264" sldId="2147472056"/>
            <ac:spMk id="59" creationId="{67C0A298-29F3-5B2A-4710-424D55F3D18C}"/>
          </ac:spMkLst>
        </pc:spChg>
        <pc:spChg chg="del">
          <ac:chgData name="Edgard Morato" userId="1da6dde4-7cd4-47d1-b037-d62d00b7d62c" providerId="ADAL" clId="{AA552A7D-04F1-4826-AD8E-F78D8639F99C}" dt="2024-07-01T17:26:45.230" v="105" actId="478"/>
          <ac:spMkLst>
            <pc:docMk/>
            <pc:sldMk cId="2599649264" sldId="2147472056"/>
            <ac:spMk id="60" creationId="{C7728454-BB2F-8B8F-CD2D-D00AD16987C8}"/>
          </ac:spMkLst>
        </pc:spChg>
        <pc:spChg chg="del">
          <ac:chgData name="Edgard Morato" userId="1da6dde4-7cd4-47d1-b037-d62d00b7d62c" providerId="ADAL" clId="{AA552A7D-04F1-4826-AD8E-F78D8639F99C}" dt="2024-07-01T17:26:45.230" v="105" actId="478"/>
          <ac:spMkLst>
            <pc:docMk/>
            <pc:sldMk cId="2599649264" sldId="2147472056"/>
            <ac:spMk id="61" creationId="{E34973EB-F5BB-5EFF-8817-92E831C9AA18}"/>
          </ac:spMkLst>
        </pc:spChg>
        <pc:spChg chg="del">
          <ac:chgData name="Edgard Morato" userId="1da6dde4-7cd4-47d1-b037-d62d00b7d62c" providerId="ADAL" clId="{AA552A7D-04F1-4826-AD8E-F78D8639F99C}" dt="2024-07-01T17:26:45.230" v="105" actId="478"/>
          <ac:spMkLst>
            <pc:docMk/>
            <pc:sldMk cId="2599649264" sldId="2147472056"/>
            <ac:spMk id="62" creationId="{9BF911F5-53C8-45CB-CCA9-06EF173038CB}"/>
          </ac:spMkLst>
        </pc:spChg>
        <pc:spChg chg="del">
          <ac:chgData name="Edgard Morato" userId="1da6dde4-7cd4-47d1-b037-d62d00b7d62c" providerId="ADAL" clId="{AA552A7D-04F1-4826-AD8E-F78D8639F99C}" dt="2024-07-01T17:26:45.230" v="105" actId="478"/>
          <ac:spMkLst>
            <pc:docMk/>
            <pc:sldMk cId="2599649264" sldId="2147472056"/>
            <ac:spMk id="64" creationId="{598D23E7-D9D0-F2BE-7948-353821AB9CB5}"/>
          </ac:spMkLst>
        </pc:spChg>
        <pc:spChg chg="del">
          <ac:chgData name="Edgard Morato" userId="1da6dde4-7cd4-47d1-b037-d62d00b7d62c" providerId="ADAL" clId="{AA552A7D-04F1-4826-AD8E-F78D8639F99C}" dt="2024-07-01T17:26:45.230" v="105" actId="478"/>
          <ac:spMkLst>
            <pc:docMk/>
            <pc:sldMk cId="2599649264" sldId="2147472056"/>
            <ac:spMk id="66" creationId="{059F7FEB-16FD-EBC0-6678-67A7C4B4093B}"/>
          </ac:spMkLst>
        </pc:spChg>
        <pc:spChg chg="del">
          <ac:chgData name="Edgard Morato" userId="1da6dde4-7cd4-47d1-b037-d62d00b7d62c" providerId="ADAL" clId="{AA552A7D-04F1-4826-AD8E-F78D8639F99C}" dt="2024-07-01T17:26:45.230" v="105" actId="478"/>
          <ac:spMkLst>
            <pc:docMk/>
            <pc:sldMk cId="2599649264" sldId="2147472056"/>
            <ac:spMk id="67" creationId="{81D95B68-1A1D-BA8F-98EE-0B6674B1ACC1}"/>
          </ac:spMkLst>
        </pc:spChg>
        <pc:spChg chg="del">
          <ac:chgData name="Edgard Morato" userId="1da6dde4-7cd4-47d1-b037-d62d00b7d62c" providerId="ADAL" clId="{AA552A7D-04F1-4826-AD8E-F78D8639F99C}" dt="2024-07-01T17:26:45.230" v="105" actId="478"/>
          <ac:spMkLst>
            <pc:docMk/>
            <pc:sldMk cId="2599649264" sldId="2147472056"/>
            <ac:spMk id="68" creationId="{FB1539A0-B9FB-11B8-39B9-857BC8ABFAF2}"/>
          </ac:spMkLst>
        </pc:spChg>
        <pc:spChg chg="del">
          <ac:chgData name="Edgard Morato" userId="1da6dde4-7cd4-47d1-b037-d62d00b7d62c" providerId="ADAL" clId="{AA552A7D-04F1-4826-AD8E-F78D8639F99C}" dt="2024-07-01T17:26:45.230" v="105" actId="478"/>
          <ac:spMkLst>
            <pc:docMk/>
            <pc:sldMk cId="2599649264" sldId="2147472056"/>
            <ac:spMk id="69" creationId="{182A80DC-6813-4E99-C9B3-02D65FA93359}"/>
          </ac:spMkLst>
        </pc:spChg>
        <pc:spChg chg="del">
          <ac:chgData name="Edgard Morato" userId="1da6dde4-7cd4-47d1-b037-d62d00b7d62c" providerId="ADAL" clId="{AA552A7D-04F1-4826-AD8E-F78D8639F99C}" dt="2024-07-01T17:26:45.230" v="105" actId="478"/>
          <ac:spMkLst>
            <pc:docMk/>
            <pc:sldMk cId="2599649264" sldId="2147472056"/>
            <ac:spMk id="70" creationId="{3B52BBB8-2DAE-6381-CECB-4542F1F039FA}"/>
          </ac:spMkLst>
        </pc:spChg>
        <pc:spChg chg="del">
          <ac:chgData name="Edgard Morato" userId="1da6dde4-7cd4-47d1-b037-d62d00b7d62c" providerId="ADAL" clId="{AA552A7D-04F1-4826-AD8E-F78D8639F99C}" dt="2024-07-01T17:26:45.230" v="105" actId="478"/>
          <ac:spMkLst>
            <pc:docMk/>
            <pc:sldMk cId="2599649264" sldId="2147472056"/>
            <ac:spMk id="71" creationId="{00EAC4FF-1551-523A-C9FA-2455538E0971}"/>
          </ac:spMkLst>
        </pc:spChg>
        <pc:spChg chg="del">
          <ac:chgData name="Edgard Morato" userId="1da6dde4-7cd4-47d1-b037-d62d00b7d62c" providerId="ADAL" clId="{AA552A7D-04F1-4826-AD8E-F78D8639F99C}" dt="2024-07-01T17:26:45.230" v="105" actId="478"/>
          <ac:spMkLst>
            <pc:docMk/>
            <pc:sldMk cId="2599649264" sldId="2147472056"/>
            <ac:spMk id="73" creationId="{3159E544-5EC7-8230-D239-1FEAFD8DB78E}"/>
          </ac:spMkLst>
        </pc:spChg>
        <pc:spChg chg="del">
          <ac:chgData name="Edgard Morato" userId="1da6dde4-7cd4-47d1-b037-d62d00b7d62c" providerId="ADAL" clId="{AA552A7D-04F1-4826-AD8E-F78D8639F99C}" dt="2024-07-01T17:26:45.230" v="105" actId="478"/>
          <ac:spMkLst>
            <pc:docMk/>
            <pc:sldMk cId="2599649264" sldId="2147472056"/>
            <ac:spMk id="74" creationId="{411A3F2D-18CA-5E14-4007-D5D41F3615BC}"/>
          </ac:spMkLst>
        </pc:spChg>
        <pc:spChg chg="del">
          <ac:chgData name="Edgard Morato" userId="1da6dde4-7cd4-47d1-b037-d62d00b7d62c" providerId="ADAL" clId="{AA552A7D-04F1-4826-AD8E-F78D8639F99C}" dt="2024-07-01T17:26:45.230" v="105" actId="478"/>
          <ac:spMkLst>
            <pc:docMk/>
            <pc:sldMk cId="2599649264" sldId="2147472056"/>
            <ac:spMk id="75" creationId="{082C8089-9DAE-91B1-50ED-2C37C069C785}"/>
          </ac:spMkLst>
        </pc:spChg>
        <pc:spChg chg="del">
          <ac:chgData name="Edgard Morato" userId="1da6dde4-7cd4-47d1-b037-d62d00b7d62c" providerId="ADAL" clId="{AA552A7D-04F1-4826-AD8E-F78D8639F99C}" dt="2024-07-01T17:26:45.230" v="105" actId="478"/>
          <ac:spMkLst>
            <pc:docMk/>
            <pc:sldMk cId="2599649264" sldId="2147472056"/>
            <ac:spMk id="78" creationId="{B8F5F60E-4776-FBED-36EC-1CA77C864C7A}"/>
          </ac:spMkLst>
        </pc:spChg>
        <pc:spChg chg="del">
          <ac:chgData name="Edgard Morato" userId="1da6dde4-7cd4-47d1-b037-d62d00b7d62c" providerId="ADAL" clId="{AA552A7D-04F1-4826-AD8E-F78D8639F99C}" dt="2024-07-01T17:26:45.230" v="105" actId="478"/>
          <ac:spMkLst>
            <pc:docMk/>
            <pc:sldMk cId="2599649264" sldId="2147472056"/>
            <ac:spMk id="79" creationId="{AEAE0939-04DD-FF3E-0C68-C323CAB5AF57}"/>
          </ac:spMkLst>
        </pc:spChg>
        <pc:spChg chg="del">
          <ac:chgData name="Edgard Morato" userId="1da6dde4-7cd4-47d1-b037-d62d00b7d62c" providerId="ADAL" clId="{AA552A7D-04F1-4826-AD8E-F78D8639F99C}" dt="2024-07-01T17:26:45.230" v="105" actId="478"/>
          <ac:spMkLst>
            <pc:docMk/>
            <pc:sldMk cId="2599649264" sldId="2147472056"/>
            <ac:spMk id="80" creationId="{DD46C047-CD2C-F10F-542D-C7571DCB60AE}"/>
          </ac:spMkLst>
        </pc:spChg>
        <pc:spChg chg="del">
          <ac:chgData name="Edgard Morato" userId="1da6dde4-7cd4-47d1-b037-d62d00b7d62c" providerId="ADAL" clId="{AA552A7D-04F1-4826-AD8E-F78D8639F99C}" dt="2024-07-01T17:26:45.230" v="105" actId="478"/>
          <ac:spMkLst>
            <pc:docMk/>
            <pc:sldMk cId="2599649264" sldId="2147472056"/>
            <ac:spMk id="83" creationId="{4CED9E3A-26D9-0BE5-DCC7-72045F977E0B}"/>
          </ac:spMkLst>
        </pc:spChg>
        <pc:picChg chg="del">
          <ac:chgData name="Edgard Morato" userId="1da6dde4-7cd4-47d1-b037-d62d00b7d62c" providerId="ADAL" clId="{AA552A7D-04F1-4826-AD8E-F78D8639F99C}" dt="2024-07-01T17:26:45.230" v="105" actId="478"/>
          <ac:picMkLst>
            <pc:docMk/>
            <pc:sldMk cId="2599649264" sldId="2147472056"/>
            <ac:picMk id="10" creationId="{E09ED9A8-4E15-4E44-04FD-09DAA97D75CB}"/>
          </ac:picMkLst>
        </pc:picChg>
        <pc:picChg chg="del">
          <ac:chgData name="Edgard Morato" userId="1da6dde4-7cd4-47d1-b037-d62d00b7d62c" providerId="ADAL" clId="{AA552A7D-04F1-4826-AD8E-F78D8639F99C}" dt="2024-07-01T17:26:45.230" v="105" actId="478"/>
          <ac:picMkLst>
            <pc:docMk/>
            <pc:sldMk cId="2599649264" sldId="2147472056"/>
            <ac:picMk id="14" creationId="{B72E9E66-A850-F21B-F08C-484401831E97}"/>
          </ac:picMkLst>
        </pc:picChg>
        <pc:picChg chg="del">
          <ac:chgData name="Edgard Morato" userId="1da6dde4-7cd4-47d1-b037-d62d00b7d62c" providerId="ADAL" clId="{AA552A7D-04F1-4826-AD8E-F78D8639F99C}" dt="2024-07-01T17:26:45.230" v="105" actId="478"/>
          <ac:picMkLst>
            <pc:docMk/>
            <pc:sldMk cId="2599649264" sldId="2147472056"/>
            <ac:picMk id="15" creationId="{8566078F-A4AE-2A49-C0AD-FF283919FD8D}"/>
          </ac:picMkLst>
        </pc:picChg>
        <pc:picChg chg="del">
          <ac:chgData name="Edgard Morato" userId="1da6dde4-7cd4-47d1-b037-d62d00b7d62c" providerId="ADAL" clId="{AA552A7D-04F1-4826-AD8E-F78D8639F99C}" dt="2024-07-01T17:26:45.230" v="105" actId="478"/>
          <ac:picMkLst>
            <pc:docMk/>
            <pc:sldMk cId="2599649264" sldId="2147472056"/>
            <ac:picMk id="16" creationId="{C47013BC-3685-A9BD-9703-BB5B43F68E40}"/>
          </ac:picMkLst>
        </pc:picChg>
        <pc:picChg chg="add mod">
          <ac:chgData name="Edgard Morato" userId="1da6dde4-7cd4-47d1-b037-d62d00b7d62c" providerId="ADAL" clId="{AA552A7D-04F1-4826-AD8E-F78D8639F99C}" dt="2024-07-01T17:26:56.972" v="108" actId="34135"/>
          <ac:picMkLst>
            <pc:docMk/>
            <pc:sldMk cId="2599649264" sldId="2147472056"/>
            <ac:picMk id="22" creationId="{233A4BB3-7D9D-F482-6F97-173467E2DA9E}"/>
          </ac:picMkLst>
        </pc:picChg>
        <pc:picChg chg="del">
          <ac:chgData name="Edgard Morato" userId="1da6dde4-7cd4-47d1-b037-d62d00b7d62c" providerId="ADAL" clId="{AA552A7D-04F1-4826-AD8E-F78D8639F99C}" dt="2024-07-01T17:26:45.230" v="105" actId="478"/>
          <ac:picMkLst>
            <pc:docMk/>
            <pc:sldMk cId="2599649264" sldId="2147472056"/>
            <ac:picMk id="30" creationId="{84364ADC-DB2F-E067-895F-F03FC202CD00}"/>
          </ac:picMkLst>
        </pc:picChg>
        <pc:picChg chg="del">
          <ac:chgData name="Edgard Morato" userId="1da6dde4-7cd4-47d1-b037-d62d00b7d62c" providerId="ADAL" clId="{AA552A7D-04F1-4826-AD8E-F78D8639F99C}" dt="2024-07-01T17:26:45.230" v="105" actId="478"/>
          <ac:picMkLst>
            <pc:docMk/>
            <pc:sldMk cId="2599649264" sldId="2147472056"/>
            <ac:picMk id="63" creationId="{B53A1804-DF9D-4507-1F8C-264F2ACBD127}"/>
          </ac:picMkLst>
        </pc:picChg>
        <pc:cxnChg chg="del">
          <ac:chgData name="Edgard Morato" userId="1da6dde4-7cd4-47d1-b037-d62d00b7d62c" providerId="ADAL" clId="{AA552A7D-04F1-4826-AD8E-F78D8639F99C}" dt="2024-07-01T17:26:45.230" v="105" actId="478"/>
          <ac:cxnSpMkLst>
            <pc:docMk/>
            <pc:sldMk cId="2599649264" sldId="2147472056"/>
            <ac:cxnSpMk id="11" creationId="{D9E6FDBF-1389-F5FE-84E4-FCFE77FBF15C}"/>
          </ac:cxnSpMkLst>
        </pc:cxnChg>
        <pc:cxnChg chg="del">
          <ac:chgData name="Edgard Morato" userId="1da6dde4-7cd4-47d1-b037-d62d00b7d62c" providerId="ADAL" clId="{AA552A7D-04F1-4826-AD8E-F78D8639F99C}" dt="2024-07-01T17:26:45.230" v="105" actId="478"/>
          <ac:cxnSpMkLst>
            <pc:docMk/>
            <pc:sldMk cId="2599649264" sldId="2147472056"/>
            <ac:cxnSpMk id="12" creationId="{590EC78B-B467-E646-4FB0-067426B7F0C2}"/>
          </ac:cxnSpMkLst>
        </pc:cxnChg>
        <pc:cxnChg chg="del">
          <ac:chgData name="Edgard Morato" userId="1da6dde4-7cd4-47d1-b037-d62d00b7d62c" providerId="ADAL" clId="{AA552A7D-04F1-4826-AD8E-F78D8639F99C}" dt="2024-07-01T17:26:45.230" v="105" actId="478"/>
          <ac:cxnSpMkLst>
            <pc:docMk/>
            <pc:sldMk cId="2599649264" sldId="2147472056"/>
            <ac:cxnSpMk id="41" creationId="{F6AFE0B7-98C2-B7B5-2CF3-01568C32E1BB}"/>
          </ac:cxnSpMkLst>
        </pc:cxnChg>
        <pc:cxnChg chg="del">
          <ac:chgData name="Edgard Morato" userId="1da6dde4-7cd4-47d1-b037-d62d00b7d62c" providerId="ADAL" clId="{AA552A7D-04F1-4826-AD8E-F78D8639F99C}" dt="2024-07-01T17:26:45.230" v="105" actId="478"/>
          <ac:cxnSpMkLst>
            <pc:docMk/>
            <pc:sldMk cId="2599649264" sldId="2147472056"/>
            <ac:cxnSpMk id="72" creationId="{64D71952-E0D2-1E52-01A9-81D9BD594AA9}"/>
          </ac:cxnSpMkLst>
        </pc:cxnChg>
        <pc:cxnChg chg="del">
          <ac:chgData name="Edgard Morato" userId="1da6dde4-7cd4-47d1-b037-d62d00b7d62c" providerId="ADAL" clId="{AA552A7D-04F1-4826-AD8E-F78D8639F99C}" dt="2024-07-01T17:26:45.230" v="105" actId="478"/>
          <ac:cxnSpMkLst>
            <pc:docMk/>
            <pc:sldMk cId="2599649264" sldId="2147472056"/>
            <ac:cxnSpMk id="81" creationId="{24C89F82-3552-15E0-C974-8FF4F918F269}"/>
          </ac:cxnSpMkLst>
        </pc:cxnChg>
        <pc:cxnChg chg="del">
          <ac:chgData name="Edgard Morato" userId="1da6dde4-7cd4-47d1-b037-d62d00b7d62c" providerId="ADAL" clId="{AA552A7D-04F1-4826-AD8E-F78D8639F99C}" dt="2024-07-01T17:26:45.230" v="105" actId="478"/>
          <ac:cxnSpMkLst>
            <pc:docMk/>
            <pc:sldMk cId="2599649264" sldId="2147472056"/>
            <ac:cxnSpMk id="82" creationId="{F8B61F81-6FF8-4D54-BA5E-DA31D640EAFA}"/>
          </ac:cxnSpMkLst>
        </pc:cxnChg>
      </pc:sldChg>
      <pc:sldChg chg="addSp delSp modSp mod">
        <pc:chgData name="Edgard Morato" userId="1da6dde4-7cd4-47d1-b037-d62d00b7d62c" providerId="ADAL" clId="{AA552A7D-04F1-4826-AD8E-F78D8639F99C}" dt="2024-07-01T17:21:38.824" v="37" actId="34135"/>
        <pc:sldMkLst>
          <pc:docMk/>
          <pc:sldMk cId="4145896196" sldId="2147472059"/>
        </pc:sldMkLst>
        <pc:spChg chg="del">
          <ac:chgData name="Edgard Morato" userId="1da6dde4-7cd4-47d1-b037-d62d00b7d62c" providerId="ADAL" clId="{AA552A7D-04F1-4826-AD8E-F78D8639F99C}" dt="2024-07-01T17:21:27.089" v="34" actId="478"/>
          <ac:spMkLst>
            <pc:docMk/>
            <pc:sldMk cId="4145896196" sldId="2147472059"/>
            <ac:spMk id="2" creationId="{F4E7002F-858B-510B-81AA-380277034431}"/>
          </ac:spMkLst>
        </pc:spChg>
        <pc:spChg chg="del">
          <ac:chgData name="Edgard Morato" userId="1da6dde4-7cd4-47d1-b037-d62d00b7d62c" providerId="ADAL" clId="{AA552A7D-04F1-4826-AD8E-F78D8639F99C}" dt="2024-07-01T17:21:27.089" v="34" actId="478"/>
          <ac:spMkLst>
            <pc:docMk/>
            <pc:sldMk cId="4145896196" sldId="2147472059"/>
            <ac:spMk id="3" creationId="{2555708E-CDD3-6008-3C77-66AEC27A9445}"/>
          </ac:spMkLst>
        </pc:spChg>
        <pc:spChg chg="del">
          <ac:chgData name="Edgard Morato" userId="1da6dde4-7cd4-47d1-b037-d62d00b7d62c" providerId="ADAL" clId="{AA552A7D-04F1-4826-AD8E-F78D8639F99C}" dt="2024-07-01T17:21:27.089" v="34" actId="478"/>
          <ac:spMkLst>
            <pc:docMk/>
            <pc:sldMk cId="4145896196" sldId="2147472059"/>
            <ac:spMk id="4" creationId="{73CFCC85-1D53-9599-DF96-6E5AC42CA782}"/>
          </ac:spMkLst>
        </pc:spChg>
        <pc:spChg chg="del">
          <ac:chgData name="Edgard Morato" userId="1da6dde4-7cd4-47d1-b037-d62d00b7d62c" providerId="ADAL" clId="{AA552A7D-04F1-4826-AD8E-F78D8639F99C}" dt="2024-07-01T17:21:27.089" v="34" actId="478"/>
          <ac:spMkLst>
            <pc:docMk/>
            <pc:sldMk cId="4145896196" sldId="2147472059"/>
            <ac:spMk id="5" creationId="{C955E717-FA55-D2A8-0360-7445D5DC03CB}"/>
          </ac:spMkLst>
        </pc:spChg>
        <pc:spChg chg="del">
          <ac:chgData name="Edgard Morato" userId="1da6dde4-7cd4-47d1-b037-d62d00b7d62c" providerId="ADAL" clId="{AA552A7D-04F1-4826-AD8E-F78D8639F99C}" dt="2024-07-01T17:21:27.089" v="34" actId="478"/>
          <ac:spMkLst>
            <pc:docMk/>
            <pc:sldMk cId="4145896196" sldId="2147472059"/>
            <ac:spMk id="6" creationId="{236315D2-515F-7225-6F85-A18BDFFEDC61}"/>
          </ac:spMkLst>
        </pc:spChg>
        <pc:spChg chg="del">
          <ac:chgData name="Edgard Morato" userId="1da6dde4-7cd4-47d1-b037-d62d00b7d62c" providerId="ADAL" clId="{AA552A7D-04F1-4826-AD8E-F78D8639F99C}" dt="2024-07-01T17:21:27.089" v="34" actId="478"/>
          <ac:spMkLst>
            <pc:docMk/>
            <pc:sldMk cId="4145896196" sldId="2147472059"/>
            <ac:spMk id="8" creationId="{97631D15-6B55-67ED-A692-BDE7E548D6EB}"/>
          </ac:spMkLst>
        </pc:spChg>
        <pc:spChg chg="del">
          <ac:chgData name="Edgard Morato" userId="1da6dde4-7cd4-47d1-b037-d62d00b7d62c" providerId="ADAL" clId="{AA552A7D-04F1-4826-AD8E-F78D8639F99C}" dt="2024-07-01T17:21:27.089" v="34" actId="478"/>
          <ac:spMkLst>
            <pc:docMk/>
            <pc:sldMk cId="4145896196" sldId="2147472059"/>
            <ac:spMk id="9" creationId="{97D2E0AC-4568-649D-8748-9113A3ADE313}"/>
          </ac:spMkLst>
        </pc:spChg>
        <pc:spChg chg="del">
          <ac:chgData name="Edgard Morato" userId="1da6dde4-7cd4-47d1-b037-d62d00b7d62c" providerId="ADAL" clId="{AA552A7D-04F1-4826-AD8E-F78D8639F99C}" dt="2024-07-01T17:21:27.089" v="34" actId="478"/>
          <ac:spMkLst>
            <pc:docMk/>
            <pc:sldMk cId="4145896196" sldId="2147472059"/>
            <ac:spMk id="10" creationId="{09D66C22-E4A0-05B7-51CC-8C5C409E803C}"/>
          </ac:spMkLst>
        </pc:spChg>
        <pc:spChg chg="del">
          <ac:chgData name="Edgard Morato" userId="1da6dde4-7cd4-47d1-b037-d62d00b7d62c" providerId="ADAL" clId="{AA552A7D-04F1-4826-AD8E-F78D8639F99C}" dt="2024-07-01T17:21:27.089" v="34" actId="478"/>
          <ac:spMkLst>
            <pc:docMk/>
            <pc:sldMk cId="4145896196" sldId="2147472059"/>
            <ac:spMk id="11" creationId="{FD0155CF-DA4C-ED6E-B5D3-285196D1D371}"/>
          </ac:spMkLst>
        </pc:spChg>
        <pc:spChg chg="del">
          <ac:chgData name="Edgard Morato" userId="1da6dde4-7cd4-47d1-b037-d62d00b7d62c" providerId="ADAL" clId="{AA552A7D-04F1-4826-AD8E-F78D8639F99C}" dt="2024-07-01T17:21:27.089" v="34" actId="478"/>
          <ac:spMkLst>
            <pc:docMk/>
            <pc:sldMk cId="4145896196" sldId="2147472059"/>
            <ac:spMk id="12" creationId="{28CF69CB-D2EE-691B-FAFB-69292B2FC80B}"/>
          </ac:spMkLst>
        </pc:spChg>
        <pc:spChg chg="del">
          <ac:chgData name="Edgard Morato" userId="1da6dde4-7cd4-47d1-b037-d62d00b7d62c" providerId="ADAL" clId="{AA552A7D-04F1-4826-AD8E-F78D8639F99C}" dt="2024-07-01T17:21:27.089" v="34" actId="478"/>
          <ac:spMkLst>
            <pc:docMk/>
            <pc:sldMk cId="4145896196" sldId="2147472059"/>
            <ac:spMk id="13" creationId="{8C9D62F2-A02F-A630-E109-2A0FF60239C3}"/>
          </ac:spMkLst>
        </pc:spChg>
        <pc:spChg chg="del">
          <ac:chgData name="Edgard Morato" userId="1da6dde4-7cd4-47d1-b037-d62d00b7d62c" providerId="ADAL" clId="{AA552A7D-04F1-4826-AD8E-F78D8639F99C}" dt="2024-07-01T17:21:27.089" v="34" actId="478"/>
          <ac:spMkLst>
            <pc:docMk/>
            <pc:sldMk cId="4145896196" sldId="2147472059"/>
            <ac:spMk id="14" creationId="{A2B165B1-16D8-C1AF-7A23-8F43E6412F9C}"/>
          </ac:spMkLst>
        </pc:spChg>
        <pc:spChg chg="del">
          <ac:chgData name="Edgard Morato" userId="1da6dde4-7cd4-47d1-b037-d62d00b7d62c" providerId="ADAL" clId="{AA552A7D-04F1-4826-AD8E-F78D8639F99C}" dt="2024-07-01T17:21:27.089" v="34" actId="478"/>
          <ac:spMkLst>
            <pc:docMk/>
            <pc:sldMk cId="4145896196" sldId="2147472059"/>
            <ac:spMk id="15" creationId="{9E60ABDF-F3B2-EA9A-1D2F-948D0FF94E54}"/>
          </ac:spMkLst>
        </pc:spChg>
        <pc:spChg chg="del">
          <ac:chgData name="Edgard Morato" userId="1da6dde4-7cd4-47d1-b037-d62d00b7d62c" providerId="ADAL" clId="{AA552A7D-04F1-4826-AD8E-F78D8639F99C}" dt="2024-07-01T17:21:27.089" v="34" actId="478"/>
          <ac:spMkLst>
            <pc:docMk/>
            <pc:sldMk cId="4145896196" sldId="2147472059"/>
            <ac:spMk id="16" creationId="{57D9C1F7-A944-17CE-012F-CA06D6D380CB}"/>
          </ac:spMkLst>
        </pc:spChg>
        <pc:spChg chg="del">
          <ac:chgData name="Edgard Morato" userId="1da6dde4-7cd4-47d1-b037-d62d00b7d62c" providerId="ADAL" clId="{AA552A7D-04F1-4826-AD8E-F78D8639F99C}" dt="2024-07-01T17:21:27.089" v="34" actId="478"/>
          <ac:spMkLst>
            <pc:docMk/>
            <pc:sldMk cId="4145896196" sldId="2147472059"/>
            <ac:spMk id="17" creationId="{44E99C24-C2B2-34C0-8F4E-CC37609358A6}"/>
          </ac:spMkLst>
        </pc:spChg>
        <pc:spChg chg="add del mod">
          <ac:chgData name="Edgard Morato" userId="1da6dde4-7cd4-47d1-b037-d62d00b7d62c" providerId="ADAL" clId="{AA552A7D-04F1-4826-AD8E-F78D8639F99C}" dt="2024-07-01T17:21:28.976" v="35" actId="478"/>
          <ac:spMkLst>
            <pc:docMk/>
            <pc:sldMk cId="4145896196" sldId="2147472059"/>
            <ac:spMk id="19" creationId="{C0658955-6CB6-9405-A115-DAC438BB24A2}"/>
          </ac:spMkLst>
        </pc:spChg>
        <pc:spChg chg="del">
          <ac:chgData name="Edgard Morato" userId="1da6dde4-7cd4-47d1-b037-d62d00b7d62c" providerId="ADAL" clId="{AA552A7D-04F1-4826-AD8E-F78D8639F99C}" dt="2024-07-01T17:21:27.089" v="34" actId="478"/>
          <ac:spMkLst>
            <pc:docMk/>
            <pc:sldMk cId="4145896196" sldId="2147472059"/>
            <ac:spMk id="20" creationId="{B67E67CD-72F6-936C-CE5B-89D176BEACB8}"/>
          </ac:spMkLst>
        </pc:spChg>
        <pc:spChg chg="del">
          <ac:chgData name="Edgard Morato" userId="1da6dde4-7cd4-47d1-b037-d62d00b7d62c" providerId="ADAL" clId="{AA552A7D-04F1-4826-AD8E-F78D8639F99C}" dt="2024-07-01T17:21:27.089" v="34" actId="478"/>
          <ac:spMkLst>
            <pc:docMk/>
            <pc:sldMk cId="4145896196" sldId="2147472059"/>
            <ac:spMk id="23" creationId="{B39854DB-8E9D-D66F-A27A-466050FE2280}"/>
          </ac:spMkLst>
        </pc:spChg>
        <pc:spChg chg="del">
          <ac:chgData name="Edgard Morato" userId="1da6dde4-7cd4-47d1-b037-d62d00b7d62c" providerId="ADAL" clId="{AA552A7D-04F1-4826-AD8E-F78D8639F99C}" dt="2024-07-01T17:21:27.089" v="34" actId="478"/>
          <ac:spMkLst>
            <pc:docMk/>
            <pc:sldMk cId="4145896196" sldId="2147472059"/>
            <ac:spMk id="24" creationId="{92201FBE-A6AD-6F2E-5B92-E144BF5B866D}"/>
          </ac:spMkLst>
        </pc:spChg>
        <pc:spChg chg="del">
          <ac:chgData name="Edgard Morato" userId="1da6dde4-7cd4-47d1-b037-d62d00b7d62c" providerId="ADAL" clId="{AA552A7D-04F1-4826-AD8E-F78D8639F99C}" dt="2024-07-01T17:21:27.089" v="34" actId="478"/>
          <ac:spMkLst>
            <pc:docMk/>
            <pc:sldMk cId="4145896196" sldId="2147472059"/>
            <ac:spMk id="27" creationId="{F7F46CF6-07BF-8D15-EFB0-1FAA3E48BCEA}"/>
          </ac:spMkLst>
        </pc:spChg>
        <pc:spChg chg="del">
          <ac:chgData name="Edgard Morato" userId="1da6dde4-7cd4-47d1-b037-d62d00b7d62c" providerId="ADAL" clId="{AA552A7D-04F1-4826-AD8E-F78D8639F99C}" dt="2024-07-01T17:21:27.089" v="34" actId="478"/>
          <ac:spMkLst>
            <pc:docMk/>
            <pc:sldMk cId="4145896196" sldId="2147472059"/>
            <ac:spMk id="28" creationId="{0BC60D85-6A81-3EE8-8A55-CC7092CBBD43}"/>
          </ac:spMkLst>
        </pc:spChg>
        <pc:spChg chg="del">
          <ac:chgData name="Edgard Morato" userId="1da6dde4-7cd4-47d1-b037-d62d00b7d62c" providerId="ADAL" clId="{AA552A7D-04F1-4826-AD8E-F78D8639F99C}" dt="2024-07-01T17:21:27.089" v="34" actId="478"/>
          <ac:spMkLst>
            <pc:docMk/>
            <pc:sldMk cId="4145896196" sldId="2147472059"/>
            <ac:spMk id="37" creationId="{B5859071-8FB2-2479-D352-386C515FB077}"/>
          </ac:spMkLst>
        </pc:spChg>
        <pc:spChg chg="del">
          <ac:chgData name="Edgard Morato" userId="1da6dde4-7cd4-47d1-b037-d62d00b7d62c" providerId="ADAL" clId="{AA552A7D-04F1-4826-AD8E-F78D8639F99C}" dt="2024-07-01T17:21:27.089" v="34" actId="478"/>
          <ac:spMkLst>
            <pc:docMk/>
            <pc:sldMk cId="4145896196" sldId="2147472059"/>
            <ac:spMk id="38" creationId="{F55631A4-843F-567D-3F67-1384BAF8EF26}"/>
          </ac:spMkLst>
        </pc:spChg>
        <pc:spChg chg="del">
          <ac:chgData name="Edgard Morato" userId="1da6dde4-7cd4-47d1-b037-d62d00b7d62c" providerId="ADAL" clId="{AA552A7D-04F1-4826-AD8E-F78D8639F99C}" dt="2024-07-01T17:21:27.089" v="34" actId="478"/>
          <ac:spMkLst>
            <pc:docMk/>
            <pc:sldMk cId="4145896196" sldId="2147472059"/>
            <ac:spMk id="39" creationId="{A9BC0AE5-B898-9518-0C6B-A33EF35353E1}"/>
          </ac:spMkLst>
        </pc:spChg>
        <pc:spChg chg="del">
          <ac:chgData name="Edgard Morato" userId="1da6dde4-7cd4-47d1-b037-d62d00b7d62c" providerId="ADAL" clId="{AA552A7D-04F1-4826-AD8E-F78D8639F99C}" dt="2024-07-01T17:21:27.089" v="34" actId="478"/>
          <ac:spMkLst>
            <pc:docMk/>
            <pc:sldMk cId="4145896196" sldId="2147472059"/>
            <ac:spMk id="40" creationId="{125FF2B2-7CC2-538F-D8CE-70EC369CD11C}"/>
          </ac:spMkLst>
        </pc:spChg>
        <pc:spChg chg="del">
          <ac:chgData name="Edgard Morato" userId="1da6dde4-7cd4-47d1-b037-d62d00b7d62c" providerId="ADAL" clId="{AA552A7D-04F1-4826-AD8E-F78D8639F99C}" dt="2024-07-01T17:21:27.089" v="34" actId="478"/>
          <ac:spMkLst>
            <pc:docMk/>
            <pc:sldMk cId="4145896196" sldId="2147472059"/>
            <ac:spMk id="41" creationId="{C4D1BF9F-E982-97ED-F616-84C333308234}"/>
          </ac:spMkLst>
        </pc:spChg>
        <pc:spChg chg="del">
          <ac:chgData name="Edgard Morato" userId="1da6dde4-7cd4-47d1-b037-d62d00b7d62c" providerId="ADAL" clId="{AA552A7D-04F1-4826-AD8E-F78D8639F99C}" dt="2024-07-01T17:21:27.089" v="34" actId="478"/>
          <ac:spMkLst>
            <pc:docMk/>
            <pc:sldMk cId="4145896196" sldId="2147472059"/>
            <ac:spMk id="42" creationId="{CFAC0898-9C20-DD81-3B35-0C522AE209C8}"/>
          </ac:spMkLst>
        </pc:spChg>
        <pc:spChg chg="del">
          <ac:chgData name="Edgard Morato" userId="1da6dde4-7cd4-47d1-b037-d62d00b7d62c" providerId="ADAL" clId="{AA552A7D-04F1-4826-AD8E-F78D8639F99C}" dt="2024-07-01T17:21:27.089" v="34" actId="478"/>
          <ac:spMkLst>
            <pc:docMk/>
            <pc:sldMk cId="4145896196" sldId="2147472059"/>
            <ac:spMk id="43" creationId="{7AC58117-71AE-031A-BEC4-502A5ACABBBB}"/>
          </ac:spMkLst>
        </pc:spChg>
        <pc:spChg chg="del">
          <ac:chgData name="Edgard Morato" userId="1da6dde4-7cd4-47d1-b037-d62d00b7d62c" providerId="ADAL" clId="{AA552A7D-04F1-4826-AD8E-F78D8639F99C}" dt="2024-07-01T17:21:27.089" v="34" actId="478"/>
          <ac:spMkLst>
            <pc:docMk/>
            <pc:sldMk cId="4145896196" sldId="2147472059"/>
            <ac:spMk id="45" creationId="{596A33DE-3609-B3A1-75B8-D4673064CB15}"/>
          </ac:spMkLst>
        </pc:spChg>
        <pc:spChg chg="del">
          <ac:chgData name="Edgard Morato" userId="1da6dde4-7cd4-47d1-b037-d62d00b7d62c" providerId="ADAL" clId="{AA552A7D-04F1-4826-AD8E-F78D8639F99C}" dt="2024-07-01T17:21:27.089" v="34" actId="478"/>
          <ac:spMkLst>
            <pc:docMk/>
            <pc:sldMk cId="4145896196" sldId="2147472059"/>
            <ac:spMk id="46" creationId="{7CB8446F-20F6-33CE-ED6E-A0AE33AC9754}"/>
          </ac:spMkLst>
        </pc:spChg>
        <pc:spChg chg="del">
          <ac:chgData name="Edgard Morato" userId="1da6dde4-7cd4-47d1-b037-d62d00b7d62c" providerId="ADAL" clId="{AA552A7D-04F1-4826-AD8E-F78D8639F99C}" dt="2024-07-01T17:21:27.089" v="34" actId="478"/>
          <ac:spMkLst>
            <pc:docMk/>
            <pc:sldMk cId="4145896196" sldId="2147472059"/>
            <ac:spMk id="47" creationId="{E651496B-CAF7-B21A-7986-7700F7E9A695}"/>
          </ac:spMkLst>
        </pc:spChg>
        <pc:spChg chg="del">
          <ac:chgData name="Edgard Morato" userId="1da6dde4-7cd4-47d1-b037-d62d00b7d62c" providerId="ADAL" clId="{AA552A7D-04F1-4826-AD8E-F78D8639F99C}" dt="2024-07-01T17:21:27.089" v="34" actId="478"/>
          <ac:spMkLst>
            <pc:docMk/>
            <pc:sldMk cId="4145896196" sldId="2147472059"/>
            <ac:spMk id="50" creationId="{9C81FFBE-D387-2986-2482-EBF64F4DF52D}"/>
          </ac:spMkLst>
        </pc:spChg>
        <pc:spChg chg="del">
          <ac:chgData name="Edgard Morato" userId="1da6dde4-7cd4-47d1-b037-d62d00b7d62c" providerId="ADAL" clId="{AA552A7D-04F1-4826-AD8E-F78D8639F99C}" dt="2024-07-01T17:21:27.089" v="34" actId="478"/>
          <ac:spMkLst>
            <pc:docMk/>
            <pc:sldMk cId="4145896196" sldId="2147472059"/>
            <ac:spMk id="51" creationId="{F6267EAC-13D0-5CF2-44FD-4BA18BF61D4F}"/>
          </ac:spMkLst>
        </pc:spChg>
        <pc:spChg chg="del">
          <ac:chgData name="Edgard Morato" userId="1da6dde4-7cd4-47d1-b037-d62d00b7d62c" providerId="ADAL" clId="{AA552A7D-04F1-4826-AD8E-F78D8639F99C}" dt="2024-07-01T17:21:27.089" v="34" actId="478"/>
          <ac:spMkLst>
            <pc:docMk/>
            <pc:sldMk cId="4145896196" sldId="2147472059"/>
            <ac:spMk id="52" creationId="{F5A93EB0-B002-56B1-7F92-5A84C5022888}"/>
          </ac:spMkLst>
        </pc:spChg>
        <pc:spChg chg="del">
          <ac:chgData name="Edgard Morato" userId="1da6dde4-7cd4-47d1-b037-d62d00b7d62c" providerId="ADAL" clId="{AA552A7D-04F1-4826-AD8E-F78D8639F99C}" dt="2024-07-01T17:21:27.089" v="34" actId="478"/>
          <ac:spMkLst>
            <pc:docMk/>
            <pc:sldMk cId="4145896196" sldId="2147472059"/>
            <ac:spMk id="53" creationId="{E67BC965-1F2F-02FB-C2B0-FAA62128D107}"/>
          </ac:spMkLst>
        </pc:spChg>
        <pc:spChg chg="del">
          <ac:chgData name="Edgard Morato" userId="1da6dde4-7cd4-47d1-b037-d62d00b7d62c" providerId="ADAL" clId="{AA552A7D-04F1-4826-AD8E-F78D8639F99C}" dt="2024-07-01T17:21:27.089" v="34" actId="478"/>
          <ac:spMkLst>
            <pc:docMk/>
            <pc:sldMk cId="4145896196" sldId="2147472059"/>
            <ac:spMk id="54" creationId="{8B30DFFF-E559-F841-9B3B-BDB58764A166}"/>
          </ac:spMkLst>
        </pc:spChg>
        <pc:spChg chg="del">
          <ac:chgData name="Edgard Morato" userId="1da6dde4-7cd4-47d1-b037-d62d00b7d62c" providerId="ADAL" clId="{AA552A7D-04F1-4826-AD8E-F78D8639F99C}" dt="2024-07-01T17:21:27.089" v="34" actId="478"/>
          <ac:spMkLst>
            <pc:docMk/>
            <pc:sldMk cId="4145896196" sldId="2147472059"/>
            <ac:spMk id="56" creationId="{450176C1-E15B-AD08-C0CB-CF8F02B6D617}"/>
          </ac:spMkLst>
        </pc:spChg>
        <pc:spChg chg="del">
          <ac:chgData name="Edgard Morato" userId="1da6dde4-7cd4-47d1-b037-d62d00b7d62c" providerId="ADAL" clId="{AA552A7D-04F1-4826-AD8E-F78D8639F99C}" dt="2024-07-01T17:21:27.089" v="34" actId="478"/>
          <ac:spMkLst>
            <pc:docMk/>
            <pc:sldMk cId="4145896196" sldId="2147472059"/>
            <ac:spMk id="57" creationId="{A87447BE-2A7A-7687-DF32-D948A2D4AFF0}"/>
          </ac:spMkLst>
        </pc:spChg>
        <pc:spChg chg="del">
          <ac:chgData name="Edgard Morato" userId="1da6dde4-7cd4-47d1-b037-d62d00b7d62c" providerId="ADAL" clId="{AA552A7D-04F1-4826-AD8E-F78D8639F99C}" dt="2024-07-01T17:21:27.089" v="34" actId="478"/>
          <ac:spMkLst>
            <pc:docMk/>
            <pc:sldMk cId="4145896196" sldId="2147472059"/>
            <ac:spMk id="58" creationId="{CDB75F4D-BB8A-2EC0-1BF8-8062B6AEF871}"/>
          </ac:spMkLst>
        </pc:spChg>
        <pc:spChg chg="del">
          <ac:chgData name="Edgard Morato" userId="1da6dde4-7cd4-47d1-b037-d62d00b7d62c" providerId="ADAL" clId="{AA552A7D-04F1-4826-AD8E-F78D8639F99C}" dt="2024-07-01T17:21:27.089" v="34" actId="478"/>
          <ac:spMkLst>
            <pc:docMk/>
            <pc:sldMk cId="4145896196" sldId="2147472059"/>
            <ac:spMk id="59" creationId="{24F769C3-6430-0CC9-CAB1-9C3F8CA53F7A}"/>
          </ac:spMkLst>
        </pc:spChg>
        <pc:spChg chg="del">
          <ac:chgData name="Edgard Morato" userId="1da6dde4-7cd4-47d1-b037-d62d00b7d62c" providerId="ADAL" clId="{AA552A7D-04F1-4826-AD8E-F78D8639F99C}" dt="2024-07-01T17:21:27.089" v="34" actId="478"/>
          <ac:spMkLst>
            <pc:docMk/>
            <pc:sldMk cId="4145896196" sldId="2147472059"/>
            <ac:spMk id="60" creationId="{B9EB8891-B050-BAA2-BC44-6B6435E34ACF}"/>
          </ac:spMkLst>
        </pc:spChg>
        <pc:spChg chg="del">
          <ac:chgData name="Edgard Morato" userId="1da6dde4-7cd4-47d1-b037-d62d00b7d62c" providerId="ADAL" clId="{AA552A7D-04F1-4826-AD8E-F78D8639F99C}" dt="2024-07-01T17:21:27.089" v="34" actId="478"/>
          <ac:spMkLst>
            <pc:docMk/>
            <pc:sldMk cId="4145896196" sldId="2147472059"/>
            <ac:spMk id="61" creationId="{368E1EA3-777D-B02B-6FE0-97F33D25AF40}"/>
          </ac:spMkLst>
        </pc:spChg>
        <pc:spChg chg="del">
          <ac:chgData name="Edgard Morato" userId="1da6dde4-7cd4-47d1-b037-d62d00b7d62c" providerId="ADAL" clId="{AA552A7D-04F1-4826-AD8E-F78D8639F99C}" dt="2024-07-01T17:21:27.089" v="34" actId="478"/>
          <ac:spMkLst>
            <pc:docMk/>
            <pc:sldMk cId="4145896196" sldId="2147472059"/>
            <ac:spMk id="62" creationId="{94691A3E-8B34-01BC-0389-DF83D2985C74}"/>
          </ac:spMkLst>
        </pc:spChg>
        <pc:spChg chg="del">
          <ac:chgData name="Edgard Morato" userId="1da6dde4-7cd4-47d1-b037-d62d00b7d62c" providerId="ADAL" clId="{AA552A7D-04F1-4826-AD8E-F78D8639F99C}" dt="2024-07-01T17:21:27.089" v="34" actId="478"/>
          <ac:spMkLst>
            <pc:docMk/>
            <pc:sldMk cId="4145896196" sldId="2147472059"/>
            <ac:spMk id="63" creationId="{1EC3B2D5-6D0E-D757-A8BB-D512E5BAC404}"/>
          </ac:spMkLst>
        </pc:spChg>
        <pc:spChg chg="del">
          <ac:chgData name="Edgard Morato" userId="1da6dde4-7cd4-47d1-b037-d62d00b7d62c" providerId="ADAL" clId="{AA552A7D-04F1-4826-AD8E-F78D8639F99C}" dt="2024-07-01T17:21:27.089" v="34" actId="478"/>
          <ac:spMkLst>
            <pc:docMk/>
            <pc:sldMk cId="4145896196" sldId="2147472059"/>
            <ac:spMk id="64" creationId="{6ADF74AE-EC7D-457B-06CA-252CB3DCED6E}"/>
          </ac:spMkLst>
        </pc:spChg>
        <pc:spChg chg="del">
          <ac:chgData name="Edgard Morato" userId="1da6dde4-7cd4-47d1-b037-d62d00b7d62c" providerId="ADAL" clId="{AA552A7D-04F1-4826-AD8E-F78D8639F99C}" dt="2024-07-01T17:21:27.089" v="34" actId="478"/>
          <ac:spMkLst>
            <pc:docMk/>
            <pc:sldMk cId="4145896196" sldId="2147472059"/>
            <ac:spMk id="66" creationId="{C943FD67-A127-3DCF-3295-8FC15725BBCA}"/>
          </ac:spMkLst>
        </pc:spChg>
        <pc:spChg chg="del">
          <ac:chgData name="Edgard Morato" userId="1da6dde4-7cd4-47d1-b037-d62d00b7d62c" providerId="ADAL" clId="{AA552A7D-04F1-4826-AD8E-F78D8639F99C}" dt="2024-07-01T17:21:27.089" v="34" actId="478"/>
          <ac:spMkLst>
            <pc:docMk/>
            <pc:sldMk cId="4145896196" sldId="2147472059"/>
            <ac:spMk id="67" creationId="{F44DC701-729B-65FE-7865-EC50DC64501E}"/>
          </ac:spMkLst>
        </pc:spChg>
        <pc:grpChg chg="del">
          <ac:chgData name="Edgard Morato" userId="1da6dde4-7cd4-47d1-b037-d62d00b7d62c" providerId="ADAL" clId="{AA552A7D-04F1-4826-AD8E-F78D8639F99C}" dt="2024-07-01T17:21:27.089" v="34" actId="478"/>
          <ac:grpSpMkLst>
            <pc:docMk/>
            <pc:sldMk cId="4145896196" sldId="2147472059"/>
            <ac:grpSpMk id="25" creationId="{08FC185C-E2D0-01A2-A054-10B4912387AD}"/>
          </ac:grpSpMkLst>
        </pc:grpChg>
        <pc:grpChg chg="del">
          <ac:chgData name="Edgard Morato" userId="1da6dde4-7cd4-47d1-b037-d62d00b7d62c" providerId="ADAL" clId="{AA552A7D-04F1-4826-AD8E-F78D8639F99C}" dt="2024-07-01T17:21:27.089" v="34" actId="478"/>
          <ac:grpSpMkLst>
            <pc:docMk/>
            <pc:sldMk cId="4145896196" sldId="2147472059"/>
            <ac:grpSpMk id="68" creationId="{9F6C0768-87CB-DCEB-7793-1886B8A9CCB8}"/>
          </ac:grpSpMkLst>
        </pc:grpChg>
        <pc:picChg chg="del">
          <ac:chgData name="Edgard Morato" userId="1da6dde4-7cd4-47d1-b037-d62d00b7d62c" providerId="ADAL" clId="{AA552A7D-04F1-4826-AD8E-F78D8639F99C}" dt="2024-07-01T17:21:27.089" v="34" actId="478"/>
          <ac:picMkLst>
            <pc:docMk/>
            <pc:sldMk cId="4145896196" sldId="2147472059"/>
            <ac:picMk id="26" creationId="{0DB1B562-CAC0-D73B-4BA8-E812CBBE0A22}"/>
          </ac:picMkLst>
        </pc:picChg>
        <pc:picChg chg="add mod">
          <ac:chgData name="Edgard Morato" userId="1da6dde4-7cd4-47d1-b037-d62d00b7d62c" providerId="ADAL" clId="{AA552A7D-04F1-4826-AD8E-F78D8639F99C}" dt="2024-07-01T17:21:38.824" v="37" actId="34135"/>
          <ac:picMkLst>
            <pc:docMk/>
            <pc:sldMk cId="4145896196" sldId="2147472059"/>
            <ac:picMk id="29" creationId="{6E541ABF-9F55-BFDB-60D5-CCF9B7D2C072}"/>
          </ac:picMkLst>
        </pc:picChg>
        <pc:cxnChg chg="del">
          <ac:chgData name="Edgard Morato" userId="1da6dde4-7cd4-47d1-b037-d62d00b7d62c" providerId="ADAL" clId="{AA552A7D-04F1-4826-AD8E-F78D8639F99C}" dt="2024-07-01T17:21:27.089" v="34" actId="478"/>
          <ac:cxnSpMkLst>
            <pc:docMk/>
            <pc:sldMk cId="4145896196" sldId="2147472059"/>
            <ac:cxnSpMk id="65" creationId="{4C26F9F3-031F-1AD2-3522-51A30CB85729}"/>
          </ac:cxnSpMkLst>
        </pc:cxnChg>
        <pc:cxnChg chg="del">
          <ac:chgData name="Edgard Morato" userId="1da6dde4-7cd4-47d1-b037-d62d00b7d62c" providerId="ADAL" clId="{AA552A7D-04F1-4826-AD8E-F78D8639F99C}" dt="2024-07-01T17:21:27.089" v="34" actId="478"/>
          <ac:cxnSpMkLst>
            <pc:docMk/>
            <pc:sldMk cId="4145896196" sldId="2147472059"/>
            <ac:cxnSpMk id="72" creationId="{0437CCEF-F5DF-3F11-63D5-D872BD37CE34}"/>
          </ac:cxnSpMkLst>
        </pc:cxnChg>
      </pc:sldChg>
      <pc:sldChg chg="addSp delSp modSp mod">
        <pc:chgData name="Edgard Morato" userId="1da6dde4-7cd4-47d1-b037-d62d00b7d62c" providerId="ADAL" clId="{AA552A7D-04F1-4826-AD8E-F78D8639F99C}" dt="2024-07-01T17:30:25.855" v="129"/>
        <pc:sldMkLst>
          <pc:docMk/>
          <pc:sldMk cId="1349627462" sldId="2147472060"/>
        </pc:sldMkLst>
        <pc:spChg chg="del">
          <ac:chgData name="Edgard Morato" userId="1da6dde4-7cd4-47d1-b037-d62d00b7d62c" providerId="ADAL" clId="{AA552A7D-04F1-4826-AD8E-F78D8639F99C}" dt="2024-07-01T17:24:16.778" v="70" actId="478"/>
          <ac:spMkLst>
            <pc:docMk/>
            <pc:sldMk cId="1349627462" sldId="2147472060"/>
            <ac:spMk id="2" creationId="{D142DBBB-9E4E-C156-5F3B-7D62D74A4D32}"/>
          </ac:spMkLst>
        </pc:spChg>
        <pc:spChg chg="del">
          <ac:chgData name="Edgard Morato" userId="1da6dde4-7cd4-47d1-b037-d62d00b7d62c" providerId="ADAL" clId="{AA552A7D-04F1-4826-AD8E-F78D8639F99C}" dt="2024-07-01T17:24:16.778" v="70" actId="478"/>
          <ac:spMkLst>
            <pc:docMk/>
            <pc:sldMk cId="1349627462" sldId="2147472060"/>
            <ac:spMk id="3" creationId="{7B4513B7-EF59-663F-B1E9-DA6886B84309}"/>
          </ac:spMkLst>
        </pc:spChg>
        <pc:spChg chg="del">
          <ac:chgData name="Edgard Morato" userId="1da6dde4-7cd4-47d1-b037-d62d00b7d62c" providerId="ADAL" clId="{AA552A7D-04F1-4826-AD8E-F78D8639F99C}" dt="2024-07-01T17:24:16.778" v="70" actId="478"/>
          <ac:spMkLst>
            <pc:docMk/>
            <pc:sldMk cId="1349627462" sldId="2147472060"/>
            <ac:spMk id="4" creationId="{11A9A91E-C01E-264E-07E1-4D55933511B9}"/>
          </ac:spMkLst>
        </pc:spChg>
        <pc:spChg chg="del">
          <ac:chgData name="Edgard Morato" userId="1da6dde4-7cd4-47d1-b037-d62d00b7d62c" providerId="ADAL" clId="{AA552A7D-04F1-4826-AD8E-F78D8639F99C}" dt="2024-07-01T17:24:16.778" v="70" actId="478"/>
          <ac:spMkLst>
            <pc:docMk/>
            <pc:sldMk cId="1349627462" sldId="2147472060"/>
            <ac:spMk id="6" creationId="{DF8BA9B4-0FF9-3484-18CA-8F42E3EDAA8C}"/>
          </ac:spMkLst>
        </pc:spChg>
        <pc:spChg chg="del">
          <ac:chgData name="Edgard Morato" userId="1da6dde4-7cd4-47d1-b037-d62d00b7d62c" providerId="ADAL" clId="{AA552A7D-04F1-4826-AD8E-F78D8639F99C}" dt="2024-07-01T17:14:38.269" v="12" actId="478"/>
          <ac:spMkLst>
            <pc:docMk/>
            <pc:sldMk cId="1349627462" sldId="2147472060"/>
            <ac:spMk id="7" creationId="{AAA2B261-E93D-B74F-9E6A-F1610EF8141A}"/>
          </ac:spMkLst>
        </pc:spChg>
        <pc:spChg chg="del">
          <ac:chgData name="Edgard Morato" userId="1da6dde4-7cd4-47d1-b037-d62d00b7d62c" providerId="ADAL" clId="{AA552A7D-04F1-4826-AD8E-F78D8639F99C}" dt="2024-07-01T17:24:16.778" v="70" actId="478"/>
          <ac:spMkLst>
            <pc:docMk/>
            <pc:sldMk cId="1349627462" sldId="2147472060"/>
            <ac:spMk id="8" creationId="{F33224ED-ADB1-5A67-36B7-F545880818B9}"/>
          </ac:spMkLst>
        </pc:spChg>
        <pc:spChg chg="add del mod">
          <ac:chgData name="Edgard Morato" userId="1da6dde4-7cd4-47d1-b037-d62d00b7d62c" providerId="ADAL" clId="{AA552A7D-04F1-4826-AD8E-F78D8639F99C}" dt="2024-07-01T17:24:19.564" v="71" actId="478"/>
          <ac:spMkLst>
            <pc:docMk/>
            <pc:sldMk cId="1349627462" sldId="2147472060"/>
            <ac:spMk id="9" creationId="{E5FAEC62-C991-CF76-69EB-581C57075045}"/>
          </ac:spMkLst>
        </pc:spChg>
        <pc:spChg chg="del">
          <ac:chgData name="Edgard Morato" userId="1da6dde4-7cd4-47d1-b037-d62d00b7d62c" providerId="ADAL" clId="{AA552A7D-04F1-4826-AD8E-F78D8639F99C}" dt="2024-07-01T17:24:16.778" v="70" actId="478"/>
          <ac:spMkLst>
            <pc:docMk/>
            <pc:sldMk cId="1349627462" sldId="2147472060"/>
            <ac:spMk id="10" creationId="{17D421C8-715F-134C-0040-F35012E25D26}"/>
          </ac:spMkLst>
        </pc:spChg>
        <pc:spChg chg="del">
          <ac:chgData name="Edgard Morato" userId="1da6dde4-7cd4-47d1-b037-d62d00b7d62c" providerId="ADAL" clId="{AA552A7D-04F1-4826-AD8E-F78D8639F99C}" dt="2024-07-01T17:14:38.269" v="12" actId="478"/>
          <ac:spMkLst>
            <pc:docMk/>
            <pc:sldMk cId="1349627462" sldId="2147472060"/>
            <ac:spMk id="11" creationId="{500A4CE1-BB16-F375-EEB8-CCB198AFA844}"/>
          </ac:spMkLst>
        </pc:spChg>
        <pc:spChg chg="del">
          <ac:chgData name="Edgard Morato" userId="1da6dde4-7cd4-47d1-b037-d62d00b7d62c" providerId="ADAL" clId="{AA552A7D-04F1-4826-AD8E-F78D8639F99C}" dt="2024-07-01T17:14:38.269" v="12" actId="478"/>
          <ac:spMkLst>
            <pc:docMk/>
            <pc:sldMk cId="1349627462" sldId="2147472060"/>
            <ac:spMk id="12" creationId="{2C0DBD4B-74A3-1FD5-BDC7-9A13884B25F5}"/>
          </ac:spMkLst>
        </pc:spChg>
        <pc:spChg chg="del">
          <ac:chgData name="Edgard Morato" userId="1da6dde4-7cd4-47d1-b037-d62d00b7d62c" providerId="ADAL" clId="{AA552A7D-04F1-4826-AD8E-F78D8639F99C}" dt="2024-07-01T17:24:16.778" v="70" actId="478"/>
          <ac:spMkLst>
            <pc:docMk/>
            <pc:sldMk cId="1349627462" sldId="2147472060"/>
            <ac:spMk id="14" creationId="{18B2F2B2-4540-B938-075B-A892D8F539CF}"/>
          </ac:spMkLst>
        </pc:spChg>
        <pc:spChg chg="del">
          <ac:chgData name="Edgard Morato" userId="1da6dde4-7cd4-47d1-b037-d62d00b7d62c" providerId="ADAL" clId="{AA552A7D-04F1-4826-AD8E-F78D8639F99C}" dt="2024-07-01T17:24:16.778" v="70" actId="478"/>
          <ac:spMkLst>
            <pc:docMk/>
            <pc:sldMk cId="1349627462" sldId="2147472060"/>
            <ac:spMk id="15" creationId="{DC8D748E-07B5-CAF3-120B-69656A498978}"/>
          </ac:spMkLst>
        </pc:spChg>
        <pc:spChg chg="del">
          <ac:chgData name="Edgard Morato" userId="1da6dde4-7cd4-47d1-b037-d62d00b7d62c" providerId="ADAL" clId="{AA552A7D-04F1-4826-AD8E-F78D8639F99C}" dt="2024-07-01T17:24:16.778" v="70" actId="478"/>
          <ac:spMkLst>
            <pc:docMk/>
            <pc:sldMk cId="1349627462" sldId="2147472060"/>
            <ac:spMk id="16" creationId="{4E61EE48-7F13-EF58-53D9-89941026D506}"/>
          </ac:spMkLst>
        </pc:spChg>
        <pc:spChg chg="del">
          <ac:chgData name="Edgard Morato" userId="1da6dde4-7cd4-47d1-b037-d62d00b7d62c" providerId="ADAL" clId="{AA552A7D-04F1-4826-AD8E-F78D8639F99C}" dt="2024-07-01T17:24:16.778" v="70" actId="478"/>
          <ac:spMkLst>
            <pc:docMk/>
            <pc:sldMk cId="1349627462" sldId="2147472060"/>
            <ac:spMk id="17" creationId="{0365FCBB-64D3-BB25-F7A6-4CB568DDA1AF}"/>
          </ac:spMkLst>
        </pc:spChg>
        <pc:spChg chg="del">
          <ac:chgData name="Edgard Morato" userId="1da6dde4-7cd4-47d1-b037-d62d00b7d62c" providerId="ADAL" clId="{AA552A7D-04F1-4826-AD8E-F78D8639F99C}" dt="2024-07-01T17:24:16.778" v="70" actId="478"/>
          <ac:spMkLst>
            <pc:docMk/>
            <pc:sldMk cId="1349627462" sldId="2147472060"/>
            <ac:spMk id="19" creationId="{CB2778AA-8028-EBFE-AF57-4926513460E8}"/>
          </ac:spMkLst>
        </pc:spChg>
        <pc:spChg chg="del">
          <ac:chgData name="Edgard Morato" userId="1da6dde4-7cd4-47d1-b037-d62d00b7d62c" providerId="ADAL" clId="{AA552A7D-04F1-4826-AD8E-F78D8639F99C}" dt="2024-07-01T17:24:16.778" v="70" actId="478"/>
          <ac:spMkLst>
            <pc:docMk/>
            <pc:sldMk cId="1349627462" sldId="2147472060"/>
            <ac:spMk id="20" creationId="{69C98A66-CECD-FB7E-B5B8-D3A2E99BB62F}"/>
          </ac:spMkLst>
        </pc:spChg>
        <pc:spChg chg="add mod">
          <ac:chgData name="Edgard Morato" userId="1da6dde4-7cd4-47d1-b037-d62d00b7d62c" providerId="ADAL" clId="{AA552A7D-04F1-4826-AD8E-F78D8639F99C}" dt="2024-07-01T17:30:25.855" v="129"/>
          <ac:spMkLst>
            <pc:docMk/>
            <pc:sldMk cId="1349627462" sldId="2147472060"/>
            <ac:spMk id="23" creationId="{A9F46D0F-CEE2-E31E-5AE1-436326974EE3}"/>
          </ac:spMkLst>
        </pc:spChg>
        <pc:spChg chg="add mod">
          <ac:chgData name="Edgard Morato" userId="1da6dde4-7cd4-47d1-b037-d62d00b7d62c" providerId="ADAL" clId="{AA552A7D-04F1-4826-AD8E-F78D8639F99C}" dt="2024-07-01T17:30:25.855" v="129"/>
          <ac:spMkLst>
            <pc:docMk/>
            <pc:sldMk cId="1349627462" sldId="2147472060"/>
            <ac:spMk id="25" creationId="{CAEA94B0-55F6-B6C4-CCC5-B50358E5CA29}"/>
          </ac:spMkLst>
        </pc:spChg>
        <pc:spChg chg="add mod">
          <ac:chgData name="Edgard Morato" userId="1da6dde4-7cd4-47d1-b037-d62d00b7d62c" providerId="ADAL" clId="{AA552A7D-04F1-4826-AD8E-F78D8639F99C}" dt="2024-07-01T17:30:25.855" v="129"/>
          <ac:spMkLst>
            <pc:docMk/>
            <pc:sldMk cId="1349627462" sldId="2147472060"/>
            <ac:spMk id="26" creationId="{84A63706-D9CD-B31F-0EDC-3E283C12F38B}"/>
          </ac:spMkLst>
        </pc:spChg>
        <pc:spChg chg="del">
          <ac:chgData name="Edgard Morato" userId="1da6dde4-7cd4-47d1-b037-d62d00b7d62c" providerId="ADAL" clId="{AA552A7D-04F1-4826-AD8E-F78D8639F99C}" dt="2024-07-01T17:24:16.778" v="70" actId="478"/>
          <ac:spMkLst>
            <pc:docMk/>
            <pc:sldMk cId="1349627462" sldId="2147472060"/>
            <ac:spMk id="28" creationId="{CB7A3897-CABC-6E80-40D2-70741BEE5288}"/>
          </ac:spMkLst>
        </pc:spChg>
        <pc:spChg chg="del">
          <ac:chgData name="Edgard Morato" userId="1da6dde4-7cd4-47d1-b037-d62d00b7d62c" providerId="ADAL" clId="{AA552A7D-04F1-4826-AD8E-F78D8639F99C}" dt="2024-07-01T17:24:16.778" v="70" actId="478"/>
          <ac:spMkLst>
            <pc:docMk/>
            <pc:sldMk cId="1349627462" sldId="2147472060"/>
            <ac:spMk id="30" creationId="{D19029D4-CDCE-D551-03BB-5C5D24F29B8D}"/>
          </ac:spMkLst>
        </pc:spChg>
        <pc:spChg chg="del">
          <ac:chgData name="Edgard Morato" userId="1da6dde4-7cd4-47d1-b037-d62d00b7d62c" providerId="ADAL" clId="{AA552A7D-04F1-4826-AD8E-F78D8639F99C}" dt="2024-07-01T17:24:16.778" v="70" actId="478"/>
          <ac:spMkLst>
            <pc:docMk/>
            <pc:sldMk cId="1349627462" sldId="2147472060"/>
            <ac:spMk id="31" creationId="{D6BA53BD-5275-28F4-2C61-7FDCA0F77689}"/>
          </ac:spMkLst>
        </pc:spChg>
        <pc:spChg chg="del">
          <ac:chgData name="Edgard Morato" userId="1da6dde4-7cd4-47d1-b037-d62d00b7d62c" providerId="ADAL" clId="{AA552A7D-04F1-4826-AD8E-F78D8639F99C}" dt="2024-07-01T17:24:16.778" v="70" actId="478"/>
          <ac:spMkLst>
            <pc:docMk/>
            <pc:sldMk cId="1349627462" sldId="2147472060"/>
            <ac:spMk id="32" creationId="{BCE91FB7-98D3-E73C-6E0D-83F74E0A1581}"/>
          </ac:spMkLst>
        </pc:spChg>
        <pc:spChg chg="del">
          <ac:chgData name="Edgard Morato" userId="1da6dde4-7cd4-47d1-b037-d62d00b7d62c" providerId="ADAL" clId="{AA552A7D-04F1-4826-AD8E-F78D8639F99C}" dt="2024-07-01T17:24:16.778" v="70" actId="478"/>
          <ac:spMkLst>
            <pc:docMk/>
            <pc:sldMk cId="1349627462" sldId="2147472060"/>
            <ac:spMk id="34" creationId="{B06557A4-327B-F3DC-CA25-709C3AEF1B91}"/>
          </ac:spMkLst>
        </pc:spChg>
        <pc:spChg chg="del">
          <ac:chgData name="Edgard Morato" userId="1da6dde4-7cd4-47d1-b037-d62d00b7d62c" providerId="ADAL" clId="{AA552A7D-04F1-4826-AD8E-F78D8639F99C}" dt="2024-07-01T17:24:16.778" v="70" actId="478"/>
          <ac:spMkLst>
            <pc:docMk/>
            <pc:sldMk cId="1349627462" sldId="2147472060"/>
            <ac:spMk id="35" creationId="{25A2A68E-BE8D-3A0C-BB0F-FEA0089867E8}"/>
          </ac:spMkLst>
        </pc:spChg>
        <pc:spChg chg="del">
          <ac:chgData name="Edgard Morato" userId="1da6dde4-7cd4-47d1-b037-d62d00b7d62c" providerId="ADAL" clId="{AA552A7D-04F1-4826-AD8E-F78D8639F99C}" dt="2024-07-01T17:24:16.778" v="70" actId="478"/>
          <ac:spMkLst>
            <pc:docMk/>
            <pc:sldMk cId="1349627462" sldId="2147472060"/>
            <ac:spMk id="37" creationId="{55F2035B-AAF6-75B1-47E5-28DACB7846A7}"/>
          </ac:spMkLst>
        </pc:spChg>
        <pc:spChg chg="del">
          <ac:chgData name="Edgard Morato" userId="1da6dde4-7cd4-47d1-b037-d62d00b7d62c" providerId="ADAL" clId="{AA552A7D-04F1-4826-AD8E-F78D8639F99C}" dt="2024-07-01T17:24:16.778" v="70" actId="478"/>
          <ac:spMkLst>
            <pc:docMk/>
            <pc:sldMk cId="1349627462" sldId="2147472060"/>
            <ac:spMk id="111" creationId="{4518AA99-DBF3-B0C5-4B99-B2A55B2C952D}"/>
          </ac:spMkLst>
        </pc:spChg>
        <pc:spChg chg="del">
          <ac:chgData name="Edgard Morato" userId="1da6dde4-7cd4-47d1-b037-d62d00b7d62c" providerId="ADAL" clId="{AA552A7D-04F1-4826-AD8E-F78D8639F99C}" dt="2024-07-01T17:24:16.778" v="70" actId="478"/>
          <ac:spMkLst>
            <pc:docMk/>
            <pc:sldMk cId="1349627462" sldId="2147472060"/>
            <ac:spMk id="122" creationId="{0E187C8D-6539-7DFB-5DA9-F33A1DA9F539}"/>
          </ac:spMkLst>
        </pc:spChg>
        <pc:picChg chg="del">
          <ac:chgData name="Edgard Morato" userId="1da6dde4-7cd4-47d1-b037-d62d00b7d62c" providerId="ADAL" clId="{AA552A7D-04F1-4826-AD8E-F78D8639F99C}" dt="2024-07-01T17:24:16.778" v="70" actId="478"/>
          <ac:picMkLst>
            <pc:docMk/>
            <pc:sldMk cId="1349627462" sldId="2147472060"/>
            <ac:picMk id="18" creationId="{78E2AD82-370B-B770-F84C-013A6D625B91}"/>
          </ac:picMkLst>
        </pc:picChg>
        <pc:picChg chg="add mod">
          <ac:chgData name="Edgard Morato" userId="1da6dde4-7cd4-47d1-b037-d62d00b7d62c" providerId="ADAL" clId="{AA552A7D-04F1-4826-AD8E-F78D8639F99C}" dt="2024-07-01T17:24:30.719" v="73" actId="34135"/>
          <ac:picMkLst>
            <pc:docMk/>
            <pc:sldMk cId="1349627462" sldId="2147472060"/>
            <ac:picMk id="22" creationId="{75943831-CFC0-3FA4-A7C1-AA7A97F672D2}"/>
          </ac:picMkLst>
        </pc:picChg>
        <pc:picChg chg="del">
          <ac:chgData name="Edgard Morato" userId="1da6dde4-7cd4-47d1-b037-d62d00b7d62c" providerId="ADAL" clId="{AA552A7D-04F1-4826-AD8E-F78D8639F99C}" dt="2024-07-01T17:24:16.778" v="70" actId="478"/>
          <ac:picMkLst>
            <pc:docMk/>
            <pc:sldMk cId="1349627462" sldId="2147472060"/>
            <ac:picMk id="24" creationId="{E700A173-6F0C-FB6D-3DFF-107306B4ABAA}"/>
          </ac:picMkLst>
        </pc:picChg>
        <pc:cxnChg chg="del">
          <ac:chgData name="Edgard Morato" userId="1da6dde4-7cd4-47d1-b037-d62d00b7d62c" providerId="ADAL" clId="{AA552A7D-04F1-4826-AD8E-F78D8639F99C}" dt="2024-07-01T17:24:16.778" v="70" actId="478"/>
          <ac:cxnSpMkLst>
            <pc:docMk/>
            <pc:sldMk cId="1349627462" sldId="2147472060"/>
            <ac:cxnSpMk id="21" creationId="{53338634-54A6-B94D-24E6-A4CA8D04AC51}"/>
          </ac:cxnSpMkLst>
        </pc:cxnChg>
        <pc:cxnChg chg="del">
          <ac:chgData name="Edgard Morato" userId="1da6dde4-7cd4-47d1-b037-d62d00b7d62c" providerId="ADAL" clId="{AA552A7D-04F1-4826-AD8E-F78D8639F99C}" dt="2024-07-01T17:24:16.778" v="70" actId="478"/>
          <ac:cxnSpMkLst>
            <pc:docMk/>
            <pc:sldMk cId="1349627462" sldId="2147472060"/>
            <ac:cxnSpMk id="36" creationId="{F030DA89-7367-9463-8BFB-DD2DA086C4E4}"/>
          </ac:cxnSpMkLst>
        </pc:cxnChg>
      </pc:sldChg>
      <pc:sldChg chg="addSp delSp modSp mod">
        <pc:chgData name="Edgard Morato" userId="1da6dde4-7cd4-47d1-b037-d62d00b7d62c" providerId="ADAL" clId="{AA552A7D-04F1-4826-AD8E-F78D8639F99C}" dt="2024-07-01T17:22:37.304" v="48" actId="34135"/>
        <pc:sldMkLst>
          <pc:docMk/>
          <pc:sldMk cId="3518962201" sldId="2147472061"/>
        </pc:sldMkLst>
        <pc:spChg chg="del">
          <ac:chgData name="Edgard Morato" userId="1da6dde4-7cd4-47d1-b037-d62d00b7d62c" providerId="ADAL" clId="{AA552A7D-04F1-4826-AD8E-F78D8639F99C}" dt="2024-07-01T17:22:24.836" v="46" actId="478"/>
          <ac:spMkLst>
            <pc:docMk/>
            <pc:sldMk cId="3518962201" sldId="2147472061"/>
            <ac:spMk id="2" creationId="{5DF76F4A-53F6-00C3-FB52-BC422A88ED5E}"/>
          </ac:spMkLst>
        </pc:spChg>
        <pc:spChg chg="del">
          <ac:chgData name="Edgard Morato" userId="1da6dde4-7cd4-47d1-b037-d62d00b7d62c" providerId="ADAL" clId="{AA552A7D-04F1-4826-AD8E-F78D8639F99C}" dt="2024-07-01T17:22:24.836" v="46" actId="478"/>
          <ac:spMkLst>
            <pc:docMk/>
            <pc:sldMk cId="3518962201" sldId="2147472061"/>
            <ac:spMk id="3" creationId="{2B0431ED-5DEE-68D1-C2E6-77F751909285}"/>
          </ac:spMkLst>
        </pc:spChg>
        <pc:spChg chg="del">
          <ac:chgData name="Edgard Morato" userId="1da6dde4-7cd4-47d1-b037-d62d00b7d62c" providerId="ADAL" clId="{AA552A7D-04F1-4826-AD8E-F78D8639F99C}" dt="2024-07-01T17:22:24.836" v="46" actId="478"/>
          <ac:spMkLst>
            <pc:docMk/>
            <pc:sldMk cId="3518962201" sldId="2147472061"/>
            <ac:spMk id="5" creationId="{640670D0-45B4-2F73-4902-B83C8EB564F1}"/>
          </ac:spMkLst>
        </pc:spChg>
        <pc:spChg chg="del">
          <ac:chgData name="Edgard Morato" userId="1da6dde4-7cd4-47d1-b037-d62d00b7d62c" providerId="ADAL" clId="{AA552A7D-04F1-4826-AD8E-F78D8639F99C}" dt="2024-07-01T17:22:24.836" v="46" actId="478"/>
          <ac:spMkLst>
            <pc:docMk/>
            <pc:sldMk cId="3518962201" sldId="2147472061"/>
            <ac:spMk id="6" creationId="{FDBF5A6D-B750-D856-21D6-214C28FAC634}"/>
          </ac:spMkLst>
        </pc:spChg>
        <pc:spChg chg="del">
          <ac:chgData name="Edgard Morato" userId="1da6dde4-7cd4-47d1-b037-d62d00b7d62c" providerId="ADAL" clId="{AA552A7D-04F1-4826-AD8E-F78D8639F99C}" dt="2024-07-01T17:22:24.836" v="46" actId="478"/>
          <ac:spMkLst>
            <pc:docMk/>
            <pc:sldMk cId="3518962201" sldId="2147472061"/>
            <ac:spMk id="8" creationId="{BF60E3CB-A418-2B90-4B35-43280BC1E45B}"/>
          </ac:spMkLst>
        </pc:spChg>
        <pc:spChg chg="del">
          <ac:chgData name="Edgard Morato" userId="1da6dde4-7cd4-47d1-b037-d62d00b7d62c" providerId="ADAL" clId="{AA552A7D-04F1-4826-AD8E-F78D8639F99C}" dt="2024-07-01T17:22:24.836" v="46" actId="478"/>
          <ac:spMkLst>
            <pc:docMk/>
            <pc:sldMk cId="3518962201" sldId="2147472061"/>
            <ac:spMk id="10" creationId="{6D59D6D3-6A1C-A14E-23FF-167A9D6D13B0}"/>
          </ac:spMkLst>
        </pc:spChg>
        <pc:spChg chg="del">
          <ac:chgData name="Edgard Morato" userId="1da6dde4-7cd4-47d1-b037-d62d00b7d62c" providerId="ADAL" clId="{AA552A7D-04F1-4826-AD8E-F78D8639F99C}" dt="2024-07-01T17:22:24.836" v="46" actId="478"/>
          <ac:spMkLst>
            <pc:docMk/>
            <pc:sldMk cId="3518962201" sldId="2147472061"/>
            <ac:spMk id="11" creationId="{C2D3BEE7-1FE3-2FBC-ADF6-995C978B343D}"/>
          </ac:spMkLst>
        </pc:spChg>
        <pc:spChg chg="del">
          <ac:chgData name="Edgard Morato" userId="1da6dde4-7cd4-47d1-b037-d62d00b7d62c" providerId="ADAL" clId="{AA552A7D-04F1-4826-AD8E-F78D8639F99C}" dt="2024-07-01T17:22:24.836" v="46" actId="478"/>
          <ac:spMkLst>
            <pc:docMk/>
            <pc:sldMk cId="3518962201" sldId="2147472061"/>
            <ac:spMk id="16" creationId="{D6B697FE-A0A7-45BF-0107-C09C5AF05842}"/>
          </ac:spMkLst>
        </pc:spChg>
        <pc:spChg chg="del">
          <ac:chgData name="Edgard Morato" userId="1da6dde4-7cd4-47d1-b037-d62d00b7d62c" providerId="ADAL" clId="{AA552A7D-04F1-4826-AD8E-F78D8639F99C}" dt="2024-07-01T17:22:24.836" v="46" actId="478"/>
          <ac:spMkLst>
            <pc:docMk/>
            <pc:sldMk cId="3518962201" sldId="2147472061"/>
            <ac:spMk id="18" creationId="{37E57DAD-7256-A2F0-9A69-4077C123F653}"/>
          </ac:spMkLst>
        </pc:spChg>
        <pc:spChg chg="del">
          <ac:chgData name="Edgard Morato" userId="1da6dde4-7cd4-47d1-b037-d62d00b7d62c" providerId="ADAL" clId="{AA552A7D-04F1-4826-AD8E-F78D8639F99C}" dt="2024-07-01T17:22:24.836" v="46" actId="478"/>
          <ac:spMkLst>
            <pc:docMk/>
            <pc:sldMk cId="3518962201" sldId="2147472061"/>
            <ac:spMk id="21" creationId="{17C4AB8E-3E8F-30CD-755F-4D71302DF4A9}"/>
          </ac:spMkLst>
        </pc:spChg>
        <pc:spChg chg="del">
          <ac:chgData name="Edgard Morato" userId="1da6dde4-7cd4-47d1-b037-d62d00b7d62c" providerId="ADAL" clId="{AA552A7D-04F1-4826-AD8E-F78D8639F99C}" dt="2024-07-01T17:22:24.836" v="46" actId="478"/>
          <ac:spMkLst>
            <pc:docMk/>
            <pc:sldMk cId="3518962201" sldId="2147472061"/>
            <ac:spMk id="31" creationId="{1F08AB36-AE9F-2CAA-E5B9-DA0A211F30E0}"/>
          </ac:spMkLst>
        </pc:spChg>
        <pc:spChg chg="del">
          <ac:chgData name="Edgard Morato" userId="1da6dde4-7cd4-47d1-b037-d62d00b7d62c" providerId="ADAL" clId="{AA552A7D-04F1-4826-AD8E-F78D8639F99C}" dt="2024-07-01T17:22:24.836" v="46" actId="478"/>
          <ac:spMkLst>
            <pc:docMk/>
            <pc:sldMk cId="3518962201" sldId="2147472061"/>
            <ac:spMk id="34" creationId="{AE949E8C-A033-0071-3A07-B6304B208354}"/>
          </ac:spMkLst>
        </pc:spChg>
        <pc:spChg chg="del">
          <ac:chgData name="Edgard Morato" userId="1da6dde4-7cd4-47d1-b037-d62d00b7d62c" providerId="ADAL" clId="{AA552A7D-04F1-4826-AD8E-F78D8639F99C}" dt="2024-07-01T17:22:24.836" v="46" actId="478"/>
          <ac:spMkLst>
            <pc:docMk/>
            <pc:sldMk cId="3518962201" sldId="2147472061"/>
            <ac:spMk id="37" creationId="{9ACC5AB2-CFFB-8124-ED15-65E75BF52D8D}"/>
          </ac:spMkLst>
        </pc:spChg>
        <pc:spChg chg="del">
          <ac:chgData name="Edgard Morato" userId="1da6dde4-7cd4-47d1-b037-d62d00b7d62c" providerId="ADAL" clId="{AA552A7D-04F1-4826-AD8E-F78D8639F99C}" dt="2024-07-01T17:22:24.836" v="46" actId="478"/>
          <ac:spMkLst>
            <pc:docMk/>
            <pc:sldMk cId="3518962201" sldId="2147472061"/>
            <ac:spMk id="47" creationId="{E40C7CC3-C5CE-FB7E-1527-71C73D442C06}"/>
          </ac:spMkLst>
        </pc:spChg>
        <pc:spChg chg="del">
          <ac:chgData name="Edgard Morato" userId="1da6dde4-7cd4-47d1-b037-d62d00b7d62c" providerId="ADAL" clId="{AA552A7D-04F1-4826-AD8E-F78D8639F99C}" dt="2024-07-01T17:22:24.836" v="46" actId="478"/>
          <ac:spMkLst>
            <pc:docMk/>
            <pc:sldMk cId="3518962201" sldId="2147472061"/>
            <ac:spMk id="48" creationId="{F73F03C0-88BF-3695-49CF-7A019E6E0470}"/>
          </ac:spMkLst>
        </pc:spChg>
        <pc:spChg chg="del">
          <ac:chgData name="Edgard Morato" userId="1da6dde4-7cd4-47d1-b037-d62d00b7d62c" providerId="ADAL" clId="{AA552A7D-04F1-4826-AD8E-F78D8639F99C}" dt="2024-07-01T17:22:24.836" v="46" actId="478"/>
          <ac:spMkLst>
            <pc:docMk/>
            <pc:sldMk cId="3518962201" sldId="2147472061"/>
            <ac:spMk id="49" creationId="{38301F5E-6338-6C04-7EA3-3D9A1A76CB43}"/>
          </ac:spMkLst>
        </pc:spChg>
        <pc:spChg chg="del">
          <ac:chgData name="Edgard Morato" userId="1da6dde4-7cd4-47d1-b037-d62d00b7d62c" providerId="ADAL" clId="{AA552A7D-04F1-4826-AD8E-F78D8639F99C}" dt="2024-07-01T17:22:24.836" v="46" actId="478"/>
          <ac:spMkLst>
            <pc:docMk/>
            <pc:sldMk cId="3518962201" sldId="2147472061"/>
            <ac:spMk id="50" creationId="{645996C2-BE05-EAAC-9CBB-A13E0ECC2A6D}"/>
          </ac:spMkLst>
        </pc:spChg>
        <pc:spChg chg="del">
          <ac:chgData name="Edgard Morato" userId="1da6dde4-7cd4-47d1-b037-d62d00b7d62c" providerId="ADAL" clId="{AA552A7D-04F1-4826-AD8E-F78D8639F99C}" dt="2024-07-01T17:22:24.836" v="46" actId="478"/>
          <ac:spMkLst>
            <pc:docMk/>
            <pc:sldMk cId="3518962201" sldId="2147472061"/>
            <ac:spMk id="104" creationId="{4C0634CC-685F-424F-6F04-1DD6AA0320B6}"/>
          </ac:spMkLst>
        </pc:spChg>
        <pc:spChg chg="del">
          <ac:chgData name="Edgard Morato" userId="1da6dde4-7cd4-47d1-b037-d62d00b7d62c" providerId="ADAL" clId="{AA552A7D-04F1-4826-AD8E-F78D8639F99C}" dt="2024-07-01T17:22:24.836" v="46" actId="478"/>
          <ac:spMkLst>
            <pc:docMk/>
            <pc:sldMk cId="3518962201" sldId="2147472061"/>
            <ac:spMk id="105" creationId="{2397618F-565E-569C-8F80-A1FBEEBEF958}"/>
          </ac:spMkLst>
        </pc:spChg>
        <pc:spChg chg="del">
          <ac:chgData name="Edgard Morato" userId="1da6dde4-7cd4-47d1-b037-d62d00b7d62c" providerId="ADAL" clId="{AA552A7D-04F1-4826-AD8E-F78D8639F99C}" dt="2024-07-01T17:22:24.836" v="46" actId="478"/>
          <ac:spMkLst>
            <pc:docMk/>
            <pc:sldMk cId="3518962201" sldId="2147472061"/>
            <ac:spMk id="106" creationId="{E96B2D5A-34B2-EFC8-CC8D-C05EFB56F8AE}"/>
          </ac:spMkLst>
        </pc:spChg>
        <pc:spChg chg="del">
          <ac:chgData name="Edgard Morato" userId="1da6dde4-7cd4-47d1-b037-d62d00b7d62c" providerId="ADAL" clId="{AA552A7D-04F1-4826-AD8E-F78D8639F99C}" dt="2024-07-01T17:22:24.836" v="46" actId="478"/>
          <ac:spMkLst>
            <pc:docMk/>
            <pc:sldMk cId="3518962201" sldId="2147472061"/>
            <ac:spMk id="107" creationId="{6B0C6BEC-7AE8-660D-FAEA-B729A6407A71}"/>
          </ac:spMkLst>
        </pc:spChg>
        <pc:spChg chg="del">
          <ac:chgData name="Edgard Morato" userId="1da6dde4-7cd4-47d1-b037-d62d00b7d62c" providerId="ADAL" clId="{AA552A7D-04F1-4826-AD8E-F78D8639F99C}" dt="2024-07-01T17:22:24.836" v="46" actId="478"/>
          <ac:spMkLst>
            <pc:docMk/>
            <pc:sldMk cId="3518962201" sldId="2147472061"/>
            <ac:spMk id="109" creationId="{1420068D-D265-7AFD-73D5-CA2E8633DE57}"/>
          </ac:spMkLst>
        </pc:spChg>
        <pc:spChg chg="del">
          <ac:chgData name="Edgard Morato" userId="1da6dde4-7cd4-47d1-b037-d62d00b7d62c" providerId="ADAL" clId="{AA552A7D-04F1-4826-AD8E-F78D8639F99C}" dt="2024-07-01T17:22:24.836" v="46" actId="478"/>
          <ac:spMkLst>
            <pc:docMk/>
            <pc:sldMk cId="3518962201" sldId="2147472061"/>
            <ac:spMk id="110" creationId="{7BE62B47-EBAB-CD7B-5DAD-27569E367602}"/>
          </ac:spMkLst>
        </pc:spChg>
        <pc:spChg chg="del">
          <ac:chgData name="Edgard Morato" userId="1da6dde4-7cd4-47d1-b037-d62d00b7d62c" providerId="ADAL" clId="{AA552A7D-04F1-4826-AD8E-F78D8639F99C}" dt="2024-07-01T17:22:24.836" v="46" actId="478"/>
          <ac:spMkLst>
            <pc:docMk/>
            <pc:sldMk cId="3518962201" sldId="2147472061"/>
            <ac:spMk id="111" creationId="{5417A009-4317-5F4E-91DF-6081E7D82B12}"/>
          </ac:spMkLst>
        </pc:spChg>
        <pc:spChg chg="del">
          <ac:chgData name="Edgard Morato" userId="1da6dde4-7cd4-47d1-b037-d62d00b7d62c" providerId="ADAL" clId="{AA552A7D-04F1-4826-AD8E-F78D8639F99C}" dt="2024-07-01T17:22:24.836" v="46" actId="478"/>
          <ac:spMkLst>
            <pc:docMk/>
            <pc:sldMk cId="3518962201" sldId="2147472061"/>
            <ac:spMk id="113" creationId="{AAD83EC4-56F9-1FD4-8B30-8E1918D1CC85}"/>
          </ac:spMkLst>
        </pc:spChg>
        <pc:spChg chg="del">
          <ac:chgData name="Edgard Morato" userId="1da6dde4-7cd4-47d1-b037-d62d00b7d62c" providerId="ADAL" clId="{AA552A7D-04F1-4826-AD8E-F78D8639F99C}" dt="2024-07-01T17:22:24.836" v="46" actId="478"/>
          <ac:spMkLst>
            <pc:docMk/>
            <pc:sldMk cId="3518962201" sldId="2147472061"/>
            <ac:spMk id="114" creationId="{D74F83FC-2C61-044B-DC52-516E99BE1F09}"/>
          </ac:spMkLst>
        </pc:spChg>
        <pc:spChg chg="del">
          <ac:chgData name="Edgard Morato" userId="1da6dde4-7cd4-47d1-b037-d62d00b7d62c" providerId="ADAL" clId="{AA552A7D-04F1-4826-AD8E-F78D8639F99C}" dt="2024-07-01T17:22:24.836" v="46" actId="478"/>
          <ac:spMkLst>
            <pc:docMk/>
            <pc:sldMk cId="3518962201" sldId="2147472061"/>
            <ac:spMk id="115" creationId="{7992075A-F075-7D91-8322-DCB5BCCCAEC7}"/>
          </ac:spMkLst>
        </pc:spChg>
        <pc:spChg chg="del">
          <ac:chgData name="Edgard Morato" userId="1da6dde4-7cd4-47d1-b037-d62d00b7d62c" providerId="ADAL" clId="{AA552A7D-04F1-4826-AD8E-F78D8639F99C}" dt="2024-07-01T17:22:24.836" v="46" actId="478"/>
          <ac:spMkLst>
            <pc:docMk/>
            <pc:sldMk cId="3518962201" sldId="2147472061"/>
            <ac:spMk id="116" creationId="{01D186C0-598E-63DA-1EB1-D460419CCC6B}"/>
          </ac:spMkLst>
        </pc:spChg>
        <pc:spChg chg="del">
          <ac:chgData name="Edgard Morato" userId="1da6dde4-7cd4-47d1-b037-d62d00b7d62c" providerId="ADAL" clId="{AA552A7D-04F1-4826-AD8E-F78D8639F99C}" dt="2024-07-01T17:22:24.836" v="46" actId="478"/>
          <ac:spMkLst>
            <pc:docMk/>
            <pc:sldMk cId="3518962201" sldId="2147472061"/>
            <ac:spMk id="117" creationId="{ED7F3704-ACE7-D7D3-0BE5-4D54DC4AA6E4}"/>
          </ac:spMkLst>
        </pc:spChg>
        <pc:spChg chg="del">
          <ac:chgData name="Edgard Morato" userId="1da6dde4-7cd4-47d1-b037-d62d00b7d62c" providerId="ADAL" clId="{AA552A7D-04F1-4826-AD8E-F78D8639F99C}" dt="2024-07-01T17:22:24.836" v="46" actId="478"/>
          <ac:spMkLst>
            <pc:docMk/>
            <pc:sldMk cId="3518962201" sldId="2147472061"/>
            <ac:spMk id="118" creationId="{BE23AF47-B888-B544-5AD3-A3256AF02BD5}"/>
          </ac:spMkLst>
        </pc:spChg>
        <pc:spChg chg="del">
          <ac:chgData name="Edgard Morato" userId="1da6dde4-7cd4-47d1-b037-d62d00b7d62c" providerId="ADAL" clId="{AA552A7D-04F1-4826-AD8E-F78D8639F99C}" dt="2024-07-01T17:22:24.836" v="46" actId="478"/>
          <ac:spMkLst>
            <pc:docMk/>
            <pc:sldMk cId="3518962201" sldId="2147472061"/>
            <ac:spMk id="119" creationId="{728DAFB5-D56E-7199-2F10-AC6EA42A13A6}"/>
          </ac:spMkLst>
        </pc:spChg>
        <pc:spChg chg="del">
          <ac:chgData name="Edgard Morato" userId="1da6dde4-7cd4-47d1-b037-d62d00b7d62c" providerId="ADAL" clId="{AA552A7D-04F1-4826-AD8E-F78D8639F99C}" dt="2024-07-01T17:22:24.836" v="46" actId="478"/>
          <ac:spMkLst>
            <pc:docMk/>
            <pc:sldMk cId="3518962201" sldId="2147472061"/>
            <ac:spMk id="120" creationId="{270A83EB-EE93-84EA-65A5-85284D4A4417}"/>
          </ac:spMkLst>
        </pc:spChg>
        <pc:spChg chg="del">
          <ac:chgData name="Edgard Morato" userId="1da6dde4-7cd4-47d1-b037-d62d00b7d62c" providerId="ADAL" clId="{AA552A7D-04F1-4826-AD8E-F78D8639F99C}" dt="2024-07-01T17:22:24.836" v="46" actId="478"/>
          <ac:spMkLst>
            <pc:docMk/>
            <pc:sldMk cId="3518962201" sldId="2147472061"/>
            <ac:spMk id="121" creationId="{CD638667-93DA-90E2-7CF1-E3C584F9F8AE}"/>
          </ac:spMkLst>
        </pc:spChg>
        <pc:spChg chg="del">
          <ac:chgData name="Edgard Morato" userId="1da6dde4-7cd4-47d1-b037-d62d00b7d62c" providerId="ADAL" clId="{AA552A7D-04F1-4826-AD8E-F78D8639F99C}" dt="2024-07-01T17:22:24.836" v="46" actId="478"/>
          <ac:spMkLst>
            <pc:docMk/>
            <pc:sldMk cId="3518962201" sldId="2147472061"/>
            <ac:spMk id="128" creationId="{C08742B9-019B-1A9B-0EAF-28B755FD3A71}"/>
          </ac:spMkLst>
        </pc:spChg>
        <pc:spChg chg="del">
          <ac:chgData name="Edgard Morato" userId="1da6dde4-7cd4-47d1-b037-d62d00b7d62c" providerId="ADAL" clId="{AA552A7D-04F1-4826-AD8E-F78D8639F99C}" dt="2024-07-01T17:22:24.836" v="46" actId="478"/>
          <ac:spMkLst>
            <pc:docMk/>
            <pc:sldMk cId="3518962201" sldId="2147472061"/>
            <ac:spMk id="135" creationId="{B1E40EAC-D203-D837-593E-2BC5B1AB8141}"/>
          </ac:spMkLst>
        </pc:spChg>
        <pc:spChg chg="del">
          <ac:chgData name="Edgard Morato" userId="1da6dde4-7cd4-47d1-b037-d62d00b7d62c" providerId="ADAL" clId="{AA552A7D-04F1-4826-AD8E-F78D8639F99C}" dt="2024-07-01T17:22:24.836" v="46" actId="478"/>
          <ac:spMkLst>
            <pc:docMk/>
            <pc:sldMk cId="3518962201" sldId="2147472061"/>
            <ac:spMk id="139" creationId="{9C4852D6-303D-E1EA-55DA-1A56794CB894}"/>
          </ac:spMkLst>
        </pc:spChg>
        <pc:spChg chg="del">
          <ac:chgData name="Edgard Morato" userId="1da6dde4-7cd4-47d1-b037-d62d00b7d62c" providerId="ADAL" clId="{AA552A7D-04F1-4826-AD8E-F78D8639F99C}" dt="2024-07-01T17:22:24.836" v="46" actId="478"/>
          <ac:spMkLst>
            <pc:docMk/>
            <pc:sldMk cId="3518962201" sldId="2147472061"/>
            <ac:spMk id="143" creationId="{5573FD8D-C299-7852-7CB3-15BF7CF9069D}"/>
          </ac:spMkLst>
        </pc:spChg>
        <pc:spChg chg="del">
          <ac:chgData name="Edgard Morato" userId="1da6dde4-7cd4-47d1-b037-d62d00b7d62c" providerId="ADAL" clId="{AA552A7D-04F1-4826-AD8E-F78D8639F99C}" dt="2024-07-01T17:22:24.836" v="46" actId="478"/>
          <ac:spMkLst>
            <pc:docMk/>
            <pc:sldMk cId="3518962201" sldId="2147472061"/>
            <ac:spMk id="147" creationId="{B531F2BB-AE13-3CF5-F800-BE7AE20D6D29}"/>
          </ac:spMkLst>
        </pc:spChg>
        <pc:spChg chg="del">
          <ac:chgData name="Edgard Morato" userId="1da6dde4-7cd4-47d1-b037-d62d00b7d62c" providerId="ADAL" clId="{AA552A7D-04F1-4826-AD8E-F78D8639F99C}" dt="2024-07-01T17:22:24.836" v="46" actId="478"/>
          <ac:spMkLst>
            <pc:docMk/>
            <pc:sldMk cId="3518962201" sldId="2147472061"/>
            <ac:spMk id="191" creationId="{297EE90C-2E88-006E-BF78-9950E4F1E8ED}"/>
          </ac:spMkLst>
        </pc:spChg>
        <pc:spChg chg="del">
          <ac:chgData name="Edgard Morato" userId="1da6dde4-7cd4-47d1-b037-d62d00b7d62c" providerId="ADAL" clId="{AA552A7D-04F1-4826-AD8E-F78D8639F99C}" dt="2024-07-01T17:22:24.836" v="46" actId="478"/>
          <ac:spMkLst>
            <pc:docMk/>
            <pc:sldMk cId="3518962201" sldId="2147472061"/>
            <ac:spMk id="195" creationId="{72F4B13B-6B41-EE5A-1DBF-1A3BF9E9BDB0}"/>
          </ac:spMkLst>
        </pc:spChg>
        <pc:spChg chg="del">
          <ac:chgData name="Edgard Morato" userId="1da6dde4-7cd4-47d1-b037-d62d00b7d62c" providerId="ADAL" clId="{AA552A7D-04F1-4826-AD8E-F78D8639F99C}" dt="2024-07-01T17:22:24.836" v="46" actId="478"/>
          <ac:spMkLst>
            <pc:docMk/>
            <pc:sldMk cId="3518962201" sldId="2147472061"/>
            <ac:spMk id="196" creationId="{8CD8142D-5504-D393-BF5D-0CDE95DF2FC4}"/>
          </ac:spMkLst>
        </pc:spChg>
        <pc:spChg chg="del">
          <ac:chgData name="Edgard Morato" userId="1da6dde4-7cd4-47d1-b037-d62d00b7d62c" providerId="ADAL" clId="{AA552A7D-04F1-4826-AD8E-F78D8639F99C}" dt="2024-07-01T17:22:24.836" v="46" actId="478"/>
          <ac:spMkLst>
            <pc:docMk/>
            <pc:sldMk cId="3518962201" sldId="2147472061"/>
            <ac:spMk id="197" creationId="{83214A32-3A84-B2F4-A4FC-0DE2A85011B2}"/>
          </ac:spMkLst>
        </pc:spChg>
        <pc:grpChg chg="del">
          <ac:chgData name="Edgard Morato" userId="1da6dde4-7cd4-47d1-b037-d62d00b7d62c" providerId="ADAL" clId="{AA552A7D-04F1-4826-AD8E-F78D8639F99C}" dt="2024-07-01T17:22:24.836" v="46" actId="478"/>
          <ac:grpSpMkLst>
            <pc:docMk/>
            <pc:sldMk cId="3518962201" sldId="2147472061"/>
            <ac:grpSpMk id="29" creationId="{5CAD2CB3-7997-78E9-D340-F9CE809837A7}"/>
          </ac:grpSpMkLst>
        </pc:grpChg>
        <pc:graphicFrameChg chg="del">
          <ac:chgData name="Edgard Morato" userId="1da6dde4-7cd4-47d1-b037-d62d00b7d62c" providerId="ADAL" clId="{AA552A7D-04F1-4826-AD8E-F78D8639F99C}" dt="2024-07-01T17:22:24.836" v="46" actId="478"/>
          <ac:graphicFrameMkLst>
            <pc:docMk/>
            <pc:sldMk cId="3518962201" sldId="2147472061"/>
            <ac:graphicFrameMk id="24" creationId="{13D14F6A-4200-EF6A-3A00-14DFFCFD690A}"/>
          </ac:graphicFrameMkLst>
        </pc:graphicFrameChg>
        <pc:graphicFrameChg chg="del">
          <ac:chgData name="Edgard Morato" userId="1da6dde4-7cd4-47d1-b037-d62d00b7d62c" providerId="ADAL" clId="{AA552A7D-04F1-4826-AD8E-F78D8639F99C}" dt="2024-07-01T17:22:24.836" v="46" actId="478"/>
          <ac:graphicFrameMkLst>
            <pc:docMk/>
            <pc:sldMk cId="3518962201" sldId="2147472061"/>
            <ac:graphicFrameMk id="108" creationId="{7318625C-0CD6-2959-E97E-5EC22503329C}"/>
          </ac:graphicFrameMkLst>
        </pc:graphicFrameChg>
        <pc:graphicFrameChg chg="del">
          <ac:chgData name="Edgard Morato" userId="1da6dde4-7cd4-47d1-b037-d62d00b7d62c" providerId="ADAL" clId="{AA552A7D-04F1-4826-AD8E-F78D8639F99C}" dt="2024-07-01T17:22:24.836" v="46" actId="478"/>
          <ac:graphicFrameMkLst>
            <pc:docMk/>
            <pc:sldMk cId="3518962201" sldId="2147472061"/>
            <ac:graphicFrameMk id="112" creationId="{56D34C7F-F887-3AE7-01E8-AD0CC4E501EA}"/>
          </ac:graphicFrameMkLst>
        </pc:graphicFrameChg>
        <pc:picChg chg="del">
          <ac:chgData name="Edgard Morato" userId="1da6dde4-7cd4-47d1-b037-d62d00b7d62c" providerId="ADAL" clId="{AA552A7D-04F1-4826-AD8E-F78D8639F99C}" dt="2024-07-01T17:22:24.836" v="46" actId="478"/>
          <ac:picMkLst>
            <pc:docMk/>
            <pc:sldMk cId="3518962201" sldId="2147472061"/>
            <ac:picMk id="4" creationId="{58B14054-D083-26D4-CB7E-CD533443CF62}"/>
          </ac:picMkLst>
        </pc:picChg>
        <pc:picChg chg="del">
          <ac:chgData name="Edgard Morato" userId="1da6dde4-7cd4-47d1-b037-d62d00b7d62c" providerId="ADAL" clId="{AA552A7D-04F1-4826-AD8E-F78D8639F99C}" dt="2024-07-01T17:22:24.836" v="46" actId="478"/>
          <ac:picMkLst>
            <pc:docMk/>
            <pc:sldMk cId="3518962201" sldId="2147472061"/>
            <ac:picMk id="9" creationId="{8C3E3F14-C2B9-F786-3E24-F5D1E9AD3BF9}"/>
          </ac:picMkLst>
        </pc:picChg>
        <pc:picChg chg="add mod">
          <ac:chgData name="Edgard Morato" userId="1da6dde4-7cd4-47d1-b037-d62d00b7d62c" providerId="ADAL" clId="{AA552A7D-04F1-4826-AD8E-F78D8639F99C}" dt="2024-07-01T17:22:37.304" v="48" actId="34135"/>
          <ac:picMkLst>
            <pc:docMk/>
            <pc:sldMk cId="3518962201" sldId="2147472061"/>
            <ac:picMk id="12" creationId="{4694D0AA-5447-5C0A-D257-9AFC9B82B29E}"/>
          </ac:picMkLst>
        </pc:picChg>
        <pc:picChg chg="del">
          <ac:chgData name="Edgard Morato" userId="1da6dde4-7cd4-47d1-b037-d62d00b7d62c" providerId="ADAL" clId="{AA552A7D-04F1-4826-AD8E-F78D8639F99C}" dt="2024-07-01T17:22:24.836" v="46" actId="478"/>
          <ac:picMkLst>
            <pc:docMk/>
            <pc:sldMk cId="3518962201" sldId="2147472061"/>
            <ac:picMk id="15" creationId="{523762E3-3093-86D3-9979-EC19113A1D8D}"/>
          </ac:picMkLst>
        </pc:picChg>
        <pc:picChg chg="del">
          <ac:chgData name="Edgard Morato" userId="1da6dde4-7cd4-47d1-b037-d62d00b7d62c" providerId="ADAL" clId="{AA552A7D-04F1-4826-AD8E-F78D8639F99C}" dt="2024-07-01T17:22:24.836" v="46" actId="478"/>
          <ac:picMkLst>
            <pc:docMk/>
            <pc:sldMk cId="3518962201" sldId="2147472061"/>
            <ac:picMk id="19" creationId="{7439D31E-1920-CDC1-A5C8-C5C8CD69899B}"/>
          </ac:picMkLst>
        </pc:picChg>
        <pc:picChg chg="del">
          <ac:chgData name="Edgard Morato" userId="1da6dde4-7cd4-47d1-b037-d62d00b7d62c" providerId="ADAL" clId="{AA552A7D-04F1-4826-AD8E-F78D8639F99C}" dt="2024-07-01T17:22:24.836" v="46" actId="478"/>
          <ac:picMkLst>
            <pc:docMk/>
            <pc:sldMk cId="3518962201" sldId="2147472061"/>
            <ac:picMk id="58" creationId="{C562CA7F-CA7D-7A38-9C7A-6C79A0550C9E}"/>
          </ac:picMkLst>
        </pc:picChg>
      </pc:sldChg>
      <pc:sldChg chg="addSp delSp modSp mod">
        <pc:chgData name="Edgard Morato" userId="1da6dde4-7cd4-47d1-b037-d62d00b7d62c" providerId="ADAL" clId="{AA552A7D-04F1-4826-AD8E-F78D8639F99C}" dt="2024-07-01T17:22:53.535" v="52" actId="34135"/>
        <pc:sldMkLst>
          <pc:docMk/>
          <pc:sldMk cId="4096935101" sldId="2147472063"/>
        </pc:sldMkLst>
        <pc:spChg chg="del">
          <ac:chgData name="Edgard Morato" userId="1da6dde4-7cd4-47d1-b037-d62d00b7d62c" providerId="ADAL" clId="{AA552A7D-04F1-4826-AD8E-F78D8639F99C}" dt="2024-07-01T17:22:41.351" v="49" actId="478"/>
          <ac:spMkLst>
            <pc:docMk/>
            <pc:sldMk cId="4096935101" sldId="2147472063"/>
            <ac:spMk id="3" creationId="{4C104698-B1F4-4DA7-82BE-0599464B2AF1}"/>
          </ac:spMkLst>
        </pc:spChg>
        <pc:spChg chg="del">
          <ac:chgData name="Edgard Morato" userId="1da6dde4-7cd4-47d1-b037-d62d00b7d62c" providerId="ADAL" clId="{AA552A7D-04F1-4826-AD8E-F78D8639F99C}" dt="2024-07-01T17:22:41.351" v="49" actId="478"/>
          <ac:spMkLst>
            <pc:docMk/>
            <pc:sldMk cId="4096935101" sldId="2147472063"/>
            <ac:spMk id="6" creationId="{FD890E01-8982-21A4-03CD-7F1D6336483D}"/>
          </ac:spMkLst>
        </pc:spChg>
        <pc:spChg chg="del">
          <ac:chgData name="Edgard Morato" userId="1da6dde4-7cd4-47d1-b037-d62d00b7d62c" providerId="ADAL" clId="{AA552A7D-04F1-4826-AD8E-F78D8639F99C}" dt="2024-07-01T17:22:41.351" v="49" actId="478"/>
          <ac:spMkLst>
            <pc:docMk/>
            <pc:sldMk cId="4096935101" sldId="2147472063"/>
            <ac:spMk id="7" creationId="{8B41A820-22AB-8313-7B44-E66033EFC130}"/>
          </ac:spMkLst>
        </pc:spChg>
        <pc:spChg chg="add del mod">
          <ac:chgData name="Edgard Morato" userId="1da6dde4-7cd4-47d1-b037-d62d00b7d62c" providerId="ADAL" clId="{AA552A7D-04F1-4826-AD8E-F78D8639F99C}" dt="2024-07-01T17:22:43.407" v="50" actId="478"/>
          <ac:spMkLst>
            <pc:docMk/>
            <pc:sldMk cId="4096935101" sldId="2147472063"/>
            <ac:spMk id="8" creationId="{FA095107-967D-6336-5DDD-4C903D3D57BD}"/>
          </ac:spMkLst>
        </pc:spChg>
        <pc:spChg chg="del">
          <ac:chgData name="Edgard Morato" userId="1da6dde4-7cd4-47d1-b037-d62d00b7d62c" providerId="ADAL" clId="{AA552A7D-04F1-4826-AD8E-F78D8639F99C}" dt="2024-07-01T17:22:41.351" v="49" actId="478"/>
          <ac:spMkLst>
            <pc:docMk/>
            <pc:sldMk cId="4096935101" sldId="2147472063"/>
            <ac:spMk id="122" creationId="{296B10A4-8B71-4263-8CDB-23D5AC3FA51E}"/>
          </ac:spMkLst>
        </pc:spChg>
        <pc:graphicFrameChg chg="del">
          <ac:chgData name="Edgard Morato" userId="1da6dde4-7cd4-47d1-b037-d62d00b7d62c" providerId="ADAL" clId="{AA552A7D-04F1-4826-AD8E-F78D8639F99C}" dt="2024-07-01T17:22:41.351" v="49" actId="478"/>
          <ac:graphicFrameMkLst>
            <pc:docMk/>
            <pc:sldMk cId="4096935101" sldId="2147472063"/>
            <ac:graphicFrameMk id="71" creationId="{CFB1623C-3EAA-402A-A3B5-6E1B1F8C72C5}"/>
          </ac:graphicFrameMkLst>
        </pc:graphicFrameChg>
        <pc:picChg chg="del">
          <ac:chgData name="Edgard Morato" userId="1da6dde4-7cd4-47d1-b037-d62d00b7d62c" providerId="ADAL" clId="{AA552A7D-04F1-4826-AD8E-F78D8639F99C}" dt="2024-07-01T17:22:41.351" v="49" actId="478"/>
          <ac:picMkLst>
            <pc:docMk/>
            <pc:sldMk cId="4096935101" sldId="2147472063"/>
            <ac:picMk id="2" creationId="{24E75EBA-4372-FCD3-CD9C-A43A4B081693}"/>
          </ac:picMkLst>
        </pc:picChg>
        <pc:picChg chg="del">
          <ac:chgData name="Edgard Morato" userId="1da6dde4-7cd4-47d1-b037-d62d00b7d62c" providerId="ADAL" clId="{AA552A7D-04F1-4826-AD8E-F78D8639F99C}" dt="2024-07-01T17:22:41.351" v="49" actId="478"/>
          <ac:picMkLst>
            <pc:docMk/>
            <pc:sldMk cId="4096935101" sldId="2147472063"/>
            <ac:picMk id="4" creationId="{AAF0B3A7-FEAA-BB8E-F6EC-3EFB989BA9DC}"/>
          </ac:picMkLst>
        </pc:picChg>
        <pc:picChg chg="del">
          <ac:chgData name="Edgard Morato" userId="1da6dde4-7cd4-47d1-b037-d62d00b7d62c" providerId="ADAL" clId="{AA552A7D-04F1-4826-AD8E-F78D8639F99C}" dt="2024-07-01T17:22:41.351" v="49" actId="478"/>
          <ac:picMkLst>
            <pc:docMk/>
            <pc:sldMk cId="4096935101" sldId="2147472063"/>
            <ac:picMk id="10" creationId="{A4F82C01-2548-447F-818B-F1F0CCEAEB73}"/>
          </ac:picMkLst>
        </pc:picChg>
        <pc:picChg chg="del">
          <ac:chgData name="Edgard Morato" userId="1da6dde4-7cd4-47d1-b037-d62d00b7d62c" providerId="ADAL" clId="{AA552A7D-04F1-4826-AD8E-F78D8639F99C}" dt="2024-07-01T17:22:41.351" v="49" actId="478"/>
          <ac:picMkLst>
            <pc:docMk/>
            <pc:sldMk cId="4096935101" sldId="2147472063"/>
            <ac:picMk id="11" creationId="{EFB9842E-4BE9-EF34-4E0E-D4A2E4E2F864}"/>
          </ac:picMkLst>
        </pc:picChg>
        <pc:picChg chg="add mod">
          <ac:chgData name="Edgard Morato" userId="1da6dde4-7cd4-47d1-b037-d62d00b7d62c" providerId="ADAL" clId="{AA552A7D-04F1-4826-AD8E-F78D8639F99C}" dt="2024-07-01T17:22:53.535" v="52" actId="34135"/>
          <ac:picMkLst>
            <pc:docMk/>
            <pc:sldMk cId="4096935101" sldId="2147472063"/>
            <ac:picMk id="12" creationId="{B7CF253B-DFDD-5BE6-0E85-6FBC963CB94D}"/>
          </ac:picMkLst>
        </pc:picChg>
        <pc:picChg chg="del">
          <ac:chgData name="Edgard Morato" userId="1da6dde4-7cd4-47d1-b037-d62d00b7d62c" providerId="ADAL" clId="{AA552A7D-04F1-4826-AD8E-F78D8639F99C}" dt="2024-07-01T17:22:41.351" v="49" actId="478"/>
          <ac:picMkLst>
            <pc:docMk/>
            <pc:sldMk cId="4096935101" sldId="2147472063"/>
            <ac:picMk id="27" creationId="{40034842-318D-633C-1EB2-1B1B12CFFECF}"/>
          </ac:picMkLst>
        </pc:picChg>
      </pc:sldChg>
      <pc:sldChg chg="addSp delSp modSp mod">
        <pc:chgData name="Edgard Morato" userId="1da6dde4-7cd4-47d1-b037-d62d00b7d62c" providerId="ADAL" clId="{AA552A7D-04F1-4826-AD8E-F78D8639F99C}" dt="2024-07-01T17:56:19.611" v="183"/>
        <pc:sldMkLst>
          <pc:docMk/>
          <pc:sldMk cId="2480425936" sldId="2147472064"/>
        </pc:sldMkLst>
        <pc:spChg chg="del">
          <ac:chgData name="Edgard Morato" userId="1da6dde4-7cd4-47d1-b037-d62d00b7d62c" providerId="ADAL" clId="{AA552A7D-04F1-4826-AD8E-F78D8639F99C}" dt="2024-07-01T17:22:06.480" v="42" actId="478"/>
          <ac:spMkLst>
            <pc:docMk/>
            <pc:sldMk cId="2480425936" sldId="2147472064"/>
            <ac:spMk id="2" creationId="{2411FBD9-2B1C-332A-0AA5-13770F43D0E7}"/>
          </ac:spMkLst>
        </pc:spChg>
        <pc:spChg chg="del">
          <ac:chgData name="Edgard Morato" userId="1da6dde4-7cd4-47d1-b037-d62d00b7d62c" providerId="ADAL" clId="{AA552A7D-04F1-4826-AD8E-F78D8639F99C}" dt="2024-07-01T17:22:06.480" v="42" actId="478"/>
          <ac:spMkLst>
            <pc:docMk/>
            <pc:sldMk cId="2480425936" sldId="2147472064"/>
            <ac:spMk id="4" creationId="{494B434D-BB27-F708-7D48-21840FBEF4DE}"/>
          </ac:spMkLst>
        </pc:spChg>
        <pc:spChg chg="add del mod">
          <ac:chgData name="Edgard Morato" userId="1da6dde4-7cd4-47d1-b037-d62d00b7d62c" providerId="ADAL" clId="{AA552A7D-04F1-4826-AD8E-F78D8639F99C}" dt="2024-07-01T17:22:08.592" v="43" actId="478"/>
          <ac:spMkLst>
            <pc:docMk/>
            <pc:sldMk cId="2480425936" sldId="2147472064"/>
            <ac:spMk id="5" creationId="{26D4EC21-4DBD-8409-BB89-E70E41300A31}"/>
          </ac:spMkLst>
        </pc:spChg>
        <pc:spChg chg="del">
          <ac:chgData name="Edgard Morato" userId="1da6dde4-7cd4-47d1-b037-d62d00b7d62c" providerId="ADAL" clId="{AA552A7D-04F1-4826-AD8E-F78D8639F99C}" dt="2024-07-01T17:22:06.480" v="42" actId="478"/>
          <ac:spMkLst>
            <pc:docMk/>
            <pc:sldMk cId="2480425936" sldId="2147472064"/>
            <ac:spMk id="7" creationId="{5C82EB49-4EF1-1966-32E9-7F3B0366A027}"/>
          </ac:spMkLst>
        </pc:spChg>
        <pc:spChg chg="add mod">
          <ac:chgData name="Edgard Morato" userId="1da6dde4-7cd4-47d1-b037-d62d00b7d62c" providerId="ADAL" clId="{AA552A7D-04F1-4826-AD8E-F78D8639F99C}" dt="2024-07-01T17:55:30.193" v="155"/>
          <ac:spMkLst>
            <pc:docMk/>
            <pc:sldMk cId="2480425936" sldId="2147472064"/>
            <ac:spMk id="9" creationId="{A9F50861-5F26-2315-C034-C0358950E40C}"/>
          </ac:spMkLst>
        </pc:spChg>
        <pc:spChg chg="del">
          <ac:chgData name="Edgard Morato" userId="1da6dde4-7cd4-47d1-b037-d62d00b7d62c" providerId="ADAL" clId="{AA552A7D-04F1-4826-AD8E-F78D8639F99C}" dt="2024-07-01T17:22:06.480" v="42" actId="478"/>
          <ac:spMkLst>
            <pc:docMk/>
            <pc:sldMk cId="2480425936" sldId="2147472064"/>
            <ac:spMk id="11" creationId="{314F3DD5-3D4A-808A-F9F9-8018E548E1A7}"/>
          </ac:spMkLst>
        </pc:spChg>
        <pc:spChg chg="del">
          <ac:chgData name="Edgard Morato" userId="1da6dde4-7cd4-47d1-b037-d62d00b7d62c" providerId="ADAL" clId="{AA552A7D-04F1-4826-AD8E-F78D8639F99C}" dt="2024-07-01T17:22:06.480" v="42" actId="478"/>
          <ac:spMkLst>
            <pc:docMk/>
            <pc:sldMk cId="2480425936" sldId="2147472064"/>
            <ac:spMk id="12" creationId="{137519B4-389C-986B-4061-FB63800B4FD1}"/>
          </ac:spMkLst>
        </pc:spChg>
        <pc:spChg chg="del">
          <ac:chgData name="Edgard Morato" userId="1da6dde4-7cd4-47d1-b037-d62d00b7d62c" providerId="ADAL" clId="{AA552A7D-04F1-4826-AD8E-F78D8639F99C}" dt="2024-07-01T17:22:06.480" v="42" actId="478"/>
          <ac:spMkLst>
            <pc:docMk/>
            <pc:sldMk cId="2480425936" sldId="2147472064"/>
            <ac:spMk id="13" creationId="{CEE5EC0A-469F-4C48-1E68-22E7F98C0BBE}"/>
          </ac:spMkLst>
        </pc:spChg>
        <pc:spChg chg="add mod">
          <ac:chgData name="Edgard Morato" userId="1da6dde4-7cd4-47d1-b037-d62d00b7d62c" providerId="ADAL" clId="{AA552A7D-04F1-4826-AD8E-F78D8639F99C}" dt="2024-07-01T17:56:19.611" v="183"/>
          <ac:spMkLst>
            <pc:docMk/>
            <pc:sldMk cId="2480425936" sldId="2147472064"/>
            <ac:spMk id="14" creationId="{28C88615-FB33-8240-3B1C-BAAFD9092505}"/>
          </ac:spMkLst>
        </pc:spChg>
        <pc:spChg chg="del">
          <ac:chgData name="Edgard Morato" userId="1da6dde4-7cd4-47d1-b037-d62d00b7d62c" providerId="ADAL" clId="{AA552A7D-04F1-4826-AD8E-F78D8639F99C}" dt="2024-07-01T17:22:06.480" v="42" actId="478"/>
          <ac:spMkLst>
            <pc:docMk/>
            <pc:sldMk cId="2480425936" sldId="2147472064"/>
            <ac:spMk id="15" creationId="{B8E6B9EA-9EB8-DEFD-B7A4-32A6AEFF4939}"/>
          </ac:spMkLst>
        </pc:spChg>
        <pc:spChg chg="del">
          <ac:chgData name="Edgard Morato" userId="1da6dde4-7cd4-47d1-b037-d62d00b7d62c" providerId="ADAL" clId="{AA552A7D-04F1-4826-AD8E-F78D8639F99C}" dt="2024-07-01T17:22:06.480" v="42" actId="478"/>
          <ac:spMkLst>
            <pc:docMk/>
            <pc:sldMk cId="2480425936" sldId="2147472064"/>
            <ac:spMk id="16" creationId="{25EF9ED3-FF69-1194-BBF4-80D07046D2DF}"/>
          </ac:spMkLst>
        </pc:spChg>
        <pc:spChg chg="del">
          <ac:chgData name="Edgard Morato" userId="1da6dde4-7cd4-47d1-b037-d62d00b7d62c" providerId="ADAL" clId="{AA552A7D-04F1-4826-AD8E-F78D8639F99C}" dt="2024-07-01T17:22:06.480" v="42" actId="478"/>
          <ac:spMkLst>
            <pc:docMk/>
            <pc:sldMk cId="2480425936" sldId="2147472064"/>
            <ac:spMk id="18" creationId="{D67AFB8A-5C90-B133-04BF-46977EAE7BC6}"/>
          </ac:spMkLst>
        </pc:spChg>
        <pc:spChg chg="del">
          <ac:chgData name="Edgard Morato" userId="1da6dde4-7cd4-47d1-b037-d62d00b7d62c" providerId="ADAL" clId="{AA552A7D-04F1-4826-AD8E-F78D8639F99C}" dt="2024-07-01T17:22:06.480" v="42" actId="478"/>
          <ac:spMkLst>
            <pc:docMk/>
            <pc:sldMk cId="2480425936" sldId="2147472064"/>
            <ac:spMk id="19" creationId="{C1D2CBA4-424B-E7E0-E662-208CF2C60055}"/>
          </ac:spMkLst>
        </pc:spChg>
        <pc:spChg chg="del">
          <ac:chgData name="Edgard Morato" userId="1da6dde4-7cd4-47d1-b037-d62d00b7d62c" providerId="ADAL" clId="{AA552A7D-04F1-4826-AD8E-F78D8639F99C}" dt="2024-07-01T17:22:06.480" v="42" actId="478"/>
          <ac:spMkLst>
            <pc:docMk/>
            <pc:sldMk cId="2480425936" sldId="2147472064"/>
            <ac:spMk id="20" creationId="{1679EDCD-A004-E254-61A8-8D60C5766456}"/>
          </ac:spMkLst>
        </pc:spChg>
        <pc:spChg chg="del">
          <ac:chgData name="Edgard Morato" userId="1da6dde4-7cd4-47d1-b037-d62d00b7d62c" providerId="ADAL" clId="{AA552A7D-04F1-4826-AD8E-F78D8639F99C}" dt="2024-07-01T17:22:06.480" v="42" actId="478"/>
          <ac:spMkLst>
            <pc:docMk/>
            <pc:sldMk cId="2480425936" sldId="2147472064"/>
            <ac:spMk id="21" creationId="{8BFEA45E-82AC-B4B9-3393-2161937996EB}"/>
          </ac:spMkLst>
        </pc:spChg>
        <pc:spChg chg="del">
          <ac:chgData name="Edgard Morato" userId="1da6dde4-7cd4-47d1-b037-d62d00b7d62c" providerId="ADAL" clId="{AA552A7D-04F1-4826-AD8E-F78D8639F99C}" dt="2024-07-01T17:22:06.480" v="42" actId="478"/>
          <ac:spMkLst>
            <pc:docMk/>
            <pc:sldMk cId="2480425936" sldId="2147472064"/>
            <ac:spMk id="27" creationId="{FFADC27D-93EA-F984-64CA-D540EB5AA7A9}"/>
          </ac:spMkLst>
        </pc:spChg>
        <pc:picChg chg="add mod">
          <ac:chgData name="Edgard Morato" userId="1da6dde4-7cd4-47d1-b037-d62d00b7d62c" providerId="ADAL" clId="{AA552A7D-04F1-4826-AD8E-F78D8639F99C}" dt="2024-07-01T17:22:20.877" v="45" actId="34135"/>
          <ac:picMkLst>
            <pc:docMk/>
            <pc:sldMk cId="2480425936" sldId="2147472064"/>
            <ac:picMk id="8" creationId="{28E99218-6BEA-5D7C-6D7E-A27B66F0D728}"/>
          </ac:picMkLst>
        </pc:picChg>
        <pc:picChg chg="del">
          <ac:chgData name="Edgard Morato" userId="1da6dde4-7cd4-47d1-b037-d62d00b7d62c" providerId="ADAL" clId="{AA552A7D-04F1-4826-AD8E-F78D8639F99C}" dt="2024-07-01T17:22:06.480" v="42" actId="478"/>
          <ac:picMkLst>
            <pc:docMk/>
            <pc:sldMk cId="2480425936" sldId="2147472064"/>
            <ac:picMk id="10" creationId="{90F1F0DC-E076-DBCE-4AD5-8DF24D3FFB2E}"/>
          </ac:picMkLst>
        </pc:picChg>
        <pc:picChg chg="del">
          <ac:chgData name="Edgard Morato" userId="1da6dde4-7cd4-47d1-b037-d62d00b7d62c" providerId="ADAL" clId="{AA552A7D-04F1-4826-AD8E-F78D8639F99C}" dt="2024-07-01T17:22:06.480" v="42" actId="478"/>
          <ac:picMkLst>
            <pc:docMk/>
            <pc:sldMk cId="2480425936" sldId="2147472064"/>
            <ac:picMk id="17" creationId="{7BA05AAF-9C6D-BC33-E33C-B6CC6FE92E9A}"/>
          </ac:picMkLst>
        </pc:picChg>
        <pc:picChg chg="del">
          <ac:chgData name="Edgard Morato" userId="1da6dde4-7cd4-47d1-b037-d62d00b7d62c" providerId="ADAL" clId="{AA552A7D-04F1-4826-AD8E-F78D8639F99C}" dt="2024-07-01T17:22:06.480" v="42" actId="478"/>
          <ac:picMkLst>
            <pc:docMk/>
            <pc:sldMk cId="2480425936" sldId="2147472064"/>
            <ac:picMk id="35" creationId="{6A0923FD-F797-EFC6-702C-CB9DE097F1F6}"/>
          </ac:picMkLst>
        </pc:picChg>
        <pc:picChg chg="del">
          <ac:chgData name="Edgard Morato" userId="1da6dde4-7cd4-47d1-b037-d62d00b7d62c" providerId="ADAL" clId="{AA552A7D-04F1-4826-AD8E-F78D8639F99C}" dt="2024-07-01T17:22:06.480" v="42" actId="478"/>
          <ac:picMkLst>
            <pc:docMk/>
            <pc:sldMk cId="2480425936" sldId="2147472064"/>
            <ac:picMk id="36" creationId="{2E355C7B-DB0A-EC34-5493-22252D0A3520}"/>
          </ac:picMkLst>
        </pc:picChg>
        <pc:picChg chg="del">
          <ac:chgData name="Edgard Morato" userId="1da6dde4-7cd4-47d1-b037-d62d00b7d62c" providerId="ADAL" clId="{AA552A7D-04F1-4826-AD8E-F78D8639F99C}" dt="2024-07-01T17:22:06.480" v="42" actId="478"/>
          <ac:picMkLst>
            <pc:docMk/>
            <pc:sldMk cId="2480425936" sldId="2147472064"/>
            <ac:picMk id="37" creationId="{BD14D788-1BE2-B600-F473-2DE3F5C6A6C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8598D5-A3FE-0C4E-B933-B87520E8EF4C}" type="datetimeFigureOut">
              <a:rPr lang="en-GB" smtClean="0"/>
              <a:t>15/08/2024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AF102A-BCD4-D14F-9CE7-7BB6C2F4C31B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9160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47043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1159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04326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0355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9527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4843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53735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71061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50768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64989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937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4193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80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00895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5540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2493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"/>
              <a:buChar char="-"/>
            </a:pPr>
            <a:endParaRPr lang="pt-BR" dirty="0"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851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460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6102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687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828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2436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F102A-BCD4-D14F-9CE7-7BB6C2F4C31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195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6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jpeg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8E1BD47D-8051-FF49-996A-97F39DAA8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7596380-44AA-9B4A-A70A-B6B7382B02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0413" y="0"/>
            <a:ext cx="16002000" cy="13715107"/>
          </a:xfrm>
          <a:solidFill>
            <a:schemeClr val="bg1">
              <a:lumMod val="95000"/>
            </a:schemeClr>
          </a:solidFill>
        </p:spPr>
        <p:txBody>
          <a:bodyPr tIns="5577840"/>
          <a:lstStyle>
            <a:lvl1pPr algn="ctr">
              <a:defRPr b="0">
                <a:solidFill>
                  <a:schemeClr val="tx1"/>
                </a:solidFill>
              </a:defRPr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4B6B1ED1-5316-E04D-A8BF-883351F21F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2915" y="12554568"/>
            <a:ext cx="6883909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AA Gray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F511AC0-4696-F14A-A241-063B95D00C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2916" y="3124200"/>
            <a:ext cx="6883910" cy="8803943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 sz="60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First level – title. Second level – subtitle. Third level – date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291669A-E186-4DFC-803E-999109B78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5340BA6-8D61-49E8-8AF3-FFC4A8306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DC294EF-1570-4686-8B4C-6B2B309B20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898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pPr lvl="0"/>
            <a:r>
              <a:rPr lang="en-GB"/>
              <a:t>Click to add subhead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3ABD6EA-57B1-E841-A2FC-D564D9E5FD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93035" y="3124200"/>
            <a:ext cx="3796869" cy="4614325"/>
          </a:xfrm>
          <a:noFill/>
        </p:spPr>
        <p:txBody>
          <a:bodyPr/>
          <a:lstStyle>
            <a:lvl1pPr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610D141-49A2-A047-8FB7-140EBDBBC4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64900" y="8003904"/>
            <a:ext cx="3812344" cy="2392363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Name First level, Job title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37A97B9B-8660-E34D-8A5E-ED215B1104F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20001" y="3124200"/>
            <a:ext cx="3796869" cy="4614325"/>
          </a:xfrm>
          <a:noFill/>
        </p:spPr>
        <p:txBody>
          <a:bodyPr/>
          <a:lstStyle>
            <a:lvl1pPr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BEC9BDE-AEC9-004B-A6D3-C047F42163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96555" y="8003904"/>
            <a:ext cx="3812344" cy="2392363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Name First level, Job title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1591472C-0982-C04B-B734-610F55B8576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2946967" y="3124200"/>
            <a:ext cx="3796869" cy="4614325"/>
          </a:xfrm>
          <a:noFill/>
        </p:spPr>
        <p:txBody>
          <a:bodyPr/>
          <a:lstStyle>
            <a:lvl1pPr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60251DD-ACC3-EA47-91CA-CB389DDF49A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928210" y="8003904"/>
            <a:ext cx="3812344" cy="2392363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Name First level, Job title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313F46F7-0EF6-244D-A236-B4BEBB2D08F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8273933" y="3124200"/>
            <a:ext cx="3796869" cy="4614325"/>
          </a:xfrm>
          <a:noFill/>
        </p:spPr>
        <p:txBody>
          <a:bodyPr/>
          <a:lstStyle>
            <a:lvl1pPr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143326D2-32A3-424F-A62C-215653886E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245798" y="8003904"/>
            <a:ext cx="3812344" cy="2392363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Name First level, Job title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57B7E86D-DAE6-8745-948F-8FCF64B1EE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Speakers – 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331999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610D141-49A2-A047-8FB7-140EBDBBC4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50832" y="4537442"/>
            <a:ext cx="3812344" cy="2392363"/>
          </a:xfr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E49045D9-F474-534B-B66E-E6ADDDF8488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49556" y="2945890"/>
            <a:ext cx="4214896" cy="1647824"/>
          </a:xfrm>
        </p:spPr>
        <p:txBody>
          <a:bodyPr anchor="t"/>
          <a:lstStyle>
            <a:lvl1pPr marL="0" indent="0" algn="ctr">
              <a:spcAft>
                <a:spcPts val="0"/>
              </a:spcAft>
              <a:buNone/>
              <a:defRPr sz="10000" b="0" i="0" spc="-100" baseline="0">
                <a:solidFill>
                  <a:schemeClr val="tx1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54251FBB-F5DB-CF4D-9F5D-7C56555892F7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7405691" y="2945890"/>
            <a:ext cx="4214896" cy="1647824"/>
          </a:xfrm>
        </p:spPr>
        <p:txBody>
          <a:bodyPr anchor="t"/>
          <a:lstStyle>
            <a:lvl1pPr marL="0" indent="0" algn="ctr">
              <a:spcAft>
                <a:spcPts val="0"/>
              </a:spcAft>
              <a:buNone/>
              <a:defRPr sz="10000" b="0" i="0" spc="-100" baseline="0">
                <a:solidFill>
                  <a:schemeClr val="tx1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79A4968-9A45-1F43-9FBF-F939A432017B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2761826" y="2945890"/>
            <a:ext cx="4214896" cy="1647824"/>
          </a:xfrm>
        </p:spPr>
        <p:txBody>
          <a:bodyPr anchor="t"/>
          <a:lstStyle>
            <a:lvl1pPr marL="0" indent="0" algn="ctr">
              <a:spcAft>
                <a:spcPts val="0"/>
              </a:spcAft>
              <a:buNone/>
              <a:defRPr sz="10000" b="0" i="0" spc="-100" baseline="0">
                <a:solidFill>
                  <a:schemeClr val="accent2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81177350-D59D-1A4B-866F-F6B33BFE23C9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18117961" y="2945890"/>
            <a:ext cx="4214896" cy="1647824"/>
          </a:xfrm>
        </p:spPr>
        <p:txBody>
          <a:bodyPr anchor="t"/>
          <a:lstStyle>
            <a:lvl1pPr marL="0" indent="0" algn="ctr">
              <a:spcAft>
                <a:spcPts val="0"/>
              </a:spcAft>
              <a:buNone/>
              <a:defRPr sz="10000" b="0" i="0" spc="-100" baseline="0">
                <a:solidFill>
                  <a:schemeClr val="tx1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00:00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CFCF217A-3A08-6B4F-B3FF-408C4E3EF8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82488" y="4537442"/>
            <a:ext cx="3812344" cy="2392363"/>
          </a:xfr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2A7FD1F4-E4CD-AF49-AF5B-9130F9B4A08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914144" y="4537442"/>
            <a:ext cx="3812344" cy="2392363"/>
          </a:xfr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5C32491C-7CCF-1342-BDE0-FE357B42D45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245799" y="4537442"/>
            <a:ext cx="3812344" cy="2392363"/>
          </a:xfr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10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17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17000"/>
              </a:lnSpc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GB"/>
              <a:t>Type a subheading – First level. Type text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94A118-9ACE-1944-A522-D064A28911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Agenda – 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24024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callout">
    <p:bg>
      <p:bgPr>
        <a:solidFill>
          <a:srgbClr val="E5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3DFE6-CF7F-6941-BD95-6D8F35508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006886"/>
            <a:ext cx="19048413" cy="1571225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32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Click to edit callout subhead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7E01A6-7CA0-C146-AFF9-40B8146B88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7AED66-6F74-7547-9E21-115ADD7A8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Legal Copy Helvetica Regular 8/9.6 Black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1AC1B24-C527-8C44-89B1-BA739F2AB5F4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762000" y="1752600"/>
            <a:ext cx="19048413" cy="4956514"/>
          </a:xfrm>
        </p:spPr>
        <p:txBody>
          <a:bodyPr wrap="square" anchor="b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8800" b="0" i="0">
                <a:solidFill>
                  <a:schemeClr val="tx1"/>
                </a:solidFill>
                <a:latin typeface="Helvetica Now Text Light" panose="020B04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pPr lvl="0"/>
            <a:r>
              <a:rPr lang="en-US"/>
              <a:t>Click to enter Callout</a:t>
            </a:r>
          </a:p>
        </p:txBody>
      </p:sp>
    </p:spTree>
    <p:extLst>
      <p:ext uri="{BB962C8B-B14F-4D97-AF65-F5344CB8AC3E}">
        <p14:creationId xmlns:p14="http://schemas.microsoft.com/office/powerpoint/2010/main" val="2628605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088575-1D1D-854D-BCD8-AF60B4C07CF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84413" y="3124200"/>
            <a:ext cx="21334412" cy="88773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9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088575-1D1D-854D-BCD8-AF60B4C07CF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84413" y="3124200"/>
            <a:ext cx="9906793" cy="88773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4727DAE-2E97-A443-B677-9D8220C5E4C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2952413" y="3124200"/>
            <a:ext cx="10666413" cy="88773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796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3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088575-1D1D-854D-BCD8-AF60B4C07CF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84413" y="3124200"/>
            <a:ext cx="6854825" cy="88648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D3C49DE-9CF0-D64E-B027-761F0072861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914923" y="3124200"/>
            <a:ext cx="6854825" cy="88648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748340F-E610-DD45-9760-F316BD6985A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7545434" y="3124200"/>
            <a:ext cx="6073391" cy="88648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569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s/infographics/table - long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60381" y="3121471"/>
            <a:ext cx="21372512" cy="461665"/>
          </a:xfrm>
        </p:spPr>
        <p:txBody>
          <a:bodyPr wrap="square">
            <a:spAutoFit/>
          </a:bodyPr>
          <a:lstStyle>
            <a:lvl1pPr marL="0" indent="0" algn="l">
              <a:spcAft>
                <a:spcPts val="0"/>
              </a:spcAft>
              <a:buNone/>
              <a:defRPr sz="3000" b="1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pPr lvl="0"/>
            <a:r>
              <a:rPr lang="en-GB"/>
              <a:t>Click to add subtitle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C0D9B07-E9B2-C449-9FDC-719C9006F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Stats or infographics – 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653981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A3461B2-75BA-9241-8F86-93C947109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Graphs/infographics/tables – 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145910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A3461B2-75BA-9241-8F86-93C947109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Graphs/infographics/tables – click to add title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F4320E87-12F0-46F5-A488-9424C59375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</p:spTree>
    <p:extLst>
      <p:ext uri="{BB962C8B-B14F-4D97-AF65-F5344CB8AC3E}">
        <p14:creationId xmlns:p14="http://schemas.microsoft.com/office/powerpoint/2010/main" val="2186186815"/>
      </p:ext>
    </p:extLst>
  </p:cSld>
  <p:clrMapOvr>
    <a:masterClrMapping/>
  </p:clrMapOvr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4413" y="3123964"/>
            <a:ext cx="6096000" cy="887914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80104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A3461B2-75BA-9241-8F86-93C947109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6313" y="936384"/>
            <a:ext cx="21801042" cy="800219"/>
          </a:xfrm>
        </p:spPr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F2102A-8DDB-5D4A-B5F4-F105419B0B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810615" y="4254845"/>
            <a:ext cx="3119882" cy="4889155"/>
          </a:xfrm>
        </p:spPr>
        <p:txBody>
          <a:bodyPr/>
          <a:lstStyle>
            <a:lvl1pPr marL="208800" indent="-208800">
              <a:lnSpc>
                <a:spcPct val="100000"/>
              </a:lnSpc>
              <a:spcAft>
                <a:spcPts val="500"/>
              </a:spcAft>
              <a:buFont typeface="+mj-lt"/>
              <a:buAutoNum type="arabicPeriod"/>
              <a:tabLst/>
              <a:defRPr sz="1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>
              <a:lnSpc>
                <a:spcPct val="100000"/>
              </a:lnSpc>
              <a:spcAft>
                <a:spcPts val="500"/>
              </a:spcAft>
              <a:defRPr sz="1000">
                <a:solidFill>
                  <a:schemeClr val="tx1"/>
                </a:solidFill>
              </a:defRPr>
            </a:lvl2pPr>
            <a:lvl3pPr marL="201613" indent="-201613">
              <a:lnSpc>
                <a:spcPct val="100000"/>
              </a:lnSpc>
              <a:spcAft>
                <a:spcPts val="500"/>
              </a:spcAft>
              <a:tabLst/>
              <a:defRPr sz="1000">
                <a:solidFill>
                  <a:schemeClr val="tx1"/>
                </a:solidFill>
              </a:defRPr>
            </a:lvl3pPr>
            <a:lvl4pPr marL="374650" indent="-165100">
              <a:lnSpc>
                <a:spcPct val="100000"/>
              </a:lnSpc>
              <a:spcAft>
                <a:spcPts val="500"/>
              </a:spcAft>
              <a:tabLst/>
              <a:defRPr sz="1000">
                <a:solidFill>
                  <a:schemeClr val="tx1"/>
                </a:solidFill>
              </a:defRPr>
            </a:lvl4pPr>
            <a:lvl5pPr marL="581025" indent="-203200">
              <a:lnSpc>
                <a:spcPct val="100000"/>
              </a:lnSpc>
              <a:spcAft>
                <a:spcPts val="500"/>
              </a:spcAft>
              <a:tabLst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a list or notes – First level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8489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248F69B-50B5-0F42-982D-7D61C2BD5FB9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7596380-44AA-9B4A-A70A-B6B7382B02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4825" y="0"/>
            <a:ext cx="12966486" cy="13715107"/>
          </a:xfrm>
          <a:solidFill>
            <a:schemeClr val="bg1">
              <a:lumMod val="95000"/>
            </a:schemeClr>
          </a:solidFill>
        </p:spPr>
        <p:txBody>
          <a:bodyPr tIns="5669280"/>
          <a:lstStyle>
            <a:lvl1pPr algn="ctr"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E1BD47D-8051-FF49-996A-97F39DAA8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30289A73-F916-7D49-91A7-392E2BAF8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28291" y="12554568"/>
            <a:ext cx="6899365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47AFE81-DA8A-134F-B52C-C13A80B713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728291" y="3124200"/>
            <a:ext cx="6883910" cy="8877300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First level – title. Second level – subtitle. Third level – date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AF5851-9237-4AF8-BB90-A948C545F03C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038456F-3E12-4DE0-8D61-3C910A603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BDFCDF2-258B-4C47-BE14-60CE51275425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D6B64E5-2431-4AF8-9F50-C56A041F0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603655F-5CB9-48CB-ADB1-B9BBA380D74E}"/>
              </a:ext>
            </a:extLst>
          </p:cNvPr>
          <p:cNvSpPr/>
          <p:nvPr userDrawn="1"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69101C5-430B-47D2-B860-13B2CFDFFB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455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 and a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A3461B2-75BA-9241-8F86-93C947109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4AD07C5-4AC5-0847-BB1D-A611D2FFA5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4412" y="4328452"/>
            <a:ext cx="13712825" cy="5615648"/>
          </a:xfrm>
        </p:spPr>
        <p:txBody>
          <a:bodyPr/>
          <a:lstStyle>
            <a:lvl1pPr>
              <a:spcAft>
                <a:spcPts val="1800"/>
              </a:spcAft>
              <a:defRPr sz="52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>
              <a:lnSpc>
                <a:spcPct val="100000"/>
              </a:lnSpc>
              <a:defRPr sz="3000" b="1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statement – First level. </a:t>
            </a:r>
            <a:r>
              <a:rPr lang="en-US"/>
              <a:t>Type Author name – Second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9BB17E7-401E-184B-9F87-B7BC8F052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76344" y="3192779"/>
            <a:ext cx="800219" cy="80021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2E2AFBC-6ABB-4EED-ACC1-794B5A7A7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76344" y="3192779"/>
            <a:ext cx="800219" cy="80021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11D52FE-5000-418C-9A8E-3E1400D26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76344" y="3192779"/>
            <a:ext cx="800219" cy="80021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4AF1C63-4301-406B-AAF7-C988694E33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76344" y="3192779"/>
            <a:ext cx="800219" cy="80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648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246313" y="3003061"/>
            <a:ext cx="9183687" cy="1647824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52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a subheading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F187AB40-3171-FE41-90BE-9608605351B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323A1D-0DF6-D04A-99CF-6DDF3BC3DD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67649EE-8531-9141-870B-101EFCCD387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2191206" y="3003061"/>
            <a:ext cx="9183687" cy="1647824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52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a subheading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B75A3A2-24D3-6E4A-84F3-47A419B343DD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2246313" y="4928451"/>
            <a:ext cx="9183687" cy="1647824"/>
          </a:xfrm>
        </p:spPr>
        <p:txBody>
          <a:bodyPr anchor="t"/>
          <a:lstStyle>
            <a:lvl1pPr marL="0" indent="0">
              <a:spcAft>
                <a:spcPts val="1400"/>
              </a:spcAft>
              <a:buNone/>
              <a:defRPr sz="36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718535F-994E-C146-A1F5-CB4A2CB3BE57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2191206" y="4928451"/>
            <a:ext cx="9183687" cy="1647824"/>
          </a:xfrm>
        </p:spPr>
        <p:txBody>
          <a:bodyPr anchor="t"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 sz="36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9556824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1264" y="3123964"/>
            <a:ext cx="4694708" cy="8879145"/>
          </a:xfrm>
        </p:spPr>
        <p:txBody>
          <a:bodyPr/>
          <a:lstStyle>
            <a:lvl1pPr>
              <a:lnSpc>
                <a:spcPct val="117000"/>
              </a:lnSpc>
              <a:spcAft>
                <a:spcPts val="800"/>
              </a:spcAft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62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4141CF5-C122-744F-857C-AA100491562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12889444" y="4391839"/>
            <a:ext cx="3871381" cy="1647824"/>
          </a:xfrm>
        </p:spPr>
        <p:txBody>
          <a:bodyPr wrap="none" anchor="t"/>
          <a:lstStyle>
            <a:lvl1pPr marL="0" indent="0">
              <a:spcAft>
                <a:spcPts val="0"/>
              </a:spcAft>
              <a:buNone/>
              <a:defRPr sz="12000" b="0" i="0" spc="-1000" baseline="0">
                <a:solidFill>
                  <a:schemeClr val="accent4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D8E5C98-2D5C-FA4E-B19C-E4FD1AF623D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12942481" y="6086623"/>
            <a:ext cx="3871381" cy="345479"/>
          </a:xfrm>
        </p:spPr>
        <p:txBody>
          <a:bodyPr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273EFD-3DDE-2F47-97FB-1C15769A515C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18248024" y="4391839"/>
            <a:ext cx="3871381" cy="1647824"/>
          </a:xfrm>
        </p:spPr>
        <p:txBody>
          <a:bodyPr wrap="none" anchor="t"/>
          <a:lstStyle>
            <a:lvl1pPr marL="0" indent="0">
              <a:spcAft>
                <a:spcPts val="0"/>
              </a:spcAft>
              <a:buNone/>
              <a:defRPr sz="12000" b="0" i="0" spc="-1000" baseline="0">
                <a:solidFill>
                  <a:schemeClr val="accent4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051634F-5956-984C-AD6F-7C778C53277A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18287206" y="6086623"/>
            <a:ext cx="3871381" cy="345479"/>
          </a:xfrm>
        </p:spPr>
        <p:txBody>
          <a:bodyPr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4CAA191-4F71-C849-9E26-C6A68608B721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2889444" y="9268638"/>
            <a:ext cx="3871381" cy="1647824"/>
          </a:xfrm>
        </p:spPr>
        <p:txBody>
          <a:bodyPr wrap="none" anchor="t"/>
          <a:lstStyle>
            <a:lvl1pPr marL="0" indent="0">
              <a:spcAft>
                <a:spcPts val="0"/>
              </a:spcAft>
              <a:buNone/>
              <a:defRPr sz="12000" b="0" i="0" spc="-1000" baseline="0">
                <a:solidFill>
                  <a:schemeClr val="accent1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2122151-25C4-CE4D-BDB4-2A7224A1EE0D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12942481" y="10963422"/>
            <a:ext cx="3871381" cy="345479"/>
          </a:xfrm>
        </p:spPr>
        <p:txBody>
          <a:bodyPr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D663243-01E6-4C4B-B90D-EC423A714AA6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18248024" y="9268638"/>
            <a:ext cx="3871381" cy="1647824"/>
          </a:xfrm>
        </p:spPr>
        <p:txBody>
          <a:bodyPr wrap="none" anchor="t"/>
          <a:lstStyle>
            <a:lvl1pPr marL="0" indent="0">
              <a:spcAft>
                <a:spcPts val="0"/>
              </a:spcAft>
              <a:buNone/>
              <a:defRPr sz="12000" b="0" i="0" spc="-1000" baseline="0">
                <a:solidFill>
                  <a:schemeClr val="accent4"/>
                </a:solidFill>
                <a:latin typeface="Helvetica Now Text Light" panose="020B0404030202020204" pitchFamily="34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017BDB7-EC1E-A74A-A6D6-463400318A5C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8287206" y="10963422"/>
            <a:ext cx="3871381" cy="345479"/>
          </a:xfrm>
        </p:spPr>
        <p:txBody>
          <a:bodyPr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03838F2-65DE-3C49-9956-BA8976557CF3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2929040" y="3095828"/>
            <a:ext cx="3871381" cy="1231106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</a:t>
            </a:r>
            <a:br>
              <a:rPr lang="en-GB"/>
            </a:br>
            <a:r>
              <a:rPr lang="en-GB"/>
              <a:t>add text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212AE347-42B7-6847-8450-27FA8B440BA4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18260324" y="3095828"/>
            <a:ext cx="3871381" cy="1231106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</a:t>
            </a:r>
            <a:br>
              <a:rPr lang="en-GB"/>
            </a:br>
            <a:r>
              <a:rPr lang="en-GB"/>
              <a:t>add text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90257A75-8571-B849-AF0B-8DD2D2B8AD36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12929040" y="7972627"/>
            <a:ext cx="3871381" cy="1231106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</a:t>
            </a:r>
            <a:br>
              <a:rPr lang="en-GB"/>
            </a:br>
            <a:r>
              <a:rPr lang="en-GB"/>
              <a:t>add text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5E49900-118F-CD48-A42D-869AF2F28CA7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18260324" y="7972627"/>
            <a:ext cx="3871381" cy="1231106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</a:t>
            </a:r>
            <a:br>
              <a:rPr lang="en-GB"/>
            </a:br>
            <a:r>
              <a:rPr lang="en-GB"/>
              <a:t>add text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358F7CBF-9194-8A48-AC58-659219153433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2261264" y="3123964"/>
            <a:ext cx="9178668" cy="8879145"/>
          </a:xfrm>
        </p:spPr>
        <p:txBody>
          <a:bodyPr/>
          <a:lstStyle>
            <a:lvl1pPr>
              <a:lnSpc>
                <a:spcPct val="117000"/>
              </a:lnSpc>
              <a:spcAft>
                <a:spcPts val="800"/>
              </a:spcAft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50813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4 col Content and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6642512-3957-EF43-9667-13221E404F43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2263149" y="3127725"/>
            <a:ext cx="4568825" cy="461665"/>
          </a:xfrm>
        </p:spPr>
        <p:txBody>
          <a:bodyPr wrap="square" anchor="t">
            <a:spAutoFit/>
          </a:bodyPr>
          <a:lstStyle>
            <a:lvl1pPr marL="0" indent="0">
              <a:spcAft>
                <a:spcPts val="0"/>
              </a:spcAft>
              <a:buNone/>
              <a:defRPr sz="3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D8E5C98-2D5C-FA4E-B19C-E4FD1AF623D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2284413" y="3749555"/>
            <a:ext cx="4568825" cy="1885701"/>
          </a:xfrm>
        </p:spPr>
        <p:txBody>
          <a:bodyPr wrap="square" anchor="t">
            <a:no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DAEB2EA-AE24-1443-9762-CED602863704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2263149" y="6615204"/>
            <a:ext cx="4590089" cy="861774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56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D2B43BB-F80F-E94B-9590-490166D84912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2284413" y="7534745"/>
            <a:ext cx="4568825" cy="345479"/>
          </a:xfrm>
        </p:spPr>
        <p:txBody>
          <a:bodyPr wrap="square"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D11586B-BB88-E841-BDE0-C232DC44FD95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7587317" y="3127725"/>
            <a:ext cx="4568825" cy="461665"/>
          </a:xfrm>
        </p:spPr>
        <p:txBody>
          <a:bodyPr wrap="square" anchor="t">
            <a:spAutoFit/>
          </a:bodyPr>
          <a:lstStyle>
            <a:lvl1pPr marL="0" indent="0">
              <a:spcAft>
                <a:spcPts val="0"/>
              </a:spcAft>
              <a:buNone/>
              <a:defRPr sz="3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59FB3666-1E87-CB46-90C6-24A9ED043E99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7608581" y="3749555"/>
            <a:ext cx="4568825" cy="1885701"/>
          </a:xfrm>
        </p:spPr>
        <p:txBody>
          <a:bodyPr wrap="square" anchor="t">
            <a:no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1D06E88-E1C6-554B-ACB2-1388ECCFC477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7587317" y="6615204"/>
            <a:ext cx="4590089" cy="861774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56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04E1B498-F789-6B4C-929F-448D3A7E09A9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7608581" y="7534745"/>
            <a:ext cx="4568825" cy="345479"/>
          </a:xfrm>
        </p:spPr>
        <p:txBody>
          <a:bodyPr wrap="square"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03D466C-3718-F242-B9DF-2DB7662AB580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12911485" y="3127725"/>
            <a:ext cx="4568825" cy="461665"/>
          </a:xfrm>
        </p:spPr>
        <p:txBody>
          <a:bodyPr wrap="square" anchor="t">
            <a:spAutoFit/>
          </a:bodyPr>
          <a:lstStyle>
            <a:lvl1pPr marL="0" indent="0">
              <a:spcAft>
                <a:spcPts val="0"/>
              </a:spcAft>
              <a:buNone/>
              <a:defRPr sz="3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73F0385-ED67-AD4D-8608-C489961D5B6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12932749" y="3749555"/>
            <a:ext cx="4568825" cy="1885701"/>
          </a:xfrm>
        </p:spPr>
        <p:txBody>
          <a:bodyPr wrap="square" anchor="t">
            <a:no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DFBF102-F707-8A41-9092-931F5DD49E87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2911485" y="6615204"/>
            <a:ext cx="4590089" cy="861774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56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572CE571-3876-B640-86F0-2ECB5F3F94B7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12932749" y="7534745"/>
            <a:ext cx="4568825" cy="345479"/>
          </a:xfrm>
        </p:spPr>
        <p:txBody>
          <a:bodyPr wrap="square"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3284B7DF-717C-CE45-BCC4-A7884A8632E7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18235653" y="3127725"/>
            <a:ext cx="4568825" cy="461665"/>
          </a:xfrm>
        </p:spPr>
        <p:txBody>
          <a:bodyPr wrap="square" anchor="t">
            <a:spAutoFit/>
          </a:bodyPr>
          <a:lstStyle>
            <a:lvl1pPr marL="0" indent="0">
              <a:spcAft>
                <a:spcPts val="0"/>
              </a:spcAft>
              <a:buNone/>
              <a:defRPr sz="30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FCD03DDE-4D27-E546-B96D-0ED1DF019ACA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18256917" y="3749555"/>
            <a:ext cx="4568825" cy="1885701"/>
          </a:xfrm>
        </p:spPr>
        <p:txBody>
          <a:bodyPr wrap="square" anchor="t">
            <a:no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7FA2519B-6FFC-4340-BAFA-E118D8DC4800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18235653" y="6615204"/>
            <a:ext cx="4590089" cy="861774"/>
          </a:xfrm>
        </p:spPr>
        <p:txBody>
          <a:bodyPr wrap="square" anchor="b">
            <a:spAutoFit/>
          </a:bodyPr>
          <a:lstStyle>
            <a:lvl1pPr marL="0" indent="0">
              <a:spcAft>
                <a:spcPts val="0"/>
              </a:spcAft>
              <a:buNone/>
              <a:defRPr sz="5600" b="1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B8BADAC4-27A3-4E45-B1B1-1007DA629489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18256917" y="7534745"/>
            <a:ext cx="4568825" cy="345479"/>
          </a:xfrm>
        </p:spPr>
        <p:txBody>
          <a:bodyPr wrap="square" anchor="t">
            <a:spAutoFit/>
          </a:bodyPr>
          <a:lstStyle>
            <a:lvl1pPr marL="0" indent="0">
              <a:lnSpc>
                <a:spcPct val="117000"/>
              </a:lnSpc>
              <a:spcAft>
                <a:spcPts val="0"/>
              </a:spcAft>
              <a:buNone/>
              <a:defRPr sz="2000" b="0">
                <a:solidFill>
                  <a:schemeClr val="tx1"/>
                </a:solidFill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589792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4 col content,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568E7-61F5-D04E-995D-81EF41C01A2A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3E0C490C-6E46-DA4D-9C35-2B312B0DAD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64900" y="3140793"/>
            <a:ext cx="4588338" cy="5206794"/>
          </a:xfrm>
        </p:spPr>
        <p:txBody>
          <a:bodyPr/>
          <a:lstStyle>
            <a:lvl1pPr>
              <a:lnSpc>
                <a:spcPct val="100000"/>
              </a:lnSpc>
              <a:spcAft>
                <a:spcPts val="14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3pPr>
            <a:lvl4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4pPr>
            <a:lvl5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5pPr>
            <a:lvl6pPr indent="-241200"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6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323CF613-4B78-124C-8431-E69133B251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33313" y="3140793"/>
            <a:ext cx="4588338" cy="5206794"/>
          </a:xfrm>
        </p:spPr>
        <p:txBody>
          <a:bodyPr/>
          <a:lstStyle>
            <a:lvl1pPr>
              <a:lnSpc>
                <a:spcPct val="100000"/>
              </a:lnSpc>
              <a:spcAft>
                <a:spcPts val="14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3pPr>
            <a:lvl4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4pPr>
            <a:lvl5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5pPr>
            <a:lvl6pPr indent="-241200"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6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E44EDEBE-67F4-2647-AFFF-D1E705C4BAD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932569" y="3140793"/>
            <a:ext cx="4588338" cy="5206794"/>
          </a:xfrm>
        </p:spPr>
        <p:txBody>
          <a:bodyPr/>
          <a:lstStyle>
            <a:lvl1pPr>
              <a:lnSpc>
                <a:spcPct val="100000"/>
              </a:lnSpc>
              <a:spcAft>
                <a:spcPts val="14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3pPr>
            <a:lvl4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4pPr>
            <a:lvl5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5pPr>
            <a:lvl6pPr marL="1108075" indent="-239713">
              <a:lnSpc>
                <a:spcPct val="117000"/>
              </a:lnSpc>
              <a:spcAft>
                <a:spcPts val="2600"/>
              </a:spcAft>
              <a:tabLst/>
              <a:defRPr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6pPr>
            <a:lvl7pPr>
              <a:defRPr>
                <a:solidFill>
                  <a:schemeClr val="tx2"/>
                </a:solidFill>
              </a:defRPr>
            </a:lvl7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F47A09BB-CBFA-0D4E-B2BB-868F53588A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046825" y="3140793"/>
            <a:ext cx="4588338" cy="5206794"/>
          </a:xfrm>
        </p:spPr>
        <p:txBody>
          <a:bodyPr/>
          <a:lstStyle>
            <a:lvl1pPr>
              <a:lnSpc>
                <a:spcPct val="100000"/>
              </a:lnSpc>
              <a:spcAft>
                <a:spcPts val="1400"/>
              </a:spcAft>
              <a:defRPr>
                <a:solidFill>
                  <a:schemeClr val="tx1"/>
                </a:solidFill>
              </a:defRPr>
            </a:lvl1pPr>
            <a:lvl2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2pPr>
            <a:lvl3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3pPr>
            <a:lvl4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4pPr>
            <a:lvl5pPr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5pPr>
            <a:lvl6pPr indent="-241200">
              <a:lnSpc>
                <a:spcPct val="117000"/>
              </a:lnSpc>
              <a:spcAft>
                <a:spcPts val="2600"/>
              </a:spcAft>
              <a:defRPr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6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4723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2 col content and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3F0F45A-F682-2D49-8730-9963CCAA667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6760825" y="0"/>
            <a:ext cx="7621588" cy="13716000"/>
          </a:xfrm>
        </p:spPr>
        <p:txBody>
          <a:bodyPr tIns="5669280"/>
          <a:lstStyle>
            <a:lvl1pPr algn="ctr"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White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6313" y="936384"/>
            <a:ext cx="13750925" cy="800219"/>
          </a:xfrm>
        </p:spPr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13750925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pPr lvl="0"/>
            <a:r>
              <a:rPr lang="en-GB"/>
              <a:t>Click to add subhead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9E4C97E-00D5-394C-B6B1-5D95FD196B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61760" y="3126481"/>
            <a:ext cx="6184333" cy="88625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E8CCE00E-6A41-1C48-A182-3BE9BB3978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20125" y="3126481"/>
            <a:ext cx="6184333" cy="88625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2260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1 col content and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3F0F45A-F682-2D49-8730-9963CCAA667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6760825" y="0"/>
            <a:ext cx="7621588" cy="13716000"/>
          </a:xfrm>
        </p:spPr>
        <p:txBody>
          <a:bodyPr tIns="5669280"/>
          <a:lstStyle>
            <a:lvl1pPr algn="ctr"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White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6313" y="936384"/>
            <a:ext cx="13750925" cy="800219"/>
          </a:xfrm>
        </p:spPr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13750925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9E4C97E-00D5-394C-B6B1-5D95FD196B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61761" y="3126481"/>
            <a:ext cx="13735478" cy="8902951"/>
          </a:xfrm>
        </p:spPr>
        <p:txBody>
          <a:bodyPr/>
          <a:lstStyle/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8839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1 col content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3F0F45A-F682-2D49-8730-9963CCAA667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666414" y="0"/>
            <a:ext cx="13716000" cy="13716000"/>
          </a:xfrm>
        </p:spPr>
        <p:txBody>
          <a:bodyPr tIns="5669280"/>
          <a:lstStyle>
            <a:lvl1pPr algn="ctr"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White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C57073-C7EE-2841-80E1-0655BC165A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6314" y="936384"/>
            <a:ext cx="7656511" cy="800219"/>
          </a:xfrm>
        </p:spPr>
        <p:txBody>
          <a:bodyPr/>
          <a:lstStyle/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62223A4-0309-D041-BC7E-1B4B70A5FBB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4" y="1686568"/>
            <a:ext cx="7656511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847EF4F2-8463-C345-BD26-41417596A8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61761" y="3126481"/>
            <a:ext cx="6877478" cy="8902951"/>
          </a:xfrm>
        </p:spPr>
        <p:txBody>
          <a:bodyPr/>
          <a:lstStyle/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07967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1B5DE5E-701C-F94A-8940-19FE453292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70932" y="3115610"/>
            <a:ext cx="6109482" cy="345479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Aft>
                <a:spcPts val="1000"/>
              </a:spcAft>
              <a:defRPr sz="2000" b="0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/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6F1B50A-A6CD-454A-BF8F-179FABBD8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70932" y="5549094"/>
            <a:ext cx="3059893" cy="142577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10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2BB6A5F-4A27-3A45-A3A2-B24C0CFCE1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70932" y="7350064"/>
            <a:ext cx="3059893" cy="142577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10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40F0EBB-2640-1C41-B3A1-4727F17E0E3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70932" y="9151033"/>
            <a:ext cx="3059893" cy="142577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10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CE64662-D4B3-5249-ABA5-6779DB4C0A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89558" y="5549094"/>
            <a:ext cx="3059893" cy="142577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8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4A7D8163-732A-F54A-8B73-00C95459C7B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89558" y="7350064"/>
            <a:ext cx="3059893" cy="142577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10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42D5C87C-08A5-3F42-8CC3-9D155CECEC9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89558" y="9151033"/>
            <a:ext cx="3059893" cy="142577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1000"/>
              </a:spcBef>
              <a:spcAft>
                <a:spcPts val="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Aft>
                <a:spcPts val="1000"/>
              </a:spcAft>
              <a:buFont typeface="Arial" panose="020B0604020202020204" pitchFamily="34" charset="0"/>
              <a:buNone/>
              <a:tabLst/>
              <a:defRPr/>
            </a:lvl3pPr>
            <a:lvl4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833593CB-E635-AD44-BA7D-B4DB0B562D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90712" y="3115610"/>
            <a:ext cx="6168815" cy="2197525"/>
          </a:xfrm>
        </p:spPr>
        <p:txBody>
          <a:bodyPr wrap="square">
            <a:spAutoFit/>
          </a:bodyPr>
          <a:lstStyle>
            <a:lvl1pPr marL="0">
              <a:lnSpc>
                <a:spcPct val="117000"/>
              </a:lnSpc>
              <a:spcBef>
                <a:spcPts val="0"/>
              </a:spcBef>
              <a:spcAft>
                <a:spcPts val="800"/>
              </a:spcAft>
              <a:defRPr sz="2000" b="1">
                <a:solidFill>
                  <a:schemeClr val="tx1"/>
                </a:solidFill>
              </a:defRPr>
            </a:lvl1pPr>
            <a:lvl2pPr marL="0">
              <a:lnSpc>
                <a:spcPct val="117000"/>
              </a:lnSpc>
              <a:spcAft>
                <a:spcPts val="1000"/>
              </a:spcAft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117000"/>
              </a:lnSpc>
              <a:spcBef>
                <a:spcPts val="1000"/>
              </a:spcBef>
              <a:spcAft>
                <a:spcPts val="500"/>
              </a:spcAft>
              <a:buFont typeface="Arial" panose="020B0604020202020204" pitchFamily="34" charset="0"/>
              <a:buNone/>
              <a:tabLst/>
              <a:defRPr sz="1000" b="1" i="0">
                <a:solidFill>
                  <a:schemeClr val="tx1"/>
                </a:solidFill>
                <a:latin typeface="Helvetica Now Text" panose="020B0504030202020204" pitchFamily="34" charset="77"/>
              </a:defRPr>
            </a:lvl3pPr>
            <a:lvl4pPr marL="0" indent="0">
              <a:lnSpc>
                <a:spcPct val="100000"/>
              </a:lnSpc>
              <a:spcAft>
                <a:spcPts val="500"/>
              </a:spcAft>
              <a:buFont typeface="Arial" panose="020B0604020202020204" pitchFamily="34" charset="0"/>
              <a:buNone/>
              <a:tabLst/>
              <a:defRPr sz="1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4pPr>
            <a:lvl5pPr marL="0" indent="0">
              <a:lnSpc>
                <a:spcPct val="117000"/>
              </a:lnSpc>
              <a:spcAft>
                <a:spcPts val="0"/>
              </a:spcAft>
              <a:buFont typeface="Arial" panose="020B0604020202020204" pitchFamily="34" charset="0"/>
              <a:buNone/>
              <a:tabLst/>
              <a:defRPr/>
            </a:lvl5pPr>
          </a:lstStyle>
          <a:p>
            <a:pPr lvl="0"/>
            <a:r>
              <a:rPr lang="en-US"/>
              <a:t>Click to add bold text First level. Click to add text Second level. Click to add small text bold Third level. Click to add small text Fourth level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A616470C-5D44-1543-BC17-F6DB941BB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6313" y="936384"/>
            <a:ext cx="21372512" cy="800219"/>
          </a:xfrm>
        </p:spPr>
        <p:txBody>
          <a:bodyPr/>
          <a:lstStyle/>
          <a:p>
            <a:r>
              <a:rPr lang="en-US"/>
              <a:t>Contacts – click to add title</a:t>
            </a:r>
            <a:endParaRPr lang="en-GB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6B70E86-3214-1440-AB9C-6ABFB8CFCF04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628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248F69B-50B5-0F42-982D-7D61C2BD5FB9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E1BD47D-8051-FF49-996A-97F39DAA8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30289A73-F916-7D49-91A7-392E2BAF8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28291" y="12554568"/>
            <a:ext cx="6899365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2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47AFE81-DA8A-134F-B52C-C13A80B713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728291" y="3124200"/>
            <a:ext cx="6883910" cy="8877300"/>
          </a:xfrm>
        </p:spPr>
        <p:txBody>
          <a:bodyPr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First level – title. Second level – subtitle. Third level – date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AF5851-9237-4AF8-BB90-A948C545F03C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038456F-3E12-4DE0-8D61-3C910A603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BDFCDF2-258B-4C47-BE14-60CE51275425}"/>
              </a:ext>
            </a:extLst>
          </p:cNvPr>
          <p:cNvSpPr/>
          <p:nvPr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D6B64E5-2431-4AF8-9F50-C56A041F0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603655F-5CB9-48CB-ADB1-B9BBA380D74E}"/>
              </a:ext>
            </a:extLst>
          </p:cNvPr>
          <p:cNvSpPr/>
          <p:nvPr userDrawn="1"/>
        </p:nvSpPr>
        <p:spPr>
          <a:xfrm>
            <a:off x="0" y="0"/>
            <a:ext cx="3043238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69101C5-430B-47D2-B860-13B2CFDFFB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18" name="Picture Placeholder 10">
            <a:extLst>
              <a:ext uri="{FF2B5EF4-FFF2-40B4-BE49-F238E27FC236}">
                <a16:creationId xmlns:a16="http://schemas.microsoft.com/office/drawing/2014/main" id="{B2AE95DD-6549-F74E-B4A5-F644AEF2E1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1215" y="-893"/>
            <a:ext cx="12966486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970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7BEC2EE-DF3F-614E-88A6-0E37009C4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E910327-66FD-5940-AD7F-B69B8A244A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97239" y="4908613"/>
            <a:ext cx="3848100" cy="2921000"/>
          </a:xfrm>
        </p:spPr>
        <p:txBody>
          <a:bodyPr/>
          <a:lstStyle>
            <a:lvl1pPr>
              <a:spcAft>
                <a:spcPts val="8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72E2517E-1DD9-2A41-A8C4-BC4A9768F3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4826" y="4908613"/>
            <a:ext cx="3848100" cy="2921000"/>
          </a:xfrm>
        </p:spPr>
        <p:txBody>
          <a:bodyPr/>
          <a:lstStyle>
            <a:lvl1pPr>
              <a:spcAft>
                <a:spcPts val="8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0F228426-CF81-2046-8520-D8823BD034F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952413" y="4908613"/>
            <a:ext cx="3848100" cy="2921000"/>
          </a:xfrm>
        </p:spPr>
        <p:txBody>
          <a:bodyPr/>
          <a:lstStyle>
            <a:lvl1pPr>
              <a:spcAft>
                <a:spcPts val="8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Type a subheading – First level. Type text Second level. Type bullet Third, Fourth and Fifth level </a:t>
            </a: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BE23F920-5C18-B34A-8211-35DA063D9C5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280000" y="4908613"/>
            <a:ext cx="3848100" cy="2921000"/>
          </a:xfrm>
        </p:spPr>
        <p:txBody>
          <a:bodyPr/>
          <a:lstStyle>
            <a:lvl1pPr>
              <a:spcAft>
                <a:spcPts val="8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4A37B2-4A9E-0843-BCD6-4733431C4A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5CCAC0F-B7AD-3249-877F-A0604EDE6319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add subhead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6202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video">
    <p:bg>
      <p:bgPr>
        <a:solidFill>
          <a:srgbClr val="2628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078AE1F3-A300-D249-985E-B8178B030478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24382413" cy="13716000"/>
          </a:xfrm>
          <a:solidFill>
            <a:srgbClr val="262836"/>
          </a:solidFill>
        </p:spPr>
        <p:txBody>
          <a:bodyPr tIns="54864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Clique no ícone para adicionar mídia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5813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/Questions">
    <p:bg>
      <p:bgPr>
        <a:solidFill>
          <a:srgbClr val="2628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White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13CAF65-B379-374D-A4D7-0FDEC13CB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52459" y="2975248"/>
            <a:ext cx="10598568" cy="1384995"/>
          </a:xfrm>
        </p:spPr>
        <p:txBody>
          <a:bodyPr/>
          <a:lstStyle>
            <a:lvl1pPr>
              <a:defRPr sz="9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add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35253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us">
    <p:bg>
      <p:bgPr>
        <a:solidFill>
          <a:srgbClr val="2628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White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B40883-779E-2041-96B2-246837E863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68013" y="3122245"/>
            <a:ext cx="6112400" cy="7797800"/>
          </a:xfrm>
        </p:spPr>
        <p:txBody>
          <a:bodyPr/>
          <a:lstStyle>
            <a:lvl1pPr>
              <a:lnSpc>
                <a:spcPct val="115000"/>
              </a:lnSpc>
              <a:spcBef>
                <a:spcPts val="2500"/>
              </a:spcBef>
              <a:spcAft>
                <a:spcPts val="600"/>
              </a:spcAft>
              <a:defRPr sz="2000" b="1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800">
                <a:solidFill>
                  <a:schemeClr val="bg1"/>
                </a:solidFill>
              </a:defRPr>
            </a:lvl2pPr>
            <a:lvl3pPr marL="0" indent="0">
              <a:lnSpc>
                <a:spcPct val="115000"/>
              </a:lnSpc>
              <a:buNone/>
              <a:tabLst/>
              <a:defRPr sz="1000">
                <a:solidFill>
                  <a:schemeClr val="bg1"/>
                </a:solidFill>
              </a:defRPr>
            </a:lvl3pPr>
            <a:lvl4pPr marL="0" indent="0">
              <a:buNone/>
              <a:tabLst/>
              <a:defRPr>
                <a:solidFill>
                  <a:schemeClr val="bg1"/>
                </a:solidFill>
              </a:defRPr>
            </a:lvl4pPr>
            <a:lvl5pPr marL="0" indent="0">
              <a:buNone/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bold text First Level. Click to add text Second level. Click to add small text Third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740953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323C54CE-588F-0F96-4114-95445AD83C51}"/>
              </a:ext>
            </a:extLst>
          </p:cNvPr>
          <p:cNvSpPr/>
          <p:nvPr userDrawn="1"/>
        </p:nvSpPr>
        <p:spPr>
          <a:xfrm>
            <a:off x="552893" y="12312502"/>
            <a:ext cx="1998921" cy="1105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82079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72D04E61-2D3B-9343-8D58-063CF0CCE7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96791" y="761999"/>
            <a:ext cx="1522235" cy="5759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4D167EB-636E-2F49-8D89-130717900AF3}"/>
              </a:ext>
            </a:extLst>
          </p:cNvPr>
          <p:cNvSpPr/>
          <p:nvPr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6C3C968F-382E-D845-A447-BA8A7CEE9E6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666413" y="0"/>
            <a:ext cx="13716000" cy="13715107"/>
          </a:xfrm>
          <a:solidFill>
            <a:schemeClr val="bg1">
              <a:lumMod val="95000"/>
            </a:schemeClr>
          </a:solidFill>
        </p:spPr>
        <p:txBody>
          <a:bodyPr tIns="5577840"/>
          <a:lstStyle>
            <a:lvl1pPr algn="ctr">
              <a:defRPr b="0"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92F0540-6983-A44E-ADEC-5C865A7280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6791" y="12554568"/>
            <a:ext cx="7642447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CC3EC69-B9C7-4C47-85A4-98ABD550A2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96791" y="3124200"/>
            <a:ext cx="7642447" cy="8877300"/>
          </a:xfrm>
        </p:spPr>
        <p:txBody>
          <a:bodyPr/>
          <a:lstStyle>
            <a:lvl1pPr>
              <a:spcBef>
                <a:spcPts val="1400"/>
              </a:spcBef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First level – title. Second level – subtitle. Third level – date</a:t>
            </a:r>
          </a:p>
          <a:p>
            <a:pPr lvl="1"/>
            <a:r>
              <a:rPr lang="en-GB"/>
              <a:t>Second level 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E8FF82-9FAC-4581-9739-8ED0F45E39D0}"/>
              </a:ext>
            </a:extLst>
          </p:cNvPr>
          <p:cNvSpPr/>
          <p:nvPr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B47DCA-40C1-444E-9D66-A19EA7134745}"/>
              </a:ext>
            </a:extLst>
          </p:cNvPr>
          <p:cNvSpPr/>
          <p:nvPr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A54C3F-2C4A-434B-BA94-298A23CFAE6A}"/>
              </a:ext>
            </a:extLst>
          </p:cNvPr>
          <p:cNvSpPr/>
          <p:nvPr userDrawn="1"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333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72D04E61-2D3B-9343-8D58-063CF0CCE7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96791" y="761999"/>
            <a:ext cx="1522235" cy="5759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4D167EB-636E-2F49-8D89-130717900AF3}"/>
              </a:ext>
            </a:extLst>
          </p:cNvPr>
          <p:cNvSpPr/>
          <p:nvPr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92F0540-6983-A44E-ADEC-5C865A7280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96791" y="12554568"/>
            <a:ext cx="7642447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CC3EC69-B9C7-4C47-85A4-98ABD550A2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96791" y="3124200"/>
            <a:ext cx="7642447" cy="8877300"/>
          </a:xfrm>
        </p:spPr>
        <p:txBody>
          <a:bodyPr/>
          <a:lstStyle>
            <a:lvl1pPr>
              <a:spcBef>
                <a:spcPts val="1400"/>
              </a:spcBef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First level – title. Second level – subtitle. Third level – date</a:t>
            </a:r>
          </a:p>
          <a:p>
            <a:pPr lvl="1"/>
            <a:r>
              <a:rPr lang="en-GB"/>
              <a:t>Second level 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E8FF82-9FAC-4581-9739-8ED0F45E39D0}"/>
              </a:ext>
            </a:extLst>
          </p:cNvPr>
          <p:cNvSpPr/>
          <p:nvPr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B47DCA-40C1-444E-9D66-A19EA7134745}"/>
              </a:ext>
            </a:extLst>
          </p:cNvPr>
          <p:cNvSpPr/>
          <p:nvPr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A54C3F-2C4A-434B-BA94-298A23CFAE6A}"/>
              </a:ext>
            </a:extLst>
          </p:cNvPr>
          <p:cNvSpPr/>
          <p:nvPr userDrawn="1"/>
        </p:nvSpPr>
        <p:spPr>
          <a:xfrm>
            <a:off x="0" y="0"/>
            <a:ext cx="757442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Placeholder 36">
            <a:extLst>
              <a:ext uri="{FF2B5EF4-FFF2-40B4-BE49-F238E27FC236}">
                <a16:creationId xmlns:a16="http://schemas.microsoft.com/office/drawing/2014/main" id="{A8B9D7FD-619E-2340-849E-CBE5236E20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"/>
          <a:stretch/>
        </p:blipFill>
        <p:spPr>
          <a:xfrm>
            <a:off x="10666413" y="0"/>
            <a:ext cx="13716000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91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7596380-44AA-9B4A-A70A-B6B7382B02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4825" y="0"/>
            <a:ext cx="12966486" cy="13715107"/>
          </a:xfrm>
          <a:solidFill>
            <a:schemeClr val="bg1">
              <a:lumMod val="95000"/>
            </a:schemeClr>
          </a:solidFill>
        </p:spPr>
        <p:txBody>
          <a:bodyPr tIns="5669280"/>
          <a:lstStyle>
            <a:lvl1pPr algn="ctr">
              <a:defRPr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E1BD47D-8051-FF49-996A-97F39DAA8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E6D85B0E-0EBF-7145-BA52-997F84B0DB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28291" y="12554568"/>
            <a:ext cx="6899365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EFE0667-A6DC-BB45-B75C-FD044D4032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728291" y="3124200"/>
            <a:ext cx="6883910" cy="8877300"/>
          </a:xfrm>
        </p:spPr>
        <p:txBody>
          <a:bodyPr/>
          <a:lstStyle>
            <a:lvl1pPr>
              <a:spcBef>
                <a:spcPts val="1400"/>
              </a:spcBef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First level – title</a:t>
            </a:r>
            <a:br>
              <a:rPr lang="en-GB"/>
            </a:br>
            <a:r>
              <a:rPr lang="en-GB"/>
              <a:t>Second level – subtitle</a:t>
            </a:r>
            <a:br>
              <a:rPr lang="en-GB"/>
            </a:br>
            <a:r>
              <a:rPr lang="en-GB"/>
              <a:t>Third level – date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9E251BA-D576-4F2D-A8CA-DDB830A0D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9E63ECD-EC64-4F43-A0E7-73EE81CAB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93F7E65-547E-4AF2-918B-72EBCE4762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375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8E1BD47D-8051-FF49-996A-97F39DAA8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E6D85B0E-0EBF-7145-BA52-997F84B0DB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28291" y="12554568"/>
            <a:ext cx="6899365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EFE0667-A6DC-BB45-B75C-FD044D4032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728291" y="3124200"/>
            <a:ext cx="6883910" cy="8877300"/>
          </a:xfrm>
        </p:spPr>
        <p:txBody>
          <a:bodyPr/>
          <a:lstStyle>
            <a:lvl1pPr>
              <a:spcBef>
                <a:spcPts val="1400"/>
              </a:spcBef>
              <a:defRPr sz="60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000"/>
              </a:spcBef>
              <a:defRPr sz="40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4000"/>
              </a:spcBef>
              <a:spcAft>
                <a:spcPts val="1000"/>
              </a:spcAft>
              <a:buNone/>
              <a:defRPr sz="24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First level – title</a:t>
            </a:r>
            <a:br>
              <a:rPr lang="en-GB"/>
            </a:br>
            <a:r>
              <a:rPr lang="en-GB"/>
              <a:t>Second level – subtitle</a:t>
            </a:r>
            <a:br>
              <a:rPr lang="en-GB"/>
            </a:br>
            <a:r>
              <a:rPr lang="en-GB"/>
              <a:t>Third level – date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 – date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9E251BA-D576-4F2D-A8CA-DDB830A0D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9E63ECD-EC64-4F43-A0E7-73EE81CAB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93F7E65-547E-4AF2-918B-72EBCE4762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761999"/>
            <a:ext cx="1522235" cy="575981"/>
          </a:xfrm>
          <a:prstGeom prst="rect">
            <a:avLst/>
          </a:prstGeom>
        </p:spPr>
      </p:pic>
      <p:pic>
        <p:nvPicPr>
          <p:cNvPr id="14" name="Picture Placeholder 9">
            <a:extLst>
              <a:ext uri="{FF2B5EF4-FFF2-40B4-BE49-F238E27FC236}">
                <a16:creationId xmlns:a16="http://schemas.microsoft.com/office/drawing/2014/main" id="{B7999D87-449E-B548-A4B0-E7455602C6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4825" y="-1"/>
            <a:ext cx="12966486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490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">
    <p:bg>
      <p:bgPr>
        <a:solidFill>
          <a:srgbClr val="E5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5BB202A0-3E3B-F343-940D-EC8DA58AFD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902825" y="0"/>
            <a:ext cx="14479588" cy="13715107"/>
          </a:xfrm>
          <a:noFill/>
        </p:spPr>
        <p:txBody>
          <a:bodyPr tIns="5669280"/>
          <a:lstStyle>
            <a:lvl1pPr algn="ctr">
              <a:defRPr/>
            </a:lvl1pPr>
          </a:lstStyle>
          <a:p>
            <a:r>
              <a:rPr lang="pt-BR"/>
              <a:t>Clique no ícone para adicionar uma imagem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F3DFE6-CF7F-6941-BD95-6D8F35508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1920" y="5141571"/>
            <a:ext cx="8409890" cy="1868998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50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Click to edit </a:t>
            </a:r>
            <a:br>
              <a:rPr lang="en-GB"/>
            </a:br>
            <a:r>
              <a:rPr lang="en-GB"/>
              <a:t>Divider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7E01A6-7CA0-C146-AFF9-40B8146B88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7AED66-6F74-7547-9E21-115ADD7A8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Legal Copy Helvetica Regular 8/9.6 White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1AC1B24-C527-8C44-89B1-BA739F2AB5F4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65310" y="1049902"/>
            <a:ext cx="8569128" cy="4091669"/>
          </a:xfrm>
        </p:spPr>
        <p:txBody>
          <a:bodyPr wrap="square">
            <a:noAutofit/>
          </a:bodyPr>
          <a:lstStyle>
            <a:lvl1pPr marL="0" indent="0" algn="l">
              <a:spcAft>
                <a:spcPts val="0"/>
              </a:spcAft>
              <a:buNone/>
              <a:defRPr sz="30800" b="0" i="0">
                <a:solidFill>
                  <a:schemeClr val="accent1"/>
                </a:solidFill>
                <a:latin typeface="Helvetica Now Text Light" panose="020B04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168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s dark b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CDBD03C-CBFE-EF48-9EDC-2C836516482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246313" y="1686568"/>
            <a:ext cx="21372512" cy="615553"/>
          </a:xfrm>
        </p:spPr>
        <p:txBody>
          <a:bodyPr wrap="square">
            <a:spAutoFit/>
          </a:bodyPr>
          <a:lstStyle>
            <a:lvl1pPr marL="0" indent="0" algn="l">
              <a:buNone/>
              <a:defRPr sz="40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pPr lvl="0"/>
            <a:r>
              <a:rPr lang="en-GB"/>
              <a:t>Click to add subtitle</a:t>
            </a:r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427D5A5-7168-2B41-BED8-8002CFC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bg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D1AB83-01DE-0A49-98C3-4736CB7E9B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69609" y="3131432"/>
            <a:ext cx="3630613" cy="3726568"/>
          </a:xfrm>
        </p:spPr>
        <p:txBody>
          <a:bodyPr/>
          <a:lstStyle>
            <a:lvl1pPr marL="712788" indent="-712788">
              <a:spcAft>
                <a:spcPts val="0"/>
              </a:spcAft>
              <a:tabLst/>
              <a:defRPr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00	Type number then a tab, then the contents text. Make the numbers bold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FE7811F0-B8DA-4A4B-AB9D-AC55F824C7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22052" y="3131432"/>
            <a:ext cx="3630613" cy="3726568"/>
          </a:xfrm>
        </p:spPr>
        <p:txBody>
          <a:bodyPr/>
          <a:lstStyle>
            <a:lvl1pPr marL="712788" indent="-712788">
              <a:spcAft>
                <a:spcPts val="0"/>
              </a:spcAft>
              <a:tabLst/>
              <a:defRPr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00	Type number then a tab, then the contents text. Make the numbers bold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13CAF65-B379-374D-A4D7-0FDEC13CB1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Contents – 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716290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3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46313" y="936384"/>
            <a:ext cx="21372512" cy="80021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1263" y="3123964"/>
            <a:ext cx="21357562" cy="88791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17394" y="12522200"/>
            <a:ext cx="807577" cy="7302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6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fld id="{91D568E7-61F5-D04E-995D-81EF41C01A2A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57DFC23-30F6-2F4F-B859-0F55E0D7550E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758328" y="12483997"/>
            <a:ext cx="1265103" cy="47868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9AB973-A2B1-A840-82A8-D85DCE1A2D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023125" y="12554568"/>
            <a:ext cx="10077288" cy="730250"/>
          </a:xfrm>
          <a:prstGeom prst="rect">
            <a:avLst/>
          </a:prstGeom>
        </p:spPr>
        <p:txBody>
          <a:bodyPr vert="horz" wrap="square" lIns="0" tIns="0" rIns="0" bIns="0" rtlCol="0" anchor="ctr"/>
          <a:lstStyle>
            <a:lvl1pPr marL="0" marR="0" indent="0" algn="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0" i="0">
                <a:solidFill>
                  <a:schemeClr val="tx1"/>
                </a:solidFill>
                <a:latin typeface="Helvetica Now Text" panose="020B0504030202020204" pitchFamily="34" charset="77"/>
              </a:defRPr>
            </a:lvl1pPr>
          </a:lstStyle>
          <a:p>
            <a:r>
              <a:rPr lang="en-GB"/>
              <a:t>Legal Copy Helvetica Regular 8/9.6 Black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0E6EBC-7759-48E5-82ED-7C1B773BFAA3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758328" y="12483997"/>
            <a:ext cx="1265103" cy="47868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67E754D-C158-4209-A383-3E65F7D7D1C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758328" y="12483997"/>
            <a:ext cx="1265103" cy="47868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6E678AC-A5A0-4B8B-B473-0FD963208D2D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758328" y="12483997"/>
            <a:ext cx="1265103" cy="47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99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75" r:id="rId3"/>
    <p:sldLayoutId id="2147483747" r:id="rId4"/>
    <p:sldLayoutId id="2147483776" r:id="rId5"/>
    <p:sldLayoutId id="2147483748" r:id="rId6"/>
    <p:sldLayoutId id="2147483777" r:id="rId7"/>
    <p:sldLayoutId id="2147483749" r:id="rId8"/>
    <p:sldLayoutId id="2147483750" r:id="rId9"/>
    <p:sldLayoutId id="2147483751" r:id="rId10"/>
    <p:sldLayoutId id="2147483752" r:id="rId11"/>
    <p:sldLayoutId id="2147483774" r:id="rId12"/>
    <p:sldLayoutId id="2147483770" r:id="rId13"/>
    <p:sldLayoutId id="2147483771" r:id="rId14"/>
    <p:sldLayoutId id="2147483772" r:id="rId15"/>
    <p:sldLayoutId id="2147483753" r:id="rId16"/>
    <p:sldLayoutId id="2147483754" r:id="rId17"/>
    <p:sldLayoutId id="2147483755" r:id="rId18"/>
    <p:sldLayoutId id="2147483756" r:id="rId19"/>
    <p:sldLayoutId id="2147483757" r:id="rId20"/>
    <p:sldLayoutId id="2147483758" r:id="rId21"/>
    <p:sldLayoutId id="2147483759" r:id="rId22"/>
    <p:sldLayoutId id="2147483760" r:id="rId23"/>
    <p:sldLayoutId id="2147483761" r:id="rId24"/>
    <p:sldLayoutId id="2147483762" r:id="rId25"/>
    <p:sldLayoutId id="2147483763" r:id="rId26"/>
    <p:sldLayoutId id="2147483764" r:id="rId27"/>
    <p:sldLayoutId id="2147483765" r:id="rId28"/>
    <p:sldLayoutId id="2147483766" r:id="rId29"/>
    <p:sldLayoutId id="2147483767" r:id="rId30"/>
    <p:sldLayoutId id="2147483773" r:id="rId31"/>
    <p:sldLayoutId id="2147483768" r:id="rId32"/>
    <p:sldLayoutId id="2147483769" r:id="rId33"/>
    <p:sldLayoutId id="2147483778" r:id="rId34"/>
  </p:sldLayoutIdLst>
  <p:hf hdr="0" dt="0"/>
  <p:txStyles>
    <p:titleStyle>
      <a:lvl1pPr algn="l" defTabSz="1828709" rtl="0" eaLnBrk="1" latinLnBrk="0" hangingPunct="1">
        <a:lnSpc>
          <a:spcPct val="100000"/>
        </a:lnSpc>
        <a:spcBef>
          <a:spcPct val="0"/>
        </a:spcBef>
        <a:buNone/>
        <a:defRPr sz="5200" b="1" i="0" kern="1200" spc="-30" baseline="0">
          <a:solidFill>
            <a:schemeClr val="tx1"/>
          </a:solidFill>
          <a:latin typeface="Helvetica Now Text" panose="020B0504030202020204" pitchFamily="34" charset="77"/>
          <a:ea typeface="+mj-ea"/>
          <a:cs typeface="+mj-cs"/>
        </a:defRPr>
      </a:lvl1pPr>
    </p:titleStyle>
    <p:bodyStyle>
      <a:lvl1pPr marL="0" indent="0" algn="l" defTabSz="1828709" rtl="0" eaLnBrk="1" latinLnBrk="0" hangingPunct="1">
        <a:lnSpc>
          <a:spcPct val="100000"/>
        </a:lnSpc>
        <a:spcBef>
          <a:spcPts val="0"/>
        </a:spcBef>
        <a:spcAft>
          <a:spcPts val="1400"/>
        </a:spcAft>
        <a:buFont typeface="Arial" panose="020B0604020202020204" pitchFamily="34" charset="0"/>
        <a:buNone/>
        <a:tabLst/>
        <a:defRPr sz="3000" b="1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1pPr>
      <a:lvl2pPr marL="0" indent="0" algn="l" defTabSz="1828709" rtl="0" eaLnBrk="1" latinLnBrk="0" hangingPunct="1">
        <a:lnSpc>
          <a:spcPct val="117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2pPr>
      <a:lvl3pPr marL="254000" indent="-254000" algn="l" defTabSz="1828709" rtl="0" eaLnBrk="1" latinLnBrk="0" hangingPunct="1">
        <a:lnSpc>
          <a:spcPct val="117000"/>
        </a:lnSpc>
        <a:spcBef>
          <a:spcPts val="0"/>
        </a:spcBef>
        <a:buClr>
          <a:schemeClr val="tx1"/>
        </a:buClr>
        <a:buFont typeface="Helvetica Neue Condensed Bold" panose="02000503000000020004" pitchFamily="2" charset="0"/>
        <a:buChar char="•"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3pPr>
      <a:lvl4pPr marL="521208" indent="-254000" algn="l" defTabSz="1828709" rtl="0" eaLnBrk="1" latinLnBrk="0" hangingPunct="1">
        <a:lnSpc>
          <a:spcPct val="117000"/>
        </a:lnSpc>
        <a:spcBef>
          <a:spcPts val="0"/>
        </a:spcBef>
        <a:buClr>
          <a:schemeClr val="tx1"/>
        </a:buClr>
        <a:buSzPct val="80000"/>
        <a:buFont typeface="System Font Regular"/>
        <a:buChar char="○"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4pPr>
      <a:lvl5pPr marL="914400" indent="-381000" algn="l" defTabSz="1828709" rtl="0" eaLnBrk="1" latinLnBrk="0" hangingPunct="1">
        <a:lnSpc>
          <a:spcPct val="117000"/>
        </a:lnSpc>
        <a:spcBef>
          <a:spcPts val="0"/>
        </a:spcBef>
        <a:buClr>
          <a:schemeClr val="tx1"/>
        </a:buClr>
        <a:buFont typeface="System Font Regular"/>
        <a:buChar char="—"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5pPr>
      <a:lvl6pPr marL="1199515" indent="-266700" algn="l" defTabSz="1828709" rtl="0" eaLnBrk="1" latinLnBrk="0" hangingPunct="1">
        <a:lnSpc>
          <a:spcPct val="117000"/>
        </a:lnSpc>
        <a:spcBef>
          <a:spcPts val="0"/>
        </a:spcBef>
        <a:buClr>
          <a:schemeClr val="tx1"/>
        </a:buClr>
        <a:buFont typeface="System Font Regular"/>
        <a:buChar char="–"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6pPr>
      <a:lvl7pPr marL="0" indent="0" algn="l" defTabSz="1828709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7pPr>
      <a:lvl8pPr marL="0" indent="0" algn="l" defTabSz="1828709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8pPr>
      <a:lvl9pPr marL="0" indent="0" algn="l" defTabSz="1828709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tabLst/>
        <a:defRPr sz="2000" b="0" i="0" kern="1200">
          <a:solidFill>
            <a:schemeClr val="tx1"/>
          </a:solidFill>
          <a:latin typeface="Helvetica Now Text" panose="020B0504030202020204" pitchFamily="34" charset="77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3" orient="horz" pos="7560" userDrawn="1">
          <p15:clr>
            <a:srgbClr val="F26B43"/>
          </p15:clr>
        </p15:guide>
        <p15:guide id="104" pos="480" userDrawn="1">
          <p15:clr>
            <a:srgbClr val="F26B43"/>
          </p15:clr>
        </p15:guide>
        <p15:guide id="105" pos="959" userDrawn="1">
          <p15:clr>
            <a:srgbClr val="F26B43"/>
          </p15:clr>
        </p15:guide>
        <p15:guide id="106" pos="1439" userDrawn="1">
          <p15:clr>
            <a:srgbClr val="F26B43"/>
          </p15:clr>
        </p15:guide>
        <p15:guide id="107" pos="1917" userDrawn="1">
          <p15:clr>
            <a:srgbClr val="F26B43"/>
          </p15:clr>
        </p15:guide>
        <p15:guide id="108" pos="2398" userDrawn="1">
          <p15:clr>
            <a:srgbClr val="F26B43"/>
          </p15:clr>
        </p15:guide>
        <p15:guide id="109" pos="2877" userDrawn="1">
          <p15:clr>
            <a:srgbClr val="F26B43"/>
          </p15:clr>
        </p15:guide>
        <p15:guide id="110" pos="3358" userDrawn="1">
          <p15:clr>
            <a:srgbClr val="F26B43"/>
          </p15:clr>
        </p15:guide>
        <p15:guide id="111" pos="4317" userDrawn="1">
          <p15:clr>
            <a:srgbClr val="F26B43"/>
          </p15:clr>
        </p15:guide>
        <p15:guide id="112" pos="3839" userDrawn="1">
          <p15:clr>
            <a:srgbClr val="F26B43"/>
          </p15:clr>
        </p15:guide>
        <p15:guide id="113" pos="4798" userDrawn="1">
          <p15:clr>
            <a:srgbClr val="F26B43"/>
          </p15:clr>
        </p15:guide>
        <p15:guide id="114" pos="5279" userDrawn="1">
          <p15:clr>
            <a:srgbClr val="F26B43"/>
          </p15:clr>
        </p15:guide>
        <p15:guide id="115" pos="5757" userDrawn="1">
          <p15:clr>
            <a:srgbClr val="F26B43"/>
          </p15:clr>
        </p15:guide>
        <p15:guide id="116" pos="6238" userDrawn="1">
          <p15:clr>
            <a:srgbClr val="F26B43"/>
          </p15:clr>
        </p15:guide>
        <p15:guide id="117" pos="6719" userDrawn="1">
          <p15:clr>
            <a:srgbClr val="F26B43"/>
          </p15:clr>
        </p15:guide>
        <p15:guide id="118" pos="7197" userDrawn="1">
          <p15:clr>
            <a:srgbClr val="F26B43"/>
          </p15:clr>
        </p15:guide>
        <p15:guide id="119" pos="7678" userDrawn="1">
          <p15:clr>
            <a:srgbClr val="F26B43"/>
          </p15:clr>
        </p15:guide>
        <p15:guide id="120" pos="8159" userDrawn="1">
          <p15:clr>
            <a:srgbClr val="F26B43"/>
          </p15:clr>
        </p15:guide>
        <p15:guide id="121" pos="8637" userDrawn="1">
          <p15:clr>
            <a:srgbClr val="F26B43"/>
          </p15:clr>
        </p15:guide>
        <p15:guide id="122" pos="9118" userDrawn="1">
          <p15:clr>
            <a:srgbClr val="F26B43"/>
          </p15:clr>
        </p15:guide>
        <p15:guide id="123" pos="9599" userDrawn="1">
          <p15:clr>
            <a:srgbClr val="F26B43"/>
          </p15:clr>
        </p15:guide>
        <p15:guide id="124" pos="10077" userDrawn="1">
          <p15:clr>
            <a:srgbClr val="F26B43"/>
          </p15:clr>
        </p15:guide>
        <p15:guide id="125" pos="10558" userDrawn="1">
          <p15:clr>
            <a:srgbClr val="F26B43"/>
          </p15:clr>
        </p15:guide>
        <p15:guide id="126" pos="11037" userDrawn="1">
          <p15:clr>
            <a:srgbClr val="F26B43"/>
          </p15:clr>
        </p15:guide>
        <p15:guide id="127" pos="11517" userDrawn="1">
          <p15:clr>
            <a:srgbClr val="F26B43"/>
          </p15:clr>
        </p15:guide>
        <p15:guide id="128" pos="11998" userDrawn="1">
          <p15:clr>
            <a:srgbClr val="F26B43"/>
          </p15:clr>
        </p15:guide>
        <p15:guide id="129" pos="12479" userDrawn="1">
          <p15:clr>
            <a:srgbClr val="F26B43"/>
          </p15:clr>
        </p15:guide>
        <p15:guide id="130" pos="12957" userDrawn="1">
          <p15:clr>
            <a:srgbClr val="F26B43"/>
          </p15:clr>
        </p15:guide>
        <p15:guide id="131" pos="13438" userDrawn="1">
          <p15:clr>
            <a:srgbClr val="F26B43"/>
          </p15:clr>
        </p15:guide>
        <p15:guide id="132" pos="13919" userDrawn="1">
          <p15:clr>
            <a:srgbClr val="F26B43"/>
          </p15:clr>
        </p15:guide>
        <p15:guide id="133" pos="14397" userDrawn="1">
          <p15:clr>
            <a:srgbClr val="F26B43"/>
          </p15:clr>
        </p15:guide>
        <p15:guide id="134" pos="14878" userDrawn="1">
          <p15:clr>
            <a:srgbClr val="F26B43"/>
          </p15:clr>
        </p15:guide>
        <p15:guide id="135" orient="horz" pos="576" userDrawn="1">
          <p15:clr>
            <a:srgbClr val="F26B43"/>
          </p15:clr>
        </p15:guide>
        <p15:guide id="136" orient="horz" pos="8158" userDrawn="1">
          <p15:clr>
            <a:srgbClr val="F26B43"/>
          </p15:clr>
        </p15:guide>
        <p15:guide id="137" orient="horz" pos="1968" userDrawn="1">
          <p15:clr>
            <a:srgbClr val="F26B43"/>
          </p15:clr>
        </p15:guide>
        <p15:guide id="138" orient="horz" pos="110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Relationship Id="rId4" Type="http://schemas.openxmlformats.org/officeDocument/2006/relationships/slide" Target="slide2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enginebr.com.br/blog/industria-farmaceutica-lideranca-inovar" TargetMode="External"/><Relationship Id="rId4" Type="http://schemas.openxmlformats.org/officeDocument/2006/relationships/hyperlink" Target="https://sebrae.com.br/sites/PortalSebrae/artigos/industria-quimica-brasileira-enfrenta-desafios-e-oportunidades,6822922a889b6810VgnVCM1000001b00320aRCRD#:~:text=Um%20dos%20maiores%20desafios%20da,suscet%C3%ADvel%20a%20ter%20grandes%20perdas.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ela de celular com imagem de uma pessoa&#10;&#10;Descrição gerada automaticamente com confiança baixa">
            <a:extLst>
              <a:ext uri="{FF2B5EF4-FFF2-40B4-BE49-F238E27FC236}">
                <a16:creationId xmlns:a16="http://schemas.microsoft.com/office/drawing/2014/main" id="{62DE43A1-70E4-20D9-072E-4794AD8D121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93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4DF2CFBF-D1B4-0D15-08BD-5D987DA15CC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99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Interface gráfica do usuário, Texto, Site&#10;&#10;Descrição gerada automaticamente">
            <a:extLst>
              <a:ext uri="{FF2B5EF4-FFF2-40B4-BE49-F238E27FC236}">
                <a16:creationId xmlns:a16="http://schemas.microsoft.com/office/drawing/2014/main" id="{441C4612-A40B-63B2-1D06-E089FBA7FD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29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F4668D3B-227B-E810-ABBF-4A00BBAE5BB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140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m 28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DB9C201E-A2BB-2BED-4E61-D37B5D3A0DA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43CA76A5-7174-DDC4-6E2A-2D01E4115B4A}"/>
              </a:ext>
            </a:extLst>
          </p:cNvPr>
          <p:cNvSpPr txBox="1"/>
          <p:nvPr/>
        </p:nvSpPr>
        <p:spPr>
          <a:xfrm>
            <a:off x="18176140" y="6319784"/>
            <a:ext cx="5560160" cy="13894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29B0C3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Quais práticas de flexibilização da jornada sua empresa oferece?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7A9C40FA-C75E-1AEF-38B0-0535F4DBA51E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29B0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4A548A9B-7C8E-EE02-4373-BEFDBD3FE0A1}"/>
              </a:ext>
            </a:extLst>
          </p:cNvPr>
          <p:cNvSpPr txBox="1"/>
          <p:nvPr/>
        </p:nvSpPr>
        <p:spPr>
          <a:xfrm>
            <a:off x="18191902" y="7670219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ACC0C4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2681122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 descr="Interface gráfica do usuário&#10;&#10;Descrição gerada automaticamente">
            <a:extLst>
              <a:ext uri="{FF2B5EF4-FFF2-40B4-BE49-F238E27FC236}">
                <a16:creationId xmlns:a16="http://schemas.microsoft.com/office/drawing/2014/main" id="{75943831-CFC0-3FA4-A7C1-AA7A97F672D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A9F46D0F-CEE2-E31E-5AE1-436326974EE3}"/>
              </a:ext>
            </a:extLst>
          </p:cNvPr>
          <p:cNvSpPr txBox="1"/>
          <p:nvPr/>
        </p:nvSpPr>
        <p:spPr>
          <a:xfrm>
            <a:off x="18176140" y="6365753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29B0C3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Suas políticas de mobilidade sofreram alterações pós-pandemia?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CAEA94B0-55F6-B6C4-CCC5-B50358E5CA29}"/>
              </a:ext>
            </a:extLst>
          </p:cNvPr>
          <p:cNvSpPr txBox="1"/>
          <p:nvPr/>
        </p:nvSpPr>
        <p:spPr>
          <a:xfrm>
            <a:off x="18176140" y="7601161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ACC0C4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84A63706-D9CD-B31F-0EDC-3E283C12F38B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29B0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627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EED8CB97-972F-D3CE-3EB4-9FC16B6531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595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m 32" descr="Interface gráfica do usuário&#10;&#10;Descrição gerada automaticamente com confiança média">
            <a:extLst>
              <a:ext uri="{FF2B5EF4-FFF2-40B4-BE49-F238E27FC236}">
                <a16:creationId xmlns:a16="http://schemas.microsoft.com/office/drawing/2014/main" id="{9931D3F4-0DAC-D19B-4FBD-1A9060D7F1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34" name="CaixaDeTexto 33">
            <a:extLst>
              <a:ext uri="{FF2B5EF4-FFF2-40B4-BE49-F238E27FC236}">
                <a16:creationId xmlns:a16="http://schemas.microsoft.com/office/drawing/2014/main" id="{04D4452D-3C03-A96E-658A-59F63744A6F0}"/>
              </a:ext>
            </a:extLst>
          </p:cNvPr>
          <p:cNvSpPr txBox="1"/>
          <p:nvPr/>
        </p:nvSpPr>
        <p:spPr>
          <a:xfrm>
            <a:off x="18176140" y="6319784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29B0C3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Sua empresa está alinhada </a:t>
            </a:r>
            <a:br>
              <a:rPr lang="pt-BR" sz="2400" b="1">
                <a:solidFill>
                  <a:srgbClr val="29B0C3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</a:br>
            <a:r>
              <a:rPr lang="pt-BR" sz="2400" b="1">
                <a:solidFill>
                  <a:srgbClr val="29B0C3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com a prática de mercado?</a:t>
            </a: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11C46476-11DB-FE6F-10FC-BBB7451925E8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29B0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B912ACCC-5C3A-F0B0-84BA-AD18956698EF}"/>
              </a:ext>
            </a:extLst>
          </p:cNvPr>
          <p:cNvSpPr txBox="1"/>
          <p:nvPr/>
        </p:nvSpPr>
        <p:spPr>
          <a:xfrm>
            <a:off x="18176140" y="7555192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ACC0C4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1888475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m 48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03B068C1-D923-6035-944B-FAC48F6DD1F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50" name="CaixaDeTexto 49">
            <a:extLst>
              <a:ext uri="{FF2B5EF4-FFF2-40B4-BE49-F238E27FC236}">
                <a16:creationId xmlns:a16="http://schemas.microsoft.com/office/drawing/2014/main" id="{619633F8-BEA1-5505-1E00-4BAF2E4B49F1}"/>
              </a:ext>
            </a:extLst>
          </p:cNvPr>
          <p:cNvSpPr txBox="1"/>
          <p:nvPr/>
        </p:nvSpPr>
        <p:spPr>
          <a:xfrm>
            <a:off x="18176140" y="6319784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29B0C3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Sua empresa está alinhada com a prática de mercado?</a:t>
            </a:r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828DF67A-D21D-9471-4AC1-F466297B1108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29B0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11C6711B-489C-2239-F0DE-4BA7330D55AF}"/>
              </a:ext>
            </a:extLst>
          </p:cNvPr>
          <p:cNvSpPr txBox="1"/>
          <p:nvPr/>
        </p:nvSpPr>
        <p:spPr>
          <a:xfrm>
            <a:off x="18176140" y="7555192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ACC0C4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1437185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m 29" descr="Tabela&#10;&#10;Descrição gerada automaticamente com confiança baixa">
            <a:extLst>
              <a:ext uri="{FF2B5EF4-FFF2-40B4-BE49-F238E27FC236}">
                <a16:creationId xmlns:a16="http://schemas.microsoft.com/office/drawing/2014/main" id="{BE9A83F8-2574-8A3C-9ECC-6AD034FEE7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36" name="CaixaDeTexto 35">
            <a:extLst>
              <a:ext uri="{FF2B5EF4-FFF2-40B4-BE49-F238E27FC236}">
                <a16:creationId xmlns:a16="http://schemas.microsoft.com/office/drawing/2014/main" id="{DBBD89D7-83D9-E67C-6C04-05CE2712D2B8}"/>
              </a:ext>
            </a:extLst>
          </p:cNvPr>
          <p:cNvSpPr txBox="1"/>
          <p:nvPr/>
        </p:nvSpPr>
        <p:spPr>
          <a:xfrm>
            <a:off x="18176140" y="6319784"/>
            <a:ext cx="5560160" cy="13708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29B0C3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Você conhece a maturidade </a:t>
            </a:r>
            <a:br>
              <a:rPr lang="pt-BR" sz="2400" b="1">
                <a:solidFill>
                  <a:srgbClr val="29B0C3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</a:br>
            <a:r>
              <a:rPr lang="pt-BR" sz="2400" b="1">
                <a:solidFill>
                  <a:srgbClr val="29B0C3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das estratégias de bem-estar </a:t>
            </a:r>
            <a:br>
              <a:rPr lang="pt-BR" sz="2400" b="1">
                <a:solidFill>
                  <a:srgbClr val="29B0C3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</a:br>
            <a:r>
              <a:rPr lang="pt-BR" sz="2400" b="1">
                <a:solidFill>
                  <a:srgbClr val="29B0C3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da sua empresa?</a:t>
            </a:r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63C1997A-47E9-BF93-CB0F-DB60D7EEAC51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29B0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F6007A3A-901A-604D-5FA6-07A398B2512F}"/>
              </a:ext>
            </a:extLst>
          </p:cNvPr>
          <p:cNvSpPr txBox="1"/>
          <p:nvPr/>
        </p:nvSpPr>
        <p:spPr>
          <a:xfrm>
            <a:off x="18176140" y="7936192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ACC0C4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2420797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m 48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40546C86-1147-31BF-3D11-1563F8EE03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50" name="CaixaDeTexto 49">
            <a:extLst>
              <a:ext uri="{FF2B5EF4-FFF2-40B4-BE49-F238E27FC236}">
                <a16:creationId xmlns:a16="http://schemas.microsoft.com/office/drawing/2014/main" id="{74EA00BB-C740-FAAF-7D1C-A45E7E8CAB63}"/>
              </a:ext>
            </a:extLst>
          </p:cNvPr>
          <p:cNvSpPr txBox="1"/>
          <p:nvPr/>
        </p:nvSpPr>
        <p:spPr>
          <a:xfrm>
            <a:off x="18176140" y="6319784"/>
            <a:ext cx="5560160" cy="16007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29B0C3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Seu investimento no benefício alimentação está alinhado a sua estratégia de flexibilidade?</a:t>
            </a:r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7A175879-8A79-DD90-A7E6-53000589A73F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29B0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6990083C-D7F5-EC5B-5766-AAC180B3BEC4}"/>
              </a:ext>
            </a:extLst>
          </p:cNvPr>
          <p:cNvSpPr txBox="1"/>
          <p:nvPr/>
        </p:nvSpPr>
        <p:spPr>
          <a:xfrm>
            <a:off x="18176140" y="7974292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ACC0C4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2796178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1359FC2F-2E9B-ED38-5EBB-24C2B370FBD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5500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Imagem 72" descr="Interface gráfica do usuário, Tabela&#10;&#10;Descrição gerada automaticamente">
            <a:extLst>
              <a:ext uri="{FF2B5EF4-FFF2-40B4-BE49-F238E27FC236}">
                <a16:creationId xmlns:a16="http://schemas.microsoft.com/office/drawing/2014/main" id="{E38F89AC-E410-699F-0BCB-C2E2C5DD07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74" name="CaixaDeTexto 73">
            <a:extLst>
              <a:ext uri="{FF2B5EF4-FFF2-40B4-BE49-F238E27FC236}">
                <a16:creationId xmlns:a16="http://schemas.microsoft.com/office/drawing/2014/main" id="{86EA86DB-121F-0C2B-3655-14F43BEF6262}"/>
              </a:ext>
            </a:extLst>
          </p:cNvPr>
          <p:cNvSpPr txBox="1"/>
          <p:nvPr/>
        </p:nvSpPr>
        <p:spPr>
          <a:xfrm>
            <a:off x="18176140" y="6319784"/>
            <a:ext cx="5560160" cy="124804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29B0C3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Seu benefício vida está integrado </a:t>
            </a:r>
            <a:br>
              <a:rPr lang="pt-BR" sz="2400" b="1">
                <a:solidFill>
                  <a:srgbClr val="29B0C3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</a:br>
            <a:r>
              <a:rPr lang="pt-BR" sz="2400" b="1">
                <a:solidFill>
                  <a:srgbClr val="29B0C3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em sua estratégia de bem-estar financeiro?</a:t>
            </a:r>
          </a:p>
        </p:txBody>
      </p:sp>
      <p:sp>
        <p:nvSpPr>
          <p:cNvPr id="75" name="Retângulo 74">
            <a:extLst>
              <a:ext uri="{FF2B5EF4-FFF2-40B4-BE49-F238E27FC236}">
                <a16:creationId xmlns:a16="http://schemas.microsoft.com/office/drawing/2014/main" id="{E9BFCA27-301E-7A4E-0B93-08B9A70E6A6B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29B0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76" name="CaixaDeTexto 75">
            <a:extLst>
              <a:ext uri="{FF2B5EF4-FFF2-40B4-BE49-F238E27FC236}">
                <a16:creationId xmlns:a16="http://schemas.microsoft.com/office/drawing/2014/main" id="{53C7ABEC-5B0F-B325-A212-22F10D4E471B}"/>
              </a:ext>
            </a:extLst>
          </p:cNvPr>
          <p:cNvSpPr txBox="1"/>
          <p:nvPr/>
        </p:nvSpPr>
        <p:spPr>
          <a:xfrm>
            <a:off x="18176140" y="7887127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ACC0C4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24353237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m 36" descr="Tabela&#10;&#10;Descrição gerada automaticamente com confiança média">
            <a:extLst>
              <a:ext uri="{FF2B5EF4-FFF2-40B4-BE49-F238E27FC236}">
                <a16:creationId xmlns:a16="http://schemas.microsoft.com/office/drawing/2014/main" id="{5534B19B-D6E6-8D98-1988-F15D109CD51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38" name="CaixaDeTexto 37">
            <a:extLst>
              <a:ext uri="{FF2B5EF4-FFF2-40B4-BE49-F238E27FC236}">
                <a16:creationId xmlns:a16="http://schemas.microsoft.com/office/drawing/2014/main" id="{F1B1ECA6-F0F8-F256-9203-527D2698CC20}"/>
              </a:ext>
            </a:extLst>
          </p:cNvPr>
          <p:cNvSpPr txBox="1"/>
          <p:nvPr/>
        </p:nvSpPr>
        <p:spPr>
          <a:xfrm>
            <a:off x="18176140" y="6319784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29B0C3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A empresa investe no planejamento de longo prazo dos colaboradores?</a:t>
            </a: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026A5FC4-6142-1B21-4674-CDFDD9D3685E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29B0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22A5E837-AB0C-B58A-AE3E-8BCB5392F42B}"/>
              </a:ext>
            </a:extLst>
          </p:cNvPr>
          <p:cNvSpPr txBox="1"/>
          <p:nvPr/>
        </p:nvSpPr>
        <p:spPr>
          <a:xfrm>
            <a:off x="18176140" y="7969618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ACC0C4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826301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Interface gráfica do usuário, Aplicativo, Tabela&#10;&#10;Descrição gerada automaticamente">
            <a:extLst>
              <a:ext uri="{FF2B5EF4-FFF2-40B4-BE49-F238E27FC236}">
                <a16:creationId xmlns:a16="http://schemas.microsoft.com/office/drawing/2014/main" id="{5B7137D4-1D9A-F027-BCDF-6551A87036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F1B16673-B280-D472-FC6A-AB874EB8E62E}"/>
              </a:ext>
            </a:extLst>
          </p:cNvPr>
          <p:cNvSpPr txBox="1"/>
          <p:nvPr/>
        </p:nvSpPr>
        <p:spPr>
          <a:xfrm>
            <a:off x="18176140" y="6319784"/>
            <a:ext cx="5560160" cy="127667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29B0C3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Quais são os investimentos que sua empresa está fazendo em educação e desenvolvimento?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B98A2406-2967-BE01-C0D5-41325C5942CE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29B0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55633B6-8A93-CB96-6145-6AFF59E08806}"/>
              </a:ext>
            </a:extLst>
          </p:cNvPr>
          <p:cNvSpPr txBox="1"/>
          <p:nvPr/>
        </p:nvSpPr>
        <p:spPr>
          <a:xfrm>
            <a:off x="18176140" y="7917142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ACC0C4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1691075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233A4BB3-7D9D-F482-6F97-173467E2DA9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5CE92BF5-AA4A-C0E9-2B5F-C13F8EB0F017}"/>
              </a:ext>
            </a:extLst>
          </p:cNvPr>
          <p:cNvSpPr txBox="1"/>
          <p:nvPr/>
        </p:nvSpPr>
        <p:spPr>
          <a:xfrm>
            <a:off x="18176140" y="6319784"/>
            <a:ext cx="5560160" cy="130552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29B0C3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Suas pautas de diversidade e inclusão já estão alinhados com as demais estratégias implantadas em  ESG?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C5BAC7E9-607A-8927-CBA1-EBCC3810E194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29B0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ADA3124F-8AEE-D9A5-F61B-70615A75B7B3}"/>
              </a:ext>
            </a:extLst>
          </p:cNvPr>
          <p:cNvSpPr txBox="1"/>
          <p:nvPr/>
        </p:nvSpPr>
        <p:spPr>
          <a:xfrm>
            <a:off x="18176140" y="7936192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ACC0C4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25996492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4B23A4BE-6587-754A-120F-96CFD4E36D5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9C7C15F2-BA67-0351-80E8-E53B7789ED02}"/>
              </a:ext>
            </a:extLst>
          </p:cNvPr>
          <p:cNvSpPr txBox="1"/>
          <p:nvPr/>
        </p:nvSpPr>
        <p:spPr>
          <a:xfrm>
            <a:off x="18176140" y="6319784"/>
            <a:ext cx="5560160" cy="9147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 b="1">
                <a:solidFill>
                  <a:srgbClr val="29B0C3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Como sua empresa está lidando com benefícios para as famílias diversas?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D9D95D14-702A-80C8-7E62-E58314264BB8}"/>
              </a:ext>
            </a:extLst>
          </p:cNvPr>
          <p:cNvSpPr/>
          <p:nvPr/>
        </p:nvSpPr>
        <p:spPr>
          <a:xfrm>
            <a:off x="17926050" y="6125905"/>
            <a:ext cx="6057900" cy="7072745"/>
          </a:xfrm>
          <a:prstGeom prst="rect">
            <a:avLst/>
          </a:prstGeom>
          <a:noFill/>
          <a:ln>
            <a:solidFill>
              <a:srgbClr val="29B0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>
              <a:solidFill>
                <a:schemeClr val="tx2"/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6FD53675-FE5D-F832-6EB2-57499410032A}"/>
              </a:ext>
            </a:extLst>
          </p:cNvPr>
          <p:cNvSpPr txBox="1"/>
          <p:nvPr/>
        </p:nvSpPr>
        <p:spPr>
          <a:xfrm>
            <a:off x="18176140" y="7555192"/>
            <a:ext cx="5560160" cy="2165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400">
                <a:solidFill>
                  <a:srgbClr val="ACC0C4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[Nome da empresa]</a:t>
            </a:r>
          </a:p>
          <a:p>
            <a:pPr marL="0" lvl="1">
              <a:lnSpc>
                <a:spcPct val="107000"/>
              </a:lnSpc>
              <a:spcAft>
                <a:spcPts val="800"/>
              </a:spcAft>
            </a:pPr>
            <a:r>
              <a:rPr lang="pt-BR" sz="2000" i="1">
                <a:solidFill>
                  <a:schemeClr val="bg1"/>
                </a:solidFill>
                <a:latin typeface="Helvetica Now Text" panose="020B0504030202020204" pitchFamily="34" charset="0"/>
                <a:cs typeface="Times New Roman" panose="02020603050405020304" pitchFamily="18" charset="0"/>
              </a:rPr>
              <a:t>Insira aqui suas observações com a análise da empresa</a:t>
            </a:r>
          </a:p>
        </p:txBody>
      </p:sp>
    </p:spTree>
    <p:extLst>
      <p:ext uri="{BB962C8B-B14F-4D97-AF65-F5344CB8AC3E}">
        <p14:creationId xmlns:p14="http://schemas.microsoft.com/office/powerpoint/2010/main" val="7997699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nterface gráfica do usuário&#10;&#10;Descrição gerada automaticamente">
            <a:extLst>
              <a:ext uri="{FF2B5EF4-FFF2-40B4-BE49-F238E27FC236}">
                <a16:creationId xmlns:a16="http://schemas.microsoft.com/office/drawing/2014/main" id="{090CA747-B7D2-BF5C-DB34-6572BD3880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EFC4E1E7-4098-4612-4452-AC7F52122C8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20425983" y="6118316"/>
            <a:ext cx="3420000" cy="0"/>
          </a:xfrm>
          <a:prstGeom prst="line">
            <a:avLst/>
          </a:prstGeom>
          <a:ln w="3175">
            <a:solidFill>
              <a:srgbClr val="5D6D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F36849C1-FA53-FC44-9B72-5AF98EE4B1D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6021175" y="6118316"/>
            <a:ext cx="3420000" cy="0"/>
          </a:xfrm>
          <a:prstGeom prst="line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F7CED0F1-4DCD-DA0B-D753-181C45320AF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6021175" y="7664041"/>
            <a:ext cx="3420000" cy="0"/>
          </a:xfrm>
          <a:prstGeom prst="line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C6CDFE47-833C-CFDB-E524-8ED0CB055F0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6021175" y="9209767"/>
            <a:ext cx="3420000" cy="0"/>
          </a:xfrm>
          <a:prstGeom prst="line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EC0ECF04-B3A0-22DE-0026-A29E9623284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20425983" y="9209767"/>
            <a:ext cx="3420000" cy="0"/>
          </a:xfrm>
          <a:prstGeom prst="line">
            <a:avLst/>
          </a:prstGeom>
          <a:ln w="3175">
            <a:solidFill>
              <a:srgbClr val="5D6D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F68DF03D-485B-AD7A-2813-CFEE7DFBB3C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20425983" y="5050939"/>
            <a:ext cx="3420000" cy="0"/>
          </a:xfrm>
          <a:prstGeom prst="line">
            <a:avLst/>
          </a:prstGeom>
          <a:ln w="3175">
            <a:solidFill>
              <a:srgbClr val="5D6D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A69AEF3F-392A-3F06-8B1A-996462E3CAE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20425983" y="6118317"/>
            <a:ext cx="3420000" cy="0"/>
          </a:xfrm>
          <a:prstGeom prst="line">
            <a:avLst/>
          </a:prstGeom>
          <a:ln w="3175">
            <a:solidFill>
              <a:srgbClr val="5D6D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6FDAC201-47C8-8AE6-A3B8-C6A7944D0F1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6021175" y="6118317"/>
            <a:ext cx="3420000" cy="0"/>
          </a:xfrm>
          <a:prstGeom prst="line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9C9B926E-AA6F-AE72-6309-8C3D5A019A2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6021175" y="7664042"/>
            <a:ext cx="3420000" cy="0"/>
          </a:xfrm>
          <a:prstGeom prst="line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EC8FBDCE-EC73-2749-3786-01551AA4587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6021175" y="9209768"/>
            <a:ext cx="3420000" cy="0"/>
          </a:xfrm>
          <a:prstGeom prst="line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01FBA4C8-04D7-79FA-7EA4-EF58DF30BE1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20425983" y="9209768"/>
            <a:ext cx="3420000" cy="0"/>
          </a:xfrm>
          <a:prstGeom prst="line">
            <a:avLst/>
          </a:prstGeom>
          <a:ln w="3175">
            <a:solidFill>
              <a:srgbClr val="5D6D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4C4FF3E0-7177-EDBF-0DE4-4C89F10F643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20425983" y="5050940"/>
            <a:ext cx="3420000" cy="0"/>
          </a:xfrm>
          <a:prstGeom prst="line">
            <a:avLst/>
          </a:prstGeom>
          <a:ln w="3175">
            <a:solidFill>
              <a:srgbClr val="5D6D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3EF30491-D673-290F-C775-F7CBDC9EC52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6021175" y="9209768"/>
            <a:ext cx="3420000" cy="0"/>
          </a:xfrm>
          <a:prstGeom prst="line">
            <a:avLst/>
          </a:prstGeom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89873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 descr="Interface gráfica do usuário, Aplicativo, Site&#10;&#10;Descrição gerada automaticamente">
            <a:extLst>
              <a:ext uri="{FF2B5EF4-FFF2-40B4-BE49-F238E27FC236}">
                <a16:creationId xmlns:a16="http://schemas.microsoft.com/office/drawing/2014/main" id="{E6BAEC6B-2E47-894D-B28F-36909511EFB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25" name="Retângulo 24">
            <a:hlinkClick r:id="rId4" action="ppaction://hlinksldjump"/>
            <a:extLst>
              <a:ext uri="{FF2B5EF4-FFF2-40B4-BE49-F238E27FC236}">
                <a16:creationId xmlns:a16="http://schemas.microsoft.com/office/drawing/2014/main" id="{D3DF8725-E7B9-A18B-F09D-2040CE6A7E65}"/>
              </a:ext>
            </a:extLst>
          </p:cNvPr>
          <p:cNvSpPr/>
          <p:nvPr/>
        </p:nvSpPr>
        <p:spPr>
          <a:xfrm>
            <a:off x="20440650" y="12420600"/>
            <a:ext cx="2286000" cy="685800"/>
          </a:xfrm>
          <a:prstGeom prst="rect">
            <a:avLst/>
          </a:prstGeom>
          <a:solidFill>
            <a:schemeClr val="accent6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2618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68A12C72-6E22-4B8C-BD4D-6D8DA2C1372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E16B8B8A-4727-C229-3C3D-AA22BB9C6275}"/>
              </a:ext>
            </a:extLst>
          </p:cNvPr>
          <p:cNvSpPr txBox="1"/>
          <p:nvPr/>
        </p:nvSpPr>
        <p:spPr>
          <a:xfrm>
            <a:off x="2690601" y="8483629"/>
            <a:ext cx="6857828" cy="2108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ts val="1400"/>
              </a:spcBef>
              <a:defRPr sz="2400" b="1">
                <a:solidFill>
                  <a:srgbClr val="FFFFFF"/>
                </a:solidFill>
                <a:latin typeface="Helvetica Now Text"/>
                <a:ea typeface="Helvetica Now Text"/>
                <a:cs typeface="Helvetica Now Text"/>
                <a:sym typeface="Helvetica Now Text"/>
              </a:defRPr>
            </a:pPr>
            <a:r>
              <a:rPr lang="pt-BR" sz="2400" dirty="0"/>
              <a:t>Nome </a:t>
            </a:r>
          </a:p>
          <a:p>
            <a:pPr>
              <a:spcBef>
                <a:spcPts val="1400"/>
              </a:spcBef>
              <a:defRPr sz="2400">
                <a:solidFill>
                  <a:srgbClr val="FFFFFF"/>
                </a:solidFill>
                <a:latin typeface="Helvetica Now Text"/>
                <a:ea typeface="Helvetica Now Text"/>
                <a:cs typeface="Helvetica Now Text"/>
                <a:sym typeface="Helvetica Now Text"/>
              </a:defRPr>
            </a:pPr>
            <a:r>
              <a:rPr lang="pt-BR" sz="2400" dirty="0"/>
              <a:t>Cargo, Human Capital Solution</a:t>
            </a:r>
          </a:p>
          <a:p>
            <a:pPr>
              <a:spcBef>
                <a:spcPts val="1400"/>
              </a:spcBef>
              <a:defRPr sz="2400">
                <a:solidFill>
                  <a:srgbClr val="FFFFFF"/>
                </a:solidFill>
                <a:latin typeface="Helvetica Now Text"/>
                <a:ea typeface="Helvetica Now Text"/>
                <a:cs typeface="Helvetica Now Text"/>
                <a:sym typeface="Helvetica Now Text"/>
              </a:defRPr>
            </a:pPr>
            <a:r>
              <a:rPr lang="pt-BR" sz="2400" dirty="0"/>
              <a:t>+55 11 xxxx-xxxx</a:t>
            </a:r>
          </a:p>
          <a:p>
            <a:pPr>
              <a:spcBef>
                <a:spcPts val="1400"/>
              </a:spcBef>
              <a:defRPr sz="2400">
                <a:solidFill>
                  <a:srgbClr val="FFFFFF"/>
                </a:solidFill>
                <a:latin typeface="Helvetica Now Text"/>
                <a:ea typeface="Helvetica Now Text"/>
                <a:cs typeface="Helvetica Now Text"/>
                <a:sym typeface="Helvetica Now Text"/>
              </a:defRPr>
            </a:pPr>
            <a:r>
              <a:rPr lang="pt-BR" sz="2400" dirty="0"/>
              <a:t>seuemail@aon.com</a:t>
            </a:r>
            <a:r>
              <a:rPr lang="pt-BR" sz="1800" dirty="0">
                <a:solidFill>
                  <a:srgbClr val="7F7F7F"/>
                </a:solidFill>
              </a:rPr>
              <a:t> 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20FE0308-B09E-1484-496D-B7EFF71402B8}"/>
              </a:ext>
            </a:extLst>
          </p:cNvPr>
          <p:cNvSpPr txBox="1"/>
          <p:nvPr/>
        </p:nvSpPr>
        <p:spPr>
          <a:xfrm>
            <a:off x="9015201" y="8483629"/>
            <a:ext cx="6857828" cy="1010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ts val="1400"/>
              </a:spcBef>
              <a:defRPr sz="2400" b="1">
                <a:solidFill>
                  <a:srgbClr val="FFFFFF"/>
                </a:solidFill>
                <a:latin typeface="Helvetica Now Text"/>
                <a:ea typeface="Helvetica Now Text"/>
                <a:cs typeface="Helvetica Now Text"/>
                <a:sym typeface="Helvetica Now Text"/>
              </a:defRPr>
            </a:pPr>
            <a:r>
              <a:rPr lang="pt-BR" sz="2400"/>
              <a:t>Pesquisa de Benefícios Aon</a:t>
            </a:r>
          </a:p>
          <a:p>
            <a:pPr>
              <a:spcBef>
                <a:spcPts val="1400"/>
              </a:spcBef>
              <a:defRPr sz="2400">
                <a:solidFill>
                  <a:srgbClr val="FFFFFF"/>
                </a:solidFill>
                <a:latin typeface="Helvetica Now Text"/>
                <a:ea typeface="Helvetica Now Text"/>
                <a:cs typeface="Helvetica Now Text"/>
                <a:sym typeface="Helvetica Now Text"/>
              </a:defRPr>
            </a:pPr>
            <a:r>
              <a:rPr lang="pt-BR" sz="2400"/>
              <a:t>pesquisadebeneficios@aon.com</a:t>
            </a:r>
            <a:r>
              <a:rPr lang="pt-BR" sz="1800">
                <a:solidFill>
                  <a:srgbClr val="7F7F7F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774521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52719455-94FB-343A-3FD7-FC4B0377ED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122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Interface gráfica do usuário&#10;&#10;Descrição gerada automaticamente">
            <a:extLst>
              <a:ext uri="{FF2B5EF4-FFF2-40B4-BE49-F238E27FC236}">
                <a16:creationId xmlns:a16="http://schemas.microsoft.com/office/drawing/2014/main" id="{4AEEEB2A-49BF-EC31-4739-7621A5E748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20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m 28" descr="Interface gráfica do usuário&#10;&#10;Descrição gerada automaticamente">
            <a:extLst>
              <a:ext uri="{FF2B5EF4-FFF2-40B4-BE49-F238E27FC236}">
                <a16:creationId xmlns:a16="http://schemas.microsoft.com/office/drawing/2014/main" id="{6E541ABF-9F55-BFDB-60D5-CCF9B7D2C07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96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m 38" descr="Site&#10;&#10;Descrição gerada automaticamente com confiança média">
            <a:extLst>
              <a:ext uri="{FF2B5EF4-FFF2-40B4-BE49-F238E27FC236}">
                <a16:creationId xmlns:a16="http://schemas.microsoft.com/office/drawing/2014/main" id="{6764F57E-048B-EC16-59DC-5B4BEEAABAE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224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28E99218-6BEA-5D7C-6D7E-A27B66F0D7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sp>
        <p:nvSpPr>
          <p:cNvPr id="9" name="Retângulo 8">
            <a:hlinkClick r:id="rId4"/>
            <a:extLst>
              <a:ext uri="{FF2B5EF4-FFF2-40B4-BE49-F238E27FC236}">
                <a16:creationId xmlns:a16="http://schemas.microsoft.com/office/drawing/2014/main" id="{A9F50861-5F26-2315-C034-C0358950E40C}"/>
              </a:ext>
            </a:extLst>
          </p:cNvPr>
          <p:cNvSpPr/>
          <p:nvPr/>
        </p:nvSpPr>
        <p:spPr>
          <a:xfrm>
            <a:off x="16040100" y="12611100"/>
            <a:ext cx="762000" cy="171450"/>
          </a:xfrm>
          <a:prstGeom prst="rect">
            <a:avLst/>
          </a:prstGeom>
          <a:solidFill>
            <a:schemeClr val="accent6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 dirty="0">
              <a:solidFill>
                <a:schemeClr val="tx2"/>
              </a:solidFill>
            </a:endParaRPr>
          </a:p>
        </p:txBody>
      </p:sp>
      <p:sp>
        <p:nvSpPr>
          <p:cNvPr id="14" name="Retângulo 13">
            <a:hlinkClick r:id="rId5"/>
            <a:extLst>
              <a:ext uri="{FF2B5EF4-FFF2-40B4-BE49-F238E27FC236}">
                <a16:creationId xmlns:a16="http://schemas.microsoft.com/office/drawing/2014/main" id="{28C88615-FB33-8240-3B1C-BAAFD9092505}"/>
              </a:ext>
            </a:extLst>
          </p:cNvPr>
          <p:cNvSpPr/>
          <p:nvPr/>
        </p:nvSpPr>
        <p:spPr>
          <a:xfrm>
            <a:off x="16036290" y="12849001"/>
            <a:ext cx="922020" cy="171450"/>
          </a:xfrm>
          <a:prstGeom prst="rect">
            <a:avLst/>
          </a:prstGeom>
          <a:solidFill>
            <a:schemeClr val="accent6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425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4694D0AA-5447-5C0A-D257-9AFC9B82B29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962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Interface gráfica do usuário&#10;&#10;Descrição gerada automaticamente">
            <a:extLst>
              <a:ext uri="{FF2B5EF4-FFF2-40B4-BE49-F238E27FC236}">
                <a16:creationId xmlns:a16="http://schemas.microsoft.com/office/drawing/2014/main" id="{B7CF253B-DFDD-5BE6-0E85-6FBC963CB94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935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94422313-2AEC-DD8C-9B6C-7F973F01297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8495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aon_grays2">
      <a:dk1>
        <a:srgbClr val="000000"/>
      </a:dk1>
      <a:lt1>
        <a:srgbClr val="FFFFFF"/>
      </a:lt1>
      <a:dk2>
        <a:srgbClr val="5D6D78"/>
      </a:dk2>
      <a:lt2>
        <a:srgbClr val="E5EFF0"/>
      </a:lt2>
      <a:accent1>
        <a:srgbClr val="EB0017"/>
      </a:accent1>
      <a:accent2>
        <a:srgbClr val="82939A"/>
      </a:accent2>
      <a:accent3>
        <a:srgbClr val="ACC0C3"/>
      </a:accent3>
      <a:accent4>
        <a:srgbClr val="CDDBDE"/>
      </a:accent4>
      <a:accent5>
        <a:srgbClr val="E5EFF0"/>
      </a:accent5>
      <a:accent6>
        <a:srgbClr val="EEF6F7"/>
      </a:accent6>
      <a:hlink>
        <a:srgbClr val="28AFC3"/>
      </a:hlink>
      <a:folHlink>
        <a:srgbClr val="28AF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 sz="3000" dirty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accent6"/>
          </a:solidFill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0" algn="l">
          <a:lnSpc>
            <a:spcPct val="117000"/>
          </a:lnSpc>
          <a:spcAft>
            <a:spcPts val="1000"/>
          </a:spcAft>
          <a:defRPr sz="2000" dirty="0" err="1">
            <a:solidFill>
              <a:schemeClr val="tx2"/>
            </a:solidFill>
          </a:defRPr>
        </a:defPPr>
      </a:lstStyle>
    </a:txDef>
  </a:objectDefaults>
  <a:extraClrSchemeLst/>
  <a:custClrLst>
    <a:custClr name="Teal_Light">
      <a:srgbClr val="29B0C3"/>
    </a:custClr>
    <a:custClr name="Teal_Dark">
      <a:srgbClr val="007585"/>
    </a:custClr>
    <a:custClr name="Orange_Light">
      <a:srgbClr val="F25D00"/>
    </a:custClr>
    <a:custClr name="Orange_Dark">
      <a:srgbClr val="D14900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Gray_01">
      <a:srgbClr val="262836"/>
    </a:custClr>
    <a:custClr name="Gray_02">
      <a:srgbClr val="46535E"/>
    </a:custClr>
    <a:custClr name="Gray_03">
      <a:srgbClr val="5D6D78"/>
    </a:custClr>
    <a:custClr name="Gray_04">
      <a:srgbClr val="82939A"/>
    </a:custClr>
    <a:custClr name="Gray_05">
      <a:srgbClr val="ACC0C4"/>
    </a:custClr>
    <a:custClr name="Gray_06">
      <a:srgbClr val="CDDBDE"/>
    </a:custClr>
    <a:custClr name="Gray_07">
      <a:srgbClr val="E5EFF0"/>
    </a:custClr>
    <a:custClr name="Gray_08">
      <a:srgbClr val="EEF6F7"/>
    </a:custClr>
    <a:custClr name="Gray_09">
      <a:srgbClr val="F9FCFC"/>
    </a:custClr>
    <a:custClr name="BLANK">
      <a:srgbClr val="FFFFFF"/>
    </a:custClr>
    <a:custClr name="Aqua">
      <a:srgbClr val="73E2D8"/>
    </a:custClr>
    <a:custClr name="Teal">
      <a:srgbClr val="29B0C3"/>
    </a:custClr>
    <a:custClr name="Marine">
      <a:srgbClr val="0084BB"/>
    </a:custClr>
    <a:custClr name="Cobalt">
      <a:srgbClr val="0055A8"/>
    </a:custClr>
    <a:custClr name="Blue">
      <a:srgbClr val="101E7F"/>
    </a:custClr>
    <a:custClr name="Plum">
      <a:srgbClr val="6E027F"/>
    </a:custClr>
    <a:custClr name="Magenta">
      <a:srgbClr val="A70070"/>
    </a:custClr>
    <a:custClr name="Raspberry">
      <a:srgbClr val="D10058"/>
    </a:custClr>
    <a:custClr name="Red">
      <a:srgbClr val="EA2238"/>
    </a:custClr>
    <a:custClr name="Orange">
      <a:srgbClr val="F25D00"/>
    </a:custClr>
    <a:custClr name="Yellow">
      <a:srgbClr val="FFA600"/>
    </a:custClr>
    <a:custClr name="Lime">
      <a:srgbClr val="8ABD45"/>
    </a:custClr>
    <a:custClr name="Green">
      <a:srgbClr val="12A88A"/>
    </a:custClr>
  </a:custClrLst>
  <a:extLst>
    <a:ext uri="{05A4C25C-085E-4340-85A3-A5531E510DB2}">
      <thm15:themeFamily xmlns:thm15="http://schemas.microsoft.com/office/thememl/2012/main" name="Aon Ppt 2021" id="{8A68612A-4990-2640-8DC1-B5F6C975FFA3}" vid="{1986DACC-63D5-FD4D-8E4E-D7F9DA5F970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EC76E14A30EAA44837C06799C79913B" ma:contentTypeVersion="15" ma:contentTypeDescription="Crie um novo documento." ma:contentTypeScope="" ma:versionID="d6adb4746442a046fb4180cf84f89545">
  <xsd:schema xmlns:xsd="http://www.w3.org/2001/XMLSchema" xmlns:xs="http://www.w3.org/2001/XMLSchema" xmlns:p="http://schemas.microsoft.com/office/2006/metadata/properties" xmlns:ns2="2328859b-5ed9-4766-b028-0028b0644668" xmlns:ns3="727ee4a8-7afa-42ee-90b0-8e34d4c97108" targetNamespace="http://schemas.microsoft.com/office/2006/metadata/properties" ma:root="true" ma:fieldsID="833b620114702f9944e76a7ba3ddf745" ns2:_="" ns3:_="">
    <xsd:import namespace="2328859b-5ed9-4766-b028-0028b0644668"/>
    <xsd:import namespace="727ee4a8-7afa-42ee-90b0-8e34d4c971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28859b-5ed9-4766-b028-0028b06446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1fdf30fe-1347-464b-aacb-c31a0be721f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7ee4a8-7afa-42ee-90b0-8e34d4c9710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5e857c13-7ac7-4f6a-bee3-ba3c9f749c48}" ma:internalName="TaxCatchAll" ma:showField="CatchAllData" ma:web="727ee4a8-7afa-42ee-90b0-8e34d4c971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27ee4a8-7afa-42ee-90b0-8e34d4c97108" xsi:nil="true"/>
    <lcf76f155ced4ddcb4097134ff3c332f xmlns="2328859b-5ed9-4766-b028-0028b0644668">
      <Terms xmlns="http://schemas.microsoft.com/office/infopath/2007/PartnerControls"/>
    </lcf76f155ced4ddcb4097134ff3c332f>
    <SharedWithUsers xmlns="727ee4a8-7afa-42ee-90b0-8e34d4c97108">
      <UserInfo>
        <DisplayName>Naira Duarte</DisplayName>
        <AccountId>13</AccountId>
        <AccountType/>
      </UserInfo>
      <UserInfo>
        <DisplayName>Juliana Borregas</DisplayName>
        <AccountId>306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6A7469B-D46A-4BCE-9DBF-86F0FD5499E6}"/>
</file>

<file path=customXml/itemProps2.xml><?xml version="1.0" encoding="utf-8"?>
<ds:datastoreItem xmlns:ds="http://schemas.openxmlformats.org/officeDocument/2006/customXml" ds:itemID="{05363840-C1D5-4BB3-835B-ADDC36BC0151}">
  <ds:schemaRefs>
    <ds:schemaRef ds:uri="http://purl.org/dc/terms/"/>
    <ds:schemaRef ds:uri="2328859b-5ed9-4766-b028-0028b0644668"/>
    <ds:schemaRef ds:uri="http://purl.org/dc/elements/1.1/"/>
    <ds:schemaRef ds:uri="http://www.w3.org/XML/1998/namespace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727ee4a8-7afa-42ee-90b0-8e34d4c97108"/>
  </ds:schemaRefs>
</ds:datastoreItem>
</file>

<file path=customXml/itemProps3.xml><?xml version="1.0" encoding="utf-8"?>
<ds:datastoreItem xmlns:ds="http://schemas.openxmlformats.org/officeDocument/2006/customXml" ds:itemID="{6B6DC340-B0BC-4F20-8B5A-E7EDC40074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aon_ppt_2021</Template>
  <TotalTime>44</TotalTime>
  <Words>334</Words>
  <Application>Microsoft Office PowerPoint</Application>
  <PresentationFormat>Personalizar</PresentationFormat>
  <Paragraphs>62</Paragraphs>
  <Slides>28</Slides>
  <Notes>23</Notes>
  <HiddenSlides>1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5" baseType="lpstr">
      <vt:lpstr>Arial</vt:lpstr>
      <vt:lpstr>Calibri</vt:lpstr>
      <vt:lpstr>Helvetica Neue Condensed Bold</vt:lpstr>
      <vt:lpstr>Helvetica Now Text</vt:lpstr>
      <vt:lpstr>Helvetica Now Text Light</vt:lpstr>
      <vt:lpstr>System Font Regular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/>
  <dc:creator>Simara Maia</dc:creator>
  <cp:keywords/>
  <dc:description/>
  <cp:lastModifiedBy>Edgard Morato</cp:lastModifiedBy>
  <cp:revision>2</cp:revision>
  <dcterms:created xsi:type="dcterms:W3CDTF">2023-11-21T17:23:05Z</dcterms:created>
  <dcterms:modified xsi:type="dcterms:W3CDTF">2024-08-15T14:49:41Z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0x0101009EC76E14A30EAA44837C06799C79913B</vt:lpwstr>
  </property>
  <property fmtid="{D5CDD505-2E9C-101B-9397-08002B2CF9AE}" pid="3" name="MSIP_Label_9043f10a-881e-4653-a55e-02ca2cc829dc_Enabled">
    <vt:lpwstr>true</vt:lpwstr>
  </property>
  <property fmtid="{D5CDD505-2E9C-101B-9397-08002B2CF9AE}" pid="4" name="MSIP_Label_9043f10a-881e-4653-a55e-02ca2cc829dc_SetDate">
    <vt:lpwstr>2023-11-21T20:26:32Z</vt:lpwstr>
  </property>
  <property fmtid="{D5CDD505-2E9C-101B-9397-08002B2CF9AE}" pid="5" name="MSIP_Label_9043f10a-881e-4653-a55e-02ca2cc829dc_Method">
    <vt:lpwstr>Standard</vt:lpwstr>
  </property>
  <property fmtid="{D5CDD505-2E9C-101B-9397-08002B2CF9AE}" pid="6" name="MSIP_Label_9043f10a-881e-4653-a55e-02ca2cc829dc_Name">
    <vt:lpwstr>ADC_class_200</vt:lpwstr>
  </property>
  <property fmtid="{D5CDD505-2E9C-101B-9397-08002B2CF9AE}" pid="7" name="MSIP_Label_9043f10a-881e-4653-a55e-02ca2cc829dc_SiteId">
    <vt:lpwstr>94cfddbc-0627-494a-ad7a-29aea3aea832</vt:lpwstr>
  </property>
  <property fmtid="{D5CDD505-2E9C-101B-9397-08002B2CF9AE}" pid="8" name="MSIP_Label_9043f10a-881e-4653-a55e-02ca2cc829dc_ActionId">
    <vt:lpwstr>a6405961-78d4-465a-96d5-e037a17fd76c</vt:lpwstr>
  </property>
  <property fmtid="{D5CDD505-2E9C-101B-9397-08002B2CF9AE}" pid="9" name="MSIP_Label_9043f10a-881e-4653-a55e-02ca2cc829dc_ContentBits">
    <vt:lpwstr>0</vt:lpwstr>
  </property>
  <property fmtid="{D5CDD505-2E9C-101B-9397-08002B2CF9AE}" pid="10" name="MediaServiceImageTags">
    <vt:lpwstr/>
  </property>
</Properties>
</file>