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4"/>
  </p:sldMasterIdLst>
  <p:notesMasterIdLst>
    <p:notesMasterId r:id="rId33"/>
  </p:notesMasterIdLst>
  <p:sldIdLst>
    <p:sldId id="2147471883" r:id="rId5"/>
    <p:sldId id="2147472040" r:id="rId6"/>
    <p:sldId id="2147472007" r:id="rId7"/>
    <p:sldId id="2147472010" r:id="rId8"/>
    <p:sldId id="2147472012" r:id="rId9"/>
    <p:sldId id="2147472047" r:id="rId10"/>
    <p:sldId id="2147472039" r:id="rId11"/>
    <p:sldId id="397" r:id="rId12"/>
    <p:sldId id="2147472044" r:id="rId13"/>
    <p:sldId id="2147472043" r:id="rId14"/>
    <p:sldId id="2147472016" r:id="rId15"/>
    <p:sldId id="2147471976" r:id="rId16"/>
    <p:sldId id="2147472019" r:id="rId17"/>
    <p:sldId id="2147472027" r:id="rId18"/>
    <p:sldId id="2147472015" r:id="rId19"/>
    <p:sldId id="2147472028" r:id="rId20"/>
    <p:sldId id="2147472030" r:id="rId21"/>
    <p:sldId id="2147472029" r:id="rId22"/>
    <p:sldId id="2147472031" r:id="rId23"/>
    <p:sldId id="2147472032" r:id="rId24"/>
    <p:sldId id="2147472033" r:id="rId25"/>
    <p:sldId id="2147472034" r:id="rId26"/>
    <p:sldId id="2147472045" r:id="rId27"/>
    <p:sldId id="2147472037" r:id="rId28"/>
    <p:sldId id="2147471826" r:id="rId29"/>
    <p:sldId id="2147471908" r:id="rId30"/>
    <p:sldId id="2147471843" r:id="rId31"/>
    <p:sldId id="2147471831" r:id="rId32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5AB76041-1823-4BA6-8AA4-0EF574FB8B54}">
          <p14:sldIdLst>
            <p14:sldId id="2147471883"/>
            <p14:sldId id="2147472040"/>
          </p14:sldIdLst>
        </p14:section>
        <p14:section name="Panorama de Mercado" id="{2CD4F83E-9B6A-4E31-8AAE-35C0E0EB3E8D}">
          <p14:sldIdLst>
            <p14:sldId id="2147472007"/>
            <p14:sldId id="2147472010"/>
            <p14:sldId id="2147472012"/>
            <p14:sldId id="2147472047"/>
            <p14:sldId id="2147472039"/>
            <p14:sldId id="397"/>
            <p14:sldId id="2147472044"/>
            <p14:sldId id="2147472043"/>
            <p14:sldId id="2147472016"/>
          </p14:sldIdLst>
        </p14:section>
        <p14:section name="Futuro de Trabalho" id="{2E1DAF86-E509-445B-8097-CAF54E4735C1}">
          <p14:sldIdLst>
            <p14:sldId id="2147471976"/>
            <p14:sldId id="2147472019"/>
            <p14:sldId id="2147472027"/>
          </p14:sldIdLst>
        </p14:section>
        <p14:section name="Dimensões de Bem-estar" id="{4949C0E5-8EB4-465C-8AA3-91D67F78F25D}">
          <p14:sldIdLst>
            <p14:sldId id="2147472015"/>
            <p14:sldId id="2147472028"/>
            <p14:sldId id="2147472030"/>
            <p14:sldId id="2147472029"/>
            <p14:sldId id="2147472031"/>
            <p14:sldId id="2147472032"/>
            <p14:sldId id="2147472033"/>
            <p14:sldId id="2147472034"/>
            <p14:sldId id="2147472045"/>
            <p14:sldId id="2147472037"/>
          </p14:sldIdLst>
        </p14:section>
        <p14:section name="Como a Aon pode ajudar" id="{06AB9A61-1733-4C7E-950F-EF99BB46582F}">
          <p14:sldIdLst>
            <p14:sldId id="2147471826"/>
            <p14:sldId id="2147471908"/>
            <p14:sldId id="2147471843"/>
            <p14:sldId id="21474718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144600-48D2-1410-B444-2510C0CB14C7}" name="Luis Fernando dos Santos Silva" initials="LFdSS" userId="S::luis.fernando@aon.com::4dddb8d4-2f82-44a6-90ef-c4ff18f2b63d" providerId="AD"/>
  <p188:author id="{B8A9283D-1AA0-AEA0-6168-27ECBC1FD44E}" name="Naira Duarte" initials="ND" userId="S::naira.duarte@aon.com::259e3a0f-bcd7-46a8-b4ca-22cd4df63811" providerId="AD"/>
  <p188:author id="{34A37451-F8EE-ABBA-8DB4-1F8773EA1230}" name="Danny Vallongo" initials="DV" userId="S::danny.vallongo@aon.com::def19467-0729-430a-a27c-08d1e50d25dd" providerId="AD"/>
  <p188:author id="{4C51D25D-E104-A7AA-5CFC-C2D45B1143C6}" name="Julia Fonseca" initials="JF" userId="S::julia.fonseca@aon.com::846938e5-ae47-4fd6-96e8-d7870e81472b" providerId="AD"/>
  <p188:author id="{9DBE5374-3F5E-7B24-623F-1979253F131A}" name="Edgard Morato" initials="EM" userId="S::edgard.morato@aon.com::1da6dde4-7cd4-47d1-b037-d62d00b7d62c" providerId="AD"/>
  <p188:author id="{BE975295-A609-233B-DC81-948672E8B0CB}" name="Simara Maia" initials="SM" userId="S::simara.maia@aon.com::25364073-822d-4141-97a2-fe988dada2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BD45"/>
    <a:srgbClr val="FFFFFF"/>
    <a:srgbClr val="EEF6F7"/>
    <a:srgbClr val="EA2537"/>
    <a:srgbClr val="73E2D8"/>
    <a:srgbClr val="007585"/>
    <a:srgbClr val="0084BB"/>
    <a:srgbClr val="D10058"/>
    <a:srgbClr val="26283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585763-DE01-4B6C-80F2-D6C5A9A78919}" v="3" dt="2024-08-15T14:33:36.015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23" autoAdjust="0"/>
  </p:normalViewPr>
  <p:slideViewPr>
    <p:cSldViewPr snapToGrid="0">
      <p:cViewPr varScale="1">
        <p:scale>
          <a:sx n="45" d="100"/>
          <a:sy n="45" d="100"/>
        </p:scale>
        <p:origin x="8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d Morato" userId="1da6dde4-7cd4-47d1-b037-d62d00b7d62c" providerId="ADAL" clId="{382A5E7F-3999-424A-B8C5-CC6484B1685D}"/>
    <pc:docChg chg="undo custSel modSld">
      <pc:chgData name="Edgard Morato" userId="1da6dde4-7cd4-47d1-b037-d62d00b7d62c" providerId="ADAL" clId="{382A5E7F-3999-424A-B8C5-CC6484B1685D}" dt="2024-08-13T19:07:55.802" v="212"/>
      <pc:docMkLst>
        <pc:docMk/>
      </pc:docMkLst>
      <pc:sldChg chg="addSp delSp modSp mod">
        <pc:chgData name="Edgard Morato" userId="1da6dde4-7cd4-47d1-b037-d62d00b7d62c" providerId="ADAL" clId="{382A5E7F-3999-424A-B8C5-CC6484B1685D}" dt="2024-08-13T18:55:22.990" v="43" actId="34135"/>
        <pc:sldMkLst>
          <pc:docMk/>
          <pc:sldMk cId="3319366197" sldId="397"/>
        </pc:sldMkLst>
        <pc:spChg chg="add del mod">
          <ac:chgData name="Edgard Morato" userId="1da6dde4-7cd4-47d1-b037-d62d00b7d62c" providerId="ADAL" clId="{382A5E7F-3999-424A-B8C5-CC6484B1685D}" dt="2024-08-13T18:55:12.040" v="39" actId="478"/>
          <ac:spMkLst>
            <pc:docMk/>
            <pc:sldMk cId="3319366197" sldId="397"/>
            <ac:spMk id="3" creationId="{AF6BCB05-2B37-A245-5EEE-F61E02866EB0}"/>
          </ac:spMkLst>
        </pc:spChg>
        <pc:spChg chg="del">
          <ac:chgData name="Edgard Morato" userId="1da6dde4-7cd4-47d1-b037-d62d00b7d62c" providerId="ADAL" clId="{382A5E7F-3999-424A-B8C5-CC6484B1685D}" dt="2024-08-13T18:55:10.445" v="38" actId="478"/>
          <ac:spMkLst>
            <pc:docMk/>
            <pc:sldMk cId="3319366197" sldId="397"/>
            <ac:spMk id="9" creationId="{F05DCB8A-B3A1-23E8-061C-5E4CC186426A}"/>
          </ac:spMkLst>
        </pc:spChg>
        <pc:spChg chg="del">
          <ac:chgData name="Edgard Morato" userId="1da6dde4-7cd4-47d1-b037-d62d00b7d62c" providerId="ADAL" clId="{382A5E7F-3999-424A-B8C5-CC6484B1685D}" dt="2024-08-13T18:55:10.445" v="38" actId="478"/>
          <ac:spMkLst>
            <pc:docMk/>
            <pc:sldMk cId="3319366197" sldId="397"/>
            <ac:spMk id="12" creationId="{495EBC65-8F25-4BA2-D633-D666062DD9D5}"/>
          </ac:spMkLst>
        </pc:spChg>
        <pc:spChg chg="del">
          <ac:chgData name="Edgard Morato" userId="1da6dde4-7cd4-47d1-b037-d62d00b7d62c" providerId="ADAL" clId="{382A5E7F-3999-424A-B8C5-CC6484B1685D}" dt="2024-08-13T18:55:10.445" v="38" actId="478"/>
          <ac:spMkLst>
            <pc:docMk/>
            <pc:sldMk cId="3319366197" sldId="397"/>
            <ac:spMk id="18" creationId="{0B35804F-9336-4BA8-47A4-04AED591C927}"/>
          </ac:spMkLst>
        </pc:spChg>
        <pc:spChg chg="del">
          <ac:chgData name="Edgard Morato" userId="1da6dde4-7cd4-47d1-b037-d62d00b7d62c" providerId="ADAL" clId="{382A5E7F-3999-424A-B8C5-CC6484B1685D}" dt="2024-08-13T18:55:10.445" v="38" actId="478"/>
          <ac:spMkLst>
            <pc:docMk/>
            <pc:sldMk cId="3319366197" sldId="397"/>
            <ac:spMk id="20" creationId="{09FAB4E5-274A-1A8D-BFAD-3A87D8801EBB}"/>
          </ac:spMkLst>
        </pc:spChg>
        <pc:graphicFrameChg chg="del">
          <ac:chgData name="Edgard Morato" userId="1da6dde4-7cd4-47d1-b037-d62d00b7d62c" providerId="ADAL" clId="{382A5E7F-3999-424A-B8C5-CC6484B1685D}" dt="2024-08-13T18:55:10.445" v="38" actId="478"/>
          <ac:graphicFrameMkLst>
            <pc:docMk/>
            <pc:sldMk cId="3319366197" sldId="397"/>
            <ac:graphicFrameMk id="17" creationId="{721E79F7-18EB-2DD3-22B3-1625A6E5171B}"/>
          </ac:graphicFrameMkLst>
        </pc:graphicFrameChg>
        <pc:picChg chg="add mod">
          <ac:chgData name="Edgard Morato" userId="1da6dde4-7cd4-47d1-b037-d62d00b7d62c" providerId="ADAL" clId="{382A5E7F-3999-424A-B8C5-CC6484B1685D}" dt="2024-08-13T18:55:22.990" v="43" actId="34135"/>
          <ac:picMkLst>
            <pc:docMk/>
            <pc:sldMk cId="3319366197" sldId="397"/>
            <ac:picMk id="5" creationId="{995E1166-AF1C-5937-E9BF-BF4B6400EE0D}"/>
          </ac:picMkLst>
        </pc:picChg>
        <pc:picChg chg="del">
          <ac:chgData name="Edgard Morato" userId="1da6dde4-7cd4-47d1-b037-d62d00b7d62c" providerId="ADAL" clId="{382A5E7F-3999-424A-B8C5-CC6484B1685D}" dt="2024-08-13T18:55:10.445" v="38" actId="478"/>
          <ac:picMkLst>
            <pc:docMk/>
            <pc:sldMk cId="3319366197" sldId="397"/>
            <ac:picMk id="13" creationId="{E2405F71-5284-68AD-3F64-4B8582C49597}"/>
          </ac:picMkLst>
        </pc:picChg>
        <pc:picChg chg="del">
          <ac:chgData name="Edgard Morato" userId="1da6dde4-7cd4-47d1-b037-d62d00b7d62c" providerId="ADAL" clId="{382A5E7F-3999-424A-B8C5-CC6484B1685D}" dt="2024-08-13T18:55:10.445" v="38" actId="478"/>
          <ac:picMkLst>
            <pc:docMk/>
            <pc:sldMk cId="3319366197" sldId="397"/>
            <ac:picMk id="21" creationId="{3586BABB-E1E1-30D6-128F-4B82DD9F717B}"/>
          </ac:picMkLst>
        </pc:picChg>
        <pc:picChg chg="del">
          <ac:chgData name="Edgard Morato" userId="1da6dde4-7cd4-47d1-b037-d62d00b7d62c" providerId="ADAL" clId="{382A5E7F-3999-424A-B8C5-CC6484B1685D}" dt="2024-08-13T18:55:10.445" v="38" actId="478"/>
          <ac:picMkLst>
            <pc:docMk/>
            <pc:sldMk cId="3319366197" sldId="397"/>
            <ac:picMk id="23" creationId="{2843B63B-3E0D-7FE5-D7AA-95903012DCAF}"/>
          </ac:picMkLst>
        </pc:picChg>
        <pc:picChg chg="del">
          <ac:chgData name="Edgard Morato" userId="1da6dde4-7cd4-47d1-b037-d62d00b7d62c" providerId="ADAL" clId="{382A5E7F-3999-424A-B8C5-CC6484B1685D}" dt="2024-08-13T18:55:10.445" v="38" actId="478"/>
          <ac:picMkLst>
            <pc:docMk/>
            <pc:sldMk cId="3319366197" sldId="397"/>
            <ac:picMk id="24" creationId="{1115B2D4-06BF-B2A5-CEED-9A0E0F9B11ED}"/>
          </ac:picMkLst>
        </pc:picChg>
        <pc:picChg chg="del">
          <ac:chgData name="Edgard Morato" userId="1da6dde4-7cd4-47d1-b037-d62d00b7d62c" providerId="ADAL" clId="{382A5E7F-3999-424A-B8C5-CC6484B1685D}" dt="2024-08-13T18:55:10.445" v="38" actId="478"/>
          <ac:picMkLst>
            <pc:docMk/>
            <pc:sldMk cId="3319366197" sldId="397"/>
            <ac:picMk id="25" creationId="{2C33058B-939B-4F82-8E84-572C013C2159}"/>
          </ac:picMkLst>
        </pc:picChg>
      </pc:sldChg>
      <pc:sldChg chg="addSp delSp modSp mod">
        <pc:chgData name="Edgard Morato" userId="1da6dde4-7cd4-47d1-b037-d62d00b7d62c" providerId="ADAL" clId="{382A5E7F-3999-424A-B8C5-CC6484B1685D}" dt="2024-08-13T18:59:25.398" v="139" actId="34135"/>
        <pc:sldMkLst>
          <pc:docMk/>
          <pc:sldMk cId="3950321292" sldId="2147471826"/>
        </pc:sldMkLst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3" creationId="{9665545A-931C-B03F-DA84-F49EC0AF8681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6" creationId="{7122B325-BE2C-7788-B569-428368141ACC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7" creationId="{8ECA054D-9419-F903-562A-75E0F673F98E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8" creationId="{87DEC7AA-BEAA-CDEB-F946-A57E64FEFC7E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9" creationId="{D23B3275-75A3-F9C5-A217-0AE8CA30E187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10" creationId="{DFE6303C-3A7C-004D-8292-C487D6364F66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11" creationId="{2E7FB324-E826-FD93-A261-183352DA224A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17" creationId="{5F14EF8C-B09B-7BF5-30CC-7C9B9DC938F2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18" creationId="{D4815218-11C0-915B-75DB-58E944F8CD6A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19" creationId="{30F980D0-5BFF-7594-DEDA-C5EE528B4CA5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22" creationId="{B769A1C4-D866-6517-AD04-3ECB53DF8BC6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31" creationId="{2768B028-747F-92DF-23A2-6E2C525B4FC1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32" creationId="{C2AB0B9F-6D48-7F14-BB13-A78C286DCF93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33" creationId="{ADAEE532-DE27-D6A6-9DD8-07C693058C92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37" creationId="{05B3D7AE-B336-C6B7-443F-90A099DECD07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38" creationId="{E4A32B0D-32CF-76E8-0E1E-94F04A4AD76E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39" creationId="{339E8E4F-2EC0-7E34-08D9-18540DEACE28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43" creationId="{8D6E47C6-B6FE-FC0E-9136-90D805A887C3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45" creationId="{8E03A77C-D0FE-4815-9878-F24F72D61F8F}"/>
          </ac:spMkLst>
        </pc:spChg>
        <pc:spChg chg="del">
          <ac:chgData name="Edgard Morato" userId="1da6dde4-7cd4-47d1-b037-d62d00b7d62c" providerId="ADAL" clId="{382A5E7F-3999-424A-B8C5-CC6484B1685D}" dt="2024-08-13T18:59:15.745" v="135" actId="478"/>
          <ac:spMkLst>
            <pc:docMk/>
            <pc:sldMk cId="3950321292" sldId="2147471826"/>
            <ac:spMk id="46" creationId="{88E3C817-1447-41E2-C339-EF9F2DACC603}"/>
          </ac:spMkLst>
        </pc:spChg>
        <pc:picChg chg="add mod">
          <ac:chgData name="Edgard Morato" userId="1da6dde4-7cd4-47d1-b037-d62d00b7d62c" providerId="ADAL" clId="{382A5E7F-3999-424A-B8C5-CC6484B1685D}" dt="2024-08-13T18:59:25.398" v="139" actId="34135"/>
          <ac:picMkLst>
            <pc:docMk/>
            <pc:sldMk cId="3950321292" sldId="2147471826"/>
            <ac:picMk id="4" creationId="{F42F4209-9572-78A0-DC7B-56FA0C127280}"/>
          </ac:picMkLst>
        </pc:picChg>
        <pc:picChg chg="del">
          <ac:chgData name="Edgard Morato" userId="1da6dde4-7cd4-47d1-b037-d62d00b7d62c" providerId="ADAL" clId="{382A5E7F-3999-424A-B8C5-CC6484B1685D}" dt="2024-08-13T18:59:15.745" v="135" actId="478"/>
          <ac:picMkLst>
            <pc:docMk/>
            <pc:sldMk cId="3950321292" sldId="2147471826"/>
            <ac:picMk id="34" creationId="{1372F3E2-C8BB-AA22-C3B1-93919A89EACD}"/>
          </ac:picMkLst>
        </pc:picChg>
        <pc:picChg chg="del">
          <ac:chgData name="Edgard Morato" userId="1da6dde4-7cd4-47d1-b037-d62d00b7d62c" providerId="ADAL" clId="{382A5E7F-3999-424A-B8C5-CC6484B1685D}" dt="2024-08-13T18:59:15.745" v="135" actId="478"/>
          <ac:picMkLst>
            <pc:docMk/>
            <pc:sldMk cId="3950321292" sldId="2147471826"/>
            <ac:picMk id="36" creationId="{93D3B45E-89F6-5492-782B-1B6F99925D73}"/>
          </ac:picMkLst>
        </pc:picChg>
        <pc:picChg chg="del">
          <ac:chgData name="Edgard Morato" userId="1da6dde4-7cd4-47d1-b037-d62d00b7d62c" providerId="ADAL" clId="{382A5E7F-3999-424A-B8C5-CC6484B1685D}" dt="2024-08-13T18:59:15.745" v="135" actId="478"/>
          <ac:picMkLst>
            <pc:docMk/>
            <pc:sldMk cId="3950321292" sldId="2147471826"/>
            <ac:picMk id="40" creationId="{5A4AB929-FC7C-7902-8CD2-5B9CE0660B42}"/>
          </ac:picMkLst>
        </pc:picChg>
        <pc:picChg chg="del">
          <ac:chgData name="Edgard Morato" userId="1da6dde4-7cd4-47d1-b037-d62d00b7d62c" providerId="ADAL" clId="{382A5E7F-3999-424A-B8C5-CC6484B1685D}" dt="2024-08-13T18:59:15.745" v="135" actId="478"/>
          <ac:picMkLst>
            <pc:docMk/>
            <pc:sldMk cId="3950321292" sldId="2147471826"/>
            <ac:picMk id="41" creationId="{7CF90C7E-E255-171E-C939-35A1289644E4}"/>
          </ac:picMkLst>
        </pc:picChg>
        <pc:picChg chg="del">
          <ac:chgData name="Edgard Morato" userId="1da6dde4-7cd4-47d1-b037-d62d00b7d62c" providerId="ADAL" clId="{382A5E7F-3999-424A-B8C5-CC6484B1685D}" dt="2024-08-13T18:59:15.745" v="135" actId="478"/>
          <ac:picMkLst>
            <pc:docMk/>
            <pc:sldMk cId="3950321292" sldId="2147471826"/>
            <ac:picMk id="42" creationId="{0779BED6-43E9-9AFD-7460-E247DC23F3B8}"/>
          </ac:picMkLst>
        </pc:picChg>
        <pc:picChg chg="del">
          <ac:chgData name="Edgard Morato" userId="1da6dde4-7cd4-47d1-b037-d62d00b7d62c" providerId="ADAL" clId="{382A5E7F-3999-424A-B8C5-CC6484B1685D}" dt="2024-08-13T18:59:15.745" v="135" actId="478"/>
          <ac:picMkLst>
            <pc:docMk/>
            <pc:sldMk cId="3950321292" sldId="2147471826"/>
            <ac:picMk id="44" creationId="{7F3DCAE1-2AE6-E864-295D-016C9C4F32D4}"/>
          </ac:picMkLst>
        </pc:picChg>
        <pc:cxnChg chg="del">
          <ac:chgData name="Edgard Morato" userId="1da6dde4-7cd4-47d1-b037-d62d00b7d62c" providerId="ADAL" clId="{382A5E7F-3999-424A-B8C5-CC6484B1685D}" dt="2024-08-13T18:59:15.745" v="135" actId="478"/>
          <ac:cxnSpMkLst>
            <pc:docMk/>
            <pc:sldMk cId="3950321292" sldId="2147471826"/>
            <ac:cxnSpMk id="12" creationId="{B1839164-C57C-2092-A5F9-A4BC7DE217CE}"/>
          </ac:cxnSpMkLst>
        </pc:cxnChg>
        <pc:cxnChg chg="del">
          <ac:chgData name="Edgard Morato" userId="1da6dde4-7cd4-47d1-b037-d62d00b7d62c" providerId="ADAL" clId="{382A5E7F-3999-424A-B8C5-CC6484B1685D}" dt="2024-08-13T18:59:15.745" v="135" actId="478"/>
          <ac:cxnSpMkLst>
            <pc:docMk/>
            <pc:sldMk cId="3950321292" sldId="2147471826"/>
            <ac:cxnSpMk id="13" creationId="{E74820D8-0328-8EE1-5113-DA5A179076EA}"/>
          </ac:cxnSpMkLst>
        </pc:cxnChg>
        <pc:cxnChg chg="del">
          <ac:chgData name="Edgard Morato" userId="1da6dde4-7cd4-47d1-b037-d62d00b7d62c" providerId="ADAL" clId="{382A5E7F-3999-424A-B8C5-CC6484B1685D}" dt="2024-08-13T18:59:15.745" v="135" actId="478"/>
          <ac:cxnSpMkLst>
            <pc:docMk/>
            <pc:sldMk cId="3950321292" sldId="2147471826"/>
            <ac:cxnSpMk id="14" creationId="{AEB18B48-4741-39FA-9ADD-D2C4901E4354}"/>
          </ac:cxnSpMkLst>
        </pc:cxnChg>
        <pc:cxnChg chg="del">
          <ac:chgData name="Edgard Morato" userId="1da6dde4-7cd4-47d1-b037-d62d00b7d62c" providerId="ADAL" clId="{382A5E7F-3999-424A-B8C5-CC6484B1685D}" dt="2024-08-13T18:59:15.745" v="135" actId="478"/>
          <ac:cxnSpMkLst>
            <pc:docMk/>
            <pc:sldMk cId="3950321292" sldId="2147471826"/>
            <ac:cxnSpMk id="15" creationId="{8221A7F7-4277-3CE7-3F37-6339A8B163AC}"/>
          </ac:cxnSpMkLst>
        </pc:cxnChg>
        <pc:cxnChg chg="del">
          <ac:chgData name="Edgard Morato" userId="1da6dde4-7cd4-47d1-b037-d62d00b7d62c" providerId="ADAL" clId="{382A5E7F-3999-424A-B8C5-CC6484B1685D}" dt="2024-08-13T18:59:15.745" v="135" actId="478"/>
          <ac:cxnSpMkLst>
            <pc:docMk/>
            <pc:sldMk cId="3950321292" sldId="2147471826"/>
            <ac:cxnSpMk id="16" creationId="{0C76B504-4B89-E00E-175A-69DC950DDB9B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0:15.323" v="156" actId="34135"/>
        <pc:sldMkLst>
          <pc:docMk/>
          <pc:sldMk cId="4023122470" sldId="2147471831"/>
        </pc:sldMkLst>
        <pc:spChg chg="add del mod">
          <ac:chgData name="Edgard Morato" userId="1da6dde4-7cd4-47d1-b037-d62d00b7d62c" providerId="ADAL" clId="{382A5E7F-3999-424A-B8C5-CC6484B1685D}" dt="2024-08-13T19:00:03.090" v="152" actId="478"/>
          <ac:spMkLst>
            <pc:docMk/>
            <pc:sldMk cId="4023122470" sldId="2147471831"/>
            <ac:spMk id="3" creationId="{70D7096A-61B7-D3FE-1C52-F9C80810662A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4" creationId="{5C6B8D2D-BD3D-8ABF-0C84-919DFD22CC94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5" creationId="{83950168-8C5D-93A2-1E72-E332A0368406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6" creationId="{79C01430-BBFF-5AB1-8B94-5F8009213EFF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7" creationId="{5AF741AF-4E18-98FA-B923-95D224B9566A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8" creationId="{445FF4EA-0300-6E1E-5DA8-18CE600EA834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9" creationId="{5F2DD246-140F-07E0-8AF2-3E214F1DDB6C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0" creationId="{D47798B5-1E9F-9529-F46F-3A3E8CA1E61D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1" creationId="{C1E91BD7-7D5E-8278-76FF-3ED0E5C2E0D0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2" creationId="{62B92334-5D55-484C-61CF-D5D2E8C016F2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3" creationId="{CDC472AE-8304-6DF3-DE8E-27F4991884A6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4" creationId="{94F9BF23-A630-7FDB-B57A-ACF2632A3BE0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5" creationId="{A6857868-B056-7F07-2C29-34F7E29B6A19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6" creationId="{0A8059BB-DC02-9B75-2786-B4496EE32B78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7" creationId="{CB6691C9-42A7-27B5-BC62-48DE779387D3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8" creationId="{06FF4762-FAC5-F863-0EDB-C2446EFD3520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48" creationId="{26AA54D2-A0D4-E4F4-9289-0928C0FAA799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50" creationId="{237D455C-B29C-28C9-AD0F-B2E05A176C8B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51" creationId="{41CDA921-C1BA-CF1E-2833-D1487E09518A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58" creationId="{2A027888-FD4C-A8D1-7B00-C03C7A5EF0FE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60" creationId="{58CF5CB1-417C-EE49-AEC1-E60D8BFCF32D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62" creationId="{6EE0A14C-7AFF-63F0-A36D-B138A353C2B9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63" creationId="{71E81D4A-41A3-4A58-BA3F-29A5D977FAD5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65" creationId="{94C291BD-385E-6A6D-087B-CFF032CE85E5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67" creationId="{46BC4B04-CAA5-601E-0348-4FAE4D26E030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68" creationId="{E07179FA-0A9D-A23F-D5AA-CB68EE7A793F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70" creationId="{621A1476-8BC9-7ADA-0D73-FF97673017AC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75" creationId="{FBFC0677-20CC-B96C-7EB5-7B7A7BD6E78D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81" creationId="{6381058C-DDB8-943B-B535-5FA87E2E4DC1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96" creationId="{11C2B246-D493-6CD8-A87D-D9CF04710C78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00" creationId="{5C1D1F6F-033A-B756-B5C6-B56ED14FCA3C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02" creationId="{9C87966A-1C68-4637-A187-3FB26688844D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04" creationId="{5CFF3CBE-E2A2-FFDB-08E1-D3F951688D8F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06" creationId="{75EAABE2-342A-DB81-586E-3E3AFC9B2008}"/>
          </ac:spMkLst>
        </pc:spChg>
        <pc:spChg chg="del">
          <ac:chgData name="Edgard Morato" userId="1da6dde4-7cd4-47d1-b037-d62d00b7d62c" providerId="ADAL" clId="{382A5E7F-3999-424A-B8C5-CC6484B1685D}" dt="2024-08-13T19:00:01.675" v="151" actId="478"/>
          <ac:spMkLst>
            <pc:docMk/>
            <pc:sldMk cId="4023122470" sldId="2147471831"/>
            <ac:spMk id="112" creationId="{43160299-AD45-96F2-5737-96F0A4A82FA5}"/>
          </ac:spMkLst>
        </pc:sp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19" creationId="{88ADFF4F-E688-9BB1-DF41-6428FB5F3F49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20" creationId="{232C0E42-BDB6-9142-2279-F215AC1DDBA6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21" creationId="{B95BAB74-384A-1EC0-79C9-3FF1B18C5699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22" creationId="{DCEFA8E3-590A-75B8-1671-147DC43A0341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23" creationId="{BEBE5EFD-3500-9087-43CD-19BE7237A66B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24" creationId="{2C60255B-B173-63CC-5D1D-2AA68103ABD5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25" creationId="{D9763E39-DA7F-17DC-1FF7-0589080F27FF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26" creationId="{BA182F19-D3F8-67DA-F9B8-BE48FAA4FFB5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28" creationId="{EE2E1B46-0C55-4A1B-E4C0-F6883D73FCC6}"/>
          </ac:picMkLst>
        </pc:picChg>
        <pc:picChg chg="add mod">
          <ac:chgData name="Edgard Morato" userId="1da6dde4-7cd4-47d1-b037-d62d00b7d62c" providerId="ADAL" clId="{382A5E7F-3999-424A-B8C5-CC6484B1685D}" dt="2024-08-13T19:00:15.323" v="156" actId="34135"/>
          <ac:picMkLst>
            <pc:docMk/>
            <pc:sldMk cId="4023122470" sldId="2147471831"/>
            <ac:picMk id="29" creationId="{1238BCFD-1041-F8EE-9297-AE85D32901B1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30" creationId="{778DA12C-DD79-79BB-984B-36C72654C51F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33" creationId="{DDDC7E09-F924-50E1-8395-BE4C4CBE12DF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35" creationId="{14A39931-4BA4-1741-6B7A-8CE4D359F9A7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37" creationId="{C130AFCE-9071-068B-D165-41CE0123728C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38" creationId="{67968F6E-6FEF-CCC2-3FC9-5740197E3816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41" creationId="{A825825E-EC34-0BF0-603D-D1207976EF92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43" creationId="{27B59DB9-44E6-2242-E1D3-08F498622383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45" creationId="{2A29F1E8-46BF-CC30-491E-650D7F54AC2E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46" creationId="{BE3D60FD-85DA-31C1-43C5-7966CCD9DE31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47" creationId="{D606542F-7FAD-FA40-C422-E04BAAC53EF1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49" creationId="{E1064739-68A9-42AD-FEF6-3DD62AC18EB1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52" creationId="{1A5B61BD-2759-7C63-6CB3-DDBDD8B970F3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53" creationId="{8888FCC5-D010-D115-40E6-46E04E5CE796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54" creationId="{0C0B6BBD-A466-FB81-2843-2A0BDADF5CD2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56" creationId="{C160D0A5-00F6-CEFB-DD37-24C4D8C75DD0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57" creationId="{07197E4A-309D-F352-3C2C-C5449E6A6CFA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59" creationId="{E80BA4DC-2864-482A-7D21-E16E52C6329F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61" creationId="{162C039F-209C-24C7-88E5-EDEE84FA5C4A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66" creationId="{2451B6EA-A08A-6764-F13A-8EBAEE9F41F2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69" creationId="{B93A2F37-ADC8-7A15-5B93-14C844F03124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71" creationId="{3578FBB9-721F-74F3-244A-049AD2254864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72" creationId="{DC7040F2-5573-AB41-2061-B38E65F53682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111" creationId="{F83D04D1-976B-C644-7239-9F4064F241AD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114" creationId="{A3FCF758-5C9D-6299-1C57-0CEA6E57A810}"/>
          </ac:picMkLst>
        </pc:picChg>
        <pc:picChg chg="del">
          <ac:chgData name="Edgard Morato" userId="1da6dde4-7cd4-47d1-b037-d62d00b7d62c" providerId="ADAL" clId="{382A5E7F-3999-424A-B8C5-CC6484B1685D}" dt="2024-08-13T19:00:01.675" v="151" actId="478"/>
          <ac:picMkLst>
            <pc:docMk/>
            <pc:sldMk cId="4023122470" sldId="2147471831"/>
            <ac:picMk id="116" creationId="{68E8C5EB-FEA9-28E2-2AFB-7E81841BD924}"/>
          </ac:picMkLst>
        </pc:picChg>
        <pc:cxnChg chg="del">
          <ac:chgData name="Edgard Morato" userId="1da6dde4-7cd4-47d1-b037-d62d00b7d62c" providerId="ADAL" clId="{382A5E7F-3999-424A-B8C5-CC6484B1685D}" dt="2024-08-13T19:00:01.675" v="151" actId="478"/>
          <ac:cxnSpMkLst>
            <pc:docMk/>
            <pc:sldMk cId="4023122470" sldId="2147471831"/>
            <ac:cxnSpMk id="77" creationId="{916FEC45-A256-30D1-7557-416928AF001B}"/>
          </ac:cxnSpMkLst>
        </pc:cxnChg>
        <pc:cxnChg chg="del">
          <ac:chgData name="Edgard Morato" userId="1da6dde4-7cd4-47d1-b037-d62d00b7d62c" providerId="ADAL" clId="{382A5E7F-3999-424A-B8C5-CC6484B1685D}" dt="2024-08-13T19:00:01.675" v="151" actId="478"/>
          <ac:cxnSpMkLst>
            <pc:docMk/>
            <pc:sldMk cId="4023122470" sldId="2147471831"/>
            <ac:cxnSpMk id="78" creationId="{6702D63F-E27E-B13D-FF71-07627C6ABF30}"/>
          </ac:cxnSpMkLst>
        </pc:cxnChg>
        <pc:cxnChg chg="del">
          <ac:chgData name="Edgard Morato" userId="1da6dde4-7cd4-47d1-b037-d62d00b7d62c" providerId="ADAL" clId="{382A5E7F-3999-424A-B8C5-CC6484B1685D}" dt="2024-08-13T19:00:01.675" v="151" actId="478"/>
          <ac:cxnSpMkLst>
            <pc:docMk/>
            <pc:sldMk cId="4023122470" sldId="2147471831"/>
            <ac:cxnSpMk id="83" creationId="{C18C19F3-835F-25F4-9ED6-293D7ACE10C3}"/>
          </ac:cxnSpMkLst>
        </pc:cxnChg>
        <pc:cxnChg chg="del">
          <ac:chgData name="Edgard Morato" userId="1da6dde4-7cd4-47d1-b037-d62d00b7d62c" providerId="ADAL" clId="{382A5E7F-3999-424A-B8C5-CC6484B1685D}" dt="2024-08-13T19:00:01.675" v="151" actId="478"/>
          <ac:cxnSpMkLst>
            <pc:docMk/>
            <pc:sldMk cId="4023122470" sldId="2147471831"/>
            <ac:cxnSpMk id="88" creationId="{9A276CE6-C806-3F97-2712-65282958C41D}"/>
          </ac:cxnSpMkLst>
        </pc:cxnChg>
        <pc:cxnChg chg="del">
          <ac:chgData name="Edgard Morato" userId="1da6dde4-7cd4-47d1-b037-d62d00b7d62c" providerId="ADAL" clId="{382A5E7F-3999-424A-B8C5-CC6484B1685D}" dt="2024-08-13T19:00:01.675" v="151" actId="478"/>
          <ac:cxnSpMkLst>
            <pc:docMk/>
            <pc:sldMk cId="4023122470" sldId="2147471831"/>
            <ac:cxnSpMk id="91" creationId="{27771294-6E53-9594-7277-7CBCFB0D5924}"/>
          </ac:cxnSpMkLst>
        </pc:cxnChg>
        <pc:cxnChg chg="del">
          <ac:chgData name="Edgard Morato" userId="1da6dde4-7cd4-47d1-b037-d62d00b7d62c" providerId="ADAL" clId="{382A5E7F-3999-424A-B8C5-CC6484B1685D}" dt="2024-08-13T19:00:01.675" v="151" actId="478"/>
          <ac:cxnSpMkLst>
            <pc:docMk/>
            <pc:sldMk cId="4023122470" sldId="2147471831"/>
            <ac:cxnSpMk id="92" creationId="{2646FCED-D200-086A-556D-AC82D2616AF4}"/>
          </ac:cxnSpMkLst>
        </pc:cxnChg>
        <pc:cxnChg chg="del">
          <ac:chgData name="Edgard Morato" userId="1da6dde4-7cd4-47d1-b037-d62d00b7d62c" providerId="ADAL" clId="{382A5E7F-3999-424A-B8C5-CC6484B1685D}" dt="2024-08-13T19:00:01.675" v="151" actId="478"/>
          <ac:cxnSpMkLst>
            <pc:docMk/>
            <pc:sldMk cId="4023122470" sldId="2147471831"/>
            <ac:cxnSpMk id="95" creationId="{6406DE2B-45E9-0890-A195-47CC75EBA1D5}"/>
          </ac:cxnSpMkLst>
        </pc:cxnChg>
        <pc:cxnChg chg="del">
          <ac:chgData name="Edgard Morato" userId="1da6dde4-7cd4-47d1-b037-d62d00b7d62c" providerId="ADAL" clId="{382A5E7F-3999-424A-B8C5-CC6484B1685D}" dt="2024-08-13T19:00:01.675" v="151" actId="478"/>
          <ac:cxnSpMkLst>
            <pc:docMk/>
            <pc:sldMk cId="4023122470" sldId="2147471831"/>
            <ac:cxnSpMk id="103" creationId="{B55582C3-25F4-893F-9304-87C38B53A83C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5:03.752" v="173"/>
        <pc:sldMkLst>
          <pc:docMk/>
          <pc:sldMk cId="1377452179" sldId="2147471843"/>
        </pc:sldMkLst>
        <pc:spChg chg="add mod">
          <ac:chgData name="Edgard Morato" userId="1da6dde4-7cd4-47d1-b037-d62d00b7d62c" providerId="ADAL" clId="{382A5E7F-3999-424A-B8C5-CC6484B1685D}" dt="2024-08-13T19:05:03.752" v="173"/>
          <ac:spMkLst>
            <pc:docMk/>
            <pc:sldMk cId="1377452179" sldId="2147471843"/>
            <ac:spMk id="6" creationId="{A1186259-2980-E185-58EE-6FB8BA66CA08}"/>
          </ac:spMkLst>
        </pc:spChg>
        <pc:spChg chg="add mod">
          <ac:chgData name="Edgard Morato" userId="1da6dde4-7cd4-47d1-b037-d62d00b7d62c" providerId="ADAL" clId="{382A5E7F-3999-424A-B8C5-CC6484B1685D}" dt="2024-08-13T19:05:03.752" v="173"/>
          <ac:spMkLst>
            <pc:docMk/>
            <pc:sldMk cId="1377452179" sldId="2147471843"/>
            <ac:spMk id="7" creationId="{FC78FD92-1CB9-7934-C42F-5A86A9BFC0DC}"/>
          </ac:spMkLst>
        </pc:spChg>
        <pc:picChg chg="add mod">
          <ac:chgData name="Edgard Morato" userId="1da6dde4-7cd4-47d1-b037-d62d00b7d62c" providerId="ADAL" clId="{382A5E7F-3999-424A-B8C5-CC6484B1685D}" dt="2024-08-13T18:59:59.353" v="150" actId="34135"/>
          <ac:picMkLst>
            <pc:docMk/>
            <pc:sldMk cId="1377452179" sldId="2147471843"/>
            <ac:picMk id="5" creationId="{11DC98D2-D2A7-148F-82C2-7DC02B06FE82}"/>
          </ac:picMkLst>
        </pc:picChg>
        <pc:picChg chg="del">
          <ac:chgData name="Edgard Morato" userId="1da6dde4-7cd4-47d1-b037-d62d00b7d62c" providerId="ADAL" clId="{382A5E7F-3999-424A-B8C5-CC6484B1685D}" dt="2024-08-13T18:59:47.614" v="146" actId="478"/>
          <ac:picMkLst>
            <pc:docMk/>
            <pc:sldMk cId="1377452179" sldId="2147471843"/>
            <ac:picMk id="9" creationId="{F77D3362-4F36-066D-2163-2C834F89C4E6}"/>
          </ac:picMkLst>
        </pc:picChg>
      </pc:sldChg>
      <pc:sldChg chg="addSp delSp modSp mod">
        <pc:chgData name="Edgard Morato" userId="1da6dde4-7cd4-47d1-b037-d62d00b7d62c" providerId="ADAL" clId="{382A5E7F-3999-424A-B8C5-CC6484B1685D}" dt="2024-08-13T18:53:42.108" v="4" actId="34135"/>
        <pc:sldMkLst>
          <pc:docMk/>
          <pc:sldMk cId="2671093986" sldId="2147471883"/>
        </pc:sldMkLst>
        <pc:spChg chg="del">
          <ac:chgData name="Edgard Morato" userId="1da6dde4-7cd4-47d1-b037-d62d00b7d62c" providerId="ADAL" clId="{382A5E7F-3999-424A-B8C5-CC6484B1685D}" dt="2024-08-13T18:53:27.810" v="0" actId="478"/>
          <ac:spMkLst>
            <pc:docMk/>
            <pc:sldMk cId="2671093986" sldId="2147471883"/>
            <ac:spMk id="4" creationId="{02185CD2-425E-9C76-F31A-177501B37F9C}"/>
          </ac:spMkLst>
        </pc:spChg>
        <pc:spChg chg="del">
          <ac:chgData name="Edgard Morato" userId="1da6dde4-7cd4-47d1-b037-d62d00b7d62c" providerId="ADAL" clId="{382A5E7F-3999-424A-B8C5-CC6484B1685D}" dt="2024-08-13T18:53:27.810" v="0" actId="478"/>
          <ac:spMkLst>
            <pc:docMk/>
            <pc:sldMk cId="2671093986" sldId="2147471883"/>
            <ac:spMk id="9" creationId="{9A74EA28-FEF8-6631-25D3-F27842936DC0}"/>
          </ac:spMkLst>
        </pc:spChg>
        <pc:spChg chg="del">
          <ac:chgData name="Edgard Morato" userId="1da6dde4-7cd4-47d1-b037-d62d00b7d62c" providerId="ADAL" clId="{382A5E7F-3999-424A-B8C5-CC6484B1685D}" dt="2024-08-13T18:53:27.810" v="0" actId="478"/>
          <ac:spMkLst>
            <pc:docMk/>
            <pc:sldMk cId="2671093986" sldId="2147471883"/>
            <ac:spMk id="12" creationId="{38D4AF8E-7B4C-A137-2F40-70CF313E274E}"/>
          </ac:spMkLst>
        </pc:spChg>
        <pc:picChg chg="del">
          <ac:chgData name="Edgard Morato" userId="1da6dde4-7cd4-47d1-b037-d62d00b7d62c" providerId="ADAL" clId="{382A5E7F-3999-424A-B8C5-CC6484B1685D}" dt="2024-08-13T18:53:27.810" v="0" actId="478"/>
          <ac:picMkLst>
            <pc:docMk/>
            <pc:sldMk cId="2671093986" sldId="2147471883"/>
            <ac:picMk id="2" creationId="{14555887-1B74-C6CE-AB1C-5E0AB1FE4803}"/>
          </ac:picMkLst>
        </pc:picChg>
        <pc:picChg chg="add mod">
          <ac:chgData name="Edgard Morato" userId="1da6dde4-7cd4-47d1-b037-d62d00b7d62c" providerId="ADAL" clId="{382A5E7F-3999-424A-B8C5-CC6484B1685D}" dt="2024-08-13T18:53:42.108" v="4" actId="34135"/>
          <ac:picMkLst>
            <pc:docMk/>
            <pc:sldMk cId="2671093986" sldId="2147471883"/>
            <ac:picMk id="5" creationId="{0CC01418-F04A-93FF-D94F-F33AEA549D8F}"/>
          </ac:picMkLst>
        </pc:picChg>
        <pc:picChg chg="del">
          <ac:chgData name="Edgard Morato" userId="1da6dde4-7cd4-47d1-b037-d62d00b7d62c" providerId="ADAL" clId="{382A5E7F-3999-424A-B8C5-CC6484B1685D}" dt="2024-08-13T18:53:27.810" v="0" actId="478"/>
          <ac:picMkLst>
            <pc:docMk/>
            <pc:sldMk cId="2671093986" sldId="2147471883"/>
            <ac:picMk id="10" creationId="{7DEC20A6-257C-1CAB-3EBA-ADB1E7289AB4}"/>
          </ac:picMkLst>
        </pc:picChg>
      </pc:sldChg>
      <pc:sldChg chg="addSp delSp modSp mod">
        <pc:chgData name="Edgard Morato" userId="1da6dde4-7cd4-47d1-b037-d62d00b7d62c" providerId="ADAL" clId="{382A5E7F-3999-424A-B8C5-CC6484B1685D}" dt="2024-08-13T19:07:55.802" v="212"/>
        <pc:sldMkLst>
          <pc:docMk/>
          <pc:sldMk cId="432261805" sldId="2147471908"/>
        </pc:sldMkLst>
        <pc:spChg chg="add del mod">
          <ac:chgData name="Edgard Morato" userId="1da6dde4-7cd4-47d1-b037-d62d00b7d62c" providerId="ADAL" clId="{382A5E7F-3999-424A-B8C5-CC6484B1685D}" dt="2024-08-13T18:59:29.451" v="141" actId="478"/>
          <ac:spMkLst>
            <pc:docMk/>
            <pc:sldMk cId="432261805" sldId="2147471908"/>
            <ac:spMk id="3" creationId="{16160DB3-6FEA-75AF-BA8E-F7C42A9A10BE}"/>
          </ac:spMkLst>
        </pc:spChg>
        <pc:spChg chg="add del mod">
          <ac:chgData name="Edgard Morato" userId="1da6dde4-7cd4-47d1-b037-d62d00b7d62c" providerId="ADAL" clId="{382A5E7F-3999-424A-B8C5-CC6484B1685D}" dt="2024-08-13T18:59:29.451" v="141" actId="478"/>
          <ac:spMkLst>
            <pc:docMk/>
            <pc:sldMk cId="432261805" sldId="2147471908"/>
            <ac:spMk id="5" creationId="{A1CB2588-562F-E099-72D6-E54712BCCE3B}"/>
          </ac:spMkLst>
        </pc:spChg>
        <pc:spChg chg="add mod">
          <ac:chgData name="Edgard Morato" userId="1da6dde4-7cd4-47d1-b037-d62d00b7d62c" providerId="ADAL" clId="{382A5E7F-3999-424A-B8C5-CC6484B1685D}" dt="2024-08-13T19:07:55.802" v="212"/>
          <ac:spMkLst>
            <pc:docMk/>
            <pc:sldMk cId="432261805" sldId="2147471908"/>
            <ac:spMk id="8" creationId="{4E63C7DD-64F4-86E1-E5B1-3D4EC3C6FD6B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22" creationId="{AC14F31B-FD19-649E-977A-588A6930F0B4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23" creationId="{E253234D-31E4-4DEF-CD8A-F3A55D1BA27C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24" creationId="{8F1F4F69-B548-EEB1-B613-87C145D7EC5B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25" creationId="{EB5DEA58-5A12-7545-255C-5A4ED4FA0844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26" creationId="{067714FD-F1D9-DC46-5ED8-B9EB7BD3D3CC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27" creationId="{03C39232-2614-6307-4A62-2F227B26FA36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41" creationId="{C4EAF04F-75A3-89F8-57B4-309009114707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43" creationId="{09C22496-316A-E380-B034-349C2284B7E3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44" creationId="{127F7F3D-C566-536D-0857-C63B62E2F675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46" creationId="{D4A1CEE6-2137-192D-A90D-CC64E948C0AF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49" creationId="{484A088D-17D2-A2C1-D92B-F39D27783A8C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53" creationId="{A046080B-C1E7-4A48-7653-EC617B51E350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75" creationId="{3C6C7EF1-98DF-5EA3-C2E7-7EEF68DB74AC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79" creationId="{BC7E1D0F-2505-E3E2-5151-8E1C9CD38E46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83" creationId="{9B4905D6-DE18-5C03-DB06-2684032E5031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84" creationId="{C173A70A-BC35-321C-CCCA-6C36BFDC9863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88" creationId="{2CAC87ED-D6E2-782B-D8D4-AB7E9D3C7B24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98" creationId="{E9E6A77F-6417-725B-241B-0577A63D5977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99" creationId="{F6FD32D0-D199-7570-5902-B50D869E28D5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100" creationId="{593CE3C2-A136-A591-C6C5-61C118D6B0E6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101" creationId="{F69D07F4-EF9B-3452-2C7B-9264AC87C7A9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102" creationId="{7166A9F0-3D09-5717-1E08-81C67A3EFA88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103" creationId="{3AB658A6-43E6-2C6F-1147-08DB275FF633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110" creationId="{AD4BC215-5EFB-587B-40DC-4DACB548A538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111" creationId="{C4FBAD2F-0B57-4EEA-ABEE-AC7010109913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112" creationId="{421FD14F-B0BB-0EE0-C298-480357D5B781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113" creationId="{62565B1A-9BB5-6EA3-9522-A834B787FE49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138" creationId="{61F531C0-ECFA-0343-0680-BEB0BC05ECB6}"/>
          </ac:spMkLst>
        </pc:spChg>
        <pc:spChg chg="del">
          <ac:chgData name="Edgard Morato" userId="1da6dde4-7cd4-47d1-b037-d62d00b7d62c" providerId="ADAL" clId="{382A5E7F-3999-424A-B8C5-CC6484B1685D}" dt="2024-08-13T18:59:27.884" v="140" actId="478"/>
          <ac:spMkLst>
            <pc:docMk/>
            <pc:sldMk cId="432261805" sldId="2147471908"/>
            <ac:spMk id="144" creationId="{C5936CBC-6419-3F62-F1C5-8BA0D34DB9F6}"/>
          </ac:spMkLst>
        </pc:spChg>
        <pc:grpChg chg="del">
          <ac:chgData name="Edgard Morato" userId="1da6dde4-7cd4-47d1-b037-d62d00b7d62c" providerId="ADAL" clId="{382A5E7F-3999-424A-B8C5-CC6484B1685D}" dt="2024-08-13T18:59:27.884" v="140" actId="478"/>
          <ac:grpSpMkLst>
            <pc:docMk/>
            <pc:sldMk cId="432261805" sldId="2147471908"/>
            <ac:grpSpMk id="114" creationId="{58A1070F-73FC-02C3-C73C-9B0D40684C65}"/>
          </ac:grpSpMkLst>
        </pc:grpChg>
        <pc:grpChg chg="del">
          <ac:chgData name="Edgard Morato" userId="1da6dde4-7cd4-47d1-b037-d62d00b7d62c" providerId="ADAL" clId="{382A5E7F-3999-424A-B8C5-CC6484B1685D}" dt="2024-08-13T18:59:27.884" v="140" actId="478"/>
          <ac:grpSpMkLst>
            <pc:docMk/>
            <pc:sldMk cId="432261805" sldId="2147471908"/>
            <ac:grpSpMk id="118" creationId="{184D44B4-C345-59D8-E667-BAFEE15969DA}"/>
          </ac:grpSpMkLst>
        </pc:grpChg>
        <pc:grpChg chg="del">
          <ac:chgData name="Edgard Morato" userId="1da6dde4-7cd4-47d1-b037-d62d00b7d62c" providerId="ADAL" clId="{382A5E7F-3999-424A-B8C5-CC6484B1685D}" dt="2024-08-13T18:59:27.884" v="140" actId="478"/>
          <ac:grpSpMkLst>
            <pc:docMk/>
            <pc:sldMk cId="432261805" sldId="2147471908"/>
            <ac:grpSpMk id="122" creationId="{51645D5A-D155-E99B-F7B3-36F5C60DD543}"/>
          </ac:grpSpMkLst>
        </pc:grpChg>
        <pc:grpChg chg="del">
          <ac:chgData name="Edgard Morato" userId="1da6dde4-7cd4-47d1-b037-d62d00b7d62c" providerId="ADAL" clId="{382A5E7F-3999-424A-B8C5-CC6484B1685D}" dt="2024-08-13T18:59:27.884" v="140" actId="478"/>
          <ac:grpSpMkLst>
            <pc:docMk/>
            <pc:sldMk cId="432261805" sldId="2147471908"/>
            <ac:grpSpMk id="126" creationId="{2F43954B-EF7A-EB1F-7AD7-E99698F2E14E}"/>
          </ac:grpSpMkLst>
        </pc:grpChg>
        <pc:grpChg chg="del">
          <ac:chgData name="Edgard Morato" userId="1da6dde4-7cd4-47d1-b037-d62d00b7d62c" providerId="ADAL" clId="{382A5E7F-3999-424A-B8C5-CC6484B1685D}" dt="2024-08-13T18:59:27.884" v="140" actId="478"/>
          <ac:grpSpMkLst>
            <pc:docMk/>
            <pc:sldMk cId="432261805" sldId="2147471908"/>
            <ac:grpSpMk id="130" creationId="{B372F537-75CB-36FF-9DAA-EB950ACCEAAB}"/>
          </ac:grpSpMkLst>
        </pc:grpChg>
        <pc:grpChg chg="del">
          <ac:chgData name="Edgard Morato" userId="1da6dde4-7cd4-47d1-b037-d62d00b7d62c" providerId="ADAL" clId="{382A5E7F-3999-424A-B8C5-CC6484B1685D}" dt="2024-08-13T18:59:27.884" v="140" actId="478"/>
          <ac:grpSpMkLst>
            <pc:docMk/>
            <pc:sldMk cId="432261805" sldId="2147471908"/>
            <ac:grpSpMk id="134" creationId="{28655D29-4386-1483-F981-AE9C37C35A48}"/>
          </ac:grpSpMkLst>
        </pc:grpChg>
        <pc:grpChg chg="del">
          <ac:chgData name="Edgard Morato" userId="1da6dde4-7cd4-47d1-b037-d62d00b7d62c" providerId="ADAL" clId="{382A5E7F-3999-424A-B8C5-CC6484B1685D}" dt="2024-08-13T18:59:27.884" v="140" actId="478"/>
          <ac:grpSpMkLst>
            <pc:docMk/>
            <pc:sldMk cId="432261805" sldId="2147471908"/>
            <ac:grpSpMk id="139" creationId="{67CEB4B6-C81C-3F20-9B2E-8096E3915616}"/>
          </ac:grpSpMkLst>
        </pc:grpChg>
        <pc:picChg chg="add mod">
          <ac:chgData name="Edgard Morato" userId="1da6dde4-7cd4-47d1-b037-d62d00b7d62c" providerId="ADAL" clId="{382A5E7F-3999-424A-B8C5-CC6484B1685D}" dt="2024-08-13T18:59:45.217" v="145" actId="34135"/>
          <ac:picMkLst>
            <pc:docMk/>
            <pc:sldMk cId="432261805" sldId="2147471908"/>
            <ac:picMk id="7" creationId="{6E63911E-87DB-654A-8A1A-594281E24272}"/>
          </ac:picMkLst>
        </pc:picChg>
        <pc:picChg chg="del">
          <ac:chgData name="Edgard Morato" userId="1da6dde4-7cd4-47d1-b037-d62d00b7d62c" providerId="ADAL" clId="{382A5E7F-3999-424A-B8C5-CC6484B1685D}" dt="2024-08-13T18:59:27.884" v="140" actId="478"/>
          <ac:picMkLst>
            <pc:docMk/>
            <pc:sldMk cId="432261805" sldId="2147471908"/>
            <ac:picMk id="92" creationId="{468C2F84-C0C8-D3D4-3438-172A4AE0F1AB}"/>
          </ac:picMkLst>
        </pc:picChg>
        <pc:picChg chg="del">
          <ac:chgData name="Edgard Morato" userId="1da6dde4-7cd4-47d1-b037-d62d00b7d62c" providerId="ADAL" clId="{382A5E7F-3999-424A-B8C5-CC6484B1685D}" dt="2024-08-13T18:59:27.884" v="140" actId="478"/>
          <ac:picMkLst>
            <pc:docMk/>
            <pc:sldMk cId="432261805" sldId="2147471908"/>
            <ac:picMk id="93" creationId="{8D1E9B9C-B1F7-B740-701C-CC4BD04796DE}"/>
          </ac:picMkLst>
        </pc:picChg>
        <pc:picChg chg="del">
          <ac:chgData name="Edgard Morato" userId="1da6dde4-7cd4-47d1-b037-d62d00b7d62c" providerId="ADAL" clId="{382A5E7F-3999-424A-B8C5-CC6484B1685D}" dt="2024-08-13T18:59:27.884" v="140" actId="478"/>
          <ac:picMkLst>
            <pc:docMk/>
            <pc:sldMk cId="432261805" sldId="2147471908"/>
            <ac:picMk id="95" creationId="{3C4A7189-9303-6046-B3D5-386761E34749}"/>
          </ac:picMkLst>
        </pc:picChg>
        <pc:picChg chg="del">
          <ac:chgData name="Edgard Morato" userId="1da6dde4-7cd4-47d1-b037-d62d00b7d62c" providerId="ADAL" clId="{382A5E7F-3999-424A-B8C5-CC6484B1685D}" dt="2024-08-13T18:59:27.884" v="140" actId="478"/>
          <ac:picMkLst>
            <pc:docMk/>
            <pc:sldMk cId="432261805" sldId="2147471908"/>
            <ac:picMk id="96" creationId="{04C3F979-F327-6E3F-D3EC-9A49BBB4D58B}"/>
          </ac:picMkLst>
        </pc:picChg>
        <pc:picChg chg="del">
          <ac:chgData name="Edgard Morato" userId="1da6dde4-7cd4-47d1-b037-d62d00b7d62c" providerId="ADAL" clId="{382A5E7F-3999-424A-B8C5-CC6484B1685D}" dt="2024-08-13T18:59:27.884" v="140" actId="478"/>
          <ac:picMkLst>
            <pc:docMk/>
            <pc:sldMk cId="432261805" sldId="2147471908"/>
            <ac:picMk id="97" creationId="{9D24156B-92BA-075D-6700-A65568D43BCF}"/>
          </ac:picMkLst>
        </pc:picChg>
        <pc:picChg chg="del">
          <ac:chgData name="Edgard Morato" userId="1da6dde4-7cd4-47d1-b037-d62d00b7d62c" providerId="ADAL" clId="{382A5E7F-3999-424A-B8C5-CC6484B1685D}" dt="2024-08-13T18:59:27.884" v="140" actId="478"/>
          <ac:picMkLst>
            <pc:docMk/>
            <pc:sldMk cId="432261805" sldId="2147471908"/>
            <ac:picMk id="104" creationId="{50724466-2E57-1B1F-C070-B6B6737D896A}"/>
          </ac:picMkLst>
        </pc:picChg>
        <pc:picChg chg="del">
          <ac:chgData name="Edgard Morato" userId="1da6dde4-7cd4-47d1-b037-d62d00b7d62c" providerId="ADAL" clId="{382A5E7F-3999-424A-B8C5-CC6484B1685D}" dt="2024-08-13T18:59:27.884" v="140" actId="478"/>
          <ac:picMkLst>
            <pc:docMk/>
            <pc:sldMk cId="432261805" sldId="2147471908"/>
            <ac:picMk id="105" creationId="{E5E6EC78-A583-AC3C-F1F9-B02CA403904D}"/>
          </ac:picMkLst>
        </pc:picChg>
        <pc:picChg chg="del">
          <ac:chgData name="Edgard Morato" userId="1da6dde4-7cd4-47d1-b037-d62d00b7d62c" providerId="ADAL" clId="{382A5E7F-3999-424A-B8C5-CC6484B1685D}" dt="2024-08-13T18:59:27.884" v="140" actId="478"/>
          <ac:picMkLst>
            <pc:docMk/>
            <pc:sldMk cId="432261805" sldId="2147471908"/>
            <ac:picMk id="106" creationId="{C35338B7-5531-D4E2-913B-1E6E6CCAA416}"/>
          </ac:picMkLst>
        </pc:picChg>
        <pc:picChg chg="del">
          <ac:chgData name="Edgard Morato" userId="1da6dde4-7cd4-47d1-b037-d62d00b7d62c" providerId="ADAL" clId="{382A5E7F-3999-424A-B8C5-CC6484B1685D}" dt="2024-08-13T18:59:27.884" v="140" actId="478"/>
          <ac:picMkLst>
            <pc:docMk/>
            <pc:sldMk cId="432261805" sldId="2147471908"/>
            <ac:picMk id="107" creationId="{47995A91-B31C-BFF6-1D79-3BEFBC839F51}"/>
          </ac:picMkLst>
        </pc:picChg>
        <pc:picChg chg="del">
          <ac:chgData name="Edgard Morato" userId="1da6dde4-7cd4-47d1-b037-d62d00b7d62c" providerId="ADAL" clId="{382A5E7F-3999-424A-B8C5-CC6484B1685D}" dt="2024-08-13T18:59:27.884" v="140" actId="478"/>
          <ac:picMkLst>
            <pc:docMk/>
            <pc:sldMk cId="432261805" sldId="2147471908"/>
            <ac:picMk id="108" creationId="{A120D337-233A-7FF4-C809-D1B2FEF41B58}"/>
          </ac:picMkLst>
        </pc:picChg>
        <pc:picChg chg="del">
          <ac:chgData name="Edgard Morato" userId="1da6dde4-7cd4-47d1-b037-d62d00b7d62c" providerId="ADAL" clId="{382A5E7F-3999-424A-B8C5-CC6484B1685D}" dt="2024-08-13T18:59:27.884" v="140" actId="478"/>
          <ac:picMkLst>
            <pc:docMk/>
            <pc:sldMk cId="432261805" sldId="2147471908"/>
            <ac:picMk id="109" creationId="{7721B8C4-3D42-86B5-E180-A8E482014F1C}"/>
          </ac:picMkLst>
        </pc:picChg>
      </pc:sldChg>
      <pc:sldChg chg="addSp delSp modSp mod">
        <pc:chgData name="Edgard Morato" userId="1da6dde4-7cd4-47d1-b037-d62d00b7d62c" providerId="ADAL" clId="{382A5E7F-3999-424A-B8C5-CC6484B1685D}" dt="2024-08-13T18:56:18.064" v="63" actId="34135"/>
        <pc:sldMkLst>
          <pc:docMk/>
          <pc:sldMk cId="2749184785" sldId="2147471976"/>
        </pc:sldMkLst>
        <pc:spChg chg="del">
          <ac:chgData name="Edgard Morato" userId="1da6dde4-7cd4-47d1-b037-d62d00b7d62c" providerId="ADAL" clId="{382A5E7F-3999-424A-B8C5-CC6484B1685D}" dt="2024-08-13T18:56:08.124" v="59" actId="478"/>
          <ac:spMkLst>
            <pc:docMk/>
            <pc:sldMk cId="2749184785" sldId="2147471976"/>
            <ac:spMk id="2" creationId="{70575E36-8916-2DE4-FA6E-05D454282146}"/>
          </ac:spMkLst>
        </pc:spChg>
        <pc:spChg chg="del">
          <ac:chgData name="Edgard Morato" userId="1da6dde4-7cd4-47d1-b037-d62d00b7d62c" providerId="ADAL" clId="{382A5E7F-3999-424A-B8C5-CC6484B1685D}" dt="2024-08-13T18:56:08.124" v="59" actId="478"/>
          <ac:spMkLst>
            <pc:docMk/>
            <pc:sldMk cId="2749184785" sldId="2147471976"/>
            <ac:spMk id="5" creationId="{EE480DD3-81C2-EABD-A6C9-42D0E00849DB}"/>
          </ac:spMkLst>
        </pc:spChg>
        <pc:spChg chg="del">
          <ac:chgData name="Edgard Morato" userId="1da6dde4-7cd4-47d1-b037-d62d00b7d62c" providerId="ADAL" clId="{382A5E7F-3999-424A-B8C5-CC6484B1685D}" dt="2024-08-13T18:56:08.124" v="59" actId="478"/>
          <ac:spMkLst>
            <pc:docMk/>
            <pc:sldMk cId="2749184785" sldId="2147471976"/>
            <ac:spMk id="6" creationId="{D3F0DD67-B3E7-243F-D7CE-4D59E4008E07}"/>
          </ac:spMkLst>
        </pc:spChg>
        <pc:spChg chg="del">
          <ac:chgData name="Edgard Morato" userId="1da6dde4-7cd4-47d1-b037-d62d00b7d62c" providerId="ADAL" clId="{382A5E7F-3999-424A-B8C5-CC6484B1685D}" dt="2024-08-13T18:56:08.124" v="59" actId="478"/>
          <ac:spMkLst>
            <pc:docMk/>
            <pc:sldMk cId="2749184785" sldId="2147471976"/>
            <ac:spMk id="7" creationId="{AEFEE837-D574-4333-8E10-A63B052E2972}"/>
          </ac:spMkLst>
        </pc:spChg>
        <pc:spChg chg="del">
          <ac:chgData name="Edgard Morato" userId="1da6dde4-7cd4-47d1-b037-d62d00b7d62c" providerId="ADAL" clId="{382A5E7F-3999-424A-B8C5-CC6484B1685D}" dt="2024-08-13T18:56:08.124" v="59" actId="478"/>
          <ac:spMkLst>
            <pc:docMk/>
            <pc:sldMk cId="2749184785" sldId="2147471976"/>
            <ac:spMk id="8" creationId="{7D1168C7-4889-2F06-6198-196FDE2B793C}"/>
          </ac:spMkLst>
        </pc:spChg>
        <pc:spChg chg="del">
          <ac:chgData name="Edgard Morato" userId="1da6dde4-7cd4-47d1-b037-d62d00b7d62c" providerId="ADAL" clId="{382A5E7F-3999-424A-B8C5-CC6484B1685D}" dt="2024-08-13T18:56:08.124" v="59" actId="478"/>
          <ac:spMkLst>
            <pc:docMk/>
            <pc:sldMk cId="2749184785" sldId="2147471976"/>
            <ac:spMk id="9" creationId="{AA7AA92C-31BC-0378-1F6D-8E251FAE638C}"/>
          </ac:spMkLst>
        </pc:spChg>
        <pc:picChg chg="del">
          <ac:chgData name="Edgard Morato" userId="1da6dde4-7cd4-47d1-b037-d62d00b7d62c" providerId="ADAL" clId="{382A5E7F-3999-424A-B8C5-CC6484B1685D}" dt="2024-08-13T18:56:08.124" v="59" actId="478"/>
          <ac:picMkLst>
            <pc:docMk/>
            <pc:sldMk cId="2749184785" sldId="2147471976"/>
            <ac:picMk id="3" creationId="{67D7A6F3-94AD-D7BB-7706-64798ECB7323}"/>
          </ac:picMkLst>
        </pc:picChg>
        <pc:picChg chg="del">
          <ac:chgData name="Edgard Morato" userId="1da6dde4-7cd4-47d1-b037-d62d00b7d62c" providerId="ADAL" clId="{382A5E7F-3999-424A-B8C5-CC6484B1685D}" dt="2024-08-13T18:56:08.124" v="59" actId="478"/>
          <ac:picMkLst>
            <pc:docMk/>
            <pc:sldMk cId="2749184785" sldId="2147471976"/>
            <ac:picMk id="4" creationId="{DB5805E7-17FF-4AA2-885F-BA8EDD1CEBFF}"/>
          </ac:picMkLst>
        </pc:picChg>
        <pc:picChg chg="add mod">
          <ac:chgData name="Edgard Morato" userId="1da6dde4-7cd4-47d1-b037-d62d00b7d62c" providerId="ADAL" clId="{382A5E7F-3999-424A-B8C5-CC6484B1685D}" dt="2024-08-13T18:56:18.064" v="63" actId="34135"/>
          <ac:picMkLst>
            <pc:docMk/>
            <pc:sldMk cId="2749184785" sldId="2147471976"/>
            <ac:picMk id="11" creationId="{AB11815C-4011-4C35-B357-522898520F72}"/>
          </ac:picMkLst>
        </pc:picChg>
      </pc:sldChg>
      <pc:sldChg chg="addSp delSp modSp mod">
        <pc:chgData name="Edgard Morato" userId="1da6dde4-7cd4-47d1-b037-d62d00b7d62c" providerId="ADAL" clId="{382A5E7F-3999-424A-B8C5-CC6484B1685D}" dt="2024-08-13T18:54:06.433" v="14" actId="962"/>
        <pc:sldMkLst>
          <pc:docMk/>
          <pc:sldMk cId="60920140" sldId="2147472007"/>
        </pc:sldMkLst>
        <pc:spChg chg="del">
          <ac:chgData name="Edgard Morato" userId="1da6dde4-7cd4-47d1-b037-d62d00b7d62c" providerId="ADAL" clId="{382A5E7F-3999-424A-B8C5-CC6484B1685D}" dt="2024-08-13T18:53:57.957" v="10" actId="478"/>
          <ac:spMkLst>
            <pc:docMk/>
            <pc:sldMk cId="60920140" sldId="2147472007"/>
            <ac:spMk id="2" creationId="{AC597590-9E93-0687-BC8A-C91741B15C6A}"/>
          </ac:spMkLst>
        </pc:spChg>
        <pc:spChg chg="del">
          <ac:chgData name="Edgard Morato" userId="1da6dde4-7cd4-47d1-b037-d62d00b7d62c" providerId="ADAL" clId="{382A5E7F-3999-424A-B8C5-CC6484B1685D}" dt="2024-08-13T18:53:57.957" v="10" actId="478"/>
          <ac:spMkLst>
            <pc:docMk/>
            <pc:sldMk cId="60920140" sldId="2147472007"/>
            <ac:spMk id="3" creationId="{359A4F97-3ED3-309F-315F-2958960D7A8D}"/>
          </ac:spMkLst>
        </pc:spChg>
        <pc:spChg chg="del">
          <ac:chgData name="Edgard Morato" userId="1da6dde4-7cd4-47d1-b037-d62d00b7d62c" providerId="ADAL" clId="{382A5E7F-3999-424A-B8C5-CC6484B1685D}" dt="2024-08-13T18:53:57.957" v="10" actId="478"/>
          <ac:spMkLst>
            <pc:docMk/>
            <pc:sldMk cId="60920140" sldId="2147472007"/>
            <ac:spMk id="4" creationId="{56101A64-97A5-610C-0766-3E627B88D06F}"/>
          </ac:spMkLst>
        </pc:spChg>
        <pc:spChg chg="del">
          <ac:chgData name="Edgard Morato" userId="1da6dde4-7cd4-47d1-b037-d62d00b7d62c" providerId="ADAL" clId="{382A5E7F-3999-424A-B8C5-CC6484B1685D}" dt="2024-08-13T18:53:57.957" v="10" actId="478"/>
          <ac:spMkLst>
            <pc:docMk/>
            <pc:sldMk cId="60920140" sldId="2147472007"/>
            <ac:spMk id="7" creationId="{56EB23F0-EF27-1860-79C5-38FB817A3FC8}"/>
          </ac:spMkLst>
        </pc:spChg>
        <pc:spChg chg="del">
          <ac:chgData name="Edgard Morato" userId="1da6dde4-7cd4-47d1-b037-d62d00b7d62c" providerId="ADAL" clId="{382A5E7F-3999-424A-B8C5-CC6484B1685D}" dt="2024-08-13T18:53:57.957" v="10" actId="478"/>
          <ac:spMkLst>
            <pc:docMk/>
            <pc:sldMk cId="60920140" sldId="2147472007"/>
            <ac:spMk id="8" creationId="{914F95C6-50C9-FAD1-00FD-AEB508207495}"/>
          </ac:spMkLst>
        </pc:spChg>
        <pc:spChg chg="del">
          <ac:chgData name="Edgard Morato" userId="1da6dde4-7cd4-47d1-b037-d62d00b7d62c" providerId="ADAL" clId="{382A5E7F-3999-424A-B8C5-CC6484B1685D}" dt="2024-08-13T18:53:57.957" v="10" actId="478"/>
          <ac:spMkLst>
            <pc:docMk/>
            <pc:sldMk cId="60920140" sldId="2147472007"/>
            <ac:spMk id="9" creationId="{559F10A4-780F-BDA0-0F0E-10273E337CCC}"/>
          </ac:spMkLst>
        </pc:spChg>
        <pc:picChg chg="del">
          <ac:chgData name="Edgard Morato" userId="1da6dde4-7cd4-47d1-b037-d62d00b7d62c" providerId="ADAL" clId="{382A5E7F-3999-424A-B8C5-CC6484B1685D}" dt="2024-08-13T18:53:57.957" v="10" actId="478"/>
          <ac:picMkLst>
            <pc:docMk/>
            <pc:sldMk cId="60920140" sldId="2147472007"/>
            <ac:picMk id="6" creationId="{8A54964B-8F79-174D-7B35-C6C69726633A}"/>
          </ac:picMkLst>
        </pc:picChg>
        <pc:picChg chg="del">
          <ac:chgData name="Edgard Morato" userId="1da6dde4-7cd4-47d1-b037-d62d00b7d62c" providerId="ADAL" clId="{382A5E7F-3999-424A-B8C5-CC6484B1685D}" dt="2024-08-13T18:53:57.957" v="10" actId="478"/>
          <ac:picMkLst>
            <pc:docMk/>
            <pc:sldMk cId="60920140" sldId="2147472007"/>
            <ac:picMk id="10" creationId="{5131D6C6-DF68-DEEF-3F6C-0264805AAC15}"/>
          </ac:picMkLst>
        </pc:picChg>
        <pc:picChg chg="add mod">
          <ac:chgData name="Edgard Morato" userId="1da6dde4-7cd4-47d1-b037-d62d00b7d62c" providerId="ADAL" clId="{382A5E7F-3999-424A-B8C5-CC6484B1685D}" dt="2024-08-13T18:54:06.433" v="14" actId="962"/>
          <ac:picMkLst>
            <pc:docMk/>
            <pc:sldMk cId="60920140" sldId="2147472007"/>
            <ac:picMk id="11" creationId="{AD982346-DBA3-BA80-21AF-4CB03B32C122}"/>
          </ac:picMkLst>
        </pc:picChg>
      </pc:sldChg>
      <pc:sldChg chg="addSp delSp modSp mod modNotesTx">
        <pc:chgData name="Edgard Morato" userId="1da6dde4-7cd4-47d1-b037-d62d00b7d62c" providerId="ADAL" clId="{382A5E7F-3999-424A-B8C5-CC6484B1685D}" dt="2024-08-13T19:07:22.179" v="194" actId="207"/>
        <pc:sldMkLst>
          <pc:docMk/>
          <pc:sldMk cId="887918165" sldId="2147472010"/>
        </pc:sldMkLst>
        <pc:spChg chg="del">
          <ac:chgData name="Edgard Morato" userId="1da6dde4-7cd4-47d1-b037-d62d00b7d62c" providerId="ADAL" clId="{382A5E7F-3999-424A-B8C5-CC6484B1685D}" dt="2024-08-13T18:54:09.158" v="15" actId="478"/>
          <ac:spMkLst>
            <pc:docMk/>
            <pc:sldMk cId="887918165" sldId="2147472010"/>
            <ac:spMk id="3" creationId="{3FA4A9EA-8235-477A-ACF5-DABC5E1E8A2B}"/>
          </ac:spMkLst>
        </pc:spChg>
        <pc:spChg chg="add del mod">
          <ac:chgData name="Edgard Morato" userId="1da6dde4-7cd4-47d1-b037-d62d00b7d62c" providerId="ADAL" clId="{382A5E7F-3999-424A-B8C5-CC6484B1685D}" dt="2024-08-13T18:54:10.602" v="16" actId="478"/>
          <ac:spMkLst>
            <pc:docMk/>
            <pc:sldMk cId="887918165" sldId="2147472010"/>
            <ac:spMk id="4" creationId="{97992070-D2E3-BE23-21A7-053A4DD4A0E4}"/>
          </ac:spMkLst>
        </pc:spChg>
        <pc:spChg chg="del">
          <ac:chgData name="Edgard Morato" userId="1da6dde4-7cd4-47d1-b037-d62d00b7d62c" providerId="ADAL" clId="{382A5E7F-3999-424A-B8C5-CC6484B1685D}" dt="2024-08-13T18:54:09.158" v="15" actId="478"/>
          <ac:spMkLst>
            <pc:docMk/>
            <pc:sldMk cId="887918165" sldId="2147472010"/>
            <ac:spMk id="5" creationId="{F99E87C6-5CD9-DE99-AE1F-61CFCB670D3F}"/>
          </ac:spMkLst>
        </pc:spChg>
        <pc:spChg chg="del">
          <ac:chgData name="Edgard Morato" userId="1da6dde4-7cd4-47d1-b037-d62d00b7d62c" providerId="ADAL" clId="{382A5E7F-3999-424A-B8C5-CC6484B1685D}" dt="2024-08-13T18:54:09.158" v="15" actId="478"/>
          <ac:spMkLst>
            <pc:docMk/>
            <pc:sldMk cId="887918165" sldId="2147472010"/>
            <ac:spMk id="6" creationId="{04C5DA6D-BB0F-F076-A6CC-57714F25D351}"/>
          </ac:spMkLst>
        </pc:spChg>
        <pc:spChg chg="del">
          <ac:chgData name="Edgard Morato" userId="1da6dde4-7cd4-47d1-b037-d62d00b7d62c" providerId="ADAL" clId="{382A5E7F-3999-424A-B8C5-CC6484B1685D}" dt="2024-08-13T18:54:09.158" v="15" actId="478"/>
          <ac:spMkLst>
            <pc:docMk/>
            <pc:sldMk cId="887918165" sldId="2147472010"/>
            <ac:spMk id="8" creationId="{949C3C9D-B98E-4802-7454-B55222F4A44C}"/>
          </ac:spMkLst>
        </pc:spChg>
        <pc:spChg chg="del">
          <ac:chgData name="Edgard Morato" userId="1da6dde4-7cd4-47d1-b037-d62d00b7d62c" providerId="ADAL" clId="{382A5E7F-3999-424A-B8C5-CC6484B1685D}" dt="2024-08-13T18:54:09.158" v="15" actId="478"/>
          <ac:spMkLst>
            <pc:docMk/>
            <pc:sldMk cId="887918165" sldId="2147472010"/>
            <ac:spMk id="9" creationId="{AA3C8230-2B0D-D17E-1356-1183F6E49370}"/>
          </ac:spMkLst>
        </pc:spChg>
        <pc:spChg chg="del">
          <ac:chgData name="Edgard Morato" userId="1da6dde4-7cd4-47d1-b037-d62d00b7d62c" providerId="ADAL" clId="{382A5E7F-3999-424A-B8C5-CC6484B1685D}" dt="2024-08-13T18:54:09.158" v="15" actId="478"/>
          <ac:spMkLst>
            <pc:docMk/>
            <pc:sldMk cId="887918165" sldId="2147472010"/>
            <ac:spMk id="11" creationId="{314F3DD5-3D4A-808A-F9F9-8018E548E1A7}"/>
          </ac:spMkLst>
        </pc:spChg>
        <pc:spChg chg="del">
          <ac:chgData name="Edgard Morato" userId="1da6dde4-7cd4-47d1-b037-d62d00b7d62c" providerId="ADAL" clId="{382A5E7F-3999-424A-B8C5-CC6484B1685D}" dt="2024-08-13T18:54:09.158" v="15" actId="478"/>
          <ac:spMkLst>
            <pc:docMk/>
            <pc:sldMk cId="887918165" sldId="2147472010"/>
            <ac:spMk id="13" creationId="{846112D7-2187-E821-0F2A-3E427AEBDBDC}"/>
          </ac:spMkLst>
        </pc:spChg>
        <pc:spChg chg="del">
          <ac:chgData name="Edgard Morato" userId="1da6dde4-7cd4-47d1-b037-d62d00b7d62c" providerId="ADAL" clId="{382A5E7F-3999-424A-B8C5-CC6484B1685D}" dt="2024-08-13T18:54:09.158" v="15" actId="478"/>
          <ac:spMkLst>
            <pc:docMk/>
            <pc:sldMk cId="887918165" sldId="2147472010"/>
            <ac:spMk id="14" creationId="{561AE318-5AFA-66B9-1C4B-C2488FE39F80}"/>
          </ac:spMkLst>
        </pc:spChg>
        <pc:spChg chg="add mod">
          <ac:chgData name="Edgard Morato" userId="1da6dde4-7cd4-47d1-b037-d62d00b7d62c" providerId="ADAL" clId="{382A5E7F-3999-424A-B8C5-CC6484B1685D}" dt="2024-08-13T19:07:22.179" v="194" actId="207"/>
          <ac:spMkLst>
            <pc:docMk/>
            <pc:sldMk cId="887918165" sldId="2147472010"/>
            <ac:spMk id="15" creationId="{F8839402-9531-6798-D8C9-39C2AC342D4F}"/>
          </ac:spMkLst>
        </pc:spChg>
        <pc:spChg chg="del">
          <ac:chgData name="Edgard Morato" userId="1da6dde4-7cd4-47d1-b037-d62d00b7d62c" providerId="ADAL" clId="{382A5E7F-3999-424A-B8C5-CC6484B1685D}" dt="2024-08-13T18:54:09.158" v="15" actId="478"/>
          <ac:spMkLst>
            <pc:docMk/>
            <pc:sldMk cId="887918165" sldId="2147472010"/>
            <ac:spMk id="21" creationId="{8BFEA45E-82AC-B4B9-3393-2161937996EB}"/>
          </ac:spMkLst>
        </pc:spChg>
        <pc:spChg chg="del">
          <ac:chgData name="Edgard Morato" userId="1da6dde4-7cd4-47d1-b037-d62d00b7d62c" providerId="ADAL" clId="{382A5E7F-3999-424A-B8C5-CC6484B1685D}" dt="2024-08-13T18:54:09.158" v="15" actId="478"/>
          <ac:spMkLst>
            <pc:docMk/>
            <pc:sldMk cId="887918165" sldId="2147472010"/>
            <ac:spMk id="27" creationId="{FFADC27D-93EA-F984-64CA-D540EB5AA7A9}"/>
          </ac:spMkLst>
        </pc:spChg>
        <pc:picChg chg="del">
          <ac:chgData name="Edgard Morato" userId="1da6dde4-7cd4-47d1-b037-d62d00b7d62c" providerId="ADAL" clId="{382A5E7F-3999-424A-B8C5-CC6484B1685D}" dt="2024-08-13T18:54:09.158" v="15" actId="478"/>
          <ac:picMkLst>
            <pc:docMk/>
            <pc:sldMk cId="887918165" sldId="2147472010"/>
            <ac:picMk id="10" creationId="{90F1F0DC-E076-DBCE-4AD5-8DF24D3FFB2E}"/>
          </ac:picMkLst>
        </pc:picChg>
        <pc:picChg chg="add mod">
          <ac:chgData name="Edgard Morato" userId="1da6dde4-7cd4-47d1-b037-d62d00b7d62c" providerId="ADAL" clId="{382A5E7F-3999-424A-B8C5-CC6484B1685D}" dt="2024-08-13T18:54:20.059" v="20" actId="34135"/>
          <ac:picMkLst>
            <pc:docMk/>
            <pc:sldMk cId="887918165" sldId="2147472010"/>
            <ac:picMk id="12" creationId="{C6C11933-57EC-B3FD-A74B-4FACEC881DAF}"/>
          </ac:picMkLst>
        </pc:picChg>
        <pc:picChg chg="del">
          <ac:chgData name="Edgard Morato" userId="1da6dde4-7cd4-47d1-b037-d62d00b7d62c" providerId="ADAL" clId="{382A5E7F-3999-424A-B8C5-CC6484B1685D}" dt="2024-08-13T18:54:09.158" v="15" actId="478"/>
          <ac:picMkLst>
            <pc:docMk/>
            <pc:sldMk cId="887918165" sldId="2147472010"/>
            <ac:picMk id="24" creationId="{3FEC6B4F-D959-6951-09D2-54C6059C768F}"/>
          </ac:picMkLst>
        </pc:picChg>
      </pc:sldChg>
      <pc:sldChg chg="addSp delSp modSp mod">
        <pc:chgData name="Edgard Morato" userId="1da6dde4-7cd4-47d1-b037-d62d00b7d62c" providerId="ADAL" clId="{382A5E7F-3999-424A-B8C5-CC6484B1685D}" dt="2024-08-13T18:54:35.685" v="26" actId="34135"/>
        <pc:sldMkLst>
          <pc:docMk/>
          <pc:sldMk cId="124008438" sldId="2147472012"/>
        </pc:sldMkLst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3" creationId="{2555708E-CDD3-6008-3C77-66AEC27A9445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4" creationId="{54CD34FD-6A68-A9F1-6138-0962DFC24A0F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5" creationId="{C955E717-FA55-D2A8-0360-7445D5DC03CB}"/>
          </ac:spMkLst>
        </pc:spChg>
        <pc:spChg chg="add del mod">
          <ac:chgData name="Edgard Morato" userId="1da6dde4-7cd4-47d1-b037-d62d00b7d62c" providerId="ADAL" clId="{382A5E7F-3999-424A-B8C5-CC6484B1685D}" dt="2024-08-13T18:54:25.689" v="22" actId="478"/>
          <ac:spMkLst>
            <pc:docMk/>
            <pc:sldMk cId="124008438" sldId="2147472012"/>
            <ac:spMk id="6" creationId="{CD1A22A0-E5B9-1CFE-9E11-3DE58C7C6CC2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7" creationId="{D10AEAFC-4CB3-DEF1-D27A-71F92BD63E99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8" creationId="{97631D15-6B55-67ED-A692-BDE7E548D6EB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9" creationId="{97D2E0AC-4568-649D-8748-9113A3ADE313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10" creationId="{09D66C22-E4A0-05B7-51CC-8C5C409E803C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11" creationId="{FD0155CF-DA4C-ED6E-B5D3-285196D1D371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12" creationId="{28CF69CB-D2EE-691B-FAFB-69292B2FC80B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13" creationId="{8C9D62F2-A02F-A630-E109-2A0FF60239C3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14" creationId="{A2B165B1-16D8-C1AF-7A23-8F43E6412F9C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15" creationId="{9E60ABDF-F3B2-EA9A-1D2F-948D0FF94E54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16" creationId="{57D9C1F7-A944-17CE-012F-CA06D6D380CB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17" creationId="{44E99C24-C2B2-34C0-8F4E-CC37609358A6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20" creationId="{B67E67CD-72F6-936C-CE5B-89D176BEACB8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22" creationId="{A7F9E2E5-A9C2-2886-F064-51F5009AF333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29" creationId="{46878CDF-027D-DA01-ACF6-F9ACE48D8299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31" creationId="{67745CAE-37E8-7279-1404-6F5522C3E510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33" creationId="{F8F5FFCA-971E-2ABB-F467-29F8670CD9C2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34" creationId="{30265298-CCA1-7768-680E-82E6DBEF79E8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35" creationId="{AAF4BDF3-0502-C7D3-9715-D76D2E76683F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36" creationId="{D698184B-99B8-883A-3573-3AC6839772B7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37" creationId="{B5859071-8FB2-2479-D352-386C515FB077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38" creationId="{F55631A4-843F-567D-3F67-1384BAF8EF26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39" creationId="{A9BC0AE5-B898-9518-0C6B-A33EF35353E1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40" creationId="{125FF2B2-7CC2-538F-D8CE-70EC369CD11C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41" creationId="{C4D1BF9F-E982-97ED-F616-84C333308234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42" creationId="{CFAC0898-9C20-DD81-3B35-0C522AE209C8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43" creationId="{7AC58117-71AE-031A-BEC4-502A5ACABBBB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44" creationId="{BBC5B7E4-E44F-99A4-0963-42A34EC1233F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45" creationId="{2B0EA013-98C2-0DEA-928C-FBC19FE63ED3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46" creationId="{7CB8446F-20F6-33CE-ED6E-A0AE33AC9754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47" creationId="{E651496B-CAF7-B21A-7986-7700F7E9A695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48" creationId="{24BD0C83-67F5-C2F1-39ED-EDD841F7258F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51" creationId="{9C0FF4D6-7788-2BBA-7887-52C918B36815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55" creationId="{14890406-56D2-E770-015D-E135D8EB9142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56" creationId="{450176C1-E15B-AD08-C0CB-CF8F02B6D617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57" creationId="{A87447BE-2A7A-7687-DF32-D948A2D4AFF0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58" creationId="{CDB75F4D-BB8A-2EC0-1BF8-8062B6AEF871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59" creationId="{24F769C3-6430-0CC9-CAB1-9C3F8CA53F7A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60" creationId="{B9EB8891-B050-BAA2-BC44-6B6435E34ACF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61" creationId="{368E1EA3-777D-B02B-6FE0-97F33D25AF40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62" creationId="{94691A3E-8B34-01BC-0389-DF83D2985C74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63" creationId="{1EC3B2D5-6D0E-D757-A8BB-D512E5BAC404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64" creationId="{6ADF74AE-EC7D-457B-06CA-252CB3DCED6E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66" creationId="{C943FD67-A127-3DCF-3295-8FC15725BBCA}"/>
          </ac:spMkLst>
        </pc:spChg>
        <pc:spChg chg="del">
          <ac:chgData name="Edgard Morato" userId="1da6dde4-7cd4-47d1-b037-d62d00b7d62c" providerId="ADAL" clId="{382A5E7F-3999-424A-B8C5-CC6484B1685D}" dt="2024-08-13T18:54:24.248" v="21" actId="478"/>
          <ac:spMkLst>
            <pc:docMk/>
            <pc:sldMk cId="124008438" sldId="2147472012"/>
            <ac:spMk id="67" creationId="{F44DC701-729B-65FE-7865-EC50DC64501E}"/>
          </ac:spMkLst>
        </pc:spChg>
        <pc:grpChg chg="del">
          <ac:chgData name="Edgard Morato" userId="1da6dde4-7cd4-47d1-b037-d62d00b7d62c" providerId="ADAL" clId="{382A5E7F-3999-424A-B8C5-CC6484B1685D}" dt="2024-08-13T18:54:24.248" v="21" actId="478"/>
          <ac:grpSpMkLst>
            <pc:docMk/>
            <pc:sldMk cId="124008438" sldId="2147472012"/>
            <ac:grpSpMk id="52" creationId="{3F150F25-B783-9C08-EEB9-29E3BBD4989B}"/>
          </ac:grpSpMkLst>
        </pc:grpChg>
        <pc:grpChg chg="del">
          <ac:chgData name="Edgard Morato" userId="1da6dde4-7cd4-47d1-b037-d62d00b7d62c" providerId="ADAL" clId="{382A5E7F-3999-424A-B8C5-CC6484B1685D}" dt="2024-08-13T18:54:24.248" v="21" actId="478"/>
          <ac:grpSpMkLst>
            <pc:docMk/>
            <pc:sldMk cId="124008438" sldId="2147472012"/>
            <ac:grpSpMk id="68" creationId="{9F6C0768-87CB-DCEB-7793-1886B8A9CCB8}"/>
          </ac:grpSpMkLst>
        </pc:grpChg>
        <pc:picChg chg="add mod">
          <ac:chgData name="Edgard Morato" userId="1da6dde4-7cd4-47d1-b037-d62d00b7d62c" providerId="ADAL" clId="{382A5E7F-3999-424A-B8C5-CC6484B1685D}" dt="2024-08-13T18:54:35.685" v="26" actId="34135"/>
          <ac:picMkLst>
            <pc:docMk/>
            <pc:sldMk cId="124008438" sldId="2147472012"/>
            <ac:picMk id="19" creationId="{58B40BEA-CB4F-1F34-E246-EF99355D941A}"/>
          </ac:picMkLst>
        </pc:picChg>
        <pc:picChg chg="del">
          <ac:chgData name="Edgard Morato" userId="1da6dde4-7cd4-47d1-b037-d62d00b7d62c" providerId="ADAL" clId="{382A5E7F-3999-424A-B8C5-CC6484B1685D}" dt="2024-08-13T18:54:24.248" v="21" actId="478"/>
          <ac:picMkLst>
            <pc:docMk/>
            <pc:sldMk cId="124008438" sldId="2147472012"/>
            <ac:picMk id="30" creationId="{4512C126-9626-9CB3-44A4-172DA25F02F5}"/>
          </ac:picMkLst>
        </pc:picChg>
        <pc:cxnChg chg="del">
          <ac:chgData name="Edgard Morato" userId="1da6dde4-7cd4-47d1-b037-d62d00b7d62c" providerId="ADAL" clId="{382A5E7F-3999-424A-B8C5-CC6484B1685D}" dt="2024-08-13T18:54:24.248" v="21" actId="478"/>
          <ac:cxnSpMkLst>
            <pc:docMk/>
            <pc:sldMk cId="124008438" sldId="2147472012"/>
            <ac:cxnSpMk id="49" creationId="{8010A463-0294-75ED-E054-BFFA45AFECE0}"/>
          </ac:cxnSpMkLst>
        </pc:cxnChg>
        <pc:cxnChg chg="del">
          <ac:chgData name="Edgard Morato" userId="1da6dde4-7cd4-47d1-b037-d62d00b7d62c" providerId="ADAL" clId="{382A5E7F-3999-424A-B8C5-CC6484B1685D}" dt="2024-08-13T18:54:24.248" v="21" actId="478"/>
          <ac:cxnSpMkLst>
            <pc:docMk/>
            <pc:sldMk cId="124008438" sldId="2147472012"/>
            <ac:cxnSpMk id="50" creationId="{CD19BD04-727A-E92B-3684-544FE0D701CB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8:57:00.622" v="80" actId="34135"/>
        <pc:sldMkLst>
          <pc:docMk/>
          <pc:sldMk cId="434140393" sldId="2147472015"/>
        </pc:sldMkLst>
        <pc:spChg chg="del">
          <ac:chgData name="Edgard Morato" userId="1da6dde4-7cd4-47d1-b037-d62d00b7d62c" providerId="ADAL" clId="{382A5E7F-3999-424A-B8C5-CC6484B1685D}" dt="2024-08-13T18:56:51.455" v="76" actId="478"/>
          <ac:spMkLst>
            <pc:docMk/>
            <pc:sldMk cId="434140393" sldId="2147472015"/>
            <ac:spMk id="2" creationId="{70575E36-8916-2DE4-FA6E-05D454282146}"/>
          </ac:spMkLst>
        </pc:spChg>
        <pc:spChg chg="del">
          <ac:chgData name="Edgard Morato" userId="1da6dde4-7cd4-47d1-b037-d62d00b7d62c" providerId="ADAL" clId="{382A5E7F-3999-424A-B8C5-CC6484B1685D}" dt="2024-08-13T18:56:51.455" v="76" actId="478"/>
          <ac:spMkLst>
            <pc:docMk/>
            <pc:sldMk cId="434140393" sldId="2147472015"/>
            <ac:spMk id="4" creationId="{2895EFA6-608D-86C9-2BE8-E2870D3523AB}"/>
          </ac:spMkLst>
        </pc:spChg>
        <pc:spChg chg="del">
          <ac:chgData name="Edgard Morato" userId="1da6dde4-7cd4-47d1-b037-d62d00b7d62c" providerId="ADAL" clId="{382A5E7F-3999-424A-B8C5-CC6484B1685D}" dt="2024-08-13T18:56:51.455" v="76" actId="478"/>
          <ac:spMkLst>
            <pc:docMk/>
            <pc:sldMk cId="434140393" sldId="2147472015"/>
            <ac:spMk id="6" creationId="{D3F0DD67-B3E7-243F-D7CE-4D59E4008E07}"/>
          </ac:spMkLst>
        </pc:spChg>
        <pc:spChg chg="del">
          <ac:chgData name="Edgard Morato" userId="1da6dde4-7cd4-47d1-b037-d62d00b7d62c" providerId="ADAL" clId="{382A5E7F-3999-424A-B8C5-CC6484B1685D}" dt="2024-08-13T18:56:51.455" v="76" actId="478"/>
          <ac:spMkLst>
            <pc:docMk/>
            <pc:sldMk cId="434140393" sldId="2147472015"/>
            <ac:spMk id="7" creationId="{AEFEE837-D574-4333-8E10-A63B052E2972}"/>
          </ac:spMkLst>
        </pc:spChg>
        <pc:spChg chg="del">
          <ac:chgData name="Edgard Morato" userId="1da6dde4-7cd4-47d1-b037-d62d00b7d62c" providerId="ADAL" clId="{382A5E7F-3999-424A-B8C5-CC6484B1685D}" dt="2024-08-13T18:56:51.455" v="76" actId="478"/>
          <ac:spMkLst>
            <pc:docMk/>
            <pc:sldMk cId="434140393" sldId="2147472015"/>
            <ac:spMk id="8" creationId="{7D1168C7-4889-2F06-6198-196FDE2B793C}"/>
          </ac:spMkLst>
        </pc:spChg>
        <pc:spChg chg="del">
          <ac:chgData name="Edgard Morato" userId="1da6dde4-7cd4-47d1-b037-d62d00b7d62c" providerId="ADAL" clId="{382A5E7F-3999-424A-B8C5-CC6484B1685D}" dt="2024-08-13T18:56:51.455" v="76" actId="478"/>
          <ac:spMkLst>
            <pc:docMk/>
            <pc:sldMk cId="434140393" sldId="2147472015"/>
            <ac:spMk id="10" creationId="{1D8EEEB4-37E4-9C41-106B-5CA5DFF6827F}"/>
          </ac:spMkLst>
        </pc:spChg>
        <pc:picChg chg="del">
          <ac:chgData name="Edgard Morato" userId="1da6dde4-7cd4-47d1-b037-d62d00b7d62c" providerId="ADAL" clId="{382A5E7F-3999-424A-B8C5-CC6484B1685D}" dt="2024-08-13T18:56:51.455" v="76" actId="478"/>
          <ac:picMkLst>
            <pc:docMk/>
            <pc:sldMk cId="434140393" sldId="2147472015"/>
            <ac:picMk id="3" creationId="{67D7A6F3-94AD-D7BB-7706-64798ECB7323}"/>
          </ac:picMkLst>
        </pc:picChg>
        <pc:picChg chg="del">
          <ac:chgData name="Edgard Morato" userId="1da6dde4-7cd4-47d1-b037-d62d00b7d62c" providerId="ADAL" clId="{382A5E7F-3999-424A-B8C5-CC6484B1685D}" dt="2024-08-13T18:56:51.455" v="76" actId="478"/>
          <ac:picMkLst>
            <pc:docMk/>
            <pc:sldMk cId="434140393" sldId="2147472015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382A5E7F-3999-424A-B8C5-CC6484B1685D}" dt="2024-08-13T18:57:00.622" v="80" actId="34135"/>
          <ac:picMkLst>
            <pc:docMk/>
            <pc:sldMk cId="434140393" sldId="2147472015"/>
            <ac:picMk id="11" creationId="{7A2CE6D3-BA7D-BD7E-B8C1-838C000241CC}"/>
          </ac:picMkLst>
        </pc:picChg>
      </pc:sldChg>
      <pc:sldChg chg="addSp delSp modSp mod">
        <pc:chgData name="Edgard Morato" userId="1da6dde4-7cd4-47d1-b037-d62d00b7d62c" providerId="ADAL" clId="{382A5E7F-3999-424A-B8C5-CC6484B1685D}" dt="2024-08-13T18:56:05.012" v="58" actId="34135"/>
        <pc:sldMkLst>
          <pc:docMk/>
          <pc:sldMk cId="2969751399" sldId="2147472016"/>
        </pc:sldMkLst>
        <pc:spChg chg="del">
          <ac:chgData name="Edgard Morato" userId="1da6dde4-7cd4-47d1-b037-d62d00b7d62c" providerId="ADAL" clId="{382A5E7F-3999-424A-B8C5-CC6484B1685D}" dt="2024-08-13T18:55:55.017" v="54" actId="478"/>
          <ac:spMkLst>
            <pc:docMk/>
            <pc:sldMk cId="2969751399" sldId="2147472016"/>
            <ac:spMk id="4" creationId="{59679160-E815-3D5D-4DAF-E07870D89C10}"/>
          </ac:spMkLst>
        </pc:spChg>
        <pc:spChg chg="del">
          <ac:chgData name="Edgard Morato" userId="1da6dde4-7cd4-47d1-b037-d62d00b7d62c" providerId="ADAL" clId="{382A5E7F-3999-424A-B8C5-CC6484B1685D}" dt="2024-08-13T18:55:55.017" v="54" actId="478"/>
          <ac:spMkLst>
            <pc:docMk/>
            <pc:sldMk cId="2969751399" sldId="2147472016"/>
            <ac:spMk id="5" creationId="{5B7EC32F-153D-9558-5C38-014CA648314A}"/>
          </ac:spMkLst>
        </pc:spChg>
        <pc:spChg chg="del">
          <ac:chgData name="Edgard Morato" userId="1da6dde4-7cd4-47d1-b037-d62d00b7d62c" providerId="ADAL" clId="{382A5E7F-3999-424A-B8C5-CC6484B1685D}" dt="2024-08-13T18:55:55.017" v="54" actId="478"/>
          <ac:spMkLst>
            <pc:docMk/>
            <pc:sldMk cId="2969751399" sldId="2147472016"/>
            <ac:spMk id="6" creationId="{0558F9D1-89C6-8E43-80E2-E6B24D755871}"/>
          </ac:spMkLst>
        </pc:spChg>
        <pc:spChg chg="del">
          <ac:chgData name="Edgard Morato" userId="1da6dde4-7cd4-47d1-b037-d62d00b7d62c" providerId="ADAL" clId="{382A5E7F-3999-424A-B8C5-CC6484B1685D}" dt="2024-08-13T18:55:55.017" v="54" actId="478"/>
          <ac:spMkLst>
            <pc:docMk/>
            <pc:sldMk cId="2969751399" sldId="2147472016"/>
            <ac:spMk id="7" creationId="{6E71CB08-806B-7BDC-456C-9EEEE55C790A}"/>
          </ac:spMkLst>
        </pc:spChg>
        <pc:spChg chg="del">
          <ac:chgData name="Edgard Morato" userId="1da6dde4-7cd4-47d1-b037-d62d00b7d62c" providerId="ADAL" clId="{382A5E7F-3999-424A-B8C5-CC6484B1685D}" dt="2024-08-13T18:55:55.017" v="54" actId="478"/>
          <ac:spMkLst>
            <pc:docMk/>
            <pc:sldMk cId="2969751399" sldId="2147472016"/>
            <ac:spMk id="8" creationId="{6D232778-9F5D-173A-32EC-94714CB807E9}"/>
          </ac:spMkLst>
        </pc:spChg>
        <pc:spChg chg="del">
          <ac:chgData name="Edgard Morato" userId="1da6dde4-7cd4-47d1-b037-d62d00b7d62c" providerId="ADAL" clId="{382A5E7F-3999-424A-B8C5-CC6484B1685D}" dt="2024-08-13T18:55:55.017" v="54" actId="478"/>
          <ac:spMkLst>
            <pc:docMk/>
            <pc:sldMk cId="2969751399" sldId="2147472016"/>
            <ac:spMk id="13" creationId="{071A2C91-5CFB-394F-1F46-A3D5FE58C904}"/>
          </ac:spMkLst>
        </pc:spChg>
        <pc:spChg chg="del">
          <ac:chgData name="Edgard Morato" userId="1da6dde4-7cd4-47d1-b037-d62d00b7d62c" providerId="ADAL" clId="{382A5E7F-3999-424A-B8C5-CC6484B1685D}" dt="2024-08-13T18:55:55.017" v="54" actId="478"/>
          <ac:spMkLst>
            <pc:docMk/>
            <pc:sldMk cId="2969751399" sldId="2147472016"/>
            <ac:spMk id="14" creationId="{B188C121-F832-AD9B-76EF-3BDEC0F4F5EB}"/>
          </ac:spMkLst>
        </pc:spChg>
        <pc:spChg chg="del">
          <ac:chgData name="Edgard Morato" userId="1da6dde4-7cd4-47d1-b037-d62d00b7d62c" providerId="ADAL" clId="{382A5E7F-3999-424A-B8C5-CC6484B1685D}" dt="2024-08-13T18:55:55.017" v="54" actId="478"/>
          <ac:spMkLst>
            <pc:docMk/>
            <pc:sldMk cId="2969751399" sldId="2147472016"/>
            <ac:spMk id="16" creationId="{6555F938-E046-0739-FAF7-73054CF880B7}"/>
          </ac:spMkLst>
        </pc:spChg>
        <pc:spChg chg="del">
          <ac:chgData name="Edgard Morato" userId="1da6dde4-7cd4-47d1-b037-d62d00b7d62c" providerId="ADAL" clId="{382A5E7F-3999-424A-B8C5-CC6484B1685D}" dt="2024-08-13T18:55:55.017" v="54" actId="478"/>
          <ac:spMkLst>
            <pc:docMk/>
            <pc:sldMk cId="2969751399" sldId="2147472016"/>
            <ac:spMk id="23" creationId="{1D5B3345-1671-56AE-75ED-79207B99396D}"/>
          </ac:spMkLst>
        </pc:spChg>
        <pc:picChg chg="del">
          <ac:chgData name="Edgard Morato" userId="1da6dde4-7cd4-47d1-b037-d62d00b7d62c" providerId="ADAL" clId="{382A5E7F-3999-424A-B8C5-CC6484B1685D}" dt="2024-08-13T18:55:55.017" v="54" actId="478"/>
          <ac:picMkLst>
            <pc:docMk/>
            <pc:sldMk cId="2969751399" sldId="2147472016"/>
            <ac:picMk id="3" creationId="{05920339-7A81-4AE7-B276-3AAE371536E6}"/>
          </ac:picMkLst>
        </pc:picChg>
        <pc:picChg chg="del">
          <ac:chgData name="Edgard Morato" userId="1da6dde4-7cd4-47d1-b037-d62d00b7d62c" providerId="ADAL" clId="{382A5E7F-3999-424A-B8C5-CC6484B1685D}" dt="2024-08-13T18:55:55.017" v="54" actId="478"/>
          <ac:picMkLst>
            <pc:docMk/>
            <pc:sldMk cId="2969751399" sldId="2147472016"/>
            <ac:picMk id="9" creationId="{4595A4C1-EE0F-FDFC-57B0-DBB1E68BC190}"/>
          </ac:picMkLst>
        </pc:picChg>
        <pc:picChg chg="add mod">
          <ac:chgData name="Edgard Morato" userId="1da6dde4-7cd4-47d1-b037-d62d00b7d62c" providerId="ADAL" clId="{382A5E7F-3999-424A-B8C5-CC6484B1685D}" dt="2024-08-13T18:56:05.012" v="58" actId="34135"/>
          <ac:picMkLst>
            <pc:docMk/>
            <pc:sldMk cId="2969751399" sldId="2147472016"/>
            <ac:picMk id="10" creationId="{7F2995F1-BC25-FA78-5747-29F49953A82C}"/>
          </ac:picMkLst>
        </pc:picChg>
        <pc:picChg chg="del">
          <ac:chgData name="Edgard Morato" userId="1da6dde4-7cd4-47d1-b037-d62d00b7d62c" providerId="ADAL" clId="{382A5E7F-3999-424A-B8C5-CC6484B1685D}" dt="2024-08-13T18:55:55.017" v="54" actId="478"/>
          <ac:picMkLst>
            <pc:docMk/>
            <pc:sldMk cId="2969751399" sldId="2147472016"/>
            <ac:picMk id="12" creationId="{65749485-A40F-90C5-4DB9-39F9173A9B6A}"/>
          </ac:picMkLst>
        </pc:picChg>
        <pc:cxnChg chg="del">
          <ac:chgData name="Edgard Morato" userId="1da6dde4-7cd4-47d1-b037-d62d00b7d62c" providerId="ADAL" clId="{382A5E7F-3999-424A-B8C5-CC6484B1685D}" dt="2024-08-13T18:55:55.017" v="54" actId="478"/>
          <ac:cxnSpMkLst>
            <pc:docMk/>
            <pc:sldMk cId="2969751399" sldId="2147472016"/>
            <ac:cxnSpMk id="24" creationId="{5D19EE2F-6710-E4BD-3157-AD3DEDDD3AFD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2:21.787" v="160"/>
        <pc:sldMkLst>
          <pc:docMk/>
          <pc:sldMk cId="2681122682" sldId="2147472019"/>
        </pc:sldMkLst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2" creationId="{EC3D8530-DBD5-BD0F-69DD-FF646F6C8895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3" creationId="{7B4513B7-EF59-663F-B1E9-DA6886B84309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4" creationId="{36F8505B-84D2-B370-E2BB-9DC86437A69E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6" creationId="{1E9EB96A-697C-FD0D-9BE2-4A122D7F4C57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0" creationId="{C453695F-EFEB-A764-19E9-C4E64C8A0AF6}"/>
          </ac:spMkLst>
        </pc:spChg>
        <pc:spChg chg="add del mod">
          <ac:chgData name="Edgard Morato" userId="1da6dde4-7cd4-47d1-b037-d62d00b7d62c" providerId="ADAL" clId="{382A5E7F-3999-424A-B8C5-CC6484B1685D}" dt="2024-08-13T18:56:24.020" v="65" actId="478"/>
          <ac:spMkLst>
            <pc:docMk/>
            <pc:sldMk cId="2681122682" sldId="2147472019"/>
            <ac:spMk id="12" creationId="{292694D0-C12D-31C0-ED91-C9AAD9B460D6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3" creationId="{EFAC13D0-6A9B-DD2A-5615-2F837C60F420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4" creationId="{B0939BCA-35B1-C439-F391-F37FD3F7D9C7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8" creationId="{DF4CC459-A8D4-438B-65E7-B0AF67134385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20" creationId="{53D33D25-23BD-213B-34BE-877B33682CC2}"/>
          </ac:spMkLst>
        </pc:spChg>
        <pc:spChg chg="add mod">
          <ac:chgData name="Edgard Morato" userId="1da6dde4-7cd4-47d1-b037-d62d00b7d62c" providerId="ADAL" clId="{382A5E7F-3999-424A-B8C5-CC6484B1685D}" dt="2024-08-13T19:02:21.787" v="160"/>
          <ac:spMkLst>
            <pc:docMk/>
            <pc:sldMk cId="2681122682" sldId="2147472019"/>
            <ac:spMk id="25" creationId="{F2E70C1E-41BC-F816-793B-52FCE745D999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27" creationId="{0BE382BF-FE76-32A4-13ED-B42278E1B463}"/>
          </ac:spMkLst>
        </pc:spChg>
        <pc:spChg chg="add mod">
          <ac:chgData name="Edgard Morato" userId="1da6dde4-7cd4-47d1-b037-d62d00b7d62c" providerId="ADAL" clId="{382A5E7F-3999-424A-B8C5-CC6484B1685D}" dt="2024-08-13T19:02:21.787" v="160"/>
          <ac:spMkLst>
            <pc:docMk/>
            <pc:sldMk cId="2681122682" sldId="2147472019"/>
            <ac:spMk id="30" creationId="{71D4E287-64A4-19FB-1740-BC84759B99FE}"/>
          </ac:spMkLst>
        </pc:spChg>
        <pc:spChg chg="add mod">
          <ac:chgData name="Edgard Morato" userId="1da6dde4-7cd4-47d1-b037-d62d00b7d62c" providerId="ADAL" clId="{382A5E7F-3999-424A-B8C5-CC6484B1685D}" dt="2024-08-13T19:02:21.787" v="160"/>
          <ac:spMkLst>
            <pc:docMk/>
            <pc:sldMk cId="2681122682" sldId="2147472019"/>
            <ac:spMk id="31" creationId="{0D838A30-0B0B-47D5-83E2-CA058E38B5B8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73" creationId="{602A6F5C-A665-80AF-3E2E-1F86D28B016D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11" creationId="{4518AA99-DBF3-B0C5-4B99-B2A55B2C952D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22" creationId="{0E187C8D-6539-7DFB-5DA9-F33A1DA9F539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25" creationId="{6DB33F53-E7F7-6C89-C676-DA8091315EBD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26" creationId="{0E43F9E5-4C7F-E196-ED35-5ABBB4F73D7A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27" creationId="{C96492A0-F120-40E9-B00B-DD47377EA788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29" creationId="{59EED680-3641-CBA1-2C11-DD9E569653DC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31" creationId="{41A8BF7D-8909-7E29-06ED-E6971274171D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33" creationId="{A1646633-F300-D238-D802-2C1CE92D5B0A}"/>
          </ac:spMkLst>
        </pc:spChg>
        <pc:spChg chg="del">
          <ac:chgData name="Edgard Morato" userId="1da6dde4-7cd4-47d1-b037-d62d00b7d62c" providerId="ADAL" clId="{382A5E7F-3999-424A-B8C5-CC6484B1685D}" dt="2024-08-13T18:56:22.255" v="64" actId="478"/>
          <ac:spMkLst>
            <pc:docMk/>
            <pc:sldMk cId="2681122682" sldId="2147472019"/>
            <ac:spMk id="134" creationId="{2F12D8BF-1913-9686-1EFA-F964DCBF681A}"/>
          </ac:spMkLst>
        </pc:spChg>
        <pc:grpChg chg="del">
          <ac:chgData name="Edgard Morato" userId="1da6dde4-7cd4-47d1-b037-d62d00b7d62c" providerId="ADAL" clId="{382A5E7F-3999-424A-B8C5-CC6484B1685D}" dt="2024-08-13T18:56:22.255" v="64" actId="478"/>
          <ac:grpSpMkLst>
            <pc:docMk/>
            <pc:sldMk cId="2681122682" sldId="2147472019"/>
            <ac:grpSpMk id="11" creationId="{8EFE6A78-D03B-0DED-7792-E8A7E8CB6A63}"/>
          </ac:grpSpMkLst>
        </pc:grpChg>
        <pc:grpChg chg="del">
          <ac:chgData name="Edgard Morato" userId="1da6dde4-7cd4-47d1-b037-d62d00b7d62c" providerId="ADAL" clId="{382A5E7F-3999-424A-B8C5-CC6484B1685D}" dt="2024-08-13T18:56:22.255" v="64" actId="478"/>
          <ac:grpSpMkLst>
            <pc:docMk/>
            <pc:sldMk cId="2681122682" sldId="2147472019"/>
            <ac:grpSpMk id="26" creationId="{2479EAD7-D5CB-8883-6ACE-F5F58B705B2E}"/>
          </ac:grpSpMkLst>
        </pc:grpChg>
        <pc:graphicFrameChg chg="del">
          <ac:chgData name="Edgard Morato" userId="1da6dde4-7cd4-47d1-b037-d62d00b7d62c" providerId="ADAL" clId="{382A5E7F-3999-424A-B8C5-CC6484B1685D}" dt="2024-08-13T18:56:22.255" v="64" actId="478"/>
          <ac:graphicFrameMkLst>
            <pc:docMk/>
            <pc:sldMk cId="2681122682" sldId="2147472019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382A5E7F-3999-424A-B8C5-CC6484B1685D}" dt="2024-08-13T18:56:22.255" v="64" actId="478"/>
          <ac:picMkLst>
            <pc:docMk/>
            <pc:sldMk cId="2681122682" sldId="2147472019"/>
            <ac:picMk id="7" creationId="{4A3950F9-9C93-BD45-7FD4-1393F0D1DA1C}"/>
          </ac:picMkLst>
        </pc:picChg>
        <pc:picChg chg="del">
          <ac:chgData name="Edgard Morato" userId="1da6dde4-7cd4-47d1-b037-d62d00b7d62c" providerId="ADAL" clId="{382A5E7F-3999-424A-B8C5-CC6484B1685D}" dt="2024-08-13T18:56:22.255" v="64" actId="478"/>
          <ac:picMkLst>
            <pc:docMk/>
            <pc:sldMk cId="2681122682" sldId="2147472019"/>
            <ac:picMk id="19" creationId="{1AAD8FA1-641D-0467-BEB0-7C59BFD961B7}"/>
          </ac:picMkLst>
        </pc:picChg>
        <pc:picChg chg="add mod">
          <ac:chgData name="Edgard Morato" userId="1da6dde4-7cd4-47d1-b037-d62d00b7d62c" providerId="ADAL" clId="{382A5E7F-3999-424A-B8C5-CC6484B1685D}" dt="2024-08-13T18:56:33.742" v="69" actId="34135"/>
          <ac:picMkLst>
            <pc:docMk/>
            <pc:sldMk cId="2681122682" sldId="2147472019"/>
            <ac:picMk id="23" creationId="{D44E9932-01D2-B74F-216C-D82826E6A0B3}"/>
          </ac:picMkLst>
        </pc:picChg>
        <pc:picChg chg="del">
          <ac:chgData name="Edgard Morato" userId="1da6dde4-7cd4-47d1-b037-d62d00b7d62c" providerId="ADAL" clId="{382A5E7F-3999-424A-B8C5-CC6484B1685D}" dt="2024-08-13T18:56:22.255" v="64" actId="478"/>
          <ac:picMkLst>
            <pc:docMk/>
            <pc:sldMk cId="2681122682" sldId="2147472019"/>
            <ac:picMk id="124" creationId="{76C16830-962F-C105-E211-B707B8595E3F}"/>
          </ac:picMkLst>
        </pc:picChg>
        <pc:picChg chg="del">
          <ac:chgData name="Edgard Morato" userId="1da6dde4-7cd4-47d1-b037-d62d00b7d62c" providerId="ADAL" clId="{382A5E7F-3999-424A-B8C5-CC6484B1685D}" dt="2024-08-13T18:56:22.255" v="64" actId="478"/>
          <ac:picMkLst>
            <pc:docMk/>
            <pc:sldMk cId="2681122682" sldId="2147472019"/>
            <ac:picMk id="130" creationId="{A86BF7C0-4133-2EDE-A49B-E8CDEA897D49}"/>
          </ac:picMkLst>
        </pc:picChg>
        <pc:cxnChg chg="del">
          <ac:chgData name="Edgard Morato" userId="1da6dde4-7cd4-47d1-b037-d62d00b7d62c" providerId="ADAL" clId="{382A5E7F-3999-424A-B8C5-CC6484B1685D}" dt="2024-08-13T18:56:22.255" v="64" actId="478"/>
          <ac:cxnSpMkLst>
            <pc:docMk/>
            <pc:sldMk cId="2681122682" sldId="2147472019"/>
            <ac:cxnSpMk id="8" creationId="{162D0F38-E68C-842F-F5EC-0DD5F87A0FB4}"/>
          </ac:cxnSpMkLst>
        </pc:cxnChg>
        <pc:cxnChg chg="del">
          <ac:chgData name="Edgard Morato" userId="1da6dde4-7cd4-47d1-b037-d62d00b7d62c" providerId="ADAL" clId="{382A5E7F-3999-424A-B8C5-CC6484B1685D}" dt="2024-08-13T18:56:22.255" v="64" actId="478"/>
          <ac:cxnSpMkLst>
            <pc:docMk/>
            <pc:sldMk cId="2681122682" sldId="2147472019"/>
            <ac:cxnSpMk id="9" creationId="{1CB57136-C67E-BA8A-79C0-F254E24DE9F9}"/>
          </ac:cxnSpMkLst>
        </pc:cxnChg>
        <pc:cxnChg chg="del">
          <ac:chgData name="Edgard Morato" userId="1da6dde4-7cd4-47d1-b037-d62d00b7d62c" providerId="ADAL" clId="{382A5E7F-3999-424A-B8C5-CC6484B1685D}" dt="2024-08-13T18:56:22.255" v="64" actId="478"/>
          <ac:cxnSpMkLst>
            <pc:docMk/>
            <pc:sldMk cId="2681122682" sldId="2147472019"/>
            <ac:cxnSpMk id="15" creationId="{AB73E528-9164-D17F-288E-3289A2419902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2:33.863" v="161"/>
        <pc:sldMkLst>
          <pc:docMk/>
          <pc:sldMk cId="3189149199" sldId="2147472027"/>
        </pc:sldMkLst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2" creationId="{D142DBBB-9E4E-C156-5F3B-7D62D74A4D32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3" creationId="{7B4513B7-EF59-663F-B1E9-DA6886B84309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5" creationId="{D0525A60-A189-0140-B45A-CB0BDBEEF6E8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9" creationId="{03F01AE6-CBE0-B17C-740B-669055606195}"/>
          </ac:spMkLst>
        </pc:spChg>
        <pc:spChg chg="add del mod">
          <ac:chgData name="Edgard Morato" userId="1da6dde4-7cd4-47d1-b037-d62d00b7d62c" providerId="ADAL" clId="{382A5E7F-3999-424A-B8C5-CC6484B1685D}" dt="2024-08-13T18:56:39.697" v="71" actId="478"/>
          <ac:spMkLst>
            <pc:docMk/>
            <pc:sldMk cId="3189149199" sldId="2147472027"/>
            <ac:spMk id="11" creationId="{62570418-A253-22BE-9FE9-0B420A45AFA7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17" creationId="{C7F29CBD-4ADE-D431-566A-3837E56F5D1F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19" creationId="{CB2778AA-8028-EBFE-AF57-4926513460E8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20" creationId="{69C98A66-CECD-FB7E-B5B8-D3A2E99BB62F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21" creationId="{119C72D4-1754-6178-AF60-CBF95682B774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22" creationId="{1639DCC7-271B-99B0-7829-05958E168F40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24" creationId="{20C6DE90-ECAF-BF57-90E9-49EAB862FBF0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25" creationId="{04AA03A6-419D-0C8D-1E8C-0B4089CD6936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26" creationId="{A8AC1BE9-CAC2-6A84-D654-F9803BD3B82E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27" creationId="{1018335E-74A2-4ACC-3588-9DF8D8DEA437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28" creationId="{D49734F7-32DA-6387-DE02-7043707168D5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30" creationId="{3D88CB0B-3D1F-4287-B9C9-ED0674C10531}"/>
          </ac:spMkLst>
        </pc:spChg>
        <pc:spChg chg="add mod">
          <ac:chgData name="Edgard Morato" userId="1da6dde4-7cd4-47d1-b037-d62d00b7d62c" providerId="ADAL" clId="{382A5E7F-3999-424A-B8C5-CC6484B1685D}" dt="2024-08-13T19:02:33.863" v="161"/>
          <ac:spMkLst>
            <pc:docMk/>
            <pc:sldMk cId="3189149199" sldId="2147472027"/>
            <ac:spMk id="31" creationId="{418164BD-A7AE-FA32-0E1D-F91AE2E4545D}"/>
          </ac:spMkLst>
        </pc:spChg>
        <pc:spChg chg="add mod">
          <ac:chgData name="Edgard Morato" userId="1da6dde4-7cd4-47d1-b037-d62d00b7d62c" providerId="ADAL" clId="{382A5E7F-3999-424A-B8C5-CC6484B1685D}" dt="2024-08-13T19:02:33.863" v="161"/>
          <ac:spMkLst>
            <pc:docMk/>
            <pc:sldMk cId="3189149199" sldId="2147472027"/>
            <ac:spMk id="32" creationId="{9155467F-AE63-FD25-C09D-BFE93D11D1EC}"/>
          </ac:spMkLst>
        </pc:spChg>
        <pc:spChg chg="add mod">
          <ac:chgData name="Edgard Morato" userId="1da6dde4-7cd4-47d1-b037-d62d00b7d62c" providerId="ADAL" clId="{382A5E7F-3999-424A-B8C5-CC6484B1685D}" dt="2024-08-13T19:02:33.863" v="161"/>
          <ac:spMkLst>
            <pc:docMk/>
            <pc:sldMk cId="3189149199" sldId="2147472027"/>
            <ac:spMk id="34" creationId="{39C4C955-9451-75AA-BC84-E27432371D0C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35" creationId="{25A2A68E-BE8D-3A0C-BB0F-FEA0089867E8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43" creationId="{4CFC4B6D-92D4-F71E-5CAF-42178400CBF0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45" creationId="{24A10F98-EC3A-0E99-14CB-4F5A5A5096C6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46" creationId="{CA374E6A-EC8A-984C-F13B-C7CD91EFF4C0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47" creationId="{DA5BEA73-4F83-BF32-0CDB-6C012A74EAB1}"/>
          </ac:spMkLst>
        </pc:spChg>
        <pc:spChg chg="del">
          <ac:chgData name="Edgard Morato" userId="1da6dde4-7cd4-47d1-b037-d62d00b7d62c" providerId="ADAL" clId="{382A5E7F-3999-424A-B8C5-CC6484B1685D}" dt="2024-08-13T18:56:38.247" v="70" actId="478"/>
          <ac:spMkLst>
            <pc:docMk/>
            <pc:sldMk cId="3189149199" sldId="2147472027"/>
            <ac:spMk id="48" creationId="{987775FC-BD9F-6C15-BB99-F104DC05F0C9}"/>
          </ac:spMkLst>
        </pc:spChg>
        <pc:grpChg chg="del">
          <ac:chgData name="Edgard Morato" userId="1da6dde4-7cd4-47d1-b037-d62d00b7d62c" providerId="ADAL" clId="{382A5E7F-3999-424A-B8C5-CC6484B1685D}" dt="2024-08-13T18:56:38.247" v="70" actId="478"/>
          <ac:grpSpMkLst>
            <pc:docMk/>
            <pc:sldMk cId="3189149199" sldId="2147472027"/>
            <ac:grpSpMk id="14" creationId="{4EFDB572-28F3-1A99-33C3-653C21BE264E}"/>
          </ac:grpSpMkLst>
        </pc:grpChg>
        <pc:picChg chg="del">
          <ac:chgData name="Edgard Morato" userId="1da6dde4-7cd4-47d1-b037-d62d00b7d62c" providerId="ADAL" clId="{382A5E7F-3999-424A-B8C5-CC6484B1685D}" dt="2024-08-13T18:56:38.247" v="70" actId="478"/>
          <ac:picMkLst>
            <pc:docMk/>
            <pc:sldMk cId="3189149199" sldId="2147472027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382A5E7F-3999-424A-B8C5-CC6484B1685D}" dt="2024-08-13T18:56:47.899" v="75" actId="34135"/>
          <ac:picMkLst>
            <pc:docMk/>
            <pc:sldMk cId="3189149199" sldId="2147472027"/>
            <ac:picMk id="13" creationId="{57E79B3E-1959-39A7-3C08-BC71E26D7A39}"/>
          </ac:picMkLst>
        </pc:picChg>
        <pc:picChg chg="del">
          <ac:chgData name="Edgard Morato" userId="1da6dde4-7cd4-47d1-b037-d62d00b7d62c" providerId="ADAL" clId="{382A5E7F-3999-424A-B8C5-CC6484B1685D}" dt="2024-08-13T18:56:38.247" v="70" actId="478"/>
          <ac:picMkLst>
            <pc:docMk/>
            <pc:sldMk cId="3189149199" sldId="2147472027"/>
            <ac:picMk id="18" creationId="{78E2AD82-370B-B770-F84C-013A6D625B91}"/>
          </ac:picMkLst>
        </pc:picChg>
        <pc:picChg chg="del">
          <ac:chgData name="Edgard Morato" userId="1da6dde4-7cd4-47d1-b037-d62d00b7d62c" providerId="ADAL" clId="{382A5E7F-3999-424A-B8C5-CC6484B1685D}" dt="2024-08-13T18:56:38.247" v="70" actId="478"/>
          <ac:picMkLst>
            <pc:docMk/>
            <pc:sldMk cId="3189149199" sldId="2147472027"/>
            <ac:picMk id="29" creationId="{32A0EDD9-7351-ABA4-3101-82187D263A55}"/>
          </ac:picMkLst>
        </pc:picChg>
        <pc:cxnChg chg="del">
          <ac:chgData name="Edgard Morato" userId="1da6dde4-7cd4-47d1-b037-d62d00b7d62c" providerId="ADAL" clId="{382A5E7F-3999-424A-B8C5-CC6484B1685D}" dt="2024-08-13T18:56:38.247" v="70" actId="478"/>
          <ac:cxnSpMkLst>
            <pc:docMk/>
            <pc:sldMk cId="3189149199" sldId="2147472027"/>
            <ac:cxnSpMk id="23" creationId="{11D92B68-3C31-9A81-C468-611AF3B36B79}"/>
          </ac:cxnSpMkLst>
        </pc:cxnChg>
        <pc:cxnChg chg="del">
          <ac:chgData name="Edgard Morato" userId="1da6dde4-7cd4-47d1-b037-d62d00b7d62c" providerId="ADAL" clId="{382A5E7F-3999-424A-B8C5-CC6484B1685D}" dt="2024-08-13T18:56:38.247" v="70" actId="478"/>
          <ac:cxnSpMkLst>
            <pc:docMk/>
            <pc:sldMk cId="3189149199" sldId="2147472027"/>
            <ac:cxnSpMk id="33" creationId="{5F2D995B-6770-0893-81D2-6A8BDE46F406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2:45.771" v="162"/>
        <pc:sldMkLst>
          <pc:docMk/>
          <pc:sldMk cId="1888475743" sldId="2147472028"/>
        </pc:sldMkLst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3" creationId="{7B4513B7-EF59-663F-B1E9-DA6886B84309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4" creationId="{36F8505B-84D2-B370-E2BB-9DC86437A69E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5" creationId="{D0525A60-A189-0140-B45A-CB0BDBEEF6E8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6" creationId="{F34FFF4B-6CCB-CFBD-CABD-E25AEF42A14F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10" creationId="{C453695F-EFEB-A764-19E9-C4E64C8A0AF6}"/>
          </ac:spMkLst>
        </pc:spChg>
        <pc:spChg chg="add del mod">
          <ac:chgData name="Edgard Morato" userId="1da6dde4-7cd4-47d1-b037-d62d00b7d62c" providerId="ADAL" clId="{382A5E7F-3999-424A-B8C5-CC6484B1685D}" dt="2024-08-13T18:57:05.079" v="82" actId="478"/>
          <ac:spMkLst>
            <pc:docMk/>
            <pc:sldMk cId="1888475743" sldId="2147472028"/>
            <ac:spMk id="11" creationId="{6121C98B-B08E-D206-B020-D5D6A9AE068B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16" creationId="{5484AC06-C041-105F-C8A0-1A76E2A65AA1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17" creationId="{C1E4D00A-5112-47EA-F43E-18B6D40930EA}"/>
          </ac:spMkLst>
        </pc:spChg>
        <pc:spChg chg="add mod">
          <ac:chgData name="Edgard Morato" userId="1da6dde4-7cd4-47d1-b037-d62d00b7d62c" providerId="ADAL" clId="{382A5E7F-3999-424A-B8C5-CC6484B1685D}" dt="2024-08-13T19:02:45.771" v="162"/>
          <ac:spMkLst>
            <pc:docMk/>
            <pc:sldMk cId="1888475743" sldId="2147472028"/>
            <ac:spMk id="19" creationId="{5156A4C0-0027-67EC-B43A-95F4AAD6DAEF}"/>
          </ac:spMkLst>
        </pc:spChg>
        <pc:spChg chg="add mod">
          <ac:chgData name="Edgard Morato" userId="1da6dde4-7cd4-47d1-b037-d62d00b7d62c" providerId="ADAL" clId="{382A5E7F-3999-424A-B8C5-CC6484B1685D}" dt="2024-08-13T19:02:45.771" v="162"/>
          <ac:spMkLst>
            <pc:docMk/>
            <pc:sldMk cId="1888475743" sldId="2147472028"/>
            <ac:spMk id="20" creationId="{46E2FB98-EB98-FDD1-B3F7-8B5FE7746AE8}"/>
          </ac:spMkLst>
        </pc:spChg>
        <pc:spChg chg="add mod">
          <ac:chgData name="Edgard Morato" userId="1da6dde4-7cd4-47d1-b037-d62d00b7d62c" providerId="ADAL" clId="{382A5E7F-3999-424A-B8C5-CC6484B1685D}" dt="2024-08-13T19:02:45.771" v="162"/>
          <ac:spMkLst>
            <pc:docMk/>
            <pc:sldMk cId="1888475743" sldId="2147472028"/>
            <ac:spMk id="22" creationId="{4593D5CE-CFCD-DEDF-7392-9D0902DB71A7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25" creationId="{739689F8-37DF-FBA7-99E0-D0BC68513D9A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26" creationId="{D5AF1234-BD8D-8443-69CD-4103CBF6374D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31" creationId="{8DD7FD28-C5F6-4C13-2A9E-5CDFB464EEB8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39" creationId="{457B2B97-853A-A085-3CEF-A950D493E909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40" creationId="{1B4F2076-988F-4247-CCD2-0847ABD439AC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41" creationId="{B9E5199D-48D5-69D6-628A-C02E621381A2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42" creationId="{0A7B9E2E-5A37-B7AA-408D-E61F6C3B8C26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43" creationId="{BAF113C6-124B-DB31-AC2F-28FA3379D8A6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44" creationId="{8D3D1639-3DBA-3281-9577-2868708E17E7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45" creationId="{7E9CE954-99F4-DC7D-6894-262A1FBC8243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46" creationId="{5858D33E-0477-0E55-4028-86C02547092D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47" creationId="{CB654DCB-17B7-9A00-9290-12935AEB6E45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48" creationId="{F31D3ADC-2768-CE5B-5E58-F3932521A249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111" creationId="{4518AA99-DBF3-B0C5-4B99-B2A55B2C952D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127" creationId="{C96492A0-F120-40E9-B00B-DD47377EA788}"/>
          </ac:spMkLst>
        </pc:spChg>
        <pc:spChg chg="del">
          <ac:chgData name="Edgard Morato" userId="1da6dde4-7cd4-47d1-b037-d62d00b7d62c" providerId="ADAL" clId="{382A5E7F-3999-424A-B8C5-CC6484B1685D}" dt="2024-08-13T18:57:03.487" v="81" actId="478"/>
          <ac:spMkLst>
            <pc:docMk/>
            <pc:sldMk cId="1888475743" sldId="2147472028"/>
            <ac:spMk id="129" creationId="{59EED680-3641-CBA1-2C11-DD9E569653DC}"/>
          </ac:spMkLst>
        </pc:spChg>
        <pc:grpChg chg="del">
          <ac:chgData name="Edgard Morato" userId="1da6dde4-7cd4-47d1-b037-d62d00b7d62c" providerId="ADAL" clId="{382A5E7F-3999-424A-B8C5-CC6484B1685D}" dt="2024-08-13T18:57:03.487" v="81" actId="478"/>
          <ac:grpSpMkLst>
            <pc:docMk/>
            <pc:sldMk cId="1888475743" sldId="2147472028"/>
            <ac:grpSpMk id="12" creationId="{C342D1B1-647A-FB6D-213A-1A0FC1603E6C}"/>
          </ac:grpSpMkLst>
        </pc:grpChg>
        <pc:graphicFrameChg chg="del">
          <ac:chgData name="Edgard Morato" userId="1da6dde4-7cd4-47d1-b037-d62d00b7d62c" providerId="ADAL" clId="{382A5E7F-3999-424A-B8C5-CC6484B1685D}" dt="2024-08-13T18:57:03.487" v="81" actId="478"/>
          <ac:graphicFrameMkLst>
            <pc:docMk/>
            <pc:sldMk cId="1888475743" sldId="2147472028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382A5E7F-3999-424A-B8C5-CC6484B1685D}" dt="2024-08-13T18:57:03.487" v="81" actId="478"/>
          <ac:picMkLst>
            <pc:docMk/>
            <pc:sldMk cId="1888475743" sldId="2147472028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382A5E7F-3999-424A-B8C5-CC6484B1685D}" dt="2024-08-13T18:57:13.469" v="86" actId="34135"/>
          <ac:picMkLst>
            <pc:docMk/>
            <pc:sldMk cId="1888475743" sldId="2147472028"/>
            <ac:picMk id="18" creationId="{7D9BC51B-7F9F-792C-B87C-3CDC3FC7FD54}"/>
          </ac:picMkLst>
        </pc:picChg>
        <pc:picChg chg="del">
          <ac:chgData name="Edgard Morato" userId="1da6dde4-7cd4-47d1-b037-d62d00b7d62c" providerId="ADAL" clId="{382A5E7F-3999-424A-B8C5-CC6484B1685D}" dt="2024-08-13T18:57:03.487" v="81" actId="478"/>
          <ac:picMkLst>
            <pc:docMk/>
            <pc:sldMk cId="1888475743" sldId="2147472028"/>
            <ac:picMk id="24" creationId="{BC846AF3-93AF-EC33-8253-98BF569A2E50}"/>
          </ac:picMkLst>
        </pc:picChg>
        <pc:picChg chg="del">
          <ac:chgData name="Edgard Morato" userId="1da6dde4-7cd4-47d1-b037-d62d00b7d62c" providerId="ADAL" clId="{382A5E7F-3999-424A-B8C5-CC6484B1685D}" dt="2024-08-13T18:57:03.487" v="81" actId="478"/>
          <ac:picMkLst>
            <pc:docMk/>
            <pc:sldMk cId="1888475743" sldId="2147472028"/>
            <ac:picMk id="27" creationId="{307139D6-6D4B-7AD1-A0E8-6EFC5B4205A7}"/>
          </ac:picMkLst>
        </pc:picChg>
        <pc:picChg chg="del">
          <ac:chgData name="Edgard Morato" userId="1da6dde4-7cd4-47d1-b037-d62d00b7d62c" providerId="ADAL" clId="{382A5E7F-3999-424A-B8C5-CC6484B1685D}" dt="2024-08-13T18:57:03.487" v="81" actId="478"/>
          <ac:picMkLst>
            <pc:docMk/>
            <pc:sldMk cId="1888475743" sldId="2147472028"/>
            <ac:picMk id="33" creationId="{43C44BFA-C93E-9CDA-2434-5F94BA3F55BC}"/>
          </ac:picMkLst>
        </pc:picChg>
        <pc:cxnChg chg="del">
          <ac:chgData name="Edgard Morato" userId="1da6dde4-7cd4-47d1-b037-d62d00b7d62c" providerId="ADAL" clId="{382A5E7F-3999-424A-B8C5-CC6484B1685D}" dt="2024-08-13T18:57:03.487" v="81" actId="478"/>
          <ac:cxnSpMkLst>
            <pc:docMk/>
            <pc:sldMk cId="1888475743" sldId="2147472028"/>
            <ac:cxnSpMk id="29" creationId="{EBF24AAD-2B2B-FECF-F159-BDF808418947}"/>
          </ac:cxnSpMkLst>
        </pc:cxnChg>
        <pc:cxnChg chg="del">
          <ac:chgData name="Edgard Morato" userId="1da6dde4-7cd4-47d1-b037-d62d00b7d62c" providerId="ADAL" clId="{382A5E7F-3999-424A-B8C5-CC6484B1685D}" dt="2024-08-13T18:57:03.487" v="81" actId="478"/>
          <ac:cxnSpMkLst>
            <pc:docMk/>
            <pc:sldMk cId="1888475743" sldId="2147472028"/>
            <ac:cxnSpMk id="30" creationId="{BCCFAE9A-C260-11A9-A781-8F6D07F64086}"/>
          </ac:cxnSpMkLst>
        </pc:cxnChg>
        <pc:cxnChg chg="del">
          <ac:chgData name="Edgard Morato" userId="1da6dde4-7cd4-47d1-b037-d62d00b7d62c" providerId="ADAL" clId="{382A5E7F-3999-424A-B8C5-CC6484B1685D}" dt="2024-08-13T18:57:03.487" v="81" actId="478"/>
          <ac:cxnSpMkLst>
            <pc:docMk/>
            <pc:sldMk cId="1888475743" sldId="2147472028"/>
            <ac:cxnSpMk id="49" creationId="{A5BF240A-BB0C-D316-1116-4A13A014D8DA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3:14.126" v="165" actId="478"/>
        <pc:sldMkLst>
          <pc:docMk/>
          <pc:sldMk cId="242079711" sldId="2147472029"/>
        </pc:sldMkLst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3" creationId="{7B4513B7-EF59-663F-B1E9-DA6886B84309}"/>
          </ac:spMkLst>
        </pc:spChg>
        <pc:spChg chg="add del mod">
          <ac:chgData name="Edgard Morato" userId="1da6dde4-7cd4-47d1-b037-d62d00b7d62c" providerId="ADAL" clId="{382A5E7F-3999-424A-B8C5-CC6484B1685D}" dt="2024-08-13T18:57:31.452" v="94" actId="478"/>
          <ac:spMkLst>
            <pc:docMk/>
            <pc:sldMk cId="242079711" sldId="2147472029"/>
            <ac:spMk id="4" creationId="{9005A867-F144-18E1-A384-A5B13AB7B5F2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5" creationId="{D0525A60-A189-0140-B45A-CB0BDBEEF6E8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6" creationId="{C31E0EFF-D339-6BE1-22AE-753B75893F09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8" creationId="{23C13A2C-1787-BB8E-3EDC-6C477187D0ED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10" creationId="{5A2C591C-6D0A-78D6-8218-726A782D36D0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12" creationId="{3E81EAEB-B9B3-CCF5-8626-0C2885BBAA99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14" creationId="{6F10A4D4-BA26-9DFC-AF06-8DB889913059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17" creationId="{C94BD71D-DCC5-8201-8486-D3EE667DBF7E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18" creationId="{4A67524A-4CC3-957D-5681-962E3BBE715F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23" creationId="{C027936F-A480-EBF4-96AA-D880B3A368CA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25" creationId="{B7CAB47B-E56B-B0AF-5C96-8B36273FD8AF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26" creationId="{A2C9E341-144D-0784-06B4-F0BA3098F9E8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33" creationId="{2F1BFC36-7316-E07D-4334-6012C9110A8E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35" creationId="{0D1CF4CF-08FE-51EE-6EFD-D9AF17F8B6A5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36" creationId="{656377CC-6E70-8A56-11AC-284A3A708309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37" creationId="{B2E0F264-3EE5-5C5D-2361-BFA9461769A0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38" creationId="{AFE9A54E-6BD8-4D26-9EEE-FA8AFC5FC8F0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40" creationId="{00789930-0E1C-FEC1-3B7E-935494CFEEAF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42" creationId="{9573DC2A-9ADA-6F4B-DA36-C34F2C4F6113}"/>
          </ac:spMkLst>
        </pc:spChg>
        <pc:spChg chg="add mod">
          <ac:chgData name="Edgard Morato" userId="1da6dde4-7cd4-47d1-b037-d62d00b7d62c" providerId="ADAL" clId="{382A5E7F-3999-424A-B8C5-CC6484B1685D}" dt="2024-08-13T19:03:10.099" v="164"/>
          <ac:spMkLst>
            <pc:docMk/>
            <pc:sldMk cId="242079711" sldId="2147472029"/>
            <ac:spMk id="43" creationId="{F677AFA3-EF09-761E-5264-8855E40CDA16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44" creationId="{17622674-F1EC-C54B-4FB1-ED9471F41151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45" creationId="{ACE00805-71A6-C32E-F9A5-BDF103A502FB}"/>
          </ac:spMkLst>
        </pc:spChg>
        <pc:spChg chg="add mod">
          <ac:chgData name="Edgard Morato" userId="1da6dde4-7cd4-47d1-b037-d62d00b7d62c" providerId="ADAL" clId="{382A5E7F-3999-424A-B8C5-CC6484B1685D}" dt="2024-08-13T19:03:10.099" v="164"/>
          <ac:spMkLst>
            <pc:docMk/>
            <pc:sldMk cId="242079711" sldId="2147472029"/>
            <ac:spMk id="46" creationId="{D074953D-6C08-4AC2-FD1A-1C51B1283432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47" creationId="{A93730F0-C41D-BD23-6A4F-95DF3921B21C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48" creationId="{ACEBF9FF-34DC-B9CE-7E99-ABF4BD7F2CBB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49" creationId="{F14136B4-1638-6B4F-A945-D4977C85CE16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52" creationId="{0F68894A-CE62-863C-C0D7-70C63DA5672B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53" creationId="{526548B8-9A86-53C3-F6AB-7FD81656387F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54" creationId="{CB164A93-B541-B615-8DB2-C64C2F68E492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55" creationId="{9B6C89C6-0BFD-C100-D16F-C3EEB7AA0FE1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56" creationId="{5EA8AF0F-63FC-3811-38C8-09F8B41EA154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57" creationId="{5DEDDECC-0C52-71FB-A779-1D552D46ECA0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59" creationId="{4E3322DF-6C5E-CC9D-9897-2D7F7C4AC226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60" creationId="{E962DAB7-2A11-38F9-B978-5A0A9AA32D68}"/>
          </ac:spMkLst>
        </pc:spChg>
        <pc:spChg chg="add mod">
          <ac:chgData name="Edgard Morato" userId="1da6dde4-7cd4-47d1-b037-d62d00b7d62c" providerId="ADAL" clId="{382A5E7F-3999-424A-B8C5-CC6484B1685D}" dt="2024-08-13T19:03:10.099" v="164"/>
          <ac:spMkLst>
            <pc:docMk/>
            <pc:sldMk cId="242079711" sldId="2147472029"/>
            <ac:spMk id="61" creationId="{D0659945-2DDE-DBBE-A180-113F2E50901A}"/>
          </ac:spMkLst>
        </pc:spChg>
        <pc:spChg chg="add del mod">
          <ac:chgData name="Edgard Morato" userId="1da6dde4-7cd4-47d1-b037-d62d00b7d62c" providerId="ADAL" clId="{382A5E7F-3999-424A-B8C5-CC6484B1685D}" dt="2024-08-13T19:03:14.126" v="165" actId="478"/>
          <ac:spMkLst>
            <pc:docMk/>
            <pc:sldMk cId="242079711" sldId="2147472029"/>
            <ac:spMk id="62" creationId="{9E23CBEA-D000-DDE2-9DDC-3089D7BDB183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63" creationId="{F754BFBA-F820-8733-718E-F165ACDE4619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65" creationId="{8A6E79EF-D3A4-6B97-A3AA-BA9FBAB72AEB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72" creationId="{879A8DB3-CBB2-F2FE-C1E8-594733AEB9FA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111" creationId="{4518AA99-DBF3-B0C5-4B99-B2A55B2C952D}"/>
          </ac:spMkLst>
        </pc:spChg>
        <pc:spChg chg="del">
          <ac:chgData name="Edgard Morato" userId="1da6dde4-7cd4-47d1-b037-d62d00b7d62c" providerId="ADAL" clId="{382A5E7F-3999-424A-B8C5-CC6484B1685D}" dt="2024-08-13T18:57:29.866" v="93" actId="478"/>
          <ac:spMkLst>
            <pc:docMk/>
            <pc:sldMk cId="242079711" sldId="2147472029"/>
            <ac:spMk id="129" creationId="{59EED680-3641-CBA1-2C11-DD9E569653DC}"/>
          </ac:spMkLst>
        </pc:spChg>
        <pc:grpChg chg="del">
          <ac:chgData name="Edgard Morato" userId="1da6dde4-7cd4-47d1-b037-d62d00b7d62c" providerId="ADAL" clId="{382A5E7F-3999-424A-B8C5-CC6484B1685D}" dt="2024-08-13T18:57:29.866" v="93" actId="478"/>
          <ac:grpSpMkLst>
            <pc:docMk/>
            <pc:sldMk cId="242079711" sldId="2147472029"/>
            <ac:grpSpMk id="16" creationId="{A7B6B30F-9FCC-5332-4669-2F00FDA49E12}"/>
          </ac:grpSpMkLst>
        </pc:grpChg>
        <pc:graphicFrameChg chg="del">
          <ac:chgData name="Edgard Morato" userId="1da6dde4-7cd4-47d1-b037-d62d00b7d62c" providerId="ADAL" clId="{382A5E7F-3999-424A-B8C5-CC6484B1685D}" dt="2024-08-13T18:57:29.866" v="93" actId="478"/>
          <ac:graphicFrameMkLst>
            <pc:docMk/>
            <pc:sldMk cId="242079711" sldId="2147472029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7" creationId="{4A3950F9-9C93-BD45-7FD4-1393F0D1DA1C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19" creationId="{4603960F-2561-E6FD-6E62-9BB36EBDCB8D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20" creationId="{1DE192A4-DEBC-9479-00BD-8DEEC641AE33}"/>
          </ac:picMkLst>
        </pc:picChg>
        <pc:picChg chg="add mod">
          <ac:chgData name="Edgard Morato" userId="1da6dde4-7cd4-47d1-b037-d62d00b7d62c" providerId="ADAL" clId="{382A5E7F-3999-424A-B8C5-CC6484B1685D}" dt="2024-08-13T18:57:40.295" v="98" actId="34135"/>
          <ac:picMkLst>
            <pc:docMk/>
            <pc:sldMk cId="242079711" sldId="2147472029"/>
            <ac:picMk id="21" creationId="{81CF394D-2930-9FD6-62A0-84AE4CCBFB6D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28" creationId="{08970C77-9FBF-F258-DD3E-D17597BC66FA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29" creationId="{74A3F833-4651-4DF0-3704-00A9EBFED238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31" creationId="{7D23CA98-0FE3-7FE2-800E-EF9E02A140E2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32" creationId="{3FF9EFA2-5A10-507D-4639-BB89BED38E99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34" creationId="{AAFE0FEA-727B-1D03-FC99-C3D806588711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39" creationId="{2B0F0DAA-F1EB-90B7-CE4B-55EB424D5564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41" creationId="{24D098B8-6B72-A20C-ECFE-151E5E021B1B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58" creationId="{9D6C1151-FAF4-C203-605B-235258BC0900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69" creationId="{840EBD5F-3A2C-F77D-99FD-4C179513B371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70" creationId="{90EDD47A-83EC-6D0C-D26D-EFDE2821A7C9}"/>
          </ac:picMkLst>
        </pc:picChg>
        <pc:picChg chg="del">
          <ac:chgData name="Edgard Morato" userId="1da6dde4-7cd4-47d1-b037-d62d00b7d62c" providerId="ADAL" clId="{382A5E7F-3999-424A-B8C5-CC6484B1685D}" dt="2024-08-13T18:57:29.866" v="93" actId="478"/>
          <ac:picMkLst>
            <pc:docMk/>
            <pc:sldMk cId="242079711" sldId="2147472029"/>
            <ac:picMk id="71" creationId="{918922AD-F839-7C27-E011-CC8BC6A1F2E0}"/>
          </ac:picMkLst>
        </pc:picChg>
        <pc:cxnChg chg="del">
          <ac:chgData name="Edgard Morato" userId="1da6dde4-7cd4-47d1-b037-d62d00b7d62c" providerId="ADAL" clId="{382A5E7F-3999-424A-B8C5-CC6484B1685D}" dt="2024-08-13T18:57:29.866" v="93" actId="478"/>
          <ac:cxnSpMkLst>
            <pc:docMk/>
            <pc:sldMk cId="242079711" sldId="2147472029"/>
            <ac:cxnSpMk id="24" creationId="{2A8FC9EA-82D7-2BF8-E2D4-B546A28809F6}"/>
          </ac:cxnSpMkLst>
        </pc:cxnChg>
        <pc:cxnChg chg="del">
          <ac:chgData name="Edgard Morato" userId="1da6dde4-7cd4-47d1-b037-d62d00b7d62c" providerId="ADAL" clId="{382A5E7F-3999-424A-B8C5-CC6484B1685D}" dt="2024-08-13T18:57:29.866" v="93" actId="478"/>
          <ac:cxnSpMkLst>
            <pc:docMk/>
            <pc:sldMk cId="242079711" sldId="2147472029"/>
            <ac:cxnSpMk id="27" creationId="{443A113C-855C-A297-E7C3-47008F14CD4D}"/>
          </ac:cxnSpMkLst>
        </pc:cxnChg>
        <pc:cxnChg chg="del">
          <ac:chgData name="Edgard Morato" userId="1da6dde4-7cd4-47d1-b037-d62d00b7d62c" providerId="ADAL" clId="{382A5E7F-3999-424A-B8C5-CC6484B1685D}" dt="2024-08-13T18:57:29.866" v="93" actId="478"/>
          <ac:cxnSpMkLst>
            <pc:docMk/>
            <pc:sldMk cId="242079711" sldId="2147472029"/>
            <ac:cxnSpMk id="50" creationId="{0150F47C-68A6-5A3E-C161-18AB6BA97286}"/>
          </ac:cxnSpMkLst>
        </pc:cxnChg>
        <pc:cxnChg chg="del">
          <ac:chgData name="Edgard Morato" userId="1da6dde4-7cd4-47d1-b037-d62d00b7d62c" providerId="ADAL" clId="{382A5E7F-3999-424A-B8C5-CC6484B1685D}" dt="2024-08-13T18:57:29.866" v="93" actId="478"/>
          <ac:cxnSpMkLst>
            <pc:docMk/>
            <pc:sldMk cId="242079711" sldId="2147472029"/>
            <ac:cxnSpMk id="51" creationId="{53A0AA61-4516-E9B8-8B0C-B48985C3D609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2:58.016" v="163"/>
        <pc:sldMkLst>
          <pc:docMk/>
          <pc:sldMk cId="1437185283" sldId="2147472030"/>
        </pc:sldMkLst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2" creationId="{F6962146-EAF4-7EF5-98A1-7B62D1FB2CE4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3" creationId="{7B4513B7-EF59-663F-B1E9-DA6886B84309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5" creationId="{D0525A60-A189-0140-B45A-CB0BDBEEF6E8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6" creationId="{0540F3F1-627F-933C-E793-2C35A36C6E8A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8" creationId="{CD9D5DAF-AC2C-FD42-6A43-11512F843710}"/>
          </ac:spMkLst>
        </pc:spChg>
        <pc:spChg chg="add del mod">
          <ac:chgData name="Edgard Morato" userId="1da6dde4-7cd4-47d1-b037-d62d00b7d62c" providerId="ADAL" clId="{382A5E7F-3999-424A-B8C5-CC6484B1685D}" dt="2024-08-13T18:57:18.261" v="88" actId="478"/>
          <ac:spMkLst>
            <pc:docMk/>
            <pc:sldMk cId="1437185283" sldId="2147472030"/>
            <ac:spMk id="9" creationId="{EE69D270-1557-4A29-A4ED-784626B444AF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10" creationId="{CB72E5CB-D3F0-AEE1-B4AA-117D51392A8C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11" creationId="{8E4063B0-5555-551F-31EC-0B91A6C84A59}"/>
          </ac:spMkLst>
        </pc:spChg>
        <pc:spChg chg="add mod">
          <ac:chgData name="Edgard Morato" userId="1da6dde4-7cd4-47d1-b037-d62d00b7d62c" providerId="ADAL" clId="{382A5E7F-3999-424A-B8C5-CC6484B1685D}" dt="2024-08-13T19:02:58.016" v="163"/>
          <ac:spMkLst>
            <pc:docMk/>
            <pc:sldMk cId="1437185283" sldId="2147472030"/>
            <ac:spMk id="14" creationId="{E471BEDC-BF92-CF86-92C5-0351B5A86531}"/>
          </ac:spMkLst>
        </pc:spChg>
        <pc:spChg chg="add mod">
          <ac:chgData name="Edgard Morato" userId="1da6dde4-7cd4-47d1-b037-d62d00b7d62c" providerId="ADAL" clId="{382A5E7F-3999-424A-B8C5-CC6484B1685D}" dt="2024-08-13T19:02:58.016" v="163"/>
          <ac:spMkLst>
            <pc:docMk/>
            <pc:sldMk cId="1437185283" sldId="2147472030"/>
            <ac:spMk id="15" creationId="{D637D943-A2C0-59A9-32F4-58F6BEEA07AF}"/>
          </ac:spMkLst>
        </pc:spChg>
        <pc:spChg chg="add mod">
          <ac:chgData name="Edgard Morato" userId="1da6dde4-7cd4-47d1-b037-d62d00b7d62c" providerId="ADAL" clId="{382A5E7F-3999-424A-B8C5-CC6484B1685D}" dt="2024-08-13T19:02:58.016" v="163"/>
          <ac:spMkLst>
            <pc:docMk/>
            <pc:sldMk cId="1437185283" sldId="2147472030"/>
            <ac:spMk id="17" creationId="{646B6687-544D-7613-27D6-8B46061DEFC6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27" creationId="{3F6909D6-7BC1-50AD-02BF-0333482B7C28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33" creationId="{261369F6-5F83-587D-3404-5C55C68B3406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36" creationId="{07B8F6D2-BCE5-F629-C3D0-C11A948E6BA4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37" creationId="{7B6694BF-0EB3-768F-C9C2-818AE91D2762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38" creationId="{D27FD0B0-048E-45CF-EE61-E6480048BC8B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40" creationId="{5EF34239-0E62-A14B-F20D-7631A718F316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46" creationId="{AF4BF735-21BC-E0AD-DD68-FE9867294006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48" creationId="{BCCB518E-698D-CFC0-88BE-206E59D69A1D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50" creationId="{D4E4FAF4-F0C6-77A8-5D8E-67E41486ECD9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53" creationId="{615AD64B-6D2A-FEAF-206B-5723AFF38FD1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54" creationId="{D210C112-6ED1-365D-042D-5764F845656A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55" creationId="{4379FF20-BD36-23B2-B36A-85B93DB10173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56" creationId="{648FD828-05E8-FD99-A4B9-248C4943C2AB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57" creationId="{1289FEE6-F909-059E-91C5-BBABD3270163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58" creationId="{A67F8334-4AFA-782D-E57C-5BED8E664AD3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60" creationId="{254F485C-96DE-CE9E-1DBA-449623EEA802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61" creationId="{572DA669-12E3-E95F-2F3C-31E40C7F21EE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111" creationId="{4518AA99-DBF3-B0C5-4B99-B2A55B2C952D}"/>
          </ac:spMkLst>
        </pc:spChg>
        <pc:spChg chg="del">
          <ac:chgData name="Edgard Morato" userId="1da6dde4-7cd4-47d1-b037-d62d00b7d62c" providerId="ADAL" clId="{382A5E7F-3999-424A-B8C5-CC6484B1685D}" dt="2024-08-13T18:57:16.826" v="87" actId="478"/>
          <ac:spMkLst>
            <pc:docMk/>
            <pc:sldMk cId="1437185283" sldId="2147472030"/>
            <ac:spMk id="129" creationId="{59EED680-3641-CBA1-2C11-DD9E569653DC}"/>
          </ac:spMkLst>
        </pc:spChg>
        <pc:grpChg chg="del">
          <ac:chgData name="Edgard Morato" userId="1da6dde4-7cd4-47d1-b037-d62d00b7d62c" providerId="ADAL" clId="{382A5E7F-3999-424A-B8C5-CC6484B1685D}" dt="2024-08-13T18:57:16.826" v="87" actId="478"/>
          <ac:grpSpMkLst>
            <pc:docMk/>
            <pc:sldMk cId="1437185283" sldId="2147472030"/>
            <ac:grpSpMk id="44" creationId="{36DD61ED-056E-4F8A-BFE9-E09053C21430}"/>
          </ac:grpSpMkLst>
        </pc:grpChg>
        <pc:graphicFrameChg chg="del">
          <ac:chgData name="Edgard Morato" userId="1da6dde4-7cd4-47d1-b037-d62d00b7d62c" providerId="ADAL" clId="{382A5E7F-3999-424A-B8C5-CC6484B1685D}" dt="2024-08-13T18:57:16.826" v="87" actId="478"/>
          <ac:graphicFrameMkLst>
            <pc:docMk/>
            <pc:sldMk cId="1437185283" sldId="2147472030"/>
            <ac:graphicFrameMk id="59" creationId="{A456253C-43DB-C87D-4C03-9F92BB90CBF9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7:16.826" v="87" actId="478"/>
          <ac:graphicFrameMkLst>
            <pc:docMk/>
            <pc:sldMk cId="1437185283" sldId="2147472030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382A5E7F-3999-424A-B8C5-CC6484B1685D}" dt="2024-08-13T18:57:16.826" v="87" actId="478"/>
          <ac:picMkLst>
            <pc:docMk/>
            <pc:sldMk cId="1437185283" sldId="2147472030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382A5E7F-3999-424A-B8C5-CC6484B1685D}" dt="2024-08-13T18:57:26.930" v="92" actId="34135"/>
          <ac:picMkLst>
            <pc:docMk/>
            <pc:sldMk cId="1437185283" sldId="2147472030"/>
            <ac:picMk id="13" creationId="{2946958C-4ECB-5999-B2CA-B5D98134AAD4}"/>
          </ac:picMkLst>
        </pc:picChg>
        <pc:picChg chg="del">
          <ac:chgData name="Edgard Morato" userId="1da6dde4-7cd4-47d1-b037-d62d00b7d62c" providerId="ADAL" clId="{382A5E7F-3999-424A-B8C5-CC6484B1685D}" dt="2024-08-13T18:57:16.826" v="87" actId="478"/>
          <ac:picMkLst>
            <pc:docMk/>
            <pc:sldMk cId="1437185283" sldId="2147472030"/>
            <ac:picMk id="31" creationId="{FFED8815-FA45-A452-2826-ED8502123B30}"/>
          </ac:picMkLst>
        </pc:picChg>
        <pc:picChg chg="del">
          <ac:chgData name="Edgard Morato" userId="1da6dde4-7cd4-47d1-b037-d62d00b7d62c" providerId="ADAL" clId="{382A5E7F-3999-424A-B8C5-CC6484B1685D}" dt="2024-08-13T18:57:16.826" v="87" actId="478"/>
          <ac:picMkLst>
            <pc:docMk/>
            <pc:sldMk cId="1437185283" sldId="2147472030"/>
            <ac:picMk id="34" creationId="{C4D8DA9A-16AA-C5BE-9B3F-977F8535BA19}"/>
          </ac:picMkLst>
        </pc:picChg>
        <pc:picChg chg="del">
          <ac:chgData name="Edgard Morato" userId="1da6dde4-7cd4-47d1-b037-d62d00b7d62c" providerId="ADAL" clId="{382A5E7F-3999-424A-B8C5-CC6484B1685D}" dt="2024-08-13T18:57:16.826" v="87" actId="478"/>
          <ac:picMkLst>
            <pc:docMk/>
            <pc:sldMk cId="1437185283" sldId="2147472030"/>
            <ac:picMk id="39" creationId="{8E512FF0-6817-998D-B545-C166AA240519}"/>
          </ac:picMkLst>
        </pc:picChg>
        <pc:cxnChg chg="del">
          <ac:chgData name="Edgard Morato" userId="1da6dde4-7cd4-47d1-b037-d62d00b7d62c" providerId="ADAL" clId="{382A5E7F-3999-424A-B8C5-CC6484B1685D}" dt="2024-08-13T18:57:16.826" v="87" actId="478"/>
          <ac:cxnSpMkLst>
            <pc:docMk/>
            <pc:sldMk cId="1437185283" sldId="2147472030"/>
            <ac:cxnSpMk id="32" creationId="{229E737E-AF09-1B09-03C9-FA3471FFF9BE}"/>
          </ac:cxnSpMkLst>
        </pc:cxnChg>
        <pc:cxnChg chg="del">
          <ac:chgData name="Edgard Morato" userId="1da6dde4-7cd4-47d1-b037-d62d00b7d62c" providerId="ADAL" clId="{382A5E7F-3999-424A-B8C5-CC6484B1685D}" dt="2024-08-13T18:57:16.826" v="87" actId="478"/>
          <ac:cxnSpMkLst>
            <pc:docMk/>
            <pc:sldMk cId="1437185283" sldId="2147472030"/>
            <ac:cxnSpMk id="35" creationId="{C9F15843-FEF1-F532-F71B-9FE693CFAE90}"/>
          </ac:cxnSpMkLst>
        </pc:cxnChg>
        <pc:cxnChg chg="del">
          <ac:chgData name="Edgard Morato" userId="1da6dde4-7cd4-47d1-b037-d62d00b7d62c" providerId="ADAL" clId="{382A5E7F-3999-424A-B8C5-CC6484B1685D}" dt="2024-08-13T18:57:16.826" v="87" actId="478"/>
          <ac:cxnSpMkLst>
            <pc:docMk/>
            <pc:sldMk cId="1437185283" sldId="2147472030"/>
            <ac:cxnSpMk id="43" creationId="{405B4F16-BE44-294C-6C8D-192C59DF3DE3}"/>
          </ac:cxnSpMkLst>
        </pc:cxnChg>
        <pc:cxnChg chg="del">
          <ac:chgData name="Edgard Morato" userId="1da6dde4-7cd4-47d1-b037-d62d00b7d62c" providerId="ADAL" clId="{382A5E7F-3999-424A-B8C5-CC6484B1685D}" dt="2024-08-13T18:57:16.826" v="87" actId="478"/>
          <ac:cxnSpMkLst>
            <pc:docMk/>
            <pc:sldMk cId="1437185283" sldId="2147472030"/>
            <ac:cxnSpMk id="49" creationId="{1C62CEEF-988C-6B9D-5096-44AFC0D09961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3:27.912" v="166"/>
        <pc:sldMkLst>
          <pc:docMk/>
          <pc:sldMk cId="2796178238" sldId="2147472031"/>
        </pc:sldMkLst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2" creationId="{C895CF79-FA6F-2F91-F712-FDD1E17B9C24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3" creationId="{7B4513B7-EF59-663F-B1E9-DA6886B84309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5" creationId="{D0525A60-A189-0140-B45A-CB0BDBEEF6E8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6" creationId="{070D9C10-3394-E807-5C49-75F426027FE0}"/>
          </ac:spMkLst>
        </pc:spChg>
        <pc:spChg chg="add del mod">
          <ac:chgData name="Edgard Morato" userId="1da6dde4-7cd4-47d1-b037-d62d00b7d62c" providerId="ADAL" clId="{382A5E7F-3999-424A-B8C5-CC6484B1685D}" dt="2024-08-13T18:57:44.641" v="100" actId="478"/>
          <ac:spMkLst>
            <pc:docMk/>
            <pc:sldMk cId="2796178238" sldId="2147472031"/>
            <ac:spMk id="8" creationId="{4C8ADAE9-1A0F-8810-8B26-F45A090D0204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10" creationId="{B40E9FE3-33DD-B9A0-02CD-E8733D8D8328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11" creationId="{4F52E81E-72F5-C2EC-C02A-9EA97CF27F06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13" creationId="{917162BB-1DD0-9DAC-FF0F-399B97FD1E55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15" creationId="{875BA2BA-1FD8-D90C-7248-2D2F84015585}"/>
          </ac:spMkLst>
        </pc:spChg>
        <pc:spChg chg="add mod">
          <ac:chgData name="Edgard Morato" userId="1da6dde4-7cd4-47d1-b037-d62d00b7d62c" providerId="ADAL" clId="{382A5E7F-3999-424A-B8C5-CC6484B1685D}" dt="2024-08-13T19:03:27.912" v="166"/>
          <ac:spMkLst>
            <pc:docMk/>
            <pc:sldMk cId="2796178238" sldId="2147472031"/>
            <ac:spMk id="17" creationId="{4E6B2403-675E-1B04-C52A-F2AA67012F37}"/>
          </ac:spMkLst>
        </pc:spChg>
        <pc:spChg chg="add mod">
          <ac:chgData name="Edgard Morato" userId="1da6dde4-7cd4-47d1-b037-d62d00b7d62c" providerId="ADAL" clId="{382A5E7F-3999-424A-B8C5-CC6484B1685D}" dt="2024-08-13T19:03:27.912" v="166"/>
          <ac:spMkLst>
            <pc:docMk/>
            <pc:sldMk cId="2796178238" sldId="2147472031"/>
            <ac:spMk id="18" creationId="{6004B575-E70D-3300-140A-8AAE975A02F4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19" creationId="{328DD433-340E-D758-E7A5-E91744507B43}"/>
          </ac:spMkLst>
        </pc:spChg>
        <pc:spChg chg="add mod">
          <ac:chgData name="Edgard Morato" userId="1da6dde4-7cd4-47d1-b037-d62d00b7d62c" providerId="ADAL" clId="{382A5E7F-3999-424A-B8C5-CC6484B1685D}" dt="2024-08-13T19:03:27.912" v="166"/>
          <ac:spMkLst>
            <pc:docMk/>
            <pc:sldMk cId="2796178238" sldId="2147472031"/>
            <ac:spMk id="20" creationId="{6A12FEB9-584E-8466-4BCC-7771F3E6B65A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23" creationId="{A4EAD0AF-A723-107B-04C5-4D160F1AE197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27" creationId="{EE466685-3A0D-E5C7-3D7C-7DE92E158F07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31" creationId="{2841BDA9-193A-FB12-979D-1D42997642DE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33" creationId="{98DDCA4B-7EFD-82D5-2F77-A565387367AA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34" creationId="{AD72496B-FE34-117A-B40E-CFFF179BC6EB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35" creationId="{30DF5BAF-0A66-F990-E355-7096EB2FDD6B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37" creationId="{DE033B90-AF1C-37A4-DACE-39A248999A76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39" creationId="{40A94504-A0F0-10B4-27A2-28FBCFBD37EF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40" creationId="{54AA9426-15A0-EB3D-6FE6-DA1F6BE1AD4C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41" creationId="{835424FC-2DB3-F127-EACD-7D0413A7FABF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43" creationId="{886295A5-9901-09B1-2406-BA5098A4867A}"/>
          </ac:spMkLst>
        </pc:spChg>
        <pc:spChg chg="del">
          <ac:chgData name="Edgard Morato" userId="1da6dde4-7cd4-47d1-b037-d62d00b7d62c" providerId="ADAL" clId="{382A5E7F-3999-424A-B8C5-CC6484B1685D}" dt="2024-08-13T18:57:43.301" v="99" actId="478"/>
          <ac:spMkLst>
            <pc:docMk/>
            <pc:sldMk cId="2796178238" sldId="2147472031"/>
            <ac:spMk id="111" creationId="{4518AA99-DBF3-B0C5-4B99-B2A55B2C952D}"/>
          </ac:spMkLst>
        </pc:spChg>
        <pc:grpChg chg="del">
          <ac:chgData name="Edgard Morato" userId="1da6dde4-7cd4-47d1-b037-d62d00b7d62c" providerId="ADAL" clId="{382A5E7F-3999-424A-B8C5-CC6484B1685D}" dt="2024-08-13T18:57:43.301" v="99" actId="478"/>
          <ac:grpSpMkLst>
            <pc:docMk/>
            <pc:sldMk cId="2796178238" sldId="2147472031"/>
            <ac:grpSpMk id="44" creationId="{42531AE3-4D42-1787-08DF-2BBB5ED0BFFE}"/>
          </ac:grpSpMkLst>
        </pc:grpChg>
        <pc:graphicFrameChg chg="del">
          <ac:chgData name="Edgard Morato" userId="1da6dde4-7cd4-47d1-b037-d62d00b7d62c" providerId="ADAL" clId="{382A5E7F-3999-424A-B8C5-CC6484B1685D}" dt="2024-08-13T18:57:43.301" v="99" actId="478"/>
          <ac:graphicFrameMkLst>
            <pc:docMk/>
            <pc:sldMk cId="2796178238" sldId="2147472031"/>
            <ac:graphicFrameMk id="12" creationId="{DD28B2A0-7C4C-D49E-D184-F9632030C2C8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7:43.301" v="99" actId="478"/>
          <ac:graphicFrameMkLst>
            <pc:docMk/>
            <pc:sldMk cId="2796178238" sldId="2147472031"/>
            <ac:graphicFrameMk id="48" creationId="{07E5916F-F459-2841-CB3B-63EC2DB75A83}"/>
          </ac:graphicFrameMkLst>
        </pc:graphicFrameChg>
        <pc:picChg chg="del">
          <ac:chgData name="Edgard Morato" userId="1da6dde4-7cd4-47d1-b037-d62d00b7d62c" providerId="ADAL" clId="{382A5E7F-3999-424A-B8C5-CC6484B1685D}" dt="2024-08-13T18:57:43.301" v="99" actId="478"/>
          <ac:picMkLst>
            <pc:docMk/>
            <pc:sldMk cId="2796178238" sldId="2147472031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382A5E7F-3999-424A-B8C5-CC6484B1685D}" dt="2024-08-13T18:57:55.080" v="104" actId="34135"/>
          <ac:picMkLst>
            <pc:docMk/>
            <pc:sldMk cId="2796178238" sldId="2147472031"/>
            <ac:picMk id="16" creationId="{7447E38E-8DF0-0AE2-1C7A-A297AC9BE5F4}"/>
          </ac:picMkLst>
        </pc:picChg>
        <pc:picChg chg="del">
          <ac:chgData name="Edgard Morato" userId="1da6dde4-7cd4-47d1-b037-d62d00b7d62c" providerId="ADAL" clId="{382A5E7F-3999-424A-B8C5-CC6484B1685D}" dt="2024-08-13T18:57:43.301" v="99" actId="478"/>
          <ac:picMkLst>
            <pc:docMk/>
            <pc:sldMk cId="2796178238" sldId="2147472031"/>
            <ac:picMk id="28" creationId="{B6EBBEE4-4FAF-8909-8CBA-558148318B37}"/>
          </ac:picMkLst>
        </pc:picChg>
        <pc:picChg chg="del">
          <ac:chgData name="Edgard Morato" userId="1da6dde4-7cd4-47d1-b037-d62d00b7d62c" providerId="ADAL" clId="{382A5E7F-3999-424A-B8C5-CC6484B1685D}" dt="2024-08-13T18:57:43.301" v="99" actId="478"/>
          <ac:picMkLst>
            <pc:docMk/>
            <pc:sldMk cId="2796178238" sldId="2147472031"/>
            <ac:picMk id="36" creationId="{50562095-0914-A5DE-AE7F-AD0D6E8B181F}"/>
          </ac:picMkLst>
        </pc:picChg>
        <pc:picChg chg="del">
          <ac:chgData name="Edgard Morato" userId="1da6dde4-7cd4-47d1-b037-d62d00b7d62c" providerId="ADAL" clId="{382A5E7F-3999-424A-B8C5-CC6484B1685D}" dt="2024-08-13T18:57:43.301" v="99" actId="478"/>
          <ac:picMkLst>
            <pc:docMk/>
            <pc:sldMk cId="2796178238" sldId="2147472031"/>
            <ac:picMk id="42" creationId="{D7F46755-9F25-CC42-F8D3-9A29E5E1C6CC}"/>
          </ac:picMkLst>
        </pc:picChg>
        <pc:cxnChg chg="del">
          <ac:chgData name="Edgard Morato" userId="1da6dde4-7cd4-47d1-b037-d62d00b7d62c" providerId="ADAL" clId="{382A5E7F-3999-424A-B8C5-CC6484B1685D}" dt="2024-08-13T18:57:43.301" v="99" actId="478"/>
          <ac:cxnSpMkLst>
            <pc:docMk/>
            <pc:sldMk cId="2796178238" sldId="2147472031"/>
            <ac:cxnSpMk id="29" creationId="{C45CE4D9-8206-CD35-F4F1-9E7BAF3B2096}"/>
          </ac:cxnSpMkLst>
        </pc:cxnChg>
        <pc:cxnChg chg="del">
          <ac:chgData name="Edgard Morato" userId="1da6dde4-7cd4-47d1-b037-d62d00b7d62c" providerId="ADAL" clId="{382A5E7F-3999-424A-B8C5-CC6484B1685D}" dt="2024-08-13T18:57:43.301" v="99" actId="478"/>
          <ac:cxnSpMkLst>
            <pc:docMk/>
            <pc:sldMk cId="2796178238" sldId="2147472031"/>
            <ac:cxnSpMk id="30" creationId="{68173DF3-9220-9691-E205-D978EDB75639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3:44.900" v="167"/>
        <pc:sldMkLst>
          <pc:docMk/>
          <pc:sldMk cId="2435323701" sldId="2147472032"/>
        </pc:sldMkLst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2" creationId="{7E1C7C81-1B3D-D4E2-694A-96B71FF6D739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3" creationId="{7B4513B7-EF59-663F-B1E9-DA6886B84309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5" creationId="{D0525A60-A189-0140-B45A-CB0BDBEEF6E8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6" creationId="{A5E741CA-F447-C9F2-23E7-BB578A16A70F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9" creationId="{455EBAA9-B9CC-14FD-AD15-BFC591EE8F65}"/>
          </ac:spMkLst>
        </pc:spChg>
        <pc:spChg chg="add del mod">
          <ac:chgData name="Edgard Morato" userId="1da6dde4-7cd4-47d1-b037-d62d00b7d62c" providerId="ADAL" clId="{382A5E7F-3999-424A-B8C5-CC6484B1685D}" dt="2024-08-13T18:58:00.141" v="106" actId="478"/>
          <ac:spMkLst>
            <pc:docMk/>
            <pc:sldMk cId="2435323701" sldId="2147472032"/>
            <ac:spMk id="10" creationId="{C38867AD-EF0A-58B4-2A08-0144D8C9DA28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11" creationId="{2030C003-36AF-3BD4-00FD-67A33A7F8196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13" creationId="{18DA1B5E-0AD9-46EB-ECEB-5A2DB82E71CF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14" creationId="{026DC13C-16B4-479E-C181-4CFF605A7F5E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15" creationId="{61E0F34D-59E0-CBC0-BA35-3C807261B426}"/>
          </ac:spMkLst>
        </pc:spChg>
        <pc:spChg chg="add mod">
          <ac:chgData name="Edgard Morato" userId="1da6dde4-7cd4-47d1-b037-d62d00b7d62c" providerId="ADAL" clId="{382A5E7F-3999-424A-B8C5-CC6484B1685D}" dt="2024-08-13T19:03:44.900" v="167"/>
          <ac:spMkLst>
            <pc:docMk/>
            <pc:sldMk cId="2435323701" sldId="2147472032"/>
            <ac:spMk id="19" creationId="{1B3AF99A-D4FC-8D0A-09D0-6AA4744B085D}"/>
          </ac:spMkLst>
        </pc:spChg>
        <pc:spChg chg="add mod">
          <ac:chgData name="Edgard Morato" userId="1da6dde4-7cd4-47d1-b037-d62d00b7d62c" providerId="ADAL" clId="{382A5E7F-3999-424A-B8C5-CC6484B1685D}" dt="2024-08-13T19:03:44.900" v="167"/>
          <ac:spMkLst>
            <pc:docMk/>
            <pc:sldMk cId="2435323701" sldId="2147472032"/>
            <ac:spMk id="20" creationId="{358E8450-D098-3ED0-56F3-918CB1227A3F}"/>
          </ac:spMkLst>
        </pc:spChg>
        <pc:spChg chg="add mod">
          <ac:chgData name="Edgard Morato" userId="1da6dde4-7cd4-47d1-b037-d62d00b7d62c" providerId="ADAL" clId="{382A5E7F-3999-424A-B8C5-CC6484B1685D}" dt="2024-08-13T19:03:44.900" v="167"/>
          <ac:spMkLst>
            <pc:docMk/>
            <pc:sldMk cId="2435323701" sldId="2147472032"/>
            <ac:spMk id="21" creationId="{95C4A42B-1076-97AD-5FD9-CD3F878CCF4A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27" creationId="{001F4F67-9033-1B31-C2DE-29A77904898D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32" creationId="{F1406CF1-8500-14B6-BE2D-6A10095A8833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34" creationId="{6E84AD04-6AE9-5C6A-C076-AFD89216F48E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51" creationId="{4E74CA0E-759C-5EC0-F335-50E4C4654F6F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52" creationId="{D9B8A240-9BBE-09D8-AE9B-8331E1D21BA4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53" creationId="{048C245C-4CBD-7EF4-DAE5-67F3EB9613D9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56" creationId="{B83E6B71-ECB4-C542-D05C-AB2F0EC930BA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58" creationId="{51EC8B55-FA78-C4E4-D123-EA2C0B330A7E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60" creationId="{D8B86661-C4A2-9BB6-2DB2-FF916D2DADEA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62" creationId="{7A9343B4-732C-5EA0-65F1-8DA3819C9934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63" creationId="{5D2ECB0F-0E6A-61EB-CA40-918EE42FB904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84" creationId="{F67A83BF-BE34-7733-2CB2-81C9EA733890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85" creationId="{ACA41D9B-F68A-7C81-4C47-1F2424514956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86" creationId="{EA0AA09F-8710-EA0B-D83A-F53E229F7BF1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87" creationId="{85D4AB04-8CB7-5473-CA5F-32B9B98E77D2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88" creationId="{66CD243A-421F-0DC4-9FFB-615F9DA369CE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89" creationId="{419BB44C-FD18-AF30-8597-D156D4971DA3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90" creationId="{025554FB-2006-2487-0F10-9530279A0874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92" creationId="{95D42C21-4E3D-6A96-B6C8-966597B73349}"/>
          </ac:spMkLst>
        </pc:spChg>
        <pc:spChg chg="del">
          <ac:chgData name="Edgard Morato" userId="1da6dde4-7cd4-47d1-b037-d62d00b7d62c" providerId="ADAL" clId="{382A5E7F-3999-424A-B8C5-CC6484B1685D}" dt="2024-08-13T18:57:58.531" v="105" actId="478"/>
          <ac:spMkLst>
            <pc:docMk/>
            <pc:sldMk cId="2435323701" sldId="2147472032"/>
            <ac:spMk id="111" creationId="{4518AA99-DBF3-B0C5-4B99-B2A55B2C952D}"/>
          </ac:spMkLst>
        </pc:spChg>
        <pc:grpChg chg="del">
          <ac:chgData name="Edgard Morato" userId="1da6dde4-7cd4-47d1-b037-d62d00b7d62c" providerId="ADAL" clId="{382A5E7F-3999-424A-B8C5-CC6484B1685D}" dt="2024-08-13T18:57:58.531" v="105" actId="478"/>
          <ac:grpSpMkLst>
            <pc:docMk/>
            <pc:sldMk cId="2435323701" sldId="2147472032"/>
            <ac:grpSpMk id="64" creationId="{3E2A3B81-7E7D-CE36-87FD-F8640089A972}"/>
          </ac:grpSpMkLst>
        </pc:grpChg>
        <pc:graphicFrameChg chg="del">
          <ac:chgData name="Edgard Morato" userId="1da6dde4-7cd4-47d1-b037-d62d00b7d62c" providerId="ADAL" clId="{382A5E7F-3999-424A-B8C5-CC6484B1685D}" dt="2024-08-13T18:57:58.531" v="105" actId="478"/>
          <ac:graphicFrameMkLst>
            <pc:docMk/>
            <pc:sldMk cId="2435323701" sldId="2147472032"/>
            <ac:graphicFrameMk id="12" creationId="{EF33796A-7312-2A1B-9A11-3771746FABC7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7:58.531" v="105" actId="478"/>
          <ac:graphicFrameMkLst>
            <pc:docMk/>
            <pc:sldMk cId="2435323701" sldId="2147472032"/>
            <ac:graphicFrameMk id="91" creationId="{EC33B11D-952B-8B70-DBF3-3D7F79F6043D}"/>
          </ac:graphicFrameMkLst>
        </pc:graphicFrameChg>
        <pc:picChg chg="del">
          <ac:chgData name="Edgard Morato" userId="1da6dde4-7cd4-47d1-b037-d62d00b7d62c" providerId="ADAL" clId="{382A5E7F-3999-424A-B8C5-CC6484B1685D}" dt="2024-08-13T18:57:58.531" v="105" actId="478"/>
          <ac:picMkLst>
            <pc:docMk/>
            <pc:sldMk cId="2435323701" sldId="2147472032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382A5E7F-3999-424A-B8C5-CC6484B1685D}" dt="2024-08-13T18:58:10.280" v="110" actId="34135"/>
          <ac:picMkLst>
            <pc:docMk/>
            <pc:sldMk cId="2435323701" sldId="2147472032"/>
            <ac:picMk id="18" creationId="{B3FE9EF9-1786-6CA7-8476-B85535F9C675}"/>
          </ac:picMkLst>
        </pc:picChg>
        <pc:picChg chg="del">
          <ac:chgData name="Edgard Morato" userId="1da6dde4-7cd4-47d1-b037-d62d00b7d62c" providerId="ADAL" clId="{382A5E7F-3999-424A-B8C5-CC6484B1685D}" dt="2024-08-13T18:57:58.531" v="105" actId="478"/>
          <ac:picMkLst>
            <pc:docMk/>
            <pc:sldMk cId="2435323701" sldId="2147472032"/>
            <ac:picMk id="33" creationId="{F07CE591-AF01-5AE1-FCDF-A8F6C3BAC22A}"/>
          </ac:picMkLst>
        </pc:picChg>
        <pc:picChg chg="del">
          <ac:chgData name="Edgard Morato" userId="1da6dde4-7cd4-47d1-b037-d62d00b7d62c" providerId="ADAL" clId="{382A5E7F-3999-424A-B8C5-CC6484B1685D}" dt="2024-08-13T18:57:58.531" v="105" actId="478"/>
          <ac:picMkLst>
            <pc:docMk/>
            <pc:sldMk cId="2435323701" sldId="2147472032"/>
            <ac:picMk id="57" creationId="{B8E3A99D-E742-00F6-E474-C8013F1C2D9B}"/>
          </ac:picMkLst>
        </pc:picChg>
        <pc:picChg chg="del">
          <ac:chgData name="Edgard Morato" userId="1da6dde4-7cd4-47d1-b037-d62d00b7d62c" providerId="ADAL" clId="{382A5E7F-3999-424A-B8C5-CC6484B1685D}" dt="2024-08-13T18:57:58.531" v="105" actId="478"/>
          <ac:picMkLst>
            <pc:docMk/>
            <pc:sldMk cId="2435323701" sldId="2147472032"/>
            <ac:picMk id="67" creationId="{8D4C986F-F472-A3CE-6C03-6C29668D0AA3}"/>
          </ac:picMkLst>
        </pc:picChg>
        <pc:cxnChg chg="del">
          <ac:chgData name="Edgard Morato" userId="1da6dde4-7cd4-47d1-b037-d62d00b7d62c" providerId="ADAL" clId="{382A5E7F-3999-424A-B8C5-CC6484B1685D}" dt="2024-08-13T18:57:58.531" v="105" actId="478"/>
          <ac:cxnSpMkLst>
            <pc:docMk/>
            <pc:sldMk cId="2435323701" sldId="2147472032"/>
            <ac:cxnSpMk id="54" creationId="{427288CD-4D33-2B3A-3EA1-F1B58938691B}"/>
          </ac:cxnSpMkLst>
        </pc:cxnChg>
        <pc:cxnChg chg="del">
          <ac:chgData name="Edgard Morato" userId="1da6dde4-7cd4-47d1-b037-d62d00b7d62c" providerId="ADAL" clId="{382A5E7F-3999-424A-B8C5-CC6484B1685D}" dt="2024-08-13T18:57:58.531" v="105" actId="478"/>
          <ac:cxnSpMkLst>
            <pc:docMk/>
            <pc:sldMk cId="2435323701" sldId="2147472032"/>
            <ac:cxnSpMk id="55" creationId="{EF6B3950-F40D-B705-B6C6-6E878164A81D}"/>
          </ac:cxnSpMkLst>
        </pc:cxnChg>
        <pc:cxnChg chg="del">
          <ac:chgData name="Edgard Morato" userId="1da6dde4-7cd4-47d1-b037-d62d00b7d62c" providerId="ADAL" clId="{382A5E7F-3999-424A-B8C5-CC6484B1685D}" dt="2024-08-13T18:57:58.531" v="105" actId="478"/>
          <ac:cxnSpMkLst>
            <pc:docMk/>
            <pc:sldMk cId="2435323701" sldId="2147472032"/>
            <ac:cxnSpMk id="59" creationId="{0B172795-C6D2-0457-60DB-DF297BFA7B9B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4:01.440" v="168"/>
        <pc:sldMkLst>
          <pc:docMk/>
          <pc:sldMk cId="826301543" sldId="2147472033"/>
        </pc:sldMkLst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2" creationId="{E7FA7059-70B3-08BA-B5BB-16D7DA635B9C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3" creationId="{7B4513B7-EF59-663F-B1E9-DA6886B84309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5" creationId="{D0525A60-A189-0140-B45A-CB0BDBEEF6E8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6" creationId="{919C4071-4906-ECB3-C208-0498BB38795D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8" creationId="{BCE267B6-E9C1-3ED2-24D1-954FCA71618C}"/>
          </ac:spMkLst>
        </pc:spChg>
        <pc:spChg chg="add del mod">
          <ac:chgData name="Edgard Morato" userId="1da6dde4-7cd4-47d1-b037-d62d00b7d62c" providerId="ADAL" clId="{382A5E7F-3999-424A-B8C5-CC6484B1685D}" dt="2024-08-13T18:58:14.603" v="112" actId="478"/>
          <ac:spMkLst>
            <pc:docMk/>
            <pc:sldMk cId="826301543" sldId="2147472033"/>
            <ac:spMk id="10" creationId="{5E569B80-BBB6-CEAE-6560-43C0623AFADF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11" creationId="{E7048BCF-E757-E033-A164-7312DD3AB79A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13" creationId="{46E333CA-2010-4525-F4F4-344179D0300D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14" creationId="{B22D53C8-D205-BF5B-51B1-D717EA230834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16" creationId="{AB32FB3D-F989-EDC7-BD6C-A2316F911144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17" creationId="{0986695D-14E4-44F5-BEEC-5C9A348DDBAC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19" creationId="{B86DFB2F-DDC1-B25A-8D11-B15A003D1FA6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20" creationId="{7C9513C1-7AB3-151E-2CA3-24B70A991F32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22" creationId="{16A5B594-D9D9-74D8-3A4D-04A7AF490DD3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23" creationId="{D4E151CD-642E-AAE9-0A61-642144EF69B1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26" creationId="{D0B9AF38-E20F-D1EA-AC9B-4074D09A2CBA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27" creationId="{2F0A4CC3-9099-DEA6-B702-8C187ABB4D83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29" creationId="{C79AF1DE-6E80-D1B4-BD1A-E96D80982C5B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32" creationId="{82F6A477-2357-1842-E672-933962E7A1B9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34" creationId="{3F05E5DA-3B49-19F2-F9F9-39B9C5DB0EB6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35" creationId="{E14BD819-7C27-EB22-F07D-8EF67BDBF68C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36" creationId="{C39F26A8-85CA-CD10-E59E-F236EA21BD07}"/>
          </ac:spMkLst>
        </pc:spChg>
        <pc:spChg chg="add mod">
          <ac:chgData name="Edgard Morato" userId="1da6dde4-7cd4-47d1-b037-d62d00b7d62c" providerId="ADAL" clId="{382A5E7F-3999-424A-B8C5-CC6484B1685D}" dt="2024-08-13T19:04:01.440" v="168"/>
          <ac:spMkLst>
            <pc:docMk/>
            <pc:sldMk cId="826301543" sldId="2147472033"/>
            <ac:spMk id="41" creationId="{59038C0D-25AE-1A34-AA50-2BA1C3FC7986}"/>
          </ac:spMkLst>
        </pc:spChg>
        <pc:spChg chg="add mod">
          <ac:chgData name="Edgard Morato" userId="1da6dde4-7cd4-47d1-b037-d62d00b7d62c" providerId="ADAL" clId="{382A5E7F-3999-424A-B8C5-CC6484B1685D}" dt="2024-08-13T19:04:01.440" v="168"/>
          <ac:spMkLst>
            <pc:docMk/>
            <pc:sldMk cId="826301543" sldId="2147472033"/>
            <ac:spMk id="42" creationId="{DC67F743-6C7E-45F5-7DE0-6119BBB70093}"/>
          </ac:spMkLst>
        </pc:spChg>
        <pc:spChg chg="add mod">
          <ac:chgData name="Edgard Morato" userId="1da6dde4-7cd4-47d1-b037-d62d00b7d62c" providerId="ADAL" clId="{382A5E7F-3999-424A-B8C5-CC6484B1685D}" dt="2024-08-13T19:04:01.440" v="168"/>
          <ac:spMkLst>
            <pc:docMk/>
            <pc:sldMk cId="826301543" sldId="2147472033"/>
            <ac:spMk id="43" creationId="{EDB8DFA2-CF35-913D-DA65-CDC336449049}"/>
          </ac:spMkLst>
        </pc:spChg>
        <pc:spChg chg="del">
          <ac:chgData name="Edgard Morato" userId="1da6dde4-7cd4-47d1-b037-d62d00b7d62c" providerId="ADAL" clId="{382A5E7F-3999-424A-B8C5-CC6484B1685D}" dt="2024-08-13T18:58:13.020" v="111" actId="478"/>
          <ac:spMkLst>
            <pc:docMk/>
            <pc:sldMk cId="826301543" sldId="2147472033"/>
            <ac:spMk id="111" creationId="{4518AA99-DBF3-B0C5-4B99-B2A55B2C952D}"/>
          </ac:spMkLst>
        </pc:spChg>
        <pc:grpChg chg="del">
          <ac:chgData name="Edgard Morato" userId="1da6dde4-7cd4-47d1-b037-d62d00b7d62c" providerId="ADAL" clId="{382A5E7F-3999-424A-B8C5-CC6484B1685D}" dt="2024-08-13T18:58:13.020" v="111" actId="478"/>
          <ac:grpSpMkLst>
            <pc:docMk/>
            <pc:sldMk cId="826301543" sldId="2147472033"/>
            <ac:grpSpMk id="25" creationId="{050EDDAA-1D06-A0FA-3ADE-24C6D96620CC}"/>
          </ac:grpSpMkLst>
        </pc:grpChg>
        <pc:graphicFrameChg chg="del">
          <ac:chgData name="Edgard Morato" userId="1da6dde4-7cd4-47d1-b037-d62d00b7d62c" providerId="ADAL" clId="{382A5E7F-3999-424A-B8C5-CC6484B1685D}" dt="2024-08-13T18:58:13.020" v="111" actId="478"/>
          <ac:graphicFrameMkLst>
            <pc:docMk/>
            <pc:sldMk cId="826301543" sldId="2147472033"/>
            <ac:graphicFrameMk id="12" creationId="{E2662E91-A8A8-B159-DE38-6F3B1BB824A8}"/>
          </ac:graphicFrameMkLst>
        </pc:graphicFrameChg>
        <pc:picChg chg="del">
          <ac:chgData name="Edgard Morato" userId="1da6dde4-7cd4-47d1-b037-d62d00b7d62c" providerId="ADAL" clId="{382A5E7F-3999-424A-B8C5-CC6484B1685D}" dt="2024-08-13T18:58:13.020" v="111" actId="478"/>
          <ac:picMkLst>
            <pc:docMk/>
            <pc:sldMk cId="826301543" sldId="2147472033"/>
            <ac:picMk id="7" creationId="{4A3950F9-9C93-BD45-7FD4-1393F0D1DA1C}"/>
          </ac:picMkLst>
        </pc:picChg>
        <pc:picChg chg="del">
          <ac:chgData name="Edgard Morato" userId="1da6dde4-7cd4-47d1-b037-d62d00b7d62c" providerId="ADAL" clId="{382A5E7F-3999-424A-B8C5-CC6484B1685D}" dt="2024-08-13T18:58:13.020" v="111" actId="478"/>
          <ac:picMkLst>
            <pc:docMk/>
            <pc:sldMk cId="826301543" sldId="2147472033"/>
            <ac:picMk id="9" creationId="{3C42E3F6-29F0-591E-A793-45C5E5507CEF}"/>
          </ac:picMkLst>
        </pc:picChg>
        <pc:picChg chg="del">
          <ac:chgData name="Edgard Morato" userId="1da6dde4-7cd4-47d1-b037-d62d00b7d62c" providerId="ADAL" clId="{382A5E7F-3999-424A-B8C5-CC6484B1685D}" dt="2024-08-13T18:58:13.020" v="111" actId="478"/>
          <ac:picMkLst>
            <pc:docMk/>
            <pc:sldMk cId="826301543" sldId="2147472033"/>
            <ac:picMk id="28" creationId="{E9C378BE-67BE-A85F-A6BE-033DB9B8E6C4}"/>
          </ac:picMkLst>
        </pc:picChg>
        <pc:picChg chg="del">
          <ac:chgData name="Edgard Morato" userId="1da6dde4-7cd4-47d1-b037-d62d00b7d62c" providerId="ADAL" clId="{382A5E7F-3999-424A-B8C5-CC6484B1685D}" dt="2024-08-13T18:58:13.020" v="111" actId="478"/>
          <ac:picMkLst>
            <pc:docMk/>
            <pc:sldMk cId="826301543" sldId="2147472033"/>
            <ac:picMk id="33" creationId="{5879B4DF-9765-6F6E-428E-87E0606C7E34}"/>
          </ac:picMkLst>
        </pc:picChg>
        <pc:picChg chg="add mod">
          <ac:chgData name="Edgard Morato" userId="1da6dde4-7cd4-47d1-b037-d62d00b7d62c" providerId="ADAL" clId="{382A5E7F-3999-424A-B8C5-CC6484B1685D}" dt="2024-08-13T18:58:25.977" v="116" actId="34135"/>
          <ac:picMkLst>
            <pc:docMk/>
            <pc:sldMk cId="826301543" sldId="2147472033"/>
            <ac:picMk id="39" creationId="{C53BC772-6558-839E-FC8E-C0CA721E700D}"/>
          </ac:picMkLst>
        </pc:picChg>
        <pc:cxnChg chg="del">
          <ac:chgData name="Edgard Morato" userId="1da6dde4-7cd4-47d1-b037-d62d00b7d62c" providerId="ADAL" clId="{382A5E7F-3999-424A-B8C5-CC6484B1685D}" dt="2024-08-13T18:58:13.020" v="111" actId="478"/>
          <ac:cxnSpMkLst>
            <pc:docMk/>
            <pc:sldMk cId="826301543" sldId="2147472033"/>
            <ac:cxnSpMk id="30" creationId="{D7C3BB5C-8D7F-0F78-8958-FA2BFFF8ECEB}"/>
          </ac:cxnSpMkLst>
        </pc:cxnChg>
        <pc:cxnChg chg="del">
          <ac:chgData name="Edgard Morato" userId="1da6dde4-7cd4-47d1-b037-d62d00b7d62c" providerId="ADAL" clId="{382A5E7F-3999-424A-B8C5-CC6484B1685D}" dt="2024-08-13T18:58:13.020" v="111" actId="478"/>
          <ac:cxnSpMkLst>
            <pc:docMk/>
            <pc:sldMk cId="826301543" sldId="2147472033"/>
            <ac:cxnSpMk id="31" creationId="{AF3FAE07-F822-63E0-DCFF-0F6B9428CC6D}"/>
          </ac:cxnSpMkLst>
        </pc:cxnChg>
        <pc:cxnChg chg="del">
          <ac:chgData name="Edgard Morato" userId="1da6dde4-7cd4-47d1-b037-d62d00b7d62c" providerId="ADAL" clId="{382A5E7F-3999-424A-B8C5-CC6484B1685D}" dt="2024-08-13T18:58:13.020" v="111" actId="478"/>
          <ac:cxnSpMkLst>
            <pc:docMk/>
            <pc:sldMk cId="826301543" sldId="2147472033"/>
            <ac:cxnSpMk id="37" creationId="{FF17D3B7-62C8-BCDF-B026-B100BF0D8480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4:23.335" v="170"/>
        <pc:sldMkLst>
          <pc:docMk/>
          <pc:sldMk cId="169107594" sldId="2147472034"/>
        </pc:sldMkLst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2" creationId="{9B6F3DD8-80B0-1DA3-09AE-F3E0190F5FE0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3" creationId="{7B4513B7-EF59-663F-B1E9-DA6886B84309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5" creationId="{D0525A60-A189-0140-B45A-CB0BDBEEF6E8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6" creationId="{2E0E53AC-E986-4CC4-1997-97D3F7136198}"/>
          </ac:spMkLst>
        </pc:spChg>
        <pc:spChg chg="add del mod">
          <ac:chgData name="Edgard Morato" userId="1da6dde4-7cd4-47d1-b037-d62d00b7d62c" providerId="ADAL" clId="{382A5E7F-3999-424A-B8C5-CC6484B1685D}" dt="2024-08-13T18:58:31.489" v="118" actId="478"/>
          <ac:spMkLst>
            <pc:docMk/>
            <pc:sldMk cId="169107594" sldId="2147472034"/>
            <ac:spMk id="7" creationId="{7EE586A3-7557-EDD8-92EA-1EFE1003350C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9" creationId="{F29DB3DC-72B5-B1BB-062D-1A698A9897D2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0" creationId="{76C7F3D3-49F3-BB6B-3238-9366A795506F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4" creationId="{D0AAEADD-78AE-29C9-03DC-ECC7E00BB774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7" creationId="{F916069E-3482-8794-ED4A-89A79BCE9948}"/>
          </ac:spMkLst>
        </pc:spChg>
        <pc:spChg chg="add mod">
          <ac:chgData name="Edgard Morato" userId="1da6dde4-7cd4-47d1-b037-d62d00b7d62c" providerId="ADAL" clId="{382A5E7F-3999-424A-B8C5-CC6484B1685D}" dt="2024-08-13T19:04:12.907" v="169"/>
          <ac:spMkLst>
            <pc:docMk/>
            <pc:sldMk cId="169107594" sldId="2147472034"/>
            <ac:spMk id="20" creationId="{1F190658-3C90-ED1F-8A7F-FF8E80F75201}"/>
          </ac:spMkLst>
        </pc:spChg>
        <pc:spChg chg="add mod">
          <ac:chgData name="Edgard Morato" userId="1da6dde4-7cd4-47d1-b037-d62d00b7d62c" providerId="ADAL" clId="{382A5E7F-3999-424A-B8C5-CC6484B1685D}" dt="2024-08-13T19:04:12.907" v="169"/>
          <ac:spMkLst>
            <pc:docMk/>
            <pc:sldMk cId="169107594" sldId="2147472034"/>
            <ac:spMk id="21" creationId="{C3AF7677-281B-18FA-F09C-0628AE72CA5C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23" creationId="{907A1D16-D0F1-C4CF-B190-848132836235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26" creationId="{DC36F161-10AE-41AD-0F08-0EA7CE80AC38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27" creationId="{0DCCD791-EB6F-7CB1-A929-50B9BA4DF667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28" creationId="{8F954B0E-A58F-5BFB-5187-3F8EB1722100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29" creationId="{91A2D617-E70B-D73B-21E3-A22BA3AE5F3D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31" creationId="{F8D193F7-48F7-448C-2DB2-202F2CC38255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35" creationId="{D8317B2C-8227-F7D4-B92C-7FD82F0DD369}"/>
          </ac:spMkLst>
        </pc:spChg>
        <pc:spChg chg="add mod">
          <ac:chgData name="Edgard Morato" userId="1da6dde4-7cd4-47d1-b037-d62d00b7d62c" providerId="ADAL" clId="{382A5E7F-3999-424A-B8C5-CC6484B1685D}" dt="2024-08-13T19:04:12.907" v="169"/>
          <ac:spMkLst>
            <pc:docMk/>
            <pc:sldMk cId="169107594" sldId="2147472034"/>
            <ac:spMk id="37" creationId="{3F378EF1-0469-47C4-C377-BB96B65D2A64}"/>
          </ac:spMkLst>
        </pc:spChg>
        <pc:spChg chg="add mod">
          <ac:chgData name="Edgard Morato" userId="1da6dde4-7cd4-47d1-b037-d62d00b7d62c" providerId="ADAL" clId="{382A5E7F-3999-424A-B8C5-CC6484B1685D}" dt="2024-08-13T19:04:23.335" v="170"/>
          <ac:spMkLst>
            <pc:docMk/>
            <pc:sldMk cId="169107594" sldId="2147472034"/>
            <ac:spMk id="38" creationId="{14C1A580-2A30-5CD1-7182-732E3AF7CCB6}"/>
          </ac:spMkLst>
        </pc:spChg>
        <pc:spChg chg="add mod">
          <ac:chgData name="Edgard Morato" userId="1da6dde4-7cd4-47d1-b037-d62d00b7d62c" providerId="ADAL" clId="{382A5E7F-3999-424A-B8C5-CC6484B1685D}" dt="2024-08-13T19:04:23.335" v="170"/>
          <ac:spMkLst>
            <pc:docMk/>
            <pc:sldMk cId="169107594" sldId="2147472034"/>
            <ac:spMk id="39" creationId="{EB7F03F1-4934-7CBB-9ADC-8F5399B02568}"/>
          </ac:spMkLst>
        </pc:spChg>
        <pc:spChg chg="add mod">
          <ac:chgData name="Edgard Morato" userId="1da6dde4-7cd4-47d1-b037-d62d00b7d62c" providerId="ADAL" clId="{382A5E7F-3999-424A-B8C5-CC6484B1685D}" dt="2024-08-13T19:04:23.335" v="170"/>
          <ac:spMkLst>
            <pc:docMk/>
            <pc:sldMk cId="169107594" sldId="2147472034"/>
            <ac:spMk id="40" creationId="{D532B1C1-3167-A514-4526-DDD221D1392C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48" creationId="{EEA00772-72CD-6293-5490-B936D065BEA0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80" creationId="{2EF2FFC1-C0D3-0271-DDDF-5DA1052F908D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84" creationId="{613DABBA-E49F-77CF-CDBB-FE076EF7BB7A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85" creationId="{7CB10381-3AD9-039D-9B1C-627D95BB7B8C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88" creationId="{266488EF-E833-4302-F22E-AECA2555BED6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91" creationId="{1200933A-530B-70C3-9040-A53C28C5D774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95" creationId="{29AA5A36-CFA1-D676-82CC-41CCE3884559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98" creationId="{DA3943C8-B75F-7BC3-A2FA-09D5E28A12CE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01" creationId="{1749F1D9-A8BB-9E99-2A0C-C848C81175E8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02" creationId="{8AA0A8E9-B01C-FC4C-CCE5-638866536CAD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03" creationId="{2930B4D7-75C4-3A28-D201-A0FAE4385B77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04" creationId="{9D637012-1C6B-0C5F-C850-B0F72BED235D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05" creationId="{D2ECCE97-1A96-8E04-B620-BE301F2EB270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06" creationId="{FC3EC324-A00B-9815-18FB-4BB89030C635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07" creationId="{3EFEAB71-238C-EC98-59A5-2B74C55A6C93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11" creationId="{4518AA99-DBF3-B0C5-4B99-B2A55B2C952D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13" creationId="{3A95E683-06DD-3146-1DA2-F4728B745DEB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17" creationId="{2238F3CF-AD32-1674-835F-E1CE481F64FB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20" creationId="{F45DE8FF-A85D-8537-9A3C-37615EEA5BB0}"/>
          </ac:spMkLst>
        </pc:spChg>
        <pc:spChg chg="del">
          <ac:chgData name="Edgard Morato" userId="1da6dde4-7cd4-47d1-b037-d62d00b7d62c" providerId="ADAL" clId="{382A5E7F-3999-424A-B8C5-CC6484B1685D}" dt="2024-08-13T18:58:29.911" v="117" actId="478"/>
          <ac:spMkLst>
            <pc:docMk/>
            <pc:sldMk cId="169107594" sldId="2147472034"/>
            <ac:spMk id="129" creationId="{A3EF8D7E-77C9-9201-6C13-74F493982F20}"/>
          </ac:spMkLst>
        </pc:spChg>
        <pc:grpChg chg="del">
          <ac:chgData name="Edgard Morato" userId="1da6dde4-7cd4-47d1-b037-d62d00b7d62c" providerId="ADAL" clId="{382A5E7F-3999-424A-B8C5-CC6484B1685D}" dt="2024-08-13T18:58:29.911" v="117" actId="478"/>
          <ac:grpSpMkLst>
            <pc:docMk/>
            <pc:sldMk cId="169107594" sldId="2147472034"/>
            <ac:grpSpMk id="18" creationId="{4AA02954-9DBA-9806-3D3F-7EFF504D83C7}"/>
          </ac:grpSpMkLst>
        </pc:grpChg>
        <pc:graphicFrameChg chg="del">
          <ac:chgData name="Edgard Morato" userId="1da6dde4-7cd4-47d1-b037-d62d00b7d62c" providerId="ADAL" clId="{382A5E7F-3999-424A-B8C5-CC6484B1685D}" dt="2024-08-13T18:58:29.911" v="117" actId="478"/>
          <ac:graphicFrameMkLst>
            <pc:docMk/>
            <pc:sldMk cId="169107594" sldId="2147472034"/>
            <ac:graphicFrameMk id="30" creationId="{48764E80-958F-0962-51CA-069E5C7A00F4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8:29.911" v="117" actId="478"/>
          <ac:graphicFrameMkLst>
            <pc:docMk/>
            <pc:sldMk cId="169107594" sldId="2147472034"/>
            <ac:graphicFrameMk id="110" creationId="{2B130729-4EB1-38D5-4B4F-FCBFFC99CADB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8:29.911" v="117" actId="478"/>
          <ac:graphicFrameMkLst>
            <pc:docMk/>
            <pc:sldMk cId="169107594" sldId="2147472034"/>
            <ac:graphicFrameMk id="115" creationId="{E24FE699-77D9-54F7-0A85-75150186F933}"/>
          </ac:graphicFrameMkLst>
        </pc:graphicFrameChg>
        <pc:picChg chg="del">
          <ac:chgData name="Edgard Morato" userId="1da6dde4-7cd4-47d1-b037-d62d00b7d62c" providerId="ADAL" clId="{382A5E7F-3999-424A-B8C5-CC6484B1685D}" dt="2024-08-13T18:58:29.911" v="117" actId="478"/>
          <ac:picMkLst>
            <pc:docMk/>
            <pc:sldMk cId="169107594" sldId="2147472034"/>
            <ac:picMk id="11" creationId="{E509FB1A-FD87-005B-4DB3-22A51B6B5320}"/>
          </ac:picMkLst>
        </pc:picChg>
        <pc:picChg chg="del">
          <ac:chgData name="Edgard Morato" userId="1da6dde4-7cd4-47d1-b037-d62d00b7d62c" providerId="ADAL" clId="{382A5E7F-3999-424A-B8C5-CC6484B1685D}" dt="2024-08-13T18:58:29.911" v="117" actId="478"/>
          <ac:picMkLst>
            <pc:docMk/>
            <pc:sldMk cId="169107594" sldId="2147472034"/>
            <ac:picMk id="15" creationId="{33B6BF87-0417-20AB-0C83-8A8379BE0C51}"/>
          </ac:picMkLst>
        </pc:picChg>
        <pc:picChg chg="add mod">
          <ac:chgData name="Edgard Morato" userId="1da6dde4-7cd4-47d1-b037-d62d00b7d62c" providerId="ADAL" clId="{382A5E7F-3999-424A-B8C5-CC6484B1685D}" dt="2024-08-13T18:58:43.599" v="122" actId="34135"/>
          <ac:picMkLst>
            <pc:docMk/>
            <pc:sldMk cId="169107594" sldId="2147472034"/>
            <ac:picMk id="16" creationId="{7D1D6DD5-518C-DD44-DE2C-9D569BC0D81E}"/>
          </ac:picMkLst>
        </pc:picChg>
        <pc:picChg chg="del">
          <ac:chgData name="Edgard Morato" userId="1da6dde4-7cd4-47d1-b037-d62d00b7d62c" providerId="ADAL" clId="{382A5E7F-3999-424A-B8C5-CC6484B1685D}" dt="2024-08-13T18:58:29.911" v="117" actId="478"/>
          <ac:picMkLst>
            <pc:docMk/>
            <pc:sldMk cId="169107594" sldId="2147472034"/>
            <ac:picMk id="36" creationId="{DED5353B-5901-CE64-232C-6E3FA56723F8}"/>
          </ac:picMkLst>
        </pc:picChg>
        <pc:cxnChg chg="del">
          <ac:chgData name="Edgard Morato" userId="1da6dde4-7cd4-47d1-b037-d62d00b7d62c" providerId="ADAL" clId="{382A5E7F-3999-424A-B8C5-CC6484B1685D}" dt="2024-08-13T18:58:29.911" v="117" actId="478"/>
          <ac:cxnSpMkLst>
            <pc:docMk/>
            <pc:sldMk cId="169107594" sldId="2147472034"/>
            <ac:cxnSpMk id="12" creationId="{52C3C483-E7D1-AB32-C12E-9AA83EF6DFDF}"/>
          </ac:cxnSpMkLst>
        </pc:cxnChg>
        <pc:cxnChg chg="del">
          <ac:chgData name="Edgard Morato" userId="1da6dde4-7cd4-47d1-b037-d62d00b7d62c" providerId="ADAL" clId="{382A5E7F-3999-424A-B8C5-CC6484B1685D}" dt="2024-08-13T18:58:29.911" v="117" actId="478"/>
          <ac:cxnSpMkLst>
            <pc:docMk/>
            <pc:sldMk cId="169107594" sldId="2147472034"/>
            <ac:cxnSpMk id="13" creationId="{607C17C4-642F-E58F-FCB1-DBD4CA1FD6BF}"/>
          </ac:cxnSpMkLst>
        </pc:cxnChg>
        <pc:cxnChg chg="del">
          <ac:chgData name="Edgard Morato" userId="1da6dde4-7cd4-47d1-b037-d62d00b7d62c" providerId="ADAL" clId="{382A5E7F-3999-424A-B8C5-CC6484B1685D}" dt="2024-08-13T18:58:29.911" v="117" actId="478"/>
          <ac:cxnSpMkLst>
            <pc:docMk/>
            <pc:sldMk cId="169107594" sldId="2147472034"/>
            <ac:cxnSpMk id="22" creationId="{E9F60CE7-41F1-B4D6-20EC-97D257FCAA89}"/>
          </ac:cxnSpMkLst>
        </pc:cxnChg>
        <pc:cxnChg chg="del">
          <ac:chgData name="Edgard Morato" userId="1da6dde4-7cd4-47d1-b037-d62d00b7d62c" providerId="ADAL" clId="{382A5E7F-3999-424A-B8C5-CC6484B1685D}" dt="2024-08-13T18:58:29.911" v="117" actId="478"/>
          <ac:cxnSpMkLst>
            <pc:docMk/>
            <pc:sldMk cId="169107594" sldId="2147472034"/>
            <ac:cxnSpMk id="24" creationId="{5E46642E-F90C-EC4A-51F3-D4DA4C4AE604}"/>
          </ac:cxnSpMkLst>
        </pc:cxnChg>
        <pc:cxnChg chg="del">
          <ac:chgData name="Edgard Morato" userId="1da6dde4-7cd4-47d1-b037-d62d00b7d62c" providerId="ADAL" clId="{382A5E7F-3999-424A-B8C5-CC6484B1685D}" dt="2024-08-13T18:58:29.911" v="117" actId="478"/>
          <ac:cxnSpMkLst>
            <pc:docMk/>
            <pc:sldMk cId="169107594" sldId="2147472034"/>
            <ac:cxnSpMk id="108" creationId="{2A219BE0-FE93-BBB3-EC59-011F6EDDD655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4:50.495" v="172"/>
        <pc:sldMkLst>
          <pc:docMk/>
          <pc:sldMk cId="2067644752" sldId="2147472037"/>
        </pc:sldMkLst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2" creationId="{57F60B95-93FD-DA26-AE80-58107860E1DB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3" creationId="{7B4513B7-EF59-663F-B1E9-DA6886B84309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5" creationId="{D0525A60-A189-0140-B45A-CB0BDBEEF6E8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6" creationId="{B011E3EF-91E7-289D-1F3B-FEE132EC10F7}"/>
          </ac:spMkLst>
        </pc:spChg>
        <pc:spChg chg="add del mod">
          <ac:chgData name="Edgard Morato" userId="1da6dde4-7cd4-47d1-b037-d62d00b7d62c" providerId="ADAL" clId="{382A5E7F-3999-424A-B8C5-CC6484B1685D}" dt="2024-08-13T18:59:03.962" v="130" actId="478"/>
          <ac:spMkLst>
            <pc:docMk/>
            <pc:sldMk cId="2067644752" sldId="2147472037"/>
            <ac:spMk id="8" creationId="{5DADDFF5-B144-4EA4-7841-BE3D29AA0BAA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10" creationId="{C6E37B58-5818-400F-7AC6-04547F47C333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14" creationId="{FD4430A3-2B27-AC6D-37CC-0331EB66E298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16" creationId="{FB67094E-47ED-D344-5988-B58C7CC60CA9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20" creationId="{D39E6CBA-798D-D292-CD67-CAC370D99351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21" creationId="{D4C0938A-0350-8EFF-44AA-90A9394E8EEA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22" creationId="{C233FC6E-D274-1BA8-47E4-44BBC5C8C1FE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23" creationId="{DEEFFD1A-FA29-CF94-C087-58F5F86E3311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24" creationId="{E3732BED-DA17-44E5-181F-23CCDF5D3FCD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27" creationId="{E7A92C8B-14EE-4073-6390-EB0E3FC06352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29" creationId="{28925922-BEE4-E5B0-A239-A974E1EC9E36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31" creationId="{04359C12-D36C-E80D-E26D-D524E9A43A40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32" creationId="{9A2375FE-E53F-3C92-29E3-72D65FAAB8EE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33" creationId="{A9E3DA43-7FE2-ED00-87C0-A82A66C2E142}"/>
          </ac:spMkLst>
        </pc:spChg>
        <pc:spChg chg="add mod">
          <ac:chgData name="Edgard Morato" userId="1da6dde4-7cd4-47d1-b037-d62d00b7d62c" providerId="ADAL" clId="{382A5E7F-3999-424A-B8C5-CC6484B1685D}" dt="2024-08-13T19:04:50.495" v="172"/>
          <ac:spMkLst>
            <pc:docMk/>
            <pc:sldMk cId="2067644752" sldId="2147472037"/>
            <ac:spMk id="35" creationId="{158CB202-123C-ED2B-3D36-97E7C92161DA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36" creationId="{2DFA09D8-DEA4-9797-2831-8615420F434A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37" creationId="{6CD11949-F9A7-2166-6EF5-0C5A4DA40C6B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39" creationId="{3A91A3AE-A6DB-B060-78A6-F4A142EBD4BC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40" creationId="{10C89798-5FF8-7D2E-A553-0990AE9B0BD9}"/>
          </ac:spMkLst>
        </pc:spChg>
        <pc:spChg chg="add mod">
          <ac:chgData name="Edgard Morato" userId="1da6dde4-7cd4-47d1-b037-d62d00b7d62c" providerId="ADAL" clId="{382A5E7F-3999-424A-B8C5-CC6484B1685D}" dt="2024-08-13T19:04:50.495" v="172"/>
          <ac:spMkLst>
            <pc:docMk/>
            <pc:sldMk cId="2067644752" sldId="2147472037"/>
            <ac:spMk id="42" creationId="{2E44D1B5-E6E0-BD95-5A09-EAC37A780F8B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44" creationId="{8195C961-EF9E-0D6D-B301-9633061C2B8B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45" creationId="{A2FC6685-63C5-9438-8A78-B83ECEC65F6D}"/>
          </ac:spMkLst>
        </pc:spChg>
        <pc:spChg chg="add mod">
          <ac:chgData name="Edgard Morato" userId="1da6dde4-7cd4-47d1-b037-d62d00b7d62c" providerId="ADAL" clId="{382A5E7F-3999-424A-B8C5-CC6484B1685D}" dt="2024-08-13T19:04:50.495" v="172"/>
          <ac:spMkLst>
            <pc:docMk/>
            <pc:sldMk cId="2067644752" sldId="2147472037"/>
            <ac:spMk id="47" creationId="{FD4129E4-86FD-CC34-4E4A-AC6F2A6A9ABF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48" creationId="{FEFE26C0-A155-FE84-B78A-2FB6B6AB104E}"/>
          </ac:spMkLst>
        </pc:spChg>
        <pc:spChg chg="del">
          <ac:chgData name="Edgard Morato" userId="1da6dde4-7cd4-47d1-b037-d62d00b7d62c" providerId="ADAL" clId="{382A5E7F-3999-424A-B8C5-CC6484B1685D}" dt="2024-08-13T18:59:02.682" v="129" actId="478"/>
          <ac:spMkLst>
            <pc:docMk/>
            <pc:sldMk cId="2067644752" sldId="2147472037"/>
            <ac:spMk id="111" creationId="{4518AA99-DBF3-B0C5-4B99-B2A55B2C952D}"/>
          </ac:spMkLst>
        </pc:spChg>
        <pc:grpChg chg="del">
          <ac:chgData name="Edgard Morato" userId="1da6dde4-7cd4-47d1-b037-d62d00b7d62c" providerId="ADAL" clId="{382A5E7F-3999-424A-B8C5-CC6484B1685D}" dt="2024-08-13T18:59:02.682" v="129" actId="478"/>
          <ac:grpSpMkLst>
            <pc:docMk/>
            <pc:sldMk cId="2067644752" sldId="2147472037"/>
            <ac:grpSpMk id="26" creationId="{9CC9B66E-C8BA-F93D-03B7-23B9F6E20B5A}"/>
          </ac:grpSpMkLst>
        </pc:grpChg>
        <pc:graphicFrameChg chg="del">
          <ac:chgData name="Edgard Morato" userId="1da6dde4-7cd4-47d1-b037-d62d00b7d62c" providerId="ADAL" clId="{382A5E7F-3999-424A-B8C5-CC6484B1685D}" dt="2024-08-13T18:59:02.682" v="129" actId="478"/>
          <ac:graphicFrameMkLst>
            <pc:docMk/>
            <pc:sldMk cId="2067644752" sldId="2147472037"/>
            <ac:graphicFrameMk id="30" creationId="{9C70F7FD-B049-00AB-F55C-DB09A18D4A2E}"/>
          </ac:graphicFrameMkLst>
        </pc:graphicFrameChg>
        <pc:picChg chg="del">
          <ac:chgData name="Edgard Morato" userId="1da6dde4-7cd4-47d1-b037-d62d00b7d62c" providerId="ADAL" clId="{382A5E7F-3999-424A-B8C5-CC6484B1685D}" dt="2024-08-13T18:59:02.682" v="129" actId="478"/>
          <ac:picMkLst>
            <pc:docMk/>
            <pc:sldMk cId="2067644752" sldId="2147472037"/>
            <ac:picMk id="7" creationId="{4A3950F9-9C93-BD45-7FD4-1393F0D1DA1C}"/>
          </ac:picMkLst>
        </pc:picChg>
        <pc:picChg chg="del">
          <ac:chgData name="Edgard Morato" userId="1da6dde4-7cd4-47d1-b037-d62d00b7d62c" providerId="ADAL" clId="{382A5E7F-3999-424A-B8C5-CC6484B1685D}" dt="2024-08-13T18:59:02.682" v="129" actId="478"/>
          <ac:picMkLst>
            <pc:docMk/>
            <pc:sldMk cId="2067644752" sldId="2147472037"/>
            <ac:picMk id="13" creationId="{1083C437-B99D-C0AB-A1BC-B3EDDE77D4D7}"/>
          </ac:picMkLst>
        </pc:picChg>
        <pc:picChg chg="del">
          <ac:chgData name="Edgard Morato" userId="1da6dde4-7cd4-47d1-b037-d62d00b7d62c" providerId="ADAL" clId="{382A5E7F-3999-424A-B8C5-CC6484B1685D}" dt="2024-08-13T18:59:02.682" v="129" actId="478"/>
          <ac:picMkLst>
            <pc:docMk/>
            <pc:sldMk cId="2067644752" sldId="2147472037"/>
            <ac:picMk id="15" creationId="{6FAFC75A-8321-2E42-C2CE-FC55C2B9D950}"/>
          </ac:picMkLst>
        </pc:picChg>
        <pc:picChg chg="del">
          <ac:chgData name="Edgard Morato" userId="1da6dde4-7cd4-47d1-b037-d62d00b7d62c" providerId="ADAL" clId="{382A5E7F-3999-424A-B8C5-CC6484B1685D}" dt="2024-08-13T18:59:02.682" v="129" actId="478"/>
          <ac:picMkLst>
            <pc:docMk/>
            <pc:sldMk cId="2067644752" sldId="2147472037"/>
            <ac:picMk id="25" creationId="{DE1011A9-2C22-608B-A684-B66D65DECC53}"/>
          </ac:picMkLst>
        </pc:picChg>
        <pc:picChg chg="add mod">
          <ac:chgData name="Edgard Morato" userId="1da6dde4-7cd4-47d1-b037-d62d00b7d62c" providerId="ADAL" clId="{382A5E7F-3999-424A-B8C5-CC6484B1685D}" dt="2024-08-13T18:59:12.974" v="134" actId="34135"/>
          <ac:picMkLst>
            <pc:docMk/>
            <pc:sldMk cId="2067644752" sldId="2147472037"/>
            <ac:picMk id="34" creationId="{2BABCB38-BEEC-5483-1E0C-86B01A7C27E2}"/>
          </ac:picMkLst>
        </pc:picChg>
        <pc:picChg chg="del">
          <ac:chgData name="Edgard Morato" userId="1da6dde4-7cd4-47d1-b037-d62d00b7d62c" providerId="ADAL" clId="{382A5E7F-3999-424A-B8C5-CC6484B1685D}" dt="2024-08-13T18:59:02.682" v="129" actId="478"/>
          <ac:picMkLst>
            <pc:docMk/>
            <pc:sldMk cId="2067644752" sldId="2147472037"/>
            <ac:picMk id="46" creationId="{AA22F31A-FEF4-EEB5-2778-4931949586CA}"/>
          </ac:picMkLst>
        </pc:picChg>
        <pc:picChg chg="del">
          <ac:chgData name="Edgard Morato" userId="1da6dde4-7cd4-47d1-b037-d62d00b7d62c" providerId="ADAL" clId="{382A5E7F-3999-424A-B8C5-CC6484B1685D}" dt="2024-08-13T18:59:02.682" v="129" actId="478"/>
          <ac:picMkLst>
            <pc:docMk/>
            <pc:sldMk cId="2067644752" sldId="2147472037"/>
            <ac:picMk id="55" creationId="{1A55D0F3-E56D-0307-3F5F-D8FD9EC160A3}"/>
          </ac:picMkLst>
        </pc:picChg>
        <pc:picChg chg="del">
          <ac:chgData name="Edgard Morato" userId="1da6dde4-7cd4-47d1-b037-d62d00b7d62c" providerId="ADAL" clId="{382A5E7F-3999-424A-B8C5-CC6484B1685D}" dt="2024-08-13T18:59:02.682" v="129" actId="478"/>
          <ac:picMkLst>
            <pc:docMk/>
            <pc:sldMk cId="2067644752" sldId="2147472037"/>
            <ac:picMk id="62" creationId="{A070CEC2-338D-FAD6-5344-E187420E8A1E}"/>
          </ac:picMkLst>
        </pc:picChg>
        <pc:cxnChg chg="del">
          <ac:chgData name="Edgard Morato" userId="1da6dde4-7cd4-47d1-b037-d62d00b7d62c" providerId="ADAL" clId="{382A5E7F-3999-424A-B8C5-CC6484B1685D}" dt="2024-08-13T18:59:02.682" v="129" actId="478"/>
          <ac:cxnSpMkLst>
            <pc:docMk/>
            <pc:sldMk cId="2067644752" sldId="2147472037"/>
            <ac:cxnSpMk id="17" creationId="{2F050B7F-CCAD-8D19-CC4C-883177924825}"/>
          </ac:cxnSpMkLst>
        </pc:cxnChg>
        <pc:cxnChg chg="del">
          <ac:chgData name="Edgard Morato" userId="1da6dde4-7cd4-47d1-b037-d62d00b7d62c" providerId="ADAL" clId="{382A5E7F-3999-424A-B8C5-CC6484B1685D}" dt="2024-08-13T18:59:02.682" v="129" actId="478"/>
          <ac:cxnSpMkLst>
            <pc:docMk/>
            <pc:sldMk cId="2067644752" sldId="2147472037"/>
            <ac:cxnSpMk id="18" creationId="{DF43E74A-B19C-6C5E-79D5-00EC40708816}"/>
          </ac:cxnSpMkLst>
        </pc:cxnChg>
        <pc:cxnChg chg="del">
          <ac:chgData name="Edgard Morato" userId="1da6dde4-7cd4-47d1-b037-d62d00b7d62c" providerId="ADAL" clId="{382A5E7F-3999-424A-B8C5-CC6484B1685D}" dt="2024-08-13T18:59:02.682" v="129" actId="478"/>
          <ac:cxnSpMkLst>
            <pc:docMk/>
            <pc:sldMk cId="2067644752" sldId="2147472037"/>
            <ac:cxnSpMk id="38" creationId="{D7A8F7C5-A1A2-9333-A612-F08256BF24D1}"/>
          </ac:cxnSpMkLst>
        </pc:cxnChg>
        <pc:cxnChg chg="del">
          <ac:chgData name="Edgard Morato" userId="1da6dde4-7cd4-47d1-b037-d62d00b7d62c" providerId="ADAL" clId="{382A5E7F-3999-424A-B8C5-CC6484B1685D}" dt="2024-08-13T18:59:02.682" v="129" actId="478"/>
          <ac:cxnSpMkLst>
            <pc:docMk/>
            <pc:sldMk cId="2067644752" sldId="2147472037"/>
            <ac:cxnSpMk id="41" creationId="{DA97EE48-F775-C15F-E5B9-998FD1432258}"/>
          </ac:cxnSpMkLst>
        </pc:cxnChg>
      </pc:sldChg>
      <pc:sldChg chg="addSp delSp modSp mod modNotesTx">
        <pc:chgData name="Edgard Morato" userId="1da6dde4-7cd4-47d1-b037-d62d00b7d62c" providerId="ADAL" clId="{382A5E7F-3999-424A-B8C5-CC6484B1685D}" dt="2024-08-13T19:00:54.455" v="159" actId="6549"/>
        <pc:sldMkLst>
          <pc:docMk/>
          <pc:sldMk cId="578931800" sldId="2147472039"/>
        </pc:sldMkLst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2" creationId="{8C1C879D-3B42-9A27-7C57-CE30F28F2C15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3" creationId="{65386AAE-3B49-71DB-BD92-C84EAE17DF1D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4" creationId="{4E83BC2E-2D05-0F22-EBD4-BD3E7A12AF4B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6" creationId="{C793CE47-8701-6BD5-69E6-7F294655806E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8" creationId="{962C483C-3C8B-C3AF-C43D-69093C4FB9D6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9" creationId="{E57A880D-F90F-A1FA-A19C-2D073ADECD42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0" creationId="{45899739-D30C-0B98-2884-87FE58AA64EA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1" creationId="{98B1F16B-7241-220A-BAF4-3582714033D4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2" creationId="{D8A18FCD-0EA1-F6D4-0ABD-7E57B78D204F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3" creationId="{5507630E-976C-9B88-2D3C-AF857F2B8D30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4" creationId="{36D7F6FB-E84B-5B6B-6F9F-F11BFDB8A8F5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5" creationId="{3617118A-59EB-6C91-44EE-5449611805D6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6" creationId="{983C4FE4-AF03-F7BC-A9FF-E61681DE6302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8" creationId="{1AB5CA11-80C2-2A56-461A-C66721DC4E96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9" creationId="{7C8B8FD6-D6DB-19FA-AF71-5FFF780BF2E4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20" creationId="{0461780D-AD71-90B2-DD4B-634BE9E4B5B3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22" creationId="{96F3D58E-8E61-FF51-BA03-BE8792762F0C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25" creationId="{9ECC711A-6488-9085-7F6C-06C08E6A85C1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26" creationId="{8DF847BE-33C3-C934-D9BD-E83188F9E425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39" creationId="{660C6330-8635-9600-7A39-A35424C49033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70" creationId="{B5A31E87-BD61-7EE6-DCF9-625212D3A473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74" creationId="{431F7215-CD93-529E-78D8-917BE088F670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75" creationId="{0D5E5F27-9C9A-CE6D-8F17-FFB5E825DE1E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77" creationId="{8BF4310E-6922-500C-4FE1-E385E73B0B7F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78" creationId="{4DC15300-E63A-FEA3-AA47-889FEA49BD54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79" creationId="{1D0864D6-022F-0C8F-6157-C30CFC432F5D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81" creationId="{E98A55F0-072A-87AE-9ED9-3E120E70D3F5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82" creationId="{9D28AC52-21B7-8256-BE4B-42619EB3B0B8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83" creationId="{33B9DEA9-DD76-A968-914B-6E235DACBE55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84" creationId="{10EDD7FE-A5B0-CA44-15ED-D2C08818D7F0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85" creationId="{0B57F006-E6C6-C75B-B044-7C7B5E3D6595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86" creationId="{A5F18A29-8C00-3714-3345-CCB711EEDBDD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87" creationId="{AD89CA5C-EDA7-C71F-3FF0-DA560CF3CCCE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88" creationId="{045A4057-17B2-B55B-B02E-B5CEC384063F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89" creationId="{2088174E-1381-FE28-5C63-98BDF9B50B2F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90" creationId="{A2ED353F-6983-A981-AE6B-0CF4C82F3B9E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91" creationId="{8FA35503-D881-D049-841B-983A54D6494F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92" creationId="{CCAF06A8-BC63-CB80-B46A-8618046AFB4A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93" creationId="{76843DD3-03E6-6F55-94D2-0F400A22A58B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94" creationId="{1A7123AD-A610-3C76-6095-ACBFD7D22D07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95" creationId="{D1672D07-5E77-5384-DB12-F5AE384E4E86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96" creationId="{A58F2D26-0B44-C413-B158-9D5F7BEE7D21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97" creationId="{01C402CC-BD50-6C5D-0569-9355CB5BA261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98" creationId="{053D2563-6CC1-D5BC-E6BA-C831321D49FB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31" creationId="{2A4A35E6-674A-803B-F44A-D781B28EC707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48" creationId="{CCDD3AA1-E1A3-F64B-9FD0-3E8CCA147FC1}"/>
          </ac:spMkLst>
        </pc:spChg>
        <pc:spChg chg="del">
          <ac:chgData name="Edgard Morato" userId="1da6dde4-7cd4-47d1-b037-d62d00b7d62c" providerId="ADAL" clId="{382A5E7F-3999-424A-B8C5-CC6484B1685D}" dt="2024-08-13T18:54:56.656" v="33" actId="478"/>
          <ac:spMkLst>
            <pc:docMk/>
            <pc:sldMk cId="578931800" sldId="2147472039"/>
            <ac:spMk id="190" creationId="{A097B97C-1B18-F224-8E44-165AECDB8220}"/>
          </ac:spMkLst>
        </pc:spChg>
        <pc:grpChg chg="del">
          <ac:chgData name="Edgard Morato" userId="1da6dde4-7cd4-47d1-b037-d62d00b7d62c" providerId="ADAL" clId="{382A5E7F-3999-424A-B8C5-CC6484B1685D}" dt="2024-08-13T18:54:56.656" v="33" actId="478"/>
          <ac:grpSpMkLst>
            <pc:docMk/>
            <pc:sldMk cId="578931800" sldId="2147472039"/>
            <ac:grpSpMk id="27" creationId="{01D99ECC-D47B-0CEA-AAE9-94C5A2CDA376}"/>
          </ac:grpSpMkLst>
        </pc:grpChg>
        <pc:graphicFrameChg chg="del">
          <ac:chgData name="Edgard Morato" userId="1da6dde4-7cd4-47d1-b037-d62d00b7d62c" providerId="ADAL" clId="{382A5E7F-3999-424A-B8C5-CC6484B1685D}" dt="2024-08-13T18:54:56.656" v="33" actId="478"/>
          <ac:graphicFrameMkLst>
            <pc:docMk/>
            <pc:sldMk cId="578931800" sldId="2147472039"/>
            <ac:graphicFrameMk id="17" creationId="{DF6ECB46-352D-D0CA-97A9-305AD0317694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4:56.656" v="33" actId="478"/>
          <ac:graphicFrameMkLst>
            <pc:docMk/>
            <pc:sldMk cId="578931800" sldId="2147472039"/>
            <ac:graphicFrameMk id="76" creationId="{5168FB26-6E38-E18C-AC88-6B792A5A43E9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4:56.656" v="33" actId="478"/>
          <ac:graphicFrameMkLst>
            <pc:docMk/>
            <pc:sldMk cId="578931800" sldId="2147472039"/>
            <ac:graphicFrameMk id="80" creationId="{BD04721B-4B20-921D-6B44-71D62BB8A616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4:56.656" v="33" actId="478"/>
          <ac:graphicFrameMkLst>
            <pc:docMk/>
            <pc:sldMk cId="578931800" sldId="2147472039"/>
            <ac:graphicFrameMk id="134" creationId="{D05D09F5-75E6-1EFB-2B8B-1CF266EEF3B4}"/>
          </ac:graphicFrameMkLst>
        </pc:graphicFrameChg>
        <pc:picChg chg="del">
          <ac:chgData name="Edgard Morato" userId="1da6dde4-7cd4-47d1-b037-d62d00b7d62c" providerId="ADAL" clId="{382A5E7F-3999-424A-B8C5-CC6484B1685D}" dt="2024-08-13T18:54:56.656" v="33" actId="478"/>
          <ac:picMkLst>
            <pc:docMk/>
            <pc:sldMk cId="578931800" sldId="2147472039"/>
            <ac:picMk id="7" creationId="{ECFB637E-2190-FF8F-C29D-1C1CA339EA4A}"/>
          </ac:picMkLst>
        </pc:picChg>
        <pc:picChg chg="add mod">
          <ac:chgData name="Edgard Morato" userId="1da6dde4-7cd4-47d1-b037-d62d00b7d62c" providerId="ADAL" clId="{382A5E7F-3999-424A-B8C5-CC6484B1685D}" dt="2024-08-13T18:55:06.851" v="37" actId="34135"/>
          <ac:picMkLst>
            <pc:docMk/>
            <pc:sldMk cId="578931800" sldId="2147472039"/>
            <ac:picMk id="21" creationId="{CBB2B957-A64B-C3A1-80C7-B8AD1BA66D5F}"/>
          </ac:picMkLst>
        </pc:picChg>
        <pc:picChg chg="del">
          <ac:chgData name="Edgard Morato" userId="1da6dde4-7cd4-47d1-b037-d62d00b7d62c" providerId="ADAL" clId="{382A5E7F-3999-424A-B8C5-CC6484B1685D}" dt="2024-08-13T18:54:56.656" v="33" actId="478"/>
          <ac:picMkLst>
            <pc:docMk/>
            <pc:sldMk cId="578931800" sldId="2147472039"/>
            <ac:picMk id="23" creationId="{7FBB8BE3-0445-16F4-754A-5700044E74EA}"/>
          </ac:picMkLst>
        </pc:picChg>
        <pc:picChg chg="del">
          <ac:chgData name="Edgard Morato" userId="1da6dde4-7cd4-47d1-b037-d62d00b7d62c" providerId="ADAL" clId="{382A5E7F-3999-424A-B8C5-CC6484B1685D}" dt="2024-08-13T18:54:56.656" v="33" actId="478"/>
          <ac:picMkLst>
            <pc:docMk/>
            <pc:sldMk cId="578931800" sldId="2147472039"/>
            <ac:picMk id="24" creationId="{5600A855-9CF2-A9BC-71DB-F6844BBE5176}"/>
          </ac:picMkLst>
        </pc:picChg>
        <pc:picChg chg="del">
          <ac:chgData name="Edgard Morato" userId="1da6dde4-7cd4-47d1-b037-d62d00b7d62c" providerId="ADAL" clId="{382A5E7F-3999-424A-B8C5-CC6484B1685D}" dt="2024-08-13T18:54:56.656" v="33" actId="478"/>
          <ac:picMkLst>
            <pc:docMk/>
            <pc:sldMk cId="578931800" sldId="2147472039"/>
            <ac:picMk id="38" creationId="{4607573B-0166-6E46-F584-99957933ECD4}"/>
          </ac:picMkLst>
        </pc:picChg>
        <pc:picChg chg="del">
          <ac:chgData name="Edgard Morato" userId="1da6dde4-7cd4-47d1-b037-d62d00b7d62c" providerId="ADAL" clId="{382A5E7F-3999-424A-B8C5-CC6484B1685D}" dt="2024-08-13T18:54:56.656" v="33" actId="478"/>
          <ac:picMkLst>
            <pc:docMk/>
            <pc:sldMk cId="578931800" sldId="2147472039"/>
            <ac:picMk id="41" creationId="{FED6466F-6671-4DD2-D49B-170FA1C1512A}"/>
          </ac:picMkLst>
        </pc:picChg>
        <pc:picChg chg="del">
          <ac:chgData name="Edgard Morato" userId="1da6dde4-7cd4-47d1-b037-d62d00b7d62c" providerId="ADAL" clId="{382A5E7F-3999-424A-B8C5-CC6484B1685D}" dt="2024-08-13T18:54:56.656" v="33" actId="478"/>
          <ac:picMkLst>
            <pc:docMk/>
            <pc:sldMk cId="578931800" sldId="2147472039"/>
            <ac:picMk id="132" creationId="{536F320A-9476-9B9E-D3B9-C5672ADB5054}"/>
          </ac:picMkLst>
        </pc:picChg>
      </pc:sldChg>
      <pc:sldChg chg="addSp delSp modSp mod">
        <pc:chgData name="Edgard Morato" userId="1da6dde4-7cd4-47d1-b037-d62d00b7d62c" providerId="ADAL" clId="{382A5E7F-3999-424A-B8C5-CC6484B1685D}" dt="2024-08-13T18:53:55.190" v="9" actId="34135"/>
        <pc:sldMkLst>
          <pc:docMk/>
          <pc:sldMk cId="3288313670" sldId="2147472040"/>
        </pc:sldMkLst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53" creationId="{7987FDFE-3C2B-95FE-A88B-AC1E8AA5191B}"/>
          </ac:spMkLst>
        </pc:spChg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54" creationId="{61236959-4A8F-6DFA-1CA8-5BE5F4664D3B}"/>
          </ac:spMkLst>
        </pc:spChg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55" creationId="{417D2B64-8EEA-97CF-D2AC-B8C93029766F}"/>
          </ac:spMkLst>
        </pc:spChg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56" creationId="{8AF5709A-B75E-B5F5-AC55-1043715890AC}"/>
          </ac:spMkLst>
        </pc:spChg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57" creationId="{F168DBC0-035E-8392-0139-5A01D45157AE}"/>
          </ac:spMkLst>
        </pc:spChg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58" creationId="{CE027F7B-BFF9-5AF7-F781-6C5F2688F7BA}"/>
          </ac:spMkLst>
        </pc:spChg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59" creationId="{921032BE-FA1A-7AD8-5627-961E46C9AEB9}"/>
          </ac:spMkLst>
        </pc:spChg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60" creationId="{798E3A94-898C-778F-A4FB-D8BFE4A59FF8}"/>
          </ac:spMkLst>
        </pc:spChg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65" creationId="{2E7FE0B1-3E83-F6EB-41CD-A7A3D1B0EC7D}"/>
          </ac:spMkLst>
        </pc:spChg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67" creationId="{BC066500-49F6-561A-77AE-FCB321785AD2}"/>
          </ac:spMkLst>
        </pc:spChg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68" creationId="{62D78F13-6DB2-4444-3BF1-DF7285F9B0C6}"/>
          </ac:spMkLst>
        </pc:spChg>
        <pc:spChg chg="del">
          <ac:chgData name="Edgard Morato" userId="1da6dde4-7cd4-47d1-b037-d62d00b7d62c" providerId="ADAL" clId="{382A5E7F-3999-424A-B8C5-CC6484B1685D}" dt="2024-08-13T18:53:45.437" v="5" actId="478"/>
          <ac:spMkLst>
            <pc:docMk/>
            <pc:sldMk cId="3288313670" sldId="2147472040"/>
            <ac:spMk id="69" creationId="{0CB0933C-3AE6-0C3B-DC00-BCCE346E3101}"/>
          </ac:spMkLst>
        </pc:spChg>
        <pc:picChg chg="add mod">
          <ac:chgData name="Edgard Morato" userId="1da6dde4-7cd4-47d1-b037-d62d00b7d62c" providerId="ADAL" clId="{382A5E7F-3999-424A-B8C5-CC6484B1685D}" dt="2024-08-13T18:53:55.190" v="9" actId="34135"/>
          <ac:picMkLst>
            <pc:docMk/>
            <pc:sldMk cId="3288313670" sldId="2147472040"/>
            <ac:picMk id="3" creationId="{004B4A59-CBDD-BD26-C948-A845E2B1BD54}"/>
          </ac:picMkLst>
        </pc:picChg>
        <pc:picChg chg="del">
          <ac:chgData name="Edgard Morato" userId="1da6dde4-7cd4-47d1-b037-d62d00b7d62c" providerId="ADAL" clId="{382A5E7F-3999-424A-B8C5-CC6484B1685D}" dt="2024-08-13T18:53:45.437" v="5" actId="478"/>
          <ac:picMkLst>
            <pc:docMk/>
            <pc:sldMk cId="3288313670" sldId="2147472040"/>
            <ac:picMk id="52" creationId="{A31E6B0E-BA2E-6949-297B-62BD1A2DB1AE}"/>
          </ac:picMkLst>
        </pc:picChg>
        <pc:picChg chg="del">
          <ac:chgData name="Edgard Morato" userId="1da6dde4-7cd4-47d1-b037-d62d00b7d62c" providerId="ADAL" clId="{382A5E7F-3999-424A-B8C5-CC6484B1685D}" dt="2024-08-13T18:53:45.437" v="5" actId="478"/>
          <ac:picMkLst>
            <pc:docMk/>
            <pc:sldMk cId="3288313670" sldId="2147472040"/>
            <ac:picMk id="61" creationId="{6184A8F7-F2C6-726F-2A1E-D96A1BE3575F}"/>
          </ac:picMkLst>
        </pc:picChg>
        <pc:picChg chg="del">
          <ac:chgData name="Edgard Morato" userId="1da6dde4-7cd4-47d1-b037-d62d00b7d62c" providerId="ADAL" clId="{382A5E7F-3999-424A-B8C5-CC6484B1685D}" dt="2024-08-13T18:53:45.437" v="5" actId="478"/>
          <ac:picMkLst>
            <pc:docMk/>
            <pc:sldMk cId="3288313670" sldId="2147472040"/>
            <ac:picMk id="62" creationId="{9F3461EF-215D-C09A-DE4C-7FD8178E4B8C}"/>
          </ac:picMkLst>
        </pc:picChg>
        <pc:picChg chg="del">
          <ac:chgData name="Edgard Morato" userId="1da6dde4-7cd4-47d1-b037-d62d00b7d62c" providerId="ADAL" clId="{382A5E7F-3999-424A-B8C5-CC6484B1685D}" dt="2024-08-13T18:53:45.437" v="5" actId="478"/>
          <ac:picMkLst>
            <pc:docMk/>
            <pc:sldMk cId="3288313670" sldId="2147472040"/>
            <ac:picMk id="63" creationId="{776BD45C-32AD-5466-8C78-2C134421BE63}"/>
          </ac:picMkLst>
        </pc:picChg>
        <pc:picChg chg="del">
          <ac:chgData name="Edgard Morato" userId="1da6dde4-7cd4-47d1-b037-d62d00b7d62c" providerId="ADAL" clId="{382A5E7F-3999-424A-B8C5-CC6484B1685D}" dt="2024-08-13T18:53:45.437" v="5" actId="478"/>
          <ac:picMkLst>
            <pc:docMk/>
            <pc:sldMk cId="3288313670" sldId="2147472040"/>
            <ac:picMk id="64" creationId="{6E136529-65AE-BDEA-6745-1C83AE0AFD1A}"/>
          </ac:picMkLst>
        </pc:picChg>
        <pc:picChg chg="del">
          <ac:chgData name="Edgard Morato" userId="1da6dde4-7cd4-47d1-b037-d62d00b7d62c" providerId="ADAL" clId="{382A5E7F-3999-424A-B8C5-CC6484B1685D}" dt="2024-08-13T18:53:45.437" v="5" actId="478"/>
          <ac:picMkLst>
            <pc:docMk/>
            <pc:sldMk cId="3288313670" sldId="2147472040"/>
            <ac:picMk id="66" creationId="{7405D317-36E4-E42C-7EB6-C8C83F267924}"/>
          </ac:picMkLst>
        </pc:picChg>
      </pc:sldChg>
      <pc:sldChg chg="addSp delSp modSp mod">
        <pc:chgData name="Edgard Morato" userId="1da6dde4-7cd4-47d1-b037-d62d00b7d62c" providerId="ADAL" clId="{382A5E7F-3999-424A-B8C5-CC6484B1685D}" dt="2024-08-13T18:55:51.314" v="53" actId="34135"/>
        <pc:sldMkLst>
          <pc:docMk/>
          <pc:sldMk cId="3467337844" sldId="2147472043"/>
        </pc:sldMkLst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2" creationId="{7DF3281E-BAE7-8476-DB6F-06D7A8AAFB02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5" creationId="{DD163169-C1BA-143D-E3DE-7C9173AB262C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7" creationId="{58BD8825-2D13-030F-1D8F-8078F6278C35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8" creationId="{AE38A562-07A6-34FE-928F-E055D81DDD35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10" creationId="{98780709-B393-2EB8-4053-45B1CEE6AEC1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12" creationId="{5D8331E6-B838-486D-FD19-7F6CD52BFFD6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15" creationId="{D8B6B701-6D3F-A54E-2142-C800C77C8FAF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16" creationId="{4EA9F3A3-F83A-875E-03EE-BE8C759A6DB7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18" creationId="{47DAFB7B-B2F5-988D-12E2-67893204BED2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19" creationId="{E8D4F0CE-57B8-520D-ACE6-47B9630A5789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20" creationId="{9A465B4C-69BC-45C3-7A97-CD590814FA54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21" creationId="{C12BF9CB-5518-54CB-CCB1-D0ABE936ADE0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22" creationId="{93B52EDB-AFEA-E929-ED41-E8B776EE5520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23" creationId="{6D4EB9C3-4813-467C-EB4A-3B50E0134BE0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24" creationId="{12BA6AEE-99A8-3BC1-6DAE-8B05B551EFFE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25" creationId="{FEB59A04-0A0E-BE76-0A88-D2338DFE14DC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26" creationId="{01A74AE3-4D21-56AA-43A6-68877523A47F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27" creationId="{2E601380-5F27-C88F-4B13-578799C8F463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29" creationId="{04D9AE23-9F62-1907-2C6C-C7668F43D4E6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31" creationId="{35636779-D1ED-C6CA-FA3A-44AF60FEDC15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33" creationId="{00EF7787-8D2D-02FD-48BA-67E61A23EE64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35" creationId="{9D06AE4C-A459-E5EA-7EFA-59AF937AD4DA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46" creationId="{91623394-9B3C-42E8-2F77-7E3DEA89D8AF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49" creationId="{DEF3DAA5-5EFB-C7F0-9DCF-DC3E6BDD3F3E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50" creationId="{71D0DC5C-5A86-FAB1-B391-2B8DD2BED572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51" creationId="{871A51CE-1462-047C-1BF5-91EBDF481FBC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52" creationId="{C0190265-59DF-62E2-2FCC-3CD57E70CC05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153" creationId="{4CFC0174-A61F-2452-5221-21821BA96D07}"/>
          </ac:spMkLst>
        </pc:spChg>
        <pc:spChg chg="del">
          <ac:chgData name="Edgard Morato" userId="1da6dde4-7cd4-47d1-b037-d62d00b7d62c" providerId="ADAL" clId="{382A5E7F-3999-424A-B8C5-CC6484B1685D}" dt="2024-08-13T18:55:39.871" v="49" actId="478"/>
          <ac:spMkLst>
            <pc:docMk/>
            <pc:sldMk cId="3467337844" sldId="2147472043"/>
            <ac:spMk id="287" creationId="{B7437D95-F8E3-F8D5-597D-BABEBFBC17DE}"/>
          </ac:spMkLst>
        </pc:spChg>
        <pc:grpChg chg="del">
          <ac:chgData name="Edgard Morato" userId="1da6dde4-7cd4-47d1-b037-d62d00b7d62c" providerId="ADAL" clId="{382A5E7F-3999-424A-B8C5-CC6484B1685D}" dt="2024-08-13T18:55:39.871" v="49" actId="478"/>
          <ac:grpSpMkLst>
            <pc:docMk/>
            <pc:sldMk cId="3467337844" sldId="2147472043"/>
            <ac:grpSpMk id="53" creationId="{639D2786-91E3-3202-D442-0E95678F277D}"/>
          </ac:grpSpMkLst>
        </pc:grp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28" creationId="{E53560CD-A9BF-3B52-2159-C51D3814775D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30" creationId="{0DF037D2-FAE6-69BC-A888-FEEAA703F8CE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32" creationId="{57688D3F-3EC2-F8B6-1A53-7EF66B25EFA9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34" creationId="{E5A9EF7A-6316-4E88-BE00-C552D1F02019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36" creationId="{25E1C674-322E-7ECC-DB3D-17B29EA61048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37" creationId="{35F61FD2-F426-D0F8-2057-ADC4DA2EFED2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38" creationId="{4AF5FBEF-B1BF-0B55-7222-DF1BED37BD2D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39" creationId="{3CFFD3CC-6BFA-D270-D177-79B5D8AC8171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40" creationId="{311A84E8-3B4B-4669-0D8E-F878EF6AE6D9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41" creationId="{6A6BAACA-4BCD-D1FB-874A-E43CD75DDE8D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42" creationId="{D9291D7F-0929-9BAC-A564-BCAA33DF32DD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43" creationId="{068FE50E-95BC-5692-B4D4-4AABBA198079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44" creationId="{1334A91D-7243-8032-10A2-190954E8B8D6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45" creationId="{7EC87384-E2CB-37CE-CE8C-5DC255321DB4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47" creationId="{EE4A9DDD-786A-9310-7FA9-84268DABAF80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39.871" v="49" actId="478"/>
          <ac:graphicFrameMkLst>
            <pc:docMk/>
            <pc:sldMk cId="3467337844" sldId="2147472043"/>
            <ac:graphicFrameMk id="48" creationId="{ACDFF989-5433-727B-893B-6BFA88A1FD35}"/>
          </ac:graphicFrameMkLst>
        </pc:graphicFrameChg>
        <pc:picChg chg="add mod">
          <ac:chgData name="Edgard Morato" userId="1da6dde4-7cd4-47d1-b037-d62d00b7d62c" providerId="ADAL" clId="{382A5E7F-3999-424A-B8C5-CC6484B1685D}" dt="2024-08-13T18:55:51.314" v="53" actId="34135"/>
          <ac:picMkLst>
            <pc:docMk/>
            <pc:sldMk cId="3467337844" sldId="2147472043"/>
            <ac:picMk id="4" creationId="{3220B444-01B1-31A5-FB00-C4119CFC27BD}"/>
          </ac:picMkLst>
        </pc:picChg>
        <pc:picChg chg="del">
          <ac:chgData name="Edgard Morato" userId="1da6dde4-7cd4-47d1-b037-d62d00b7d62c" providerId="ADAL" clId="{382A5E7F-3999-424A-B8C5-CC6484B1685D}" dt="2024-08-13T18:55:39.871" v="49" actId="478"/>
          <ac:picMkLst>
            <pc:docMk/>
            <pc:sldMk cId="3467337844" sldId="2147472043"/>
            <ac:picMk id="9" creationId="{CA4E4EA9-A0CC-6A52-5D14-D49054CCA5DD}"/>
          </ac:picMkLst>
        </pc:picChg>
        <pc:cxnChg chg="del">
          <ac:chgData name="Edgard Morato" userId="1da6dde4-7cd4-47d1-b037-d62d00b7d62c" providerId="ADAL" clId="{382A5E7F-3999-424A-B8C5-CC6484B1685D}" dt="2024-08-13T18:55:39.871" v="49" actId="478"/>
          <ac:cxnSpMkLst>
            <pc:docMk/>
            <pc:sldMk cId="3467337844" sldId="2147472043"/>
            <ac:cxnSpMk id="150" creationId="{E8B76A60-3D0F-58F0-E577-E67EA0415F7B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8:55:36.137" v="48" actId="34135"/>
        <pc:sldMkLst>
          <pc:docMk/>
          <pc:sldMk cId="273668600" sldId="2147472044"/>
        </pc:sldMkLst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3" creationId="{0BEC683E-57AA-BCF4-4F92-5663FFFDFFE3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4" creationId="{BF4C29B0-7269-EBC1-471C-85CE75E67F37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8" creationId="{AE38A562-07A6-34FE-928F-E055D81DDD35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10" creationId="{98780709-B393-2EB8-4053-45B1CEE6AEC1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12" creationId="{5D8331E6-B838-486D-FD19-7F6CD52BFFD6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15" creationId="{D8B6B701-6D3F-A54E-2142-C800C77C8FAF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16" creationId="{4EA9F3A3-F83A-875E-03EE-BE8C759A6DB7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20" creationId="{8C14B357-B00F-FFDD-3461-7EB16CF16425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21" creationId="{5DF47C2E-9E00-5FB5-752D-899348CAC4A7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22" creationId="{68C710E3-7C5A-CA2F-C378-1336A3324EFB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23" creationId="{33D53E88-6641-807B-12D2-FC5E024339A9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24" creationId="{7F09DBC5-991B-1EC0-03BE-B632807569E2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29" creationId="{AF3DBFF2-A164-3F19-5A63-988329F73BB0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30" creationId="{47D18EA8-43BD-D59E-4833-F65FC32BEC64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148" creationId="{42213C16-0AE9-B453-E0B9-2BF59F0EBD33}"/>
          </ac:spMkLst>
        </pc:spChg>
        <pc:spChg chg="del">
          <ac:chgData name="Edgard Morato" userId="1da6dde4-7cd4-47d1-b037-d62d00b7d62c" providerId="ADAL" clId="{382A5E7F-3999-424A-B8C5-CC6484B1685D}" dt="2024-08-13T18:55:25.717" v="44" actId="478"/>
          <ac:spMkLst>
            <pc:docMk/>
            <pc:sldMk cId="273668600" sldId="2147472044"/>
            <ac:spMk id="153" creationId="{4CFC0174-A61F-2452-5221-21821BA96D07}"/>
          </ac:spMkLst>
        </pc:spChg>
        <pc:grpChg chg="del">
          <ac:chgData name="Edgard Morato" userId="1da6dde4-7cd4-47d1-b037-d62d00b7d62c" providerId="ADAL" clId="{382A5E7F-3999-424A-B8C5-CC6484B1685D}" dt="2024-08-13T18:55:25.717" v="44" actId="478"/>
          <ac:grpSpMkLst>
            <pc:docMk/>
            <pc:sldMk cId="273668600" sldId="2147472044"/>
            <ac:grpSpMk id="31" creationId="{AA2E0757-6A65-F7F8-D62C-791A318914B0}"/>
          </ac:grpSpMkLst>
        </pc:grpChg>
        <pc:graphicFrameChg chg="del">
          <ac:chgData name="Edgard Morato" userId="1da6dde4-7cd4-47d1-b037-d62d00b7d62c" providerId="ADAL" clId="{382A5E7F-3999-424A-B8C5-CC6484B1685D}" dt="2024-08-13T18:55:25.717" v="44" actId="478"/>
          <ac:graphicFrameMkLst>
            <pc:docMk/>
            <pc:sldMk cId="273668600" sldId="2147472044"/>
            <ac:graphicFrameMk id="19" creationId="{3A899DB8-CFFD-BCD9-0B47-7F18CED2BCA4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25.717" v="44" actId="478"/>
          <ac:graphicFrameMkLst>
            <pc:docMk/>
            <pc:sldMk cId="273668600" sldId="2147472044"/>
            <ac:graphicFrameMk id="25" creationId="{FBFE53E0-A170-52DB-FEA4-29A6A21C5239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25.717" v="44" actId="478"/>
          <ac:graphicFrameMkLst>
            <pc:docMk/>
            <pc:sldMk cId="273668600" sldId="2147472044"/>
            <ac:graphicFrameMk id="26" creationId="{F85F0D95-7E4B-141D-4FEE-84BC9EC01F60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25.717" v="44" actId="478"/>
          <ac:graphicFrameMkLst>
            <pc:docMk/>
            <pc:sldMk cId="273668600" sldId="2147472044"/>
            <ac:graphicFrameMk id="27" creationId="{AD2566A8-E8BB-4152-FA71-4378329E2893}"/>
          </ac:graphicFrameMkLst>
        </pc:graphicFrameChg>
        <pc:graphicFrameChg chg="del">
          <ac:chgData name="Edgard Morato" userId="1da6dde4-7cd4-47d1-b037-d62d00b7d62c" providerId="ADAL" clId="{382A5E7F-3999-424A-B8C5-CC6484B1685D}" dt="2024-08-13T18:55:25.717" v="44" actId="478"/>
          <ac:graphicFrameMkLst>
            <pc:docMk/>
            <pc:sldMk cId="273668600" sldId="2147472044"/>
            <ac:graphicFrameMk id="28" creationId="{EC0AEA29-454F-E936-E6A6-AB872803E051}"/>
          </ac:graphicFrameMkLst>
        </pc:graphicFrameChg>
        <pc:picChg chg="add mod">
          <ac:chgData name="Edgard Morato" userId="1da6dde4-7cd4-47d1-b037-d62d00b7d62c" providerId="ADAL" clId="{382A5E7F-3999-424A-B8C5-CC6484B1685D}" dt="2024-08-13T18:55:36.137" v="48" actId="34135"/>
          <ac:picMkLst>
            <pc:docMk/>
            <pc:sldMk cId="273668600" sldId="2147472044"/>
            <ac:picMk id="5" creationId="{918D4561-A520-558F-9451-B06CD8C87A09}"/>
          </ac:picMkLst>
        </pc:picChg>
        <pc:picChg chg="del">
          <ac:chgData name="Edgard Morato" userId="1da6dde4-7cd4-47d1-b037-d62d00b7d62c" providerId="ADAL" clId="{382A5E7F-3999-424A-B8C5-CC6484B1685D}" dt="2024-08-13T18:55:25.717" v="44" actId="478"/>
          <ac:picMkLst>
            <pc:docMk/>
            <pc:sldMk cId="273668600" sldId="2147472044"/>
            <ac:picMk id="9" creationId="{CA4E4EA9-A0CC-6A52-5D14-D49054CCA5DD}"/>
          </ac:picMkLst>
        </pc:picChg>
        <pc:cxnChg chg="del">
          <ac:chgData name="Edgard Morato" userId="1da6dde4-7cd4-47d1-b037-d62d00b7d62c" providerId="ADAL" clId="{382A5E7F-3999-424A-B8C5-CC6484B1685D}" dt="2024-08-13T18:55:25.717" v="44" actId="478"/>
          <ac:cxnSpMkLst>
            <pc:docMk/>
            <pc:sldMk cId="273668600" sldId="2147472044"/>
            <ac:cxnSpMk id="150" creationId="{E8B76A60-3D0F-58F0-E577-E67EA0415F7B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9:04:36.181" v="171"/>
        <pc:sldMkLst>
          <pc:docMk/>
          <pc:sldMk cId="2607771002" sldId="2147472045"/>
        </pc:sldMkLst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3" creationId="{7B4513B7-EF59-663F-B1E9-DA6886B84309}"/>
          </ac:spMkLst>
        </pc:spChg>
        <pc:spChg chg="add del mod">
          <ac:chgData name="Edgard Morato" userId="1da6dde4-7cd4-47d1-b037-d62d00b7d62c" providerId="ADAL" clId="{382A5E7F-3999-424A-B8C5-CC6484B1685D}" dt="2024-08-13T18:58:48.647" v="124" actId="478"/>
          <ac:spMkLst>
            <pc:docMk/>
            <pc:sldMk cId="2607771002" sldId="2147472045"/>
            <ac:spMk id="4" creationId="{5DC6B491-7B21-41DA-073B-D36F4CA92164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5" creationId="{D0525A60-A189-0140-B45A-CB0BDBEEF6E8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6" creationId="{0CCE6707-4934-E7EE-A396-3BB4CC5E4D04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9" creationId="{D7B1FDB2-D53E-E48C-7CC3-4ED3D015E41A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10" creationId="{FCE3AE5F-C053-A66F-7D92-EE48E9D4E694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12" creationId="{1C043F97-A206-D5A0-4427-1581829DDC58}"/>
          </ac:spMkLst>
        </pc:spChg>
        <pc:spChg chg="add mod">
          <ac:chgData name="Edgard Morato" userId="1da6dde4-7cd4-47d1-b037-d62d00b7d62c" providerId="ADAL" clId="{382A5E7F-3999-424A-B8C5-CC6484B1685D}" dt="2024-08-13T19:04:36.181" v="171"/>
          <ac:spMkLst>
            <pc:docMk/>
            <pc:sldMk cId="2607771002" sldId="2147472045"/>
            <ac:spMk id="15" creationId="{4355C0AC-0BE4-4A12-1A02-807262822CD3}"/>
          </ac:spMkLst>
        </pc:spChg>
        <pc:spChg chg="add mod">
          <ac:chgData name="Edgard Morato" userId="1da6dde4-7cd4-47d1-b037-d62d00b7d62c" providerId="ADAL" clId="{382A5E7F-3999-424A-B8C5-CC6484B1685D}" dt="2024-08-13T19:04:36.181" v="171"/>
          <ac:spMkLst>
            <pc:docMk/>
            <pc:sldMk cId="2607771002" sldId="2147472045"/>
            <ac:spMk id="16" creationId="{0E02773E-44CD-744F-0AFC-512986B92C17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17" creationId="{666E7785-07BA-C9AC-10EC-D324DAF2B393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18" creationId="{9819A1F0-EB14-09B0-E77B-11775C24D30B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19" creationId="{5DDF5540-7644-CD35-32BC-8FC62BB501D6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20" creationId="{529C2969-D9ED-59D1-F4AC-B5A9565D8821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21" creationId="{2C660E78-C86F-9EAE-CBCD-E654BCC23DD4}"/>
          </ac:spMkLst>
        </pc:spChg>
        <pc:spChg chg="add mod">
          <ac:chgData name="Edgard Morato" userId="1da6dde4-7cd4-47d1-b037-d62d00b7d62c" providerId="ADAL" clId="{382A5E7F-3999-424A-B8C5-CC6484B1685D}" dt="2024-08-13T19:04:36.181" v="171"/>
          <ac:spMkLst>
            <pc:docMk/>
            <pc:sldMk cId="2607771002" sldId="2147472045"/>
            <ac:spMk id="22" creationId="{A3747659-B0E7-44EC-8A58-E9B45AE649A0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25" creationId="{B96BC26A-F2A0-D063-48CC-874C172924E9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32" creationId="{76F5930B-9F2D-2B07-DD5F-466FF880B300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33" creationId="{7EE3D6D8-7373-5D14-9727-50F5D80CA976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35" creationId="{2E06E1EC-9903-B093-5C10-BE50FE92E185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36" creationId="{16BA5C28-ADCC-158A-ADA0-59D5CDD7B631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39" creationId="{4E02E700-1D62-EC6D-C505-9770F5606330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43" creationId="{819C1690-9C89-D036-D88E-0CDEFEAC5070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44" creationId="{B1D6C63B-60CF-552F-62F7-8E1A60CA3248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45" creationId="{BC76073D-45F5-6F1C-8843-2FF041889EE1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47" creationId="{0CB70D15-CC32-6132-1693-2DEB1B0540AE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48" creationId="{F3B3CEAE-1791-E46E-6169-A1D9BC5B0E34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49" creationId="{1CDE13B2-0908-F795-783F-5A31E26A3753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50" creationId="{E758506B-0132-9F8A-87B8-0BA51EB53FA4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54" creationId="{965C8BBF-B372-FA29-8927-16B50CCED9D1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55" creationId="{A5BC8A39-AF48-66B9-4143-05A4C5842678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56" creationId="{36092C05-810D-2D8E-89DE-76064F00F917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58" creationId="{7850517C-4FD6-626F-CBCA-B31235C509D8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59" creationId="{F72C1727-58F9-B9C3-3A4C-E8181515C97A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65" creationId="{458CF18B-45A1-42E8-0B67-0565F1ADE2CF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66" creationId="{57269408-1441-106B-0E4C-64639756C5EC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84" creationId="{3F4F7B45-262B-7F85-DC9B-C0A0F5EC214A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85" creationId="{C2C6CC35-1793-D6ED-493E-157379EE3C81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86" creationId="{A04E6A41-46A2-574B-BE92-53EED5A1C775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87" creationId="{252F64A6-833B-EE30-186F-BD8BB34327FB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91" creationId="{EEA3A307-7FD1-4543-A6EF-FB2B287BF3DD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97" creationId="{10EB6EE4-CB79-2845-DFE2-92767029699C}"/>
          </ac:spMkLst>
        </pc:spChg>
        <pc:spChg chg="del">
          <ac:chgData name="Edgard Morato" userId="1da6dde4-7cd4-47d1-b037-d62d00b7d62c" providerId="ADAL" clId="{382A5E7F-3999-424A-B8C5-CC6484B1685D}" dt="2024-08-13T18:58:47.270" v="123" actId="478"/>
          <ac:spMkLst>
            <pc:docMk/>
            <pc:sldMk cId="2607771002" sldId="2147472045"/>
            <ac:spMk id="98" creationId="{5AF3705E-AAAC-BF58-6061-77ACC1AD27CC}"/>
          </ac:spMkLst>
        </pc:spChg>
        <pc:grpChg chg="del">
          <ac:chgData name="Edgard Morato" userId="1da6dde4-7cd4-47d1-b037-d62d00b7d62c" providerId="ADAL" clId="{382A5E7F-3999-424A-B8C5-CC6484B1685D}" dt="2024-08-13T18:58:47.270" v="123" actId="478"/>
          <ac:grpSpMkLst>
            <pc:docMk/>
            <pc:sldMk cId="2607771002" sldId="2147472045"/>
            <ac:grpSpMk id="13" creationId="{3E964FC2-0600-2256-E345-04B1C302137D}"/>
          </ac:grpSpMkLst>
        </pc:grpChg>
        <pc:graphicFrameChg chg="del">
          <ac:chgData name="Edgard Morato" userId="1da6dde4-7cd4-47d1-b037-d62d00b7d62c" providerId="ADAL" clId="{382A5E7F-3999-424A-B8C5-CC6484B1685D}" dt="2024-08-13T18:58:47.270" v="123" actId="478"/>
          <ac:graphicFrameMkLst>
            <pc:docMk/>
            <pc:sldMk cId="2607771002" sldId="2147472045"/>
            <ac:graphicFrameMk id="38" creationId="{B33A3E2C-ECA8-53CE-A39F-4C5C8DE162DA}"/>
          </ac:graphicFrameMkLst>
        </pc:graphicFrameChg>
        <pc:picChg chg="del">
          <ac:chgData name="Edgard Morato" userId="1da6dde4-7cd4-47d1-b037-d62d00b7d62c" providerId="ADAL" clId="{382A5E7F-3999-424A-B8C5-CC6484B1685D}" dt="2024-08-13T18:58:47.270" v="123" actId="478"/>
          <ac:picMkLst>
            <pc:docMk/>
            <pc:sldMk cId="2607771002" sldId="2147472045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382A5E7F-3999-424A-B8C5-CC6484B1685D}" dt="2024-08-13T18:58:58.821" v="128" actId="34135"/>
          <ac:picMkLst>
            <pc:docMk/>
            <pc:sldMk cId="2607771002" sldId="2147472045"/>
            <ac:picMk id="11" creationId="{DDEB7D63-4B41-3166-DE30-0FAFE358B456}"/>
          </ac:picMkLst>
        </pc:picChg>
        <pc:picChg chg="del">
          <ac:chgData name="Edgard Morato" userId="1da6dde4-7cd4-47d1-b037-d62d00b7d62c" providerId="ADAL" clId="{382A5E7F-3999-424A-B8C5-CC6484B1685D}" dt="2024-08-13T18:58:47.270" v="123" actId="478"/>
          <ac:picMkLst>
            <pc:docMk/>
            <pc:sldMk cId="2607771002" sldId="2147472045"/>
            <ac:picMk id="30" creationId="{84364ADC-DB2F-E067-895F-F03FC202CD00}"/>
          </ac:picMkLst>
        </pc:picChg>
        <pc:picChg chg="del">
          <ac:chgData name="Edgard Morato" userId="1da6dde4-7cd4-47d1-b037-d62d00b7d62c" providerId="ADAL" clId="{382A5E7F-3999-424A-B8C5-CC6484B1685D}" dt="2024-08-13T18:58:47.270" v="123" actId="478"/>
          <ac:picMkLst>
            <pc:docMk/>
            <pc:sldMk cId="2607771002" sldId="2147472045"/>
            <ac:picMk id="40" creationId="{667A887E-ED19-7F94-F439-E7062B038092}"/>
          </ac:picMkLst>
        </pc:picChg>
        <pc:picChg chg="del">
          <ac:chgData name="Edgard Morato" userId="1da6dde4-7cd4-47d1-b037-d62d00b7d62c" providerId="ADAL" clId="{382A5E7F-3999-424A-B8C5-CC6484B1685D}" dt="2024-08-13T18:58:47.270" v="123" actId="478"/>
          <ac:picMkLst>
            <pc:docMk/>
            <pc:sldMk cId="2607771002" sldId="2147472045"/>
            <ac:picMk id="41" creationId="{3ABB6995-C661-50EA-C439-8E677A8EEC93}"/>
          </ac:picMkLst>
        </pc:picChg>
        <pc:picChg chg="del">
          <ac:chgData name="Edgard Morato" userId="1da6dde4-7cd4-47d1-b037-d62d00b7d62c" providerId="ADAL" clId="{382A5E7F-3999-424A-B8C5-CC6484B1685D}" dt="2024-08-13T18:58:47.270" v="123" actId="478"/>
          <ac:picMkLst>
            <pc:docMk/>
            <pc:sldMk cId="2607771002" sldId="2147472045"/>
            <ac:picMk id="92" creationId="{0B510742-406B-D954-B6B0-21CD4FA0ED3B}"/>
          </ac:picMkLst>
        </pc:picChg>
        <pc:cxnChg chg="del">
          <ac:chgData name="Edgard Morato" userId="1da6dde4-7cd4-47d1-b037-d62d00b7d62c" providerId="ADAL" clId="{382A5E7F-3999-424A-B8C5-CC6484B1685D}" dt="2024-08-13T18:58:47.270" v="123" actId="478"/>
          <ac:cxnSpMkLst>
            <pc:docMk/>
            <pc:sldMk cId="2607771002" sldId="2147472045"/>
            <ac:cxnSpMk id="46" creationId="{0A7C69AE-54D8-D105-13AD-6BB4B71C64DE}"/>
          </ac:cxnSpMkLst>
        </pc:cxnChg>
        <pc:cxnChg chg="del">
          <ac:chgData name="Edgard Morato" userId="1da6dde4-7cd4-47d1-b037-d62d00b7d62c" providerId="ADAL" clId="{382A5E7F-3999-424A-B8C5-CC6484B1685D}" dt="2024-08-13T18:58:47.270" v="123" actId="478"/>
          <ac:cxnSpMkLst>
            <pc:docMk/>
            <pc:sldMk cId="2607771002" sldId="2147472045"/>
            <ac:cxnSpMk id="57" creationId="{DB7FAB30-CCBF-B36F-9C39-7F6B73E8CFD7}"/>
          </ac:cxnSpMkLst>
        </pc:cxnChg>
        <pc:cxnChg chg="del">
          <ac:chgData name="Edgard Morato" userId="1da6dde4-7cd4-47d1-b037-d62d00b7d62c" providerId="ADAL" clId="{382A5E7F-3999-424A-B8C5-CC6484B1685D}" dt="2024-08-13T18:58:47.270" v="123" actId="478"/>
          <ac:cxnSpMkLst>
            <pc:docMk/>
            <pc:sldMk cId="2607771002" sldId="2147472045"/>
            <ac:cxnSpMk id="63" creationId="{3F7DE230-EAAF-5B0F-D223-BF2173BB952C}"/>
          </ac:cxnSpMkLst>
        </pc:cxnChg>
        <pc:cxnChg chg="del">
          <ac:chgData name="Edgard Morato" userId="1da6dde4-7cd4-47d1-b037-d62d00b7d62c" providerId="ADAL" clId="{382A5E7F-3999-424A-B8C5-CC6484B1685D}" dt="2024-08-13T18:58:47.270" v="123" actId="478"/>
          <ac:cxnSpMkLst>
            <pc:docMk/>
            <pc:sldMk cId="2607771002" sldId="2147472045"/>
            <ac:cxnSpMk id="89" creationId="{172787F1-B01E-F87C-FC9C-75C1F20E0A56}"/>
          </ac:cxnSpMkLst>
        </pc:cxnChg>
        <pc:cxnChg chg="del">
          <ac:chgData name="Edgard Morato" userId="1da6dde4-7cd4-47d1-b037-d62d00b7d62c" providerId="ADAL" clId="{382A5E7F-3999-424A-B8C5-CC6484B1685D}" dt="2024-08-13T18:58:47.270" v="123" actId="478"/>
          <ac:cxnSpMkLst>
            <pc:docMk/>
            <pc:sldMk cId="2607771002" sldId="2147472045"/>
            <ac:cxnSpMk id="90" creationId="{515C4CB4-4B7F-192C-BBA7-EFE6D6C299E3}"/>
          </ac:cxnSpMkLst>
        </pc:cxnChg>
      </pc:sldChg>
      <pc:sldChg chg="addSp delSp modSp mod">
        <pc:chgData name="Edgard Morato" userId="1da6dde4-7cd4-47d1-b037-d62d00b7d62c" providerId="ADAL" clId="{382A5E7F-3999-424A-B8C5-CC6484B1685D}" dt="2024-08-13T18:54:51.914" v="32" actId="34135"/>
        <pc:sldMkLst>
          <pc:docMk/>
          <pc:sldMk cId="2754228639" sldId="2147472047"/>
        </pc:sldMkLst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3" creationId="{472FDA8E-426F-394F-A2AA-C3BDDB9F53B4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4" creationId="{0907553A-DE98-8015-E7A4-962F3E3ECDBB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5" creationId="{AA581C57-DA9C-D6B0-039B-7DB5A4291B7E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6" creationId="{6D5F8C73-F79B-EBEF-2EDF-EC238E08EB0E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7" creationId="{E3842290-AC0F-7CED-2602-B728F58CD120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8" creationId="{2BA582A7-0405-1B61-C848-2EECE4F3D0F8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9" creationId="{BB70E912-4078-29DD-430E-30937E7187FB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10" creationId="{1BC18194-0E4C-F55E-A2E6-0D5177BA8514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11" creationId="{A1B5AC45-595E-EA25-F2AD-0165922935D2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12" creationId="{C11A7110-C008-4C10-0DD0-7F64FB0AF517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13" creationId="{D688D433-95F1-1805-8404-0DD34F4A1331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14" creationId="{BEB9FB6C-CB14-DD11-9059-595B0B178902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15" creationId="{DA9CF81B-BAA4-59BA-B7BD-B49B009B8BB6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16" creationId="{20C52477-A56D-601A-EC70-2528F5CC734B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17" creationId="{85134340-6008-C8FF-9749-1ADFC2D250B7}"/>
          </ac:spMkLst>
        </pc:spChg>
        <pc:spChg chg="add del mod">
          <ac:chgData name="Edgard Morato" userId="1da6dde4-7cd4-47d1-b037-d62d00b7d62c" providerId="ADAL" clId="{382A5E7F-3999-424A-B8C5-CC6484B1685D}" dt="2024-08-13T18:54:40.498" v="28" actId="478"/>
          <ac:spMkLst>
            <pc:docMk/>
            <pc:sldMk cId="2754228639" sldId="2147472047"/>
            <ac:spMk id="18" creationId="{92C5F288-9826-9989-125B-DEE76D265B37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19" creationId="{95F80AFC-F85E-D91D-924B-9E89B92B1CCA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20" creationId="{30A5989E-F0E4-ABC9-9ABA-71856EB0A55F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22" creationId="{6D0BF02B-CE40-45B6-444C-4FC9863DA09C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24" creationId="{15F0A033-DD8C-65B5-76F8-43B3C08F27A0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29" creationId="{F12E2774-59F1-B033-EF9B-06E5254D6668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30" creationId="{FC1A6DDA-C36D-17E2-AA96-B675D7BC4B77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31" creationId="{2689AE74-D73D-B67B-401C-DBFF223B867C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32" creationId="{C31919ED-C010-4E3A-BD6B-A7A34E7D2F02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33" creationId="{91B28F2F-0860-18D1-756D-6C873DE21EA1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34" creationId="{CBD8BD93-8D46-AA04-0862-BDC140E58086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35" creationId="{CE8DB08A-8274-7661-0A43-17B79D26EF4D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36" creationId="{E61FD5F6-4CBD-A105-3266-7237B74CA069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37" creationId="{ED3FEC39-2E6C-2B61-537D-824D9F783A2C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38" creationId="{867CFC40-D14E-3720-6F13-3CC54972C034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39" creationId="{A9F9B6D4-8429-A949-8D75-DF0BB7631B25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40" creationId="{DE8C33C5-2A44-7854-5F35-E19A38E95739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41" creationId="{3ACB48F2-3C74-C5E8-5E1B-D37A8F2944E3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42" creationId="{C57E40CE-9E6B-2C7F-78DA-F35AFE6C9A4C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43" creationId="{78561659-B1F1-201F-E817-9B88614EBCB8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44" creationId="{918BC6E1-058B-530B-A121-7530ECCCD80A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45" creationId="{6EEC5E55-400F-B8C0-EDE6-6031EDEFBBE2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46" creationId="{56E627B8-9400-CE41-59C6-CF30EFA3132D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48" creationId="{6F3C028E-B7EF-6249-C5CB-114F9F863D6A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49" creationId="{6E9DB26A-9179-A13F-C270-D056FC8DB735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50" creationId="{3799F1AB-7F2F-5D82-1B1C-F10170322677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51" creationId="{604ABD98-F71C-CF76-D505-C95CC029133F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52" creationId="{82BB87BC-E4FA-22A0-1977-816C9D625D3E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91" creationId="{DD8A5298-7A28-7F54-77CF-3C808DC3D9FA}"/>
          </ac:spMkLst>
        </pc:spChg>
        <pc:spChg chg="del">
          <ac:chgData name="Edgard Morato" userId="1da6dde4-7cd4-47d1-b037-d62d00b7d62c" providerId="ADAL" clId="{382A5E7F-3999-424A-B8C5-CC6484B1685D}" dt="2024-08-13T18:54:39.128" v="27" actId="478"/>
          <ac:spMkLst>
            <pc:docMk/>
            <pc:sldMk cId="2754228639" sldId="2147472047"/>
            <ac:spMk id="99" creationId="{13BAAB74-ED58-0D1D-0620-1B47B92653BF}"/>
          </ac:spMkLst>
        </pc:spChg>
        <pc:grpChg chg="del">
          <ac:chgData name="Edgard Morato" userId="1da6dde4-7cd4-47d1-b037-d62d00b7d62c" providerId="ADAL" clId="{382A5E7F-3999-424A-B8C5-CC6484B1685D}" dt="2024-08-13T18:54:39.128" v="27" actId="478"/>
          <ac:grpSpMkLst>
            <pc:docMk/>
            <pc:sldMk cId="2754228639" sldId="2147472047"/>
            <ac:grpSpMk id="54" creationId="{AB219673-C82D-2457-D794-947548545AE8}"/>
          </ac:grpSpMkLst>
        </pc:grpChg>
        <pc:picChg chg="add mod">
          <ac:chgData name="Edgard Morato" userId="1da6dde4-7cd4-47d1-b037-d62d00b7d62c" providerId="ADAL" clId="{382A5E7F-3999-424A-B8C5-CC6484B1685D}" dt="2024-08-13T18:54:51.914" v="32" actId="34135"/>
          <ac:picMkLst>
            <pc:docMk/>
            <pc:sldMk cId="2754228639" sldId="2147472047"/>
            <ac:picMk id="23" creationId="{F238AF2A-7F55-F9A2-9C9F-03770A8A6AA8}"/>
          </ac:picMkLst>
        </pc:picChg>
        <pc:cxnChg chg="del">
          <ac:chgData name="Edgard Morato" userId="1da6dde4-7cd4-47d1-b037-d62d00b7d62c" providerId="ADAL" clId="{382A5E7F-3999-424A-B8C5-CC6484B1685D}" dt="2024-08-13T18:54:39.128" v="27" actId="478"/>
          <ac:cxnSpMkLst>
            <pc:docMk/>
            <pc:sldMk cId="2754228639" sldId="2147472047"/>
            <ac:cxnSpMk id="47" creationId="{9ABE3CF2-96DB-4119-D8B3-8473D8B8160F}"/>
          </ac:cxnSpMkLst>
        </pc:cxnChg>
        <pc:cxnChg chg="del">
          <ac:chgData name="Edgard Morato" userId="1da6dde4-7cd4-47d1-b037-d62d00b7d62c" providerId="ADAL" clId="{382A5E7F-3999-424A-B8C5-CC6484B1685D}" dt="2024-08-13T18:54:39.128" v="27" actId="478"/>
          <ac:cxnSpMkLst>
            <pc:docMk/>
            <pc:sldMk cId="2754228639" sldId="2147472047"/>
            <ac:cxnSpMk id="53" creationId="{6C33B8CD-9F07-B2CE-9BA8-C4456734F777}"/>
          </ac:cxnSpMkLst>
        </pc:cxnChg>
      </pc:sldChg>
    </pc:docChg>
  </pc:docChgLst>
  <pc:docChgLst>
    <pc:chgData name="Edgard Morato" userId="1da6dde4-7cd4-47d1-b037-d62d00b7d62c" providerId="ADAL" clId="{A9585763-DE01-4B6C-80F2-D6C5A9A78919}"/>
    <pc:docChg chg="custSel modSld">
      <pc:chgData name="Edgard Morato" userId="1da6dde4-7cd4-47d1-b037-d62d00b7d62c" providerId="ADAL" clId="{A9585763-DE01-4B6C-80F2-D6C5A9A78919}" dt="2024-08-15T14:38:44.204" v="16" actId="6549"/>
      <pc:docMkLst>
        <pc:docMk/>
      </pc:docMkLst>
      <pc:sldChg chg="addSp delSp modSp mod">
        <pc:chgData name="Edgard Morato" userId="1da6dde4-7cd4-47d1-b037-d62d00b7d62c" providerId="ADAL" clId="{A9585763-DE01-4B6C-80F2-D6C5A9A78919}" dt="2024-08-15T14:33:39.901" v="11" actId="34135"/>
        <pc:sldMkLst>
          <pc:docMk/>
          <pc:sldMk cId="3950321292" sldId="2147471826"/>
        </pc:sldMkLst>
        <pc:picChg chg="add del mod">
          <ac:chgData name="Edgard Morato" userId="1da6dde4-7cd4-47d1-b037-d62d00b7d62c" providerId="ADAL" clId="{A9585763-DE01-4B6C-80F2-D6C5A9A78919}" dt="2024-08-15T14:33:24.859" v="7" actId="478"/>
          <ac:picMkLst>
            <pc:docMk/>
            <pc:sldMk cId="3950321292" sldId="2147471826"/>
            <ac:picMk id="3" creationId="{037769D4-02FA-3534-35C2-3CA3BBBD94D0}"/>
          </ac:picMkLst>
        </pc:picChg>
        <pc:picChg chg="del">
          <ac:chgData name="Edgard Morato" userId="1da6dde4-7cd4-47d1-b037-d62d00b7d62c" providerId="ADAL" clId="{A9585763-DE01-4B6C-80F2-D6C5A9A78919}" dt="2024-08-14T17:30:38.392" v="0" actId="478"/>
          <ac:picMkLst>
            <pc:docMk/>
            <pc:sldMk cId="3950321292" sldId="2147471826"/>
            <ac:picMk id="4" creationId="{F42F4209-9572-78A0-DC7B-56FA0C127280}"/>
          </ac:picMkLst>
        </pc:picChg>
        <pc:picChg chg="add mod">
          <ac:chgData name="Edgard Morato" userId="1da6dde4-7cd4-47d1-b037-d62d00b7d62c" providerId="ADAL" clId="{A9585763-DE01-4B6C-80F2-D6C5A9A78919}" dt="2024-08-15T14:33:39.901" v="11" actId="34135"/>
          <ac:picMkLst>
            <pc:docMk/>
            <pc:sldMk cId="3950321292" sldId="2147471826"/>
            <ac:picMk id="10" creationId="{B2268E9C-F525-A825-7B68-DD88D3161446}"/>
          </ac:picMkLst>
        </pc:picChg>
        <pc:cxnChg chg="add mod">
          <ac:chgData name="Edgard Morato" userId="1da6dde4-7cd4-47d1-b037-d62d00b7d62c" providerId="ADAL" clId="{A9585763-DE01-4B6C-80F2-D6C5A9A78919}" dt="2024-08-14T18:02:42.228" v="6" actId="34135"/>
          <ac:cxnSpMkLst>
            <pc:docMk/>
            <pc:sldMk cId="3950321292" sldId="2147471826"/>
            <ac:cxnSpMk id="2" creationId="{A700AC49-A2F4-A6A3-FD72-B99C190D92F6}"/>
          </ac:cxnSpMkLst>
        </pc:cxnChg>
        <pc:cxnChg chg="add mod">
          <ac:chgData name="Edgard Morato" userId="1da6dde4-7cd4-47d1-b037-d62d00b7d62c" providerId="ADAL" clId="{A9585763-DE01-4B6C-80F2-D6C5A9A78919}" dt="2024-08-14T18:02:42.228" v="6" actId="34135"/>
          <ac:cxnSpMkLst>
            <pc:docMk/>
            <pc:sldMk cId="3950321292" sldId="2147471826"/>
            <ac:cxnSpMk id="4" creationId="{B0B32353-1B1C-93AE-F719-571148939487}"/>
          </ac:cxnSpMkLst>
        </pc:cxnChg>
        <pc:cxnChg chg="add mod">
          <ac:chgData name="Edgard Morato" userId="1da6dde4-7cd4-47d1-b037-d62d00b7d62c" providerId="ADAL" clId="{A9585763-DE01-4B6C-80F2-D6C5A9A78919}" dt="2024-08-14T18:02:42.228" v="6" actId="34135"/>
          <ac:cxnSpMkLst>
            <pc:docMk/>
            <pc:sldMk cId="3950321292" sldId="2147471826"/>
            <ac:cxnSpMk id="5" creationId="{DBA0D076-2AE5-D423-19DD-969CF0A53879}"/>
          </ac:cxnSpMkLst>
        </pc:cxnChg>
        <pc:cxnChg chg="add mod">
          <ac:chgData name="Edgard Morato" userId="1da6dde4-7cd4-47d1-b037-d62d00b7d62c" providerId="ADAL" clId="{A9585763-DE01-4B6C-80F2-D6C5A9A78919}" dt="2024-08-14T18:02:42.228" v="6" actId="34135"/>
          <ac:cxnSpMkLst>
            <pc:docMk/>
            <pc:sldMk cId="3950321292" sldId="2147471826"/>
            <ac:cxnSpMk id="6" creationId="{01070237-3C29-ED33-B4CC-CF1E9F41396A}"/>
          </ac:cxnSpMkLst>
        </pc:cxnChg>
        <pc:cxnChg chg="add mod">
          <ac:chgData name="Edgard Morato" userId="1da6dde4-7cd4-47d1-b037-d62d00b7d62c" providerId="ADAL" clId="{A9585763-DE01-4B6C-80F2-D6C5A9A78919}" dt="2024-08-14T18:02:42.228" v="6" actId="34135"/>
          <ac:cxnSpMkLst>
            <pc:docMk/>
            <pc:sldMk cId="3950321292" sldId="2147471826"/>
            <ac:cxnSpMk id="7" creationId="{C92EDD8E-A5B0-D68C-3168-DC2BABD8735E}"/>
          </ac:cxnSpMkLst>
        </pc:cxnChg>
        <pc:cxnChg chg="add mod">
          <ac:chgData name="Edgard Morato" userId="1da6dde4-7cd4-47d1-b037-d62d00b7d62c" providerId="ADAL" clId="{A9585763-DE01-4B6C-80F2-D6C5A9A78919}" dt="2024-08-14T18:02:42.228" v="6" actId="34135"/>
          <ac:cxnSpMkLst>
            <pc:docMk/>
            <pc:sldMk cId="3950321292" sldId="2147471826"/>
            <ac:cxnSpMk id="8" creationId="{01814C15-665A-37D8-02F0-8D76A21D933C}"/>
          </ac:cxnSpMkLst>
        </pc:cxnChg>
      </pc:sldChg>
      <pc:sldChg chg="modNotesTx">
        <pc:chgData name="Edgard Morato" userId="1da6dde4-7cd4-47d1-b037-d62d00b7d62c" providerId="ADAL" clId="{A9585763-DE01-4B6C-80F2-D6C5A9A78919}" dt="2024-08-15T14:38:12.991" v="13" actId="6549"/>
        <pc:sldMkLst>
          <pc:docMk/>
          <pc:sldMk cId="4023122470" sldId="2147471831"/>
        </pc:sldMkLst>
      </pc:sldChg>
      <pc:sldChg chg="modNotesTx">
        <pc:chgData name="Edgard Morato" userId="1da6dde4-7cd4-47d1-b037-d62d00b7d62c" providerId="ADAL" clId="{A9585763-DE01-4B6C-80F2-D6C5A9A78919}" dt="2024-08-15T14:38:44.204" v="16" actId="6549"/>
        <pc:sldMkLst>
          <pc:docMk/>
          <pc:sldMk cId="887918165" sldId="21474720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98D5-A3FE-0C4E-B933-B87520E8EF4C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102A-BCD4-D14F-9CE7-7BB6C2F4C3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38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52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84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373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106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076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98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072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599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40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Eficiência operacional para que você e seu time foquem nas atividades estratégicas da sua área.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55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343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9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Veja que o quarto maior risco é a Incapacidade de atrair ou reter talentos. </a:t>
            </a:r>
          </a:p>
          <a:p>
            <a:endParaRPr lang="pt-BR"/>
          </a:p>
          <a:p>
            <a:r>
              <a:rPr lang="pt-BR"/>
              <a:t>Nosso propósito é ajudar nossos clientes a mitigar o risco de não serem atrativos, influenciando a experiencia do colaborador e elevando o ambiente em que está inserido para um ambiente favorável à consolidação da resiliência para que a força de trabalho se inspire a atingir seu melhor potencial.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67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Veja que o quarto maior risco é a Incapacidade de atrair ou reter talentos. </a:t>
            </a:r>
          </a:p>
          <a:p>
            <a:endParaRPr lang="pt-BR"/>
          </a:p>
          <a:p>
            <a:r>
              <a:rPr lang="pt-BR"/>
              <a:t>Nosso propósito é ajudar nossos clientes a mitigar o risco de não serem atrativos, influenciando a experiencia do colaborador e elevando o ambiente em que está inserido para um ambiente favorável à consolidação da resiliência para que a força de trabalho se inspire a atingir seu melhor potencial.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809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281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41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115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834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35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3" y="0"/>
            <a:ext cx="16002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8"/>
            <a:ext cx="6883909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AA Gray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6" y="3124200"/>
            <a:ext cx="6883910" cy="880394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291669A-E186-4DFC-803E-999109B7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340BA6-8D61-49E8-8AF3-FFC4A830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C294EF-1570-4686-8B4C-6B2B309B2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BD6EA-57B1-E841-A2FC-D564D9E5F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93035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8003904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7A97B9B-8660-E34D-8A5E-ED215B1104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1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EC9BDE-AEC9-004B-A6D3-C047F4216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555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591472C-0982-C04B-B734-610F55B857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946967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0251DD-ACC3-EA47-91CA-CB389DDF4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28210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13F46F7-0EF6-244D-A236-B4BEBB2D08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73933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43326D2-32A3-424F-A62C-215653886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B7E86D-DAE6-8745-948F-8FCF64B1E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Speakers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199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0832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9045D9-F474-534B-B66E-E6ADDDF848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955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4251FBB-F5DB-CF4D-9F5D-7C56555892F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0569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9A4968-9A45-1F43-9FBF-F939A432017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76182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accent2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177350-D59D-1A4B-866F-F6B33BFE23C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11796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FCF217A-3A08-6B4F-B3FF-408C4E3EF8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2488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A7FD1F4-E4CD-AF49-AF5B-9130F9B4A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4144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C32491C-7CCF-1342-BDE0-FE357B42D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9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94A118-9ACE-1944-A522-D064A2891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402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006886"/>
            <a:ext cx="19048413" cy="157122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callout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Legal Copy Helvetica Regular 8/9.6 Black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2000" y="1752600"/>
            <a:ext cx="19048413" cy="4956514"/>
          </a:xfr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8800" b="0" i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US"/>
              <a:t>Click to enter Callout</a:t>
            </a:r>
          </a:p>
        </p:txBody>
      </p:sp>
    </p:spTree>
    <p:extLst>
      <p:ext uri="{BB962C8B-B14F-4D97-AF65-F5344CB8AC3E}">
        <p14:creationId xmlns:p14="http://schemas.microsoft.com/office/powerpoint/2010/main" val="262860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21334412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990679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727DAE-2E97-A443-B677-9D8220C5E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952413" y="3124200"/>
            <a:ext cx="1066641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3C49DE-9CF0-D64E-B027-761F007286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1492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48340F-E610-DD45-9760-F316BD6985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545434" y="3124200"/>
            <a:ext cx="6073391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/infographics/table - long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60381" y="3121471"/>
            <a:ext cx="21372512" cy="461665"/>
          </a:xfrm>
        </p:spPr>
        <p:txBody>
          <a:bodyPr wrap="square">
            <a:spAutoFit/>
          </a:bodyPr>
          <a:lstStyle>
            <a:lvl1pPr marL="0" indent="0" algn="l">
              <a:spcAft>
                <a:spcPts val="0"/>
              </a:spcAft>
              <a:buNone/>
              <a:defRPr sz="3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D9B07-E9B2-C449-9FDC-719C9006F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Stats or infographics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9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4591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218618681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4413" y="3123964"/>
            <a:ext cx="6096000" cy="88791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80104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801042" cy="800219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2102A-8DDB-5D4A-B5F4-F105419B0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10615" y="4254845"/>
            <a:ext cx="3119882" cy="4889155"/>
          </a:xfrm>
        </p:spPr>
        <p:txBody>
          <a:bodyPr/>
          <a:lstStyle>
            <a:lvl1pPr marL="208800" indent="-2088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>
                <a:solidFill>
                  <a:schemeClr val="tx1"/>
                </a:solidFill>
              </a:defRPr>
            </a:lvl2pPr>
            <a:lvl3pPr marL="201613" indent="-201613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3pPr>
            <a:lvl4pPr marL="374650" indent="-1651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4pPr>
            <a:lvl5pPr marL="581025" indent="-2032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a list or notes – 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48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 and a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D07C5-4AC5-0847-BB1D-A611D2FFA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4412" y="4328452"/>
            <a:ext cx="13712825" cy="5615648"/>
          </a:xfrm>
        </p:spPr>
        <p:txBody>
          <a:bodyPr/>
          <a:lstStyle>
            <a:lvl1pPr>
              <a:spcAft>
                <a:spcPts val="1800"/>
              </a:spcAft>
              <a:defRPr sz="5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statement – First level. </a:t>
            </a:r>
            <a:r>
              <a:rPr lang="en-US"/>
              <a:t>Type Author name – 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9BB17E7-401E-184B-9F87-B7BC8F05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E2AFBC-6ABB-4EED-ACC1-794B5A7A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1D52FE-5000-418C-9A8E-3E1400D2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AF1C63-4301-406B-AAF7-C988694E3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46313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87AB40-3171-FE41-90BE-9608605351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3A1D-0DF6-D04A-99CF-6DDF3BC3D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649EE-8531-9141-870B-101EFCCD38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191206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75A3A2-24D3-6E4A-84F3-47A419B343D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46313" y="4928451"/>
            <a:ext cx="9183687" cy="1647824"/>
          </a:xfrm>
        </p:spPr>
        <p:txBody>
          <a:bodyPr anchor="t"/>
          <a:lstStyle>
            <a:lvl1pPr marL="0" indent="0">
              <a:spcAft>
                <a:spcPts val="1400"/>
              </a:spcAft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18535F-994E-C146-A1F5-CB4A2CB3BE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191206" y="4928451"/>
            <a:ext cx="9183687" cy="1647824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68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1264" y="3123964"/>
            <a:ext cx="469470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6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141CF5-C122-744F-857C-AA10049156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88944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942481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273EFD-3DDE-2F47-97FB-1C15769A51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24802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51634F-5956-984C-AD6F-7C778C53277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287206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CAA191-4F71-C849-9E26-C6A68608B72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88944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122151-25C4-CE4D-BDB4-2A7224A1EE0D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942481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663243-01E6-4C4B-B90D-EC423A714AA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824802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17BDB7-EC1E-A74A-A6D6-463400318A5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8287206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3838F2-65DE-3C49-9956-BA8976557CF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929040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2AE347-42B7-6847-8450-27FA8B440B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8260324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257A75-8571-B849-AF0B-8DD2D2B8AD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929040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49900-118F-CD48-A42D-869AF2F28CA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8260324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8F7CBF-9194-8A48-AC58-65921915343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261264" y="3123964"/>
            <a:ext cx="917866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081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642512-3957-EF43-9667-13221E404F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63149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84413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AEB2EA-AE24-1443-9762-CED60286370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63149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D2B43BB-F80F-E94B-9590-490166D8491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84413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11586B-BB88-E841-BDE0-C232DC44FD9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87317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9FB3666-1E87-CB46-90C6-24A9ED043E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08581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1D06E88-E1C6-554B-ACB2-1388ECCFC47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87317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E1B498-F789-6B4C-929F-448D3A7E09A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608581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3D466C-3718-F242-B9DF-2DB7662AB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11485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3F0385-ED67-AD4D-8608-C489961D5B6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2932749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BF102-F707-8A41-9092-931F5DD49E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2911485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72CE571-3876-B640-86F0-2ECB5F3F94B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932749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84B7DF-717C-CE45-BCC4-A7884A8632E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8235653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D03DDE-4D27-E546-B96D-0ED1DF019AC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8256917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FA2519B-6FFC-4340-BAFA-E118D8DC480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18235653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AC4-27A3-4E45-B1B1-1007DA62948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8256917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8979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,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E0C490C-6E46-DA4D-9C35-2B312B0DA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23CF613-4B78-124C-8431-E69133B25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3313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44EDEBE-67F4-2647-AFFF-D1E705C4B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32569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marL="1108075" indent="-239713">
              <a:lnSpc>
                <a:spcPct val="117000"/>
              </a:lnSpc>
              <a:spcAft>
                <a:spcPts val="2600"/>
              </a:spcAft>
              <a:tabLst/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  <a:lvl7pPr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47A09BB-CBFA-0D4E-B2BB-868F53588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6825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72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0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CCE00E-6A41-1C48-A182-3BE9BB397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0125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2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13735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883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66414" y="0"/>
            <a:ext cx="13716000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7656511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8"/>
            <a:ext cx="7656511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7EF4F2-8463-C345-BD26-41417596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6877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96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B5DE5E-701C-F94A-8940-19FE45329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70932" y="3115610"/>
            <a:ext cx="6109482" cy="345479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Aft>
                <a:spcPts val="1000"/>
              </a:spcAft>
              <a:defRPr sz="2000" b="0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/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F1B50A-A6CD-454A-BF8F-179FABBD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932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2BB6A5F-4A27-3A45-A3A2-B24C0CFCE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0932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40F0EBB-2640-1C41-B3A1-4727F17E0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0932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CE64662-D4B3-5249-ABA5-6779DB4C0A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9558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8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A7D8163-732A-F54A-8B73-00C95459C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9558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2D5C87C-08A5-3F42-8CC3-9D155CECEC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9558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33593CB-E635-AD44-BA7D-B4DB0B562D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0712" y="3115610"/>
            <a:ext cx="6168815" cy="219752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 marL="0" indent="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level. Click to add small text bold Third level. Click to add small text Fourth level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16470C-5D44-1543-BC17-F6DB941BB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372512" cy="800219"/>
          </a:xfrm>
        </p:spPr>
        <p:txBody>
          <a:bodyPr/>
          <a:lstStyle/>
          <a:p>
            <a:r>
              <a:rPr lang="en-US"/>
              <a:t>Contacts – click to add title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B70E86-3214-1440-AB9C-6ABFB8CFCF0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2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B2AE95DD-6549-F74E-B4A5-F644AEF2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15" y="-893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7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239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4826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2413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 </a:t>
            </a: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0000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0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78AE1F3-A300-D249-985E-B8178B03047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24382413" cy="13716000"/>
          </a:xfrm>
          <a:solidFill>
            <a:srgbClr val="262836"/>
          </a:solidFill>
        </p:spPr>
        <p:txBody>
          <a:bodyPr tIns="54864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mídia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/Question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2459" y="2975248"/>
            <a:ext cx="10598568" cy="1384995"/>
          </a:xfrm>
        </p:spPr>
        <p:txBody>
          <a:bodyPr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2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0883-779E-2041-96B2-246837E863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8013" y="3122245"/>
            <a:ext cx="6112400" cy="7797800"/>
          </a:xfrm>
        </p:spPr>
        <p:txBody>
          <a:bodyPr/>
          <a:lstStyle>
            <a:lvl1pPr>
              <a:lnSpc>
                <a:spcPct val="115000"/>
              </a:lnSpc>
              <a:spcBef>
                <a:spcPts val="2500"/>
              </a:spcBef>
              <a:spcAft>
                <a:spcPts val="600"/>
              </a:spcAft>
              <a:defRPr sz="2000" b="1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5000"/>
              </a:lnSpc>
              <a:buNone/>
              <a:tabLst/>
              <a:defRPr sz="1000"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bold text First Level. Click to add text Second level. Click to add small text Third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409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C3C968F-382E-D845-A447-BA8A7CEE9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6413" y="0"/>
            <a:ext cx="13716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Placeholder 36">
            <a:extLst>
              <a:ext uri="{FF2B5EF4-FFF2-40B4-BE49-F238E27FC236}">
                <a16:creationId xmlns:a16="http://schemas.microsoft.com/office/drawing/2014/main" id="{A8B9D7FD-619E-2340-849E-CBE5236E2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10666413" y="0"/>
            <a:ext cx="13716000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7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7999D87-449E-B548-A4B0-E7455602C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25" y="-1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B202A0-3E3B-F343-940D-EC8DA58AFD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2825" y="0"/>
            <a:ext cx="14479588" cy="13715107"/>
          </a:xfrm>
          <a:noFill/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20" y="5141571"/>
            <a:ext cx="8409890" cy="186899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5310" y="1049902"/>
            <a:ext cx="8569128" cy="4091669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30800" b="0" i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dark b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D1AB83-01DE-0A49-98C3-4736CB7E9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9609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7811F0-B8DA-4A4B-AB9D-AC55F824C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052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Contents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62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313" y="936384"/>
            <a:ext cx="21372512" cy="8002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1263" y="3123964"/>
            <a:ext cx="21357562" cy="8879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7394" y="12522200"/>
            <a:ext cx="807577" cy="730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7DFC23-30F6-2F4F-B859-0F55E0D7550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973-A2B1-A840-82A8-D85DCE1A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0E6EBC-7759-48E5-82ED-7C1B773BFAA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67E754D-C158-4209-A383-3E65F7D7D1C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E678AC-A5A0-4B8B-B473-0FD963208D2D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75" r:id="rId3"/>
    <p:sldLayoutId id="2147483747" r:id="rId4"/>
    <p:sldLayoutId id="2147483776" r:id="rId5"/>
    <p:sldLayoutId id="2147483748" r:id="rId6"/>
    <p:sldLayoutId id="2147483777" r:id="rId7"/>
    <p:sldLayoutId id="2147483749" r:id="rId8"/>
    <p:sldLayoutId id="2147483750" r:id="rId9"/>
    <p:sldLayoutId id="2147483751" r:id="rId10"/>
    <p:sldLayoutId id="2147483752" r:id="rId11"/>
    <p:sldLayoutId id="2147483774" r:id="rId12"/>
    <p:sldLayoutId id="2147483770" r:id="rId13"/>
    <p:sldLayoutId id="2147483771" r:id="rId14"/>
    <p:sldLayoutId id="214748377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73" r:id="rId31"/>
    <p:sldLayoutId id="2147483768" r:id="rId32"/>
    <p:sldLayoutId id="2147483769" r:id="rId33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ct val="0"/>
        </a:spcBef>
        <a:buNone/>
        <a:defRPr sz="5200" b="1" i="0" kern="1200" spc="-30" baseline="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tabLst/>
        <a:defRPr sz="3000" b="1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0" indent="0" algn="l" defTabSz="1828709" rtl="0" eaLnBrk="1" latinLnBrk="0" hangingPunct="1">
        <a:lnSpc>
          <a:spcPct val="117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254000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Helvetica Neue Condensed Bold" panose="02000503000000020004" pitchFamily="2" charset="0"/>
        <a:buChar char="•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521208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SzPct val="80000"/>
        <a:buFont typeface="System Font Regular"/>
        <a:buChar char="○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914400" indent="-381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—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1199515" indent="-2667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–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6pPr>
      <a:lvl7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7pPr>
      <a:lvl8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8pPr>
      <a:lvl9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3" orient="horz" pos="7560">
          <p15:clr>
            <a:srgbClr val="F26B43"/>
          </p15:clr>
        </p15:guide>
        <p15:guide id="104" pos="480">
          <p15:clr>
            <a:srgbClr val="F26B43"/>
          </p15:clr>
        </p15:guide>
        <p15:guide id="105" pos="959">
          <p15:clr>
            <a:srgbClr val="F26B43"/>
          </p15:clr>
        </p15:guide>
        <p15:guide id="106" pos="1439">
          <p15:clr>
            <a:srgbClr val="F26B43"/>
          </p15:clr>
        </p15:guide>
        <p15:guide id="107" pos="1917">
          <p15:clr>
            <a:srgbClr val="F26B43"/>
          </p15:clr>
        </p15:guide>
        <p15:guide id="108" pos="2398">
          <p15:clr>
            <a:srgbClr val="F26B43"/>
          </p15:clr>
        </p15:guide>
        <p15:guide id="109" pos="2877">
          <p15:clr>
            <a:srgbClr val="F26B43"/>
          </p15:clr>
        </p15:guide>
        <p15:guide id="110" pos="3358">
          <p15:clr>
            <a:srgbClr val="F26B43"/>
          </p15:clr>
        </p15:guide>
        <p15:guide id="111" pos="4317">
          <p15:clr>
            <a:srgbClr val="F26B43"/>
          </p15:clr>
        </p15:guide>
        <p15:guide id="112" pos="3839">
          <p15:clr>
            <a:srgbClr val="F26B43"/>
          </p15:clr>
        </p15:guide>
        <p15:guide id="113" pos="4798">
          <p15:clr>
            <a:srgbClr val="F26B43"/>
          </p15:clr>
        </p15:guide>
        <p15:guide id="114" pos="5279">
          <p15:clr>
            <a:srgbClr val="F26B43"/>
          </p15:clr>
        </p15:guide>
        <p15:guide id="115" pos="5757">
          <p15:clr>
            <a:srgbClr val="F26B43"/>
          </p15:clr>
        </p15:guide>
        <p15:guide id="116" pos="6238">
          <p15:clr>
            <a:srgbClr val="F26B43"/>
          </p15:clr>
        </p15:guide>
        <p15:guide id="117" pos="6719">
          <p15:clr>
            <a:srgbClr val="F26B43"/>
          </p15:clr>
        </p15:guide>
        <p15:guide id="118" pos="7197">
          <p15:clr>
            <a:srgbClr val="F26B43"/>
          </p15:clr>
        </p15:guide>
        <p15:guide id="119" pos="7678">
          <p15:clr>
            <a:srgbClr val="F26B43"/>
          </p15:clr>
        </p15:guide>
        <p15:guide id="120" pos="8159">
          <p15:clr>
            <a:srgbClr val="F26B43"/>
          </p15:clr>
        </p15:guide>
        <p15:guide id="121" pos="8637">
          <p15:clr>
            <a:srgbClr val="F26B43"/>
          </p15:clr>
        </p15:guide>
        <p15:guide id="122" pos="9118">
          <p15:clr>
            <a:srgbClr val="F26B43"/>
          </p15:clr>
        </p15:guide>
        <p15:guide id="123" pos="9599">
          <p15:clr>
            <a:srgbClr val="F26B43"/>
          </p15:clr>
        </p15:guide>
        <p15:guide id="124" pos="10077">
          <p15:clr>
            <a:srgbClr val="F26B43"/>
          </p15:clr>
        </p15:guide>
        <p15:guide id="125" pos="10558">
          <p15:clr>
            <a:srgbClr val="F26B43"/>
          </p15:clr>
        </p15:guide>
        <p15:guide id="126" pos="11037">
          <p15:clr>
            <a:srgbClr val="F26B43"/>
          </p15:clr>
        </p15:guide>
        <p15:guide id="127" pos="11517">
          <p15:clr>
            <a:srgbClr val="F26B43"/>
          </p15:clr>
        </p15:guide>
        <p15:guide id="128" pos="11998">
          <p15:clr>
            <a:srgbClr val="F26B43"/>
          </p15:clr>
        </p15:guide>
        <p15:guide id="129" pos="12479">
          <p15:clr>
            <a:srgbClr val="F26B43"/>
          </p15:clr>
        </p15:guide>
        <p15:guide id="130" pos="12957">
          <p15:clr>
            <a:srgbClr val="F26B43"/>
          </p15:clr>
        </p15:guide>
        <p15:guide id="131" pos="13438">
          <p15:clr>
            <a:srgbClr val="F26B43"/>
          </p15:clr>
        </p15:guide>
        <p15:guide id="132" pos="13919">
          <p15:clr>
            <a:srgbClr val="F26B43"/>
          </p15:clr>
        </p15:guide>
        <p15:guide id="133" pos="14397">
          <p15:clr>
            <a:srgbClr val="F26B43"/>
          </p15:clr>
        </p15:guide>
        <p15:guide id="134" pos="14878">
          <p15:clr>
            <a:srgbClr val="F26B43"/>
          </p15:clr>
        </p15:guide>
        <p15:guide id="135" orient="horz" pos="576">
          <p15:clr>
            <a:srgbClr val="F26B43"/>
          </p15:clr>
        </p15:guide>
        <p15:guide id="136" orient="horz" pos="8158">
          <p15:clr>
            <a:srgbClr val="F26B43"/>
          </p15:clr>
        </p15:guide>
        <p15:guide id="137" orient="horz" pos="1968">
          <p15:clr>
            <a:srgbClr val="F26B43"/>
          </p15:clr>
        </p15:guide>
        <p15:guide id="138" orient="horz" pos="1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s://static.portaldaindustria.com.br/media/filer_public/b7/5a/b75af326-9c36-49e7-b298-1b9f0a3d4938/estudo_profissoes_emergentes_-_giz_ufrgs_e_senai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 com confiança média">
            <a:extLst>
              <a:ext uri="{FF2B5EF4-FFF2-40B4-BE49-F238E27FC236}">
                <a16:creationId xmlns:a16="http://schemas.microsoft.com/office/drawing/2014/main" id="{0CC01418-F04A-93FF-D94F-F33AEA549D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3220B444-01B1-31A5-FB00-C4119CFC27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37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7F2995F1-BC25-FA78-5747-29F49953A8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51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AB11815C-4011-4C35-B357-522898520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D44E9932-01D2-B74F-216C-D82826E6A0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F2E70C1E-41BC-F816-793B-52FCE745D999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práticas de flexibilização da jornada sua empresa oferece?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71D4E287-64A4-19FB-1740-BC84759B99FE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D838A30-0B0B-47D5-83E2-CA058E38B5B8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68112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57E79B3E-1959-39A7-3C08-BC71E26D7A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418164BD-A7AE-FA32-0E1D-F91AE2E4545D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políticas de mobilidade sofreram alterações pós-pandemia?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9155467F-AE63-FD25-C09D-BFE93D11D1EC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9C4C955-9451-75AA-BC84-E27432371D0C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3189149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7A2CE6D3-BA7D-BD7E-B8C1-838C000241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0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D9BC51B-7F9F-792C-B87C-3CDC3FC7F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5156A4C0-0027-67EC-B43A-95F4AAD6DAEF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6E2FB98-EB98-FDD1-B3F7-8B5FE7746AE8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593D5CE-CFCD-DEDF-7392-9D0902DB71A7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888475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946958C-4ECB-5999-B2CA-B5D98134AA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471BEDC-BF92-CF86-92C5-0351B5A86531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637D943-A2C0-59A9-32F4-58F6BEEA07AF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46B6687-544D-7613-27D6-8B46061DEFC6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43718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Tabela&#10;&#10;Descrição gerada automaticamente">
            <a:extLst>
              <a:ext uri="{FF2B5EF4-FFF2-40B4-BE49-F238E27FC236}">
                <a16:creationId xmlns:a16="http://schemas.microsoft.com/office/drawing/2014/main" id="{81CF394D-2930-9FD6-62A0-84AE4CCBFB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43" name="CaixaDeTexto 42">
            <a:extLst>
              <a:ext uri="{FF2B5EF4-FFF2-40B4-BE49-F238E27FC236}">
                <a16:creationId xmlns:a16="http://schemas.microsoft.com/office/drawing/2014/main" id="{F677AFA3-EF09-761E-5264-8855E40CDA16}"/>
              </a:ext>
            </a:extLst>
          </p:cNvPr>
          <p:cNvSpPr txBox="1"/>
          <p:nvPr/>
        </p:nvSpPr>
        <p:spPr>
          <a:xfrm>
            <a:off x="18176139" y="6319784"/>
            <a:ext cx="5799011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Você conhece a maturidade </a:t>
            </a:r>
            <a:b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das estratégias de bem-estar </a:t>
            </a:r>
            <a:b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 sua empresa?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D074953D-6C08-4AC2-FD1A-1C51B1283432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D0659945-2DDE-DBBE-A180-113F2E50901A}"/>
              </a:ext>
            </a:extLst>
          </p:cNvPr>
          <p:cNvSpPr txBox="1"/>
          <p:nvPr/>
        </p:nvSpPr>
        <p:spPr>
          <a:xfrm>
            <a:off x="18176140" y="7844757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2079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7447E38E-8DF0-0AE2-1C7A-A297AC9BE5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E6B2403-675E-1B04-C52A-F2AA67012F37}"/>
              </a:ext>
            </a:extLst>
          </p:cNvPr>
          <p:cNvSpPr txBox="1"/>
          <p:nvPr/>
        </p:nvSpPr>
        <p:spPr>
          <a:xfrm>
            <a:off x="18176140" y="6319784"/>
            <a:ext cx="5560160" cy="14777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investimento no benefício alimentação está alinhado a sua estratégia de flexibilidade?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004B575-E70D-3300-140A-8AAE975A02F4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A12FEB9-584E-8466-4BCC-7771F3E6B65A}"/>
              </a:ext>
            </a:extLst>
          </p:cNvPr>
          <p:cNvSpPr txBox="1"/>
          <p:nvPr/>
        </p:nvSpPr>
        <p:spPr>
          <a:xfrm>
            <a:off x="18176140" y="7851346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79617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04B4A59-CBDD-BD26-C948-A845E2B1B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13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Interface gráfica do usuário, Tabela&#10;&#10;Descrição gerada automaticamente">
            <a:extLst>
              <a:ext uri="{FF2B5EF4-FFF2-40B4-BE49-F238E27FC236}">
                <a16:creationId xmlns:a16="http://schemas.microsoft.com/office/drawing/2014/main" id="{B3FE9EF9-1786-6CA7-8476-B85535F9C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B3AF99A-D4FC-8D0A-09D0-6AA4744B085D}"/>
              </a:ext>
            </a:extLst>
          </p:cNvPr>
          <p:cNvSpPr txBox="1"/>
          <p:nvPr/>
        </p:nvSpPr>
        <p:spPr>
          <a:xfrm>
            <a:off x="18176140" y="6319784"/>
            <a:ext cx="5560160" cy="15147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benefício vida está integrado </a:t>
            </a:r>
            <a:b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em sua estratégia de bem-estar financeiro?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58E8450-D098-3ED0-56F3-918CB1227A3F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5C4A42B-1076-97AD-5FD9-CD3F878CCF4A}"/>
              </a:ext>
            </a:extLst>
          </p:cNvPr>
          <p:cNvSpPr txBox="1"/>
          <p:nvPr/>
        </p:nvSpPr>
        <p:spPr>
          <a:xfrm>
            <a:off x="18176140" y="7901777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35323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53BC772-6558-839E-FC8E-C0CA721E70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59038C0D-25AE-1A34-AA50-2BA1C3FC7986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A empresa investe no planejamento de longo prazo dos colaboradores?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C67F743-6C7E-45F5-7DE0-6119BBB70093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DB8DFA2-CF35-913D-DA65-CDC336449049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826301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7D1D6DD5-518C-DD44-DE2C-9D569BC0D8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14C1A580-2A30-5CD1-7182-732E3AF7CCB6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são os investimentos que sua empresa está fazendo em educação e desenvolvimento?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EB7F03F1-4934-7CBB-9ADC-8F5399B02568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532B1C1-3167-A514-4526-DDD221D1392C}"/>
              </a:ext>
            </a:extLst>
          </p:cNvPr>
          <p:cNvSpPr txBox="1"/>
          <p:nvPr/>
        </p:nvSpPr>
        <p:spPr>
          <a:xfrm>
            <a:off x="18176140" y="7846119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6910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DDEB7D63-4B41-3166-DE30-0FAFE358B4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55C0AC-0BE4-4A12-1A02-807262822CD3}"/>
              </a:ext>
            </a:extLst>
          </p:cNvPr>
          <p:cNvSpPr txBox="1"/>
          <p:nvPr/>
        </p:nvSpPr>
        <p:spPr>
          <a:xfrm>
            <a:off x="18176140" y="6319783"/>
            <a:ext cx="5560160" cy="1629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pautas de diversidade e inclusão já estão alinhados com as demais estratégias implantadas em  ESG?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E02773E-44CD-744F-0AFC-512986B92C17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3747659-B0E7-44EC-8A58-E9B45AE649A0}"/>
              </a:ext>
            </a:extLst>
          </p:cNvPr>
          <p:cNvSpPr txBox="1"/>
          <p:nvPr/>
        </p:nvSpPr>
        <p:spPr>
          <a:xfrm>
            <a:off x="18176140" y="8218789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607771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Interface gráfica do usuário, Tabela&#10;&#10;Descrição gerada automaticamente com confiança média">
            <a:extLst>
              <a:ext uri="{FF2B5EF4-FFF2-40B4-BE49-F238E27FC236}">
                <a16:creationId xmlns:a16="http://schemas.microsoft.com/office/drawing/2014/main" id="{2BABCB38-BEEC-5483-1E0C-86B01A7C27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158CB202-123C-ED2B-3D36-97E7C92161DA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2E44D1B5-E6E0-BD95-5A09-EAC37A780F8B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FD4129E4-86FD-CC34-4E4A-AC6F2A6A9ABF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8ABD45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067644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A700AC49-A2F4-A6A3-FD72-B99C190D92F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375226" y="6131365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0B32353-1B1C-93AE-F719-5711489394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5970418" y="6131365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DBA0D076-2AE5-D423-19DD-969CF0A5387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5970418" y="7677090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01070237-3C29-ED33-B4CC-CF1E9F41396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5970418" y="9222816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92EDD8E-A5B0-D68C-3168-DC2BABD8735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375226" y="9222816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1814C15-665A-37D8-02F0-8D76A21D933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375226" y="5063988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2268E9C-F525-A825-7B68-DD88D3161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21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6E63911E-87DB-654A-8A1A-594281E242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8" name="Retângulo 7">
            <a:hlinkClick r:id="rId4" action="ppaction://hlinksldjump"/>
            <a:extLst>
              <a:ext uri="{FF2B5EF4-FFF2-40B4-BE49-F238E27FC236}">
                <a16:creationId xmlns:a16="http://schemas.microsoft.com/office/drawing/2014/main" id="{4E63C7DD-64F4-86E1-E5B1-3D4EC3C6FD6B}"/>
              </a:ext>
            </a:extLst>
          </p:cNvPr>
          <p:cNvSpPr/>
          <p:nvPr/>
        </p:nvSpPr>
        <p:spPr>
          <a:xfrm>
            <a:off x="20563366" y="12410100"/>
            <a:ext cx="2105247" cy="719203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61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11DC98D2-D2A7-148F-82C2-7DC02B06FE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1186259-2980-E185-58EE-6FB8BA66CA08}"/>
              </a:ext>
            </a:extLst>
          </p:cNvPr>
          <p:cNvSpPr txBox="1"/>
          <p:nvPr/>
        </p:nvSpPr>
        <p:spPr>
          <a:xfrm>
            <a:off x="2690601" y="8483629"/>
            <a:ext cx="6857828" cy="210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Nome 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Cargo, Human Capital Solution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+55 11 xxxx-xxxx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seuemail@aon.com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C78FD92-1CB9-7934-C42F-5A86A9BFC0DC}"/>
              </a:ext>
            </a:extLst>
          </p:cNvPr>
          <p:cNvSpPr txBox="1"/>
          <p:nvPr/>
        </p:nvSpPr>
        <p:spPr>
          <a:xfrm>
            <a:off x="9015201" y="8483629"/>
            <a:ext cx="6857828" cy="101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 dirty="0"/>
              <a:t>Pesquisa de Benefícios Aon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pesquisadebeneficios@aon.com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7452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238BCFD-1041-F8EE-9297-AE85D32901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D982346-DBA3-BA80-21AF-4CB03B32C1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C6C11933-57EC-B3FD-A74B-4FACEC881D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5" name="Retângulo 14">
            <a:hlinkClick r:id="rId4"/>
            <a:extLst>
              <a:ext uri="{FF2B5EF4-FFF2-40B4-BE49-F238E27FC236}">
                <a16:creationId xmlns:a16="http://schemas.microsoft.com/office/drawing/2014/main" id="{F8839402-9531-6798-D8C9-39C2AC342D4F}"/>
              </a:ext>
            </a:extLst>
          </p:cNvPr>
          <p:cNvSpPr/>
          <p:nvPr/>
        </p:nvSpPr>
        <p:spPr>
          <a:xfrm>
            <a:off x="14311423" y="12546418"/>
            <a:ext cx="2105247" cy="446568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18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58B40BEA-CB4F-1F34-E246-EF99355D9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8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238AF2A-7F55-F9A2-9C9F-03770A8A6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2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BB2B957-A64B-C3A1-80C7-B8AD1BA66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3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95E1166-AF1C-5937-E9BF-BF4B6400EE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66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918D4561-A520-558F-9451-B06CD8C87A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86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aon_grays2">
      <a:dk1>
        <a:srgbClr val="000000"/>
      </a:dk1>
      <a:lt1>
        <a:srgbClr val="FFFFFF"/>
      </a:lt1>
      <a:dk2>
        <a:srgbClr val="5D6D78"/>
      </a:dk2>
      <a:lt2>
        <a:srgbClr val="E5EFF0"/>
      </a:lt2>
      <a:accent1>
        <a:srgbClr val="EB0017"/>
      </a:accent1>
      <a:accent2>
        <a:srgbClr val="82939A"/>
      </a:accent2>
      <a:accent3>
        <a:srgbClr val="ACC0C3"/>
      </a:accent3>
      <a:accent4>
        <a:srgbClr val="CDDBDE"/>
      </a:accent4>
      <a:accent5>
        <a:srgbClr val="E5EFF0"/>
      </a:accent5>
      <a:accent6>
        <a:srgbClr val="EEF6F7"/>
      </a:accent6>
      <a:hlink>
        <a:srgbClr val="28AFC3"/>
      </a:hlink>
      <a:folHlink>
        <a:srgbClr val="28AF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3000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6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algn="l">
          <a:lnSpc>
            <a:spcPct val="117000"/>
          </a:lnSpc>
          <a:spcAft>
            <a:spcPts val="1000"/>
          </a:spcAft>
          <a:defRPr sz="2000" dirty="0" err="1">
            <a:solidFill>
              <a:schemeClr val="tx2"/>
            </a:solidFill>
          </a:defRPr>
        </a:defPPr>
      </a:lstStyle>
    </a:txDef>
  </a:objectDefaults>
  <a:extraClrSchemeLst/>
  <a:custClrLst>
    <a:custClr name="Teal_Light">
      <a:srgbClr val="29B0C3"/>
    </a:custClr>
    <a:custClr name="Teal_Dark">
      <a:srgbClr val="007585"/>
    </a:custClr>
    <a:custClr name="Orange_Light">
      <a:srgbClr val="F25D00"/>
    </a:custClr>
    <a:custClr name="Orange_Dark">
      <a:srgbClr val="D149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ray_01">
      <a:srgbClr val="262836"/>
    </a:custClr>
    <a:custClr name="Gray_02">
      <a:srgbClr val="46535E"/>
    </a:custClr>
    <a:custClr name="Gray_03">
      <a:srgbClr val="5D6D78"/>
    </a:custClr>
    <a:custClr name="Gray_04">
      <a:srgbClr val="82939A"/>
    </a:custClr>
    <a:custClr name="Gray_05">
      <a:srgbClr val="ACC0C4"/>
    </a:custClr>
    <a:custClr name="Gray_06">
      <a:srgbClr val="CDDBDE"/>
    </a:custClr>
    <a:custClr name="Gray_07">
      <a:srgbClr val="E5EFF0"/>
    </a:custClr>
    <a:custClr name="Gray_08">
      <a:srgbClr val="EEF6F7"/>
    </a:custClr>
    <a:custClr name="Gray_09">
      <a:srgbClr val="F9FCFC"/>
    </a:custClr>
    <a:custClr name="BLANK">
      <a:srgbClr val="FFFFFF"/>
    </a:custClr>
    <a:custClr name="Aqua">
      <a:srgbClr val="73E2D8"/>
    </a:custClr>
    <a:custClr name="Teal">
      <a:srgbClr val="29B0C3"/>
    </a:custClr>
    <a:custClr name="Marine">
      <a:srgbClr val="0084BB"/>
    </a:custClr>
    <a:custClr name="Cobalt">
      <a:srgbClr val="0055A8"/>
    </a:custClr>
    <a:custClr name="Blue">
      <a:srgbClr val="101E7F"/>
    </a:custClr>
    <a:custClr name="Plum">
      <a:srgbClr val="6E027F"/>
    </a:custClr>
    <a:custClr name="Magenta">
      <a:srgbClr val="A70070"/>
    </a:custClr>
    <a:custClr name="Raspberry">
      <a:srgbClr val="D10058"/>
    </a:custClr>
    <a:custClr name="Red">
      <a:srgbClr val="EA2238"/>
    </a:custClr>
    <a:custClr name="Orange">
      <a:srgbClr val="F25D00"/>
    </a:custClr>
    <a:custClr name="Yellow">
      <a:srgbClr val="FFA600"/>
    </a:custClr>
    <a:custClr name="Lime">
      <a:srgbClr val="8ABD45"/>
    </a:custClr>
    <a:custClr name="Green">
      <a:srgbClr val="12A88A"/>
    </a:custClr>
  </a:custClrLst>
  <a:extLst>
    <a:ext uri="{05A4C25C-085E-4340-85A3-A5531E510DB2}">
      <thm15:themeFamily xmlns:thm15="http://schemas.microsoft.com/office/thememl/2012/main" name="Aon Ppt 2021" id="{8A68612A-4990-2640-8DC1-B5F6C975FFA3}" vid="{1986DACC-63D5-FD4D-8E4E-D7F9DA5F97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C76E14A30EAA44837C06799C79913B" ma:contentTypeVersion="15" ma:contentTypeDescription="Crie um novo documento." ma:contentTypeScope="" ma:versionID="d6adb4746442a046fb4180cf84f89545">
  <xsd:schema xmlns:xsd="http://www.w3.org/2001/XMLSchema" xmlns:xs="http://www.w3.org/2001/XMLSchema" xmlns:p="http://schemas.microsoft.com/office/2006/metadata/properties" xmlns:ns2="2328859b-5ed9-4766-b028-0028b0644668" xmlns:ns3="727ee4a8-7afa-42ee-90b0-8e34d4c97108" targetNamespace="http://schemas.microsoft.com/office/2006/metadata/properties" ma:root="true" ma:fieldsID="833b620114702f9944e76a7ba3ddf745" ns2:_="" ns3:_="">
    <xsd:import namespace="2328859b-5ed9-4766-b028-0028b0644668"/>
    <xsd:import namespace="727ee4a8-7afa-42ee-90b0-8e34d4c971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8859b-5ed9-4766-b028-0028b0644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fdf30fe-1347-464b-aacb-c31a0be721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ee4a8-7afa-42ee-90b0-8e34d4c97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e857c13-7ac7-4f6a-bee3-ba3c9f749c48}" ma:internalName="TaxCatchAll" ma:showField="CatchAllData" ma:web="727ee4a8-7afa-42ee-90b0-8e34d4c971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ee4a8-7afa-42ee-90b0-8e34d4c97108" xsi:nil="true"/>
    <lcf76f155ced4ddcb4097134ff3c332f xmlns="2328859b-5ed9-4766-b028-0028b064466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148495-F37F-44FB-8524-9E7B706CAA0D}"/>
</file>

<file path=customXml/itemProps2.xml><?xml version="1.0" encoding="utf-8"?>
<ds:datastoreItem xmlns:ds="http://schemas.openxmlformats.org/officeDocument/2006/customXml" ds:itemID="{05363840-C1D5-4BB3-835B-ADDC36BC0151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2328859b-5ed9-4766-b028-0028b0644668"/>
    <ds:schemaRef ds:uri="http://purl.org/dc/dcmitype/"/>
    <ds:schemaRef ds:uri="727ee4a8-7afa-42ee-90b0-8e34d4c97108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B6DC340-B0BC-4F20-8B5A-E7EDC40074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2048</TotalTime>
  <Words>474</Words>
  <Application>Microsoft Office PowerPoint</Application>
  <PresentationFormat>Personalizar</PresentationFormat>
  <Paragraphs>66</Paragraphs>
  <Slides>28</Slides>
  <Notes>20</Notes>
  <HiddenSlides>1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5" baseType="lpstr">
      <vt:lpstr>Arial</vt:lpstr>
      <vt:lpstr>Calibri</vt:lpstr>
      <vt:lpstr>Helvetica Neue Condensed Bold</vt:lpstr>
      <vt:lpstr>Helvetica Now Text</vt:lpstr>
      <vt:lpstr>Helvetica Now Text Light</vt:lpstr>
      <vt:lpstr>System Font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Simara Maia</dc:creator>
  <cp:keywords/>
  <dc:description/>
  <cp:lastModifiedBy>Edgard Morato</cp:lastModifiedBy>
  <cp:revision>5</cp:revision>
  <dcterms:created xsi:type="dcterms:W3CDTF">2023-11-21T17:23:05Z</dcterms:created>
  <dcterms:modified xsi:type="dcterms:W3CDTF">2024-08-15T14:38:51Z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0x0101009EC76E14A30EAA44837C06799C79913B</vt:lpwstr>
  </property>
  <property fmtid="{D5CDD505-2E9C-101B-9397-08002B2CF9AE}" pid="3" name="MSIP_Label_9043f10a-881e-4653-a55e-02ca2cc829dc_Enabled">
    <vt:lpwstr>true</vt:lpwstr>
  </property>
  <property fmtid="{D5CDD505-2E9C-101B-9397-08002B2CF9AE}" pid="4" name="MSIP_Label_9043f10a-881e-4653-a55e-02ca2cc829dc_SetDate">
    <vt:lpwstr>2023-11-21T20:26:32Z</vt:lpwstr>
  </property>
  <property fmtid="{D5CDD505-2E9C-101B-9397-08002B2CF9AE}" pid="5" name="MSIP_Label_9043f10a-881e-4653-a55e-02ca2cc829dc_Method">
    <vt:lpwstr>Standard</vt:lpwstr>
  </property>
  <property fmtid="{D5CDD505-2E9C-101B-9397-08002B2CF9AE}" pid="6" name="MSIP_Label_9043f10a-881e-4653-a55e-02ca2cc829dc_Name">
    <vt:lpwstr>ADC_class_200</vt:lpwstr>
  </property>
  <property fmtid="{D5CDD505-2E9C-101B-9397-08002B2CF9AE}" pid="7" name="MSIP_Label_9043f10a-881e-4653-a55e-02ca2cc829dc_SiteId">
    <vt:lpwstr>94cfddbc-0627-494a-ad7a-29aea3aea832</vt:lpwstr>
  </property>
  <property fmtid="{D5CDD505-2E9C-101B-9397-08002B2CF9AE}" pid="8" name="MSIP_Label_9043f10a-881e-4653-a55e-02ca2cc829dc_ActionId">
    <vt:lpwstr>a6405961-78d4-465a-96d5-e037a17fd76c</vt:lpwstr>
  </property>
  <property fmtid="{D5CDD505-2E9C-101B-9397-08002B2CF9AE}" pid="9" name="MSIP_Label_9043f10a-881e-4653-a55e-02ca2cc829dc_ContentBits">
    <vt:lpwstr>0</vt:lpwstr>
  </property>
  <property fmtid="{D5CDD505-2E9C-101B-9397-08002B2CF9AE}" pid="10" name="MediaServiceImageTags">
    <vt:lpwstr/>
  </property>
</Properties>
</file>