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3"/>
  </p:notesMasterIdLst>
  <p:sldIdLst>
    <p:sldId id="2147471883" r:id="rId5"/>
    <p:sldId id="2147472049" r:id="rId6"/>
    <p:sldId id="2147472007" r:id="rId7"/>
    <p:sldId id="2147472059" r:id="rId8"/>
    <p:sldId id="2147472042" r:id="rId9"/>
    <p:sldId id="2147472010" r:id="rId10"/>
    <p:sldId id="2147472061" r:id="rId11"/>
    <p:sldId id="2147472063" r:id="rId12"/>
    <p:sldId id="2147472045" r:id="rId13"/>
    <p:sldId id="2147472046" r:id="rId14"/>
    <p:sldId id="2147472043" r:id="rId15"/>
    <p:sldId id="2147472015" r:id="rId16"/>
    <p:sldId id="2147472019" r:id="rId17"/>
    <p:sldId id="2147472060" r:id="rId18"/>
    <p:sldId id="2147472047" r:id="rId19"/>
    <p:sldId id="2147472028" r:id="rId20"/>
    <p:sldId id="2147472030" r:id="rId21"/>
    <p:sldId id="2147472029" r:id="rId22"/>
    <p:sldId id="2147472031" r:id="rId23"/>
    <p:sldId id="2147472032" r:id="rId24"/>
    <p:sldId id="2147472033" r:id="rId25"/>
    <p:sldId id="2147472034" r:id="rId26"/>
    <p:sldId id="2147472056" r:id="rId27"/>
    <p:sldId id="2147472052" r:id="rId28"/>
    <p:sldId id="2147471841" r:id="rId29"/>
    <p:sldId id="2147471908" r:id="rId30"/>
    <p:sldId id="2147471843" r:id="rId31"/>
    <p:sldId id="2147471831" r:id="rId32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5AB76041-1823-4BA6-8AA4-0EF574FB8B54}">
          <p14:sldIdLst>
            <p14:sldId id="2147471883"/>
            <p14:sldId id="2147472049"/>
          </p14:sldIdLst>
        </p14:section>
        <p14:section name="Panorama de Mercado" id="{39890B79-6CED-4E5F-B5A2-E4F918D7802B}">
          <p14:sldIdLst>
            <p14:sldId id="2147472007"/>
            <p14:sldId id="2147472059"/>
            <p14:sldId id="2147472042"/>
            <p14:sldId id="2147472010"/>
            <p14:sldId id="2147472061"/>
            <p14:sldId id="2147472063"/>
            <p14:sldId id="2147472045"/>
            <p14:sldId id="2147472046"/>
            <p14:sldId id="2147472043"/>
          </p14:sldIdLst>
        </p14:section>
        <p14:section name="Futuro de Trabalho" id="{2BC15F05-7232-4A9D-A460-A57B268E7764}">
          <p14:sldIdLst>
            <p14:sldId id="2147472015"/>
            <p14:sldId id="2147472019"/>
            <p14:sldId id="2147472060"/>
          </p14:sldIdLst>
        </p14:section>
        <p14:section name="Dimensões de Bem-estar" id="{8E1D9A64-69AA-4A78-9FAD-650BABD121C0}">
          <p14:sldIdLst>
            <p14:sldId id="2147472047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56"/>
            <p14:sldId id="2147472052"/>
          </p14:sldIdLst>
        </p14:section>
        <p14:section name="Como a Aon pode ajudar" id="{35501B0F-AB58-4347-B92D-86696F51A1E2}">
          <p14:sldIdLst>
            <p14:sldId id="2147471841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2CD"/>
    <a:srgbClr val="8FA7C3"/>
    <a:srgbClr val="73E2D8"/>
    <a:srgbClr val="EA2537"/>
    <a:srgbClr val="EEF6F7"/>
    <a:srgbClr val="007585"/>
    <a:srgbClr val="0084BB"/>
    <a:srgbClr val="FFFFFF"/>
    <a:srgbClr val="D10058"/>
    <a:srgbClr val="26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8AA9C-6E71-4D82-9832-247913DFE96D}" v="3" dt="2024-08-15T14:14:44.002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359" autoAdjust="0"/>
  </p:normalViewPr>
  <p:slideViewPr>
    <p:cSldViewPr snapToGrid="0">
      <p:cViewPr varScale="1">
        <p:scale>
          <a:sx n="37" d="100"/>
          <a:sy n="37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E4235DF3-2E94-44CB-AA37-1B18F2728660}"/>
    <pc:docChg chg="custSel modSld">
      <pc:chgData name="Edgard Morato" userId="1da6dde4-7cd4-47d1-b037-d62d00b7d62c" providerId="ADAL" clId="{E4235DF3-2E94-44CB-AA37-1B18F2728660}" dt="2024-07-24T14:43:31.963" v="2" actId="34135"/>
      <pc:docMkLst>
        <pc:docMk/>
      </pc:docMkLst>
      <pc:sldChg chg="addSp delSp modSp mod">
        <pc:chgData name="Edgard Morato" userId="1da6dde4-7cd4-47d1-b037-d62d00b7d62c" providerId="ADAL" clId="{E4235DF3-2E94-44CB-AA37-1B18F2728660}" dt="2024-07-24T14:43:31.963" v="2" actId="34135"/>
        <pc:sldMkLst>
          <pc:docMk/>
          <pc:sldMk cId="2125224683" sldId="2147472042"/>
        </pc:sldMkLst>
        <pc:picChg chg="add mod">
          <ac:chgData name="Edgard Morato" userId="1da6dde4-7cd4-47d1-b037-d62d00b7d62c" providerId="ADAL" clId="{E4235DF3-2E94-44CB-AA37-1B18F2728660}" dt="2024-07-24T14:43:31.963" v="2" actId="34135"/>
          <ac:picMkLst>
            <pc:docMk/>
            <pc:sldMk cId="2125224683" sldId="2147472042"/>
            <ac:picMk id="3" creationId="{9CD6F170-BA9D-97B4-4EE9-F8BEA51D99D0}"/>
          </ac:picMkLst>
        </pc:picChg>
        <pc:picChg chg="del">
          <ac:chgData name="Edgard Morato" userId="1da6dde4-7cd4-47d1-b037-d62d00b7d62c" providerId="ADAL" clId="{E4235DF3-2E94-44CB-AA37-1B18F2728660}" dt="2024-07-24T14:43:08.374" v="0" actId="478"/>
          <ac:picMkLst>
            <pc:docMk/>
            <pc:sldMk cId="2125224683" sldId="2147472042"/>
            <ac:picMk id="16" creationId="{DA51CF32-C32E-3D93-A724-08B8BD9504A6}"/>
          </ac:picMkLst>
        </pc:picChg>
      </pc:sldChg>
    </pc:docChg>
  </pc:docChgLst>
  <pc:docChgLst>
    <pc:chgData name="Edgard Morato" userId="1da6dde4-7cd4-47d1-b037-d62d00b7d62c" providerId="ADAL" clId="{F89A6E6B-7F19-4D67-AB5D-B804E48B1E5F}"/>
    <pc:docChg chg="undo custSel modSld">
      <pc:chgData name="Edgard Morato" userId="1da6dde4-7cd4-47d1-b037-d62d00b7d62c" providerId="ADAL" clId="{F89A6E6B-7F19-4D67-AB5D-B804E48B1E5F}" dt="2024-07-01T16:54:40.994" v="154"/>
      <pc:docMkLst>
        <pc:docMk/>
      </pc:docMkLst>
      <pc:sldChg chg="addSp delSp modSp mod">
        <pc:chgData name="Edgard Morato" userId="1da6dde4-7cd4-47d1-b037-d62d00b7d62c" providerId="ADAL" clId="{F89A6E6B-7F19-4D67-AB5D-B804E48B1E5F}" dt="2024-07-01T16:48:15.871" v="141" actId="931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F89A6E6B-7F19-4D67-AB5D-B804E48B1E5F}" dt="2024-07-01T16:48:10.045" v="140" actId="478"/>
          <ac:spMkLst>
            <pc:docMk/>
            <pc:sldMk cId="4023122470" sldId="2147471831"/>
            <ac:spMk id="3" creationId="{61142FEA-D214-D698-154C-EF04E0386C75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27" creationId="{E9C695F0-9DBC-73E7-DAB0-1E9AE8EADAE8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29" creationId="{DB066AED-54F2-C070-E1EB-313317B05461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31" creationId="{F68ED02A-AC2A-3B5B-85E8-1A165A0290A2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32" creationId="{1DDDF88B-C150-BA96-E2F9-6F5739B11E29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34" creationId="{CFA6A8FF-1C0E-F472-3B78-23B73542AFB4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36" creationId="{DB61183B-E51E-07E4-5FD8-EC01BC753A12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39" creationId="{0592856F-CDBC-AE97-BBF1-9DB8627F8D11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40" creationId="{D68BA94D-13DB-1241-8CF4-5386B4F3327A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42" creationId="{C7F72E16-F76B-1CFB-CF30-DA67EEC177AD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44" creationId="{4C8F1311-5192-2EB2-295F-0D37E589DE2E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55" creationId="{BB31B5EF-1DB1-4AF3-A50F-239F65C625AB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64" creationId="{55E85755-6FD5-EF4A-42CC-EBE044623AEB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73" creationId="{2351FE05-5A6D-36A4-B3A0-B3F91E1948BF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74" creationId="{07329991-21F4-84A3-029D-4FB7D8F01E1E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76" creationId="{667962C3-E4F2-865A-3C91-65BED406BF65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10" creationId="{91F48BC0-3944-821B-BCDC-BB482AC74753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15" creationId="{33477D69-5CBE-0450-53F5-F0277781E361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17" creationId="{109255B5-F025-24BF-A7AE-F7D9C774CD22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24" creationId="{CA53280A-BBF2-7718-A4AB-BF390011A2A0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26" creationId="{52A40DF6-7542-52A1-322B-60A54B2B4230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28" creationId="{D87CA5A3-56FD-9106-C72F-C3E66DC932AF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29" creationId="{F89B9DBD-8D6B-9612-4D71-F6D6DD4AD890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30" creationId="{2ADACEF8-3A2A-2FAA-6BD5-519692971D5D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32" creationId="{7D1C5692-5CA6-E8DD-FC57-10F2E0D26E48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33" creationId="{CAAE1EE6-E026-E23E-239E-87575296839D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35" creationId="{41B76FE3-3082-5A26-C09D-185C8E0AD7FF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38" creationId="{568303A8-92D0-4A61-E372-E33F1184F8B3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41" creationId="{117B2FD5-36EC-78AB-E31B-D55032B43E35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47" creationId="{ED4F8205-240B-9F4F-2A1F-4396081F054F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48" creationId="{364C4B08-B8D1-13EC-7851-A60749D41EFD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49" creationId="{CDE08332-E632-C296-4842-2E7D4AC7185E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51" creationId="{A7CD64F2-028A-D8D2-A45D-9C8C4BC65382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52" creationId="{43012394-8F04-0101-EDDB-07C3DC9687CA}"/>
          </ac:spMkLst>
        </pc:spChg>
        <pc:spChg chg="del">
          <ac:chgData name="Edgard Morato" userId="1da6dde4-7cd4-47d1-b037-d62d00b7d62c" providerId="ADAL" clId="{F89A6E6B-7F19-4D67-AB5D-B804E48B1E5F}" dt="2024-07-01T16:48:08.427" v="139" actId="478"/>
          <ac:spMkLst>
            <pc:docMk/>
            <pc:sldMk cId="4023122470" sldId="2147471831"/>
            <ac:spMk id="154" creationId="{537C8F4C-9D32-E9E1-6ED5-50883185141E}"/>
          </ac:spMkLst>
        </pc:spChg>
        <pc:picChg chg="add mod">
          <ac:chgData name="Edgard Morato" userId="1da6dde4-7cd4-47d1-b037-d62d00b7d62c" providerId="ADAL" clId="{F89A6E6B-7F19-4D67-AB5D-B804E48B1E5F}" dt="2024-07-01T16:48:15.871" v="141" actId="931"/>
          <ac:picMkLst>
            <pc:docMk/>
            <pc:sldMk cId="4023122470" sldId="2147471831"/>
            <ac:picMk id="5" creationId="{8A8C3C0E-13D9-A6E2-3F3C-09731685E9E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79" creationId="{3BCA325E-E74A-2B4A-CA26-690C6E3D674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0" creationId="{2EC2FBF2-57C0-7B75-72D0-C140A92F59C3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2" creationId="{78514892-2F96-EE02-ABB2-08AAEBCACAB4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4" creationId="{5ADDC44C-E387-10C4-A066-32DCB6FF732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5" creationId="{602F651D-8B0B-E56B-5D9A-1CF3DF7E9E4C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6" creationId="{683BE06B-B71A-60DD-4AD6-8CA5A14C0AEE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7" creationId="{22B3924A-3DFB-AA98-38D2-0E4D2E8103BE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89" creationId="{4655B943-903B-258B-DCEC-D657C8D885D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0" creationId="{BD396530-8C52-C6EE-2ED0-7DCAE60CDBE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3" creationId="{539B6D7C-4D58-B629-49F5-C741101B99F6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4" creationId="{DCB40D19-89C8-4DDF-DFFE-EE360716AAE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7" creationId="{E8134ED4-F88A-05E1-420A-1DB6AEA419ED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8" creationId="{C668A34E-7142-A661-A58B-378AFFB0ABAD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99" creationId="{01849070-B640-8E0F-D696-ABD69635B8B7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01" creationId="{7AFF0101-2598-EC81-8BA0-52180C1CEB55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05" creationId="{56838AAA-5904-1A1C-8FB8-10B0EE0C0EC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07" creationId="{A5C3AFFA-2E25-A7F0-4E76-93D3980F4BAE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08" creationId="{E66159F8-678D-E6E8-7503-5415B35B4AF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09" creationId="{126E8259-668C-0F70-BB0C-2D9AD36DF404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13" creationId="{A165A174-149B-FCB3-2D5F-2707B0ADA67A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19" creationId="{4C28E9EF-C074-534B-4A33-5CF60F16046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0" creationId="{83C17B6A-9182-DB13-8C9E-93AA137F1192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1" creationId="{61581B8A-B81F-839F-2119-58EC36698349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2" creationId="{B87A05C0-673C-2EF5-3349-739A2A36BA4C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3" creationId="{182A11CE-6A04-815B-4CFB-14BCC06F9BD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5" creationId="{D2E2D0DE-B993-216D-7133-E40C9C76B8C8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27" creationId="{799B7648-C7E6-E3A5-C1C7-A9810C52C0C7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31" creationId="{09B2B94E-DDE6-E975-BB2D-C1B42056106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34" creationId="{7F9893E2-A749-E318-8B80-E054B354E8C0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36" creationId="{6B347EC0-5ED7-4632-F979-C9440F873D73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37" creationId="{B810B8C6-823F-6716-8F81-B0467F294816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53" creationId="{1BA45997-6399-1E66-DEB8-A55AE25C87BD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55" creationId="{E3729B43-A79C-2B97-085D-38631635DC41}"/>
          </ac:picMkLst>
        </pc:picChg>
        <pc:picChg chg="del">
          <ac:chgData name="Edgard Morato" userId="1da6dde4-7cd4-47d1-b037-d62d00b7d62c" providerId="ADAL" clId="{F89A6E6B-7F19-4D67-AB5D-B804E48B1E5F}" dt="2024-07-01T16:48:08.427" v="139" actId="478"/>
          <ac:picMkLst>
            <pc:docMk/>
            <pc:sldMk cId="4023122470" sldId="2147471831"/>
            <ac:picMk id="156" creationId="{EC29AFE3-6936-0FAA-D0E6-29912A81BA55}"/>
          </ac:picMkLst>
        </pc:pic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39" creationId="{754BE7D9-5A15-3D38-0C1B-90140BE1E7AE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0" creationId="{0042F192-0CCE-5F8D-1B58-12BFCE41D3BF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2" creationId="{BB82A552-B48F-7D44-61C7-A291358AD71C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3" creationId="{1298B9B6-52B1-3BB9-6A40-3AFAFC51D043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4" creationId="{44E30C4D-BA47-1E56-BBEE-25533108683A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5" creationId="{63E187D8-4C5D-C18C-2A5E-E2D3462E7AA7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46" creationId="{E7AD39B7-50AD-E877-6077-B4B83CB48347}"/>
          </ac:cxnSpMkLst>
        </pc:cxnChg>
        <pc:cxnChg chg="del">
          <ac:chgData name="Edgard Morato" userId="1da6dde4-7cd4-47d1-b037-d62d00b7d62c" providerId="ADAL" clId="{F89A6E6B-7F19-4D67-AB5D-B804E48B1E5F}" dt="2024-07-01T16:48:08.427" v="139" actId="478"/>
          <ac:cxnSpMkLst>
            <pc:docMk/>
            <pc:sldMk cId="4023122470" sldId="2147471831"/>
            <ac:cxnSpMk id="150" creationId="{EC765BC1-71A2-E513-163F-9C096FCDDBED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7:33.004" v="130" actId="34135"/>
        <pc:sldMkLst>
          <pc:docMk/>
          <pc:sldMk cId="3538987370" sldId="2147471841"/>
        </pc:sldMkLst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" creationId="{F384FA32-81DA-93CE-3832-69B79DDA7BBC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3" creationId="{977FDBF9-62EF-BB85-B61E-AEBAA8578FE5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4" creationId="{4465BFCA-2752-6A02-A8AB-6F35E008EE4B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5" creationId="{D03372D8-BF52-E297-7CF5-9F1844455DEF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6" creationId="{A2D0A166-36E6-5C21-BF8E-5C4B8B4F3F0D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7" creationId="{3EA17CFA-0A5B-0DBE-5FBC-62795EFDCE60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8" creationId="{246B86D9-6CB4-4585-C1F7-CF6DFEEAB842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9" creationId="{1A5DA821-670E-184E-DC84-012AAF2A3DA4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13" creationId="{C207B055-F187-F9A3-B14D-40BB12E44DDB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19" creationId="{2B58842B-755B-8312-BAC3-747A970B1E62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0" creationId="{C65DF266-D51E-DEE3-00CF-0A68AAD4AABD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1" creationId="{43E14B9D-694D-F481-5FD3-51E0D93B8D34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2" creationId="{F6A8DB13-B7B9-1227-5880-F831415799AF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3" creationId="{A9A44EF1-177D-D571-8AC6-DDBD520EB6A5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4" creationId="{19284299-B036-B223-50A5-148E2C874339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5" creationId="{ECBA0CF2-C90E-5E81-E71D-C8C5106011EF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6" creationId="{4C61574F-1D6C-7DAC-84D4-146D8B08D0B0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27" creationId="{B8F6358A-842A-567C-97B1-BC757B6CD6BC}"/>
          </ac:spMkLst>
        </pc:spChg>
        <pc:spChg chg="del">
          <ac:chgData name="Edgard Morato" userId="1da6dde4-7cd4-47d1-b037-d62d00b7d62c" providerId="ADAL" clId="{F89A6E6B-7F19-4D67-AB5D-B804E48B1E5F}" dt="2024-07-01T16:47:22.272" v="128" actId="478"/>
          <ac:spMkLst>
            <pc:docMk/>
            <pc:sldMk cId="3538987370" sldId="2147471841"/>
            <ac:spMk id="33" creationId="{B58A2BF7-E316-EC99-7626-4A1E04839C3E}"/>
          </ac:spMkLst>
        </pc:sp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12" creationId="{E3B311C1-5435-A2D2-3CC5-3AE545757B09}"/>
          </ac:picMkLst>
        </pc:pic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28" creationId="{57EC3C88-BA58-B091-5E9D-DD70530F697C}"/>
          </ac:picMkLst>
        </pc:picChg>
        <pc:picChg chg="add mod">
          <ac:chgData name="Edgard Morato" userId="1da6dde4-7cd4-47d1-b037-d62d00b7d62c" providerId="ADAL" clId="{F89A6E6B-7F19-4D67-AB5D-B804E48B1E5F}" dt="2024-07-01T16:47:33.004" v="130" actId="34135"/>
          <ac:picMkLst>
            <pc:docMk/>
            <pc:sldMk cId="3538987370" sldId="2147471841"/>
            <ac:picMk id="29" creationId="{47412088-F66C-4BB2-6C9B-B1E623AE561F}"/>
          </ac:picMkLst>
        </pc:pic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30" creationId="{C3890FA0-04B1-1452-D1FB-C7D1BAA4F3CA}"/>
          </ac:picMkLst>
        </pc:pic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31" creationId="{34BD8EB7-6F7D-C5EF-C7DA-46B83D3B6606}"/>
          </ac:picMkLst>
        </pc:pic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32" creationId="{F13928DF-EB39-6FD9-9486-9CABF04AE8A3}"/>
          </ac:picMkLst>
        </pc:picChg>
        <pc:picChg chg="del">
          <ac:chgData name="Edgard Morato" userId="1da6dde4-7cd4-47d1-b037-d62d00b7d62c" providerId="ADAL" clId="{F89A6E6B-7F19-4D67-AB5D-B804E48B1E5F}" dt="2024-07-01T16:47:22.272" v="128" actId="478"/>
          <ac:picMkLst>
            <pc:docMk/>
            <pc:sldMk cId="3538987370" sldId="2147471841"/>
            <ac:picMk id="35" creationId="{DAC6F1E6-B3F4-CC23-DA1F-37BBCDBE2A4A}"/>
          </ac:picMkLst>
        </pc:picChg>
        <pc:cxnChg chg="del">
          <ac:chgData name="Edgard Morato" userId="1da6dde4-7cd4-47d1-b037-d62d00b7d62c" providerId="ADAL" clId="{F89A6E6B-7F19-4D67-AB5D-B804E48B1E5F}" dt="2024-07-01T16:47:22.272" v="128" actId="478"/>
          <ac:cxnSpMkLst>
            <pc:docMk/>
            <pc:sldMk cId="3538987370" sldId="2147471841"/>
            <ac:cxnSpMk id="14" creationId="{6135A994-E996-5AB0-A3B1-70C643DA492B}"/>
          </ac:cxnSpMkLst>
        </pc:cxnChg>
        <pc:cxnChg chg="del">
          <ac:chgData name="Edgard Morato" userId="1da6dde4-7cd4-47d1-b037-d62d00b7d62c" providerId="ADAL" clId="{F89A6E6B-7F19-4D67-AB5D-B804E48B1E5F}" dt="2024-07-01T16:47:22.272" v="128" actId="478"/>
          <ac:cxnSpMkLst>
            <pc:docMk/>
            <pc:sldMk cId="3538987370" sldId="2147471841"/>
            <ac:cxnSpMk id="15" creationId="{97284600-084C-77E2-D6AB-772B25370C85}"/>
          </ac:cxnSpMkLst>
        </pc:cxnChg>
        <pc:cxnChg chg="del">
          <ac:chgData name="Edgard Morato" userId="1da6dde4-7cd4-47d1-b037-d62d00b7d62c" providerId="ADAL" clId="{F89A6E6B-7F19-4D67-AB5D-B804E48B1E5F}" dt="2024-07-01T16:47:22.272" v="128" actId="478"/>
          <ac:cxnSpMkLst>
            <pc:docMk/>
            <pc:sldMk cId="3538987370" sldId="2147471841"/>
            <ac:cxnSpMk id="16" creationId="{28D61FC9-084C-931A-1642-10604FFEA682}"/>
          </ac:cxnSpMkLst>
        </pc:cxnChg>
        <pc:cxnChg chg="del">
          <ac:chgData name="Edgard Morato" userId="1da6dde4-7cd4-47d1-b037-d62d00b7d62c" providerId="ADAL" clId="{F89A6E6B-7F19-4D67-AB5D-B804E48B1E5F}" dt="2024-07-01T16:47:22.272" v="128" actId="478"/>
          <ac:cxnSpMkLst>
            <pc:docMk/>
            <pc:sldMk cId="3538987370" sldId="2147471841"/>
            <ac:cxnSpMk id="17" creationId="{E40FAD61-71EE-8E61-EC30-D4EA0412BE97}"/>
          </ac:cxnSpMkLst>
        </pc:cxnChg>
        <pc:cxnChg chg="del">
          <ac:chgData name="Edgard Morato" userId="1da6dde4-7cd4-47d1-b037-d62d00b7d62c" providerId="ADAL" clId="{F89A6E6B-7F19-4D67-AB5D-B804E48B1E5F}" dt="2024-07-01T16:47:22.272" v="128" actId="478"/>
          <ac:cxnSpMkLst>
            <pc:docMk/>
            <pc:sldMk cId="3538987370" sldId="2147471841"/>
            <ac:cxnSpMk id="18" creationId="{0EE9D94E-51E6-51BC-E959-09962BDE8E10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2:57.166" v="153"/>
        <pc:sldMkLst>
          <pc:docMk/>
          <pc:sldMk cId="1377452179" sldId="2147471843"/>
        </pc:sldMkLst>
        <pc:spChg chg="del">
          <ac:chgData name="Edgard Morato" userId="1da6dde4-7cd4-47d1-b037-d62d00b7d62c" providerId="ADAL" clId="{F89A6E6B-7F19-4D67-AB5D-B804E48B1E5F}" dt="2024-07-01T16:47:55.636" v="135" actId="478"/>
          <ac:spMkLst>
            <pc:docMk/>
            <pc:sldMk cId="1377452179" sldId="2147471843"/>
            <ac:spMk id="2" creationId="{A80B4AED-D4AC-F205-40F1-751378CA607E}"/>
          </ac:spMkLst>
        </pc:spChg>
        <pc:spChg chg="del">
          <ac:chgData name="Edgard Morato" userId="1da6dde4-7cd4-47d1-b037-d62d00b7d62c" providerId="ADAL" clId="{F89A6E6B-7F19-4D67-AB5D-B804E48B1E5F}" dt="2024-07-01T16:31:42.671" v="28" actId="478"/>
          <ac:spMkLst>
            <pc:docMk/>
            <pc:sldMk cId="1377452179" sldId="2147471843"/>
            <ac:spMk id="3" creationId="{C44E3EBA-69D8-380C-8E57-86CC5AC46408}"/>
          </ac:spMkLst>
        </pc:spChg>
        <pc:spChg chg="del">
          <ac:chgData name="Edgard Morato" userId="1da6dde4-7cd4-47d1-b037-d62d00b7d62c" providerId="ADAL" clId="{F89A6E6B-7F19-4D67-AB5D-B804E48B1E5F}" dt="2024-07-01T16:31:42.671" v="28" actId="478"/>
          <ac:spMkLst>
            <pc:docMk/>
            <pc:sldMk cId="1377452179" sldId="2147471843"/>
            <ac:spMk id="4" creationId="{BC6A9376-56E8-1316-3E58-90498E8683E8}"/>
          </ac:spMkLst>
        </pc:spChg>
        <pc:spChg chg="del">
          <ac:chgData name="Edgard Morato" userId="1da6dde4-7cd4-47d1-b037-d62d00b7d62c" providerId="ADAL" clId="{F89A6E6B-7F19-4D67-AB5D-B804E48B1E5F}" dt="2024-07-01T16:47:55.636" v="135" actId="478"/>
          <ac:spMkLst>
            <pc:docMk/>
            <pc:sldMk cId="1377452179" sldId="2147471843"/>
            <ac:spMk id="5" creationId="{967E14F8-601E-B3A9-E6CA-9D12681C6682}"/>
          </ac:spMkLst>
        </pc:spChg>
        <pc:spChg chg="add del mod">
          <ac:chgData name="Edgard Morato" userId="1da6dde4-7cd4-47d1-b037-d62d00b7d62c" providerId="ADAL" clId="{F89A6E6B-7F19-4D67-AB5D-B804E48B1E5F}" dt="2024-07-01T16:47:57.046" v="136" actId="478"/>
          <ac:spMkLst>
            <pc:docMk/>
            <pc:sldMk cId="1377452179" sldId="2147471843"/>
            <ac:spMk id="7" creationId="{0764956A-F3F8-5EB4-01DA-844F17AF9890}"/>
          </ac:spMkLst>
        </pc:spChg>
        <pc:spChg chg="add mod">
          <ac:chgData name="Edgard Morato" userId="1da6dde4-7cd4-47d1-b037-d62d00b7d62c" providerId="ADAL" clId="{F89A6E6B-7F19-4D67-AB5D-B804E48B1E5F}" dt="2024-07-01T16:52:57.166" v="153"/>
          <ac:spMkLst>
            <pc:docMk/>
            <pc:sldMk cId="1377452179" sldId="2147471843"/>
            <ac:spMk id="10" creationId="{6C4F4107-1A18-A046-2C2B-1429E992B9F4}"/>
          </ac:spMkLst>
        </pc:spChg>
        <pc:spChg chg="add mod">
          <ac:chgData name="Edgard Morato" userId="1da6dde4-7cd4-47d1-b037-d62d00b7d62c" providerId="ADAL" clId="{F89A6E6B-7F19-4D67-AB5D-B804E48B1E5F}" dt="2024-07-01T16:52:57.166" v="153"/>
          <ac:spMkLst>
            <pc:docMk/>
            <pc:sldMk cId="1377452179" sldId="2147471843"/>
            <ac:spMk id="11" creationId="{CD811F82-A1E1-D962-D696-DC914D634A9E}"/>
          </ac:spMkLst>
        </pc:spChg>
        <pc:picChg chg="add mod">
          <ac:chgData name="Edgard Morato" userId="1da6dde4-7cd4-47d1-b037-d62d00b7d62c" providerId="ADAL" clId="{F89A6E6B-7F19-4D67-AB5D-B804E48B1E5F}" dt="2024-07-01T16:48:05.761" v="138" actId="34135"/>
          <ac:picMkLst>
            <pc:docMk/>
            <pc:sldMk cId="1377452179" sldId="2147471843"/>
            <ac:picMk id="9" creationId="{997E3613-10AB-2A7A-8917-E18C81202061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39:29.992" v="39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F89A6E6B-7F19-4D67-AB5D-B804E48B1E5F}" dt="2024-07-01T16:38:53.230" v="33" actId="478"/>
          <ac:spMkLst>
            <pc:docMk/>
            <pc:sldMk cId="2671093986" sldId="2147471883"/>
            <ac:spMk id="5" creationId="{ADE984A7-662F-A2EE-3A7A-23696899AEF6}"/>
          </ac:spMkLst>
        </pc:spChg>
        <pc:spChg chg="del">
          <ac:chgData name="Edgard Morato" userId="1da6dde4-7cd4-47d1-b037-d62d00b7d62c" providerId="ADAL" clId="{F89A6E6B-7F19-4D67-AB5D-B804E48B1E5F}" dt="2024-07-01T16:38:53.230" v="33" actId="478"/>
          <ac:spMkLst>
            <pc:docMk/>
            <pc:sldMk cId="2671093986" sldId="2147471883"/>
            <ac:spMk id="7" creationId="{B0B4C452-8266-5D5A-5CAC-6C9DE8AF9C68}"/>
          </ac:spMkLst>
        </pc:spChg>
        <pc:spChg chg="del">
          <ac:chgData name="Edgard Morato" userId="1da6dde4-7cd4-47d1-b037-d62d00b7d62c" providerId="ADAL" clId="{F89A6E6B-7F19-4D67-AB5D-B804E48B1E5F}" dt="2024-07-01T16:38:53.230" v="33" actId="478"/>
          <ac:spMkLst>
            <pc:docMk/>
            <pc:sldMk cId="2671093986" sldId="2147471883"/>
            <ac:spMk id="14" creationId="{C65D0F16-01B6-88BE-4C1E-DB532AD02854}"/>
          </ac:spMkLst>
        </pc:spChg>
        <pc:spChg chg="del">
          <ac:chgData name="Edgard Morato" userId="1da6dde4-7cd4-47d1-b037-d62d00b7d62c" providerId="ADAL" clId="{F89A6E6B-7F19-4D67-AB5D-B804E48B1E5F}" dt="2024-07-01T16:38:53.230" v="33" actId="478"/>
          <ac:spMkLst>
            <pc:docMk/>
            <pc:sldMk cId="2671093986" sldId="2147471883"/>
            <ac:spMk id="15" creationId="{4A060A70-F163-277E-67EA-7A55428C8FBB}"/>
          </ac:spMkLst>
        </pc:spChg>
        <pc:picChg chg="del">
          <ac:chgData name="Edgard Morato" userId="1da6dde4-7cd4-47d1-b037-d62d00b7d62c" providerId="ADAL" clId="{F89A6E6B-7F19-4D67-AB5D-B804E48B1E5F}" dt="2024-07-01T16:38:53.230" v="33" actId="478"/>
          <ac:picMkLst>
            <pc:docMk/>
            <pc:sldMk cId="2671093986" sldId="2147471883"/>
            <ac:picMk id="2" creationId="{69EA027F-EB7E-9B4F-0DEF-327E39F35F76}"/>
          </ac:picMkLst>
        </pc:picChg>
        <pc:picChg chg="add mod">
          <ac:chgData name="Edgard Morato" userId="1da6dde4-7cd4-47d1-b037-d62d00b7d62c" providerId="ADAL" clId="{F89A6E6B-7F19-4D67-AB5D-B804E48B1E5F}" dt="2024-07-01T16:39:29.992" v="39" actId="34135"/>
          <ac:picMkLst>
            <pc:docMk/>
            <pc:sldMk cId="2671093986" sldId="2147471883"/>
            <ac:picMk id="4" creationId="{77241E86-28ED-54ED-8C36-66B9934D3B0B}"/>
          </ac:picMkLst>
        </pc:picChg>
        <pc:picChg chg="del">
          <ac:chgData name="Edgard Morato" userId="1da6dde4-7cd4-47d1-b037-d62d00b7d62c" providerId="ADAL" clId="{F89A6E6B-7F19-4D67-AB5D-B804E48B1E5F}" dt="2024-07-01T16:38:53.230" v="33" actId="478"/>
          <ac:picMkLst>
            <pc:docMk/>
            <pc:sldMk cId="2671093986" sldId="2147471883"/>
            <ac:picMk id="13" creationId="{82D8865D-76A6-CA2F-23EA-389C0B2A7AF9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54:40.994" v="154"/>
        <pc:sldMkLst>
          <pc:docMk/>
          <pc:sldMk cId="432261805" sldId="2147471908"/>
        </pc:sldMkLst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2" creationId="{2951EE2A-0660-3168-24E0-D1902BE891D7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3" creationId="{7159455C-1E79-0E65-E71E-828E19E39830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4" creationId="{A4C9D58A-C258-C86B-6173-BF7C6C54AF2F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" creationId="{578A8D64-09EA-5B4A-CB6F-8E5A4AAE1C67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7" creationId="{3CDAB892-D64D-92B7-E6DE-8151BB02085E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8" creationId="{239811D2-80A4-624D-44CC-18498ACD7637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9" creationId="{D56AB3F2-AEB6-C715-378C-7AD82698651D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0" creationId="{5B2FAF5A-31A1-5637-B453-558DEFCC012E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2" creationId="{1FA1BE23-D613-FD89-C608-A7B41997DF10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3" creationId="{AC5CA302-4F4E-E265-46FA-8F3C36FCA935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4" creationId="{07D07922-C8FC-6B86-5367-67EAE4023D89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5" creationId="{BF6BD988-4E3D-4B16-AD60-54D99C274251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6" creationId="{F97DDF65-D364-D4D2-D960-5A091AC34F5A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7" creationId="{849F4899-4EC7-0872-038C-E31FE72D1520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F89A6E6B-7F19-4D67-AB5D-B804E48B1E5F}" dt="2024-07-01T16:47:38.068" v="132" actId="478"/>
          <ac:spMkLst>
            <pc:docMk/>
            <pc:sldMk cId="432261805" sldId="2147471908"/>
            <ac:spMk id="20" creationId="{6D94795A-1444-E14A-DD4C-AD4C4FDCEA77}"/>
          </ac:spMkLst>
        </pc:spChg>
        <pc:spChg chg="add del mod">
          <ac:chgData name="Edgard Morato" userId="1da6dde4-7cd4-47d1-b037-d62d00b7d62c" providerId="ADAL" clId="{F89A6E6B-7F19-4D67-AB5D-B804E48B1E5F}" dt="2024-07-01T16:47:38.068" v="132" actId="478"/>
          <ac:spMkLst>
            <pc:docMk/>
            <pc:sldMk cId="432261805" sldId="2147471908"/>
            <ac:spMk id="22" creationId="{5C8D410F-DAE8-73AA-98B1-F677BAE21DE3}"/>
          </ac:spMkLst>
        </pc:spChg>
        <pc:spChg chg="add mod">
          <ac:chgData name="Edgard Morato" userId="1da6dde4-7cd4-47d1-b037-d62d00b7d62c" providerId="ADAL" clId="{F89A6E6B-7F19-4D67-AB5D-B804E48B1E5F}" dt="2024-07-01T16:54:40.994" v="154"/>
          <ac:spMkLst>
            <pc:docMk/>
            <pc:sldMk cId="432261805" sldId="2147471908"/>
            <ac:spMk id="25" creationId="{6801D9C8-040A-66C2-0037-03B02E2B995B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29" creationId="{42029580-14F6-F556-2254-E52C53A0B6F4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30" creationId="{14C76B57-7F38-B19B-8151-78B47826894A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31" creationId="{13789644-838D-D7D1-B06D-A9596795C7B1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38" creationId="{0BBC29AE-584B-66E1-0236-891FB2B904C3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58" creationId="{9910F649-4386-790F-A691-8EB8FA9E7769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59" creationId="{D43658C6-A71C-8C47-768F-665246E0F900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0" creationId="{86D3BF9B-B265-4681-A05D-89D3BBC57F35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1" creationId="{987A28F4-A16E-2C55-7A48-40F604052A61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2" creationId="{6AFFE8A6-6A17-9E8F-CA64-D812DB753A4D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3" creationId="{BBF448FA-42D8-D70B-B674-632C9857A4E3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4" creationId="{DDB0DFD6-FCFF-C05D-931F-E477D2D99C30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5" creationId="{D3618A69-B1C0-9204-65C9-F61C3727CEBA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66" creationId="{E3002800-5BF0-8ABF-9FA8-E2BD321E3364}"/>
          </ac:spMkLst>
        </pc:spChg>
        <pc:spChg chg="del">
          <ac:chgData name="Edgard Morato" userId="1da6dde4-7cd4-47d1-b037-d62d00b7d62c" providerId="ADAL" clId="{F89A6E6B-7F19-4D67-AB5D-B804E48B1E5F}" dt="2024-07-01T16:47:36.402" v="131" actId="478"/>
          <ac:spMkLst>
            <pc:docMk/>
            <pc:sldMk cId="432261805" sldId="2147471908"/>
            <ac:spMk id="73" creationId="{5E158702-62E8-D916-F2B9-19E32BF5B2A2}"/>
          </ac:spMkLst>
        </pc:s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11" creationId="{014668D5-C29E-D64E-F671-8C32D729B314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85" creationId="{34B7AF68-562F-17C1-9E56-386139351FCB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86" creationId="{E284A3D7-ABC9-E6A4-D2C0-12DFFE43930B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87" creationId="{BBA120EB-B424-794B-079D-25AEA4768ED3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89" creationId="{B6B9E159-15D4-499D-3C03-46ACBF3BF2CF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91" creationId="{91EC43C7-A0EA-701D-9FFA-576C36CE7D46}"/>
          </ac:grpSpMkLst>
        </pc:grpChg>
        <pc:grpChg chg="del">
          <ac:chgData name="Edgard Morato" userId="1da6dde4-7cd4-47d1-b037-d62d00b7d62c" providerId="ADAL" clId="{F89A6E6B-7F19-4D67-AB5D-B804E48B1E5F}" dt="2024-07-01T16:47:36.402" v="131" actId="478"/>
          <ac:grpSpMkLst>
            <pc:docMk/>
            <pc:sldMk cId="432261805" sldId="2147471908"/>
            <ac:grpSpMk id="94" creationId="{852C6838-9E7B-E2E9-F04E-B1373ACDE896}"/>
          </ac:grpSpMkLst>
        </pc:grpChg>
        <pc:picChg chg="add mod">
          <ac:chgData name="Edgard Morato" userId="1da6dde4-7cd4-47d1-b037-d62d00b7d62c" providerId="ADAL" clId="{F89A6E6B-7F19-4D67-AB5D-B804E48B1E5F}" dt="2024-07-01T16:47:52.543" v="134" actId="34135"/>
          <ac:picMkLst>
            <pc:docMk/>
            <pc:sldMk cId="432261805" sldId="2147471908"/>
            <ac:picMk id="24" creationId="{BADEFBFE-88D4-EDC7-CF41-D5A1D2471BB9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48" creationId="{5A9A398C-B9ED-A6AE-6AB5-236929816974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50" creationId="{CB7999C2-F91D-14E8-FBB6-61BC265B14B8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51" creationId="{D4C056B2-71EB-AD35-B14A-845BDFB8292D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54" creationId="{E9249694-E093-CD31-60E6-36A69F102BA6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55" creationId="{F6969C56-75F8-A773-7C70-70A037B01449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67" creationId="{69D1DE89-1D8D-5E7B-C4BB-2761C27211CA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68" creationId="{90684E6D-11A1-5AEB-6C5C-CC48BE4559EF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69" creationId="{3CFB9AD7-BDC3-FC1B-1DD3-1C1F5346AB90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70" creationId="{3EF8D78A-CD8C-607B-1B9B-ED9DBFE6D64B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71" creationId="{6B432920-58EE-1C8D-DD54-4A7B45F518AD}"/>
          </ac:picMkLst>
        </pc:picChg>
        <pc:picChg chg="del">
          <ac:chgData name="Edgard Morato" userId="1da6dde4-7cd4-47d1-b037-d62d00b7d62c" providerId="ADAL" clId="{F89A6E6B-7F19-4D67-AB5D-B804E48B1E5F}" dt="2024-07-01T16:47:36.402" v="131" actId="478"/>
          <ac:picMkLst>
            <pc:docMk/>
            <pc:sldMk cId="432261805" sldId="2147471908"/>
            <ac:picMk id="72" creationId="{0724CF74-7F1E-1EF3-419B-1EC6ECD9569B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39:44.222" v="42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3" creationId="{C3AA8247-842E-0D03-7BF5-CDCC04CB8181}"/>
          </ac:spMkLst>
        </pc:spChg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F89A6E6B-7F19-4D67-AB5D-B804E48B1E5F}" dt="2024-07-01T16:39:32.890" v="40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F89A6E6B-7F19-4D67-AB5D-B804E48B1E5F}" dt="2024-07-01T16:39:32.890" v="40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F89A6E6B-7F19-4D67-AB5D-B804E48B1E5F}" dt="2024-07-01T16:39:32.890" v="40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F89A6E6B-7F19-4D67-AB5D-B804E48B1E5F}" dt="2024-07-01T16:39:44.222" v="42" actId="34135"/>
          <ac:picMkLst>
            <pc:docMk/>
            <pc:sldMk cId="60920140" sldId="2147472007"/>
            <ac:picMk id="11" creationId="{B6FA37EC-AC13-8CBB-B5A0-F12C1FE1D771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41:20.412" v="60" actId="34135"/>
        <pc:sldMkLst>
          <pc:docMk/>
          <pc:sldMk cId="887918165" sldId="2147472010"/>
        </pc:sldMkLst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2" creationId="{2411FBD9-2B1C-332A-0AA5-13770F43D0E7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5" creationId="{F99E87C6-5CD9-DE99-AE1F-61CFCB670D3F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11" creationId="{314F3DD5-3D4A-808A-F9F9-8018E548E1A7}"/>
          </ac:spMkLst>
        </pc:spChg>
        <pc:spChg chg="add del mod">
          <ac:chgData name="Edgard Morato" userId="1da6dde4-7cd4-47d1-b037-d62d00b7d62c" providerId="ADAL" clId="{F89A6E6B-7F19-4D67-AB5D-B804E48B1E5F}" dt="2024-07-01T16:40:57.950" v="58" actId="478"/>
          <ac:spMkLst>
            <pc:docMk/>
            <pc:sldMk cId="887918165" sldId="2147472010"/>
            <ac:spMk id="22" creationId="{5FC78511-53AF-94F7-E54F-69491FA4945A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25" creationId="{F700DF1E-AA68-6FC0-2DC6-E2D64A703B30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26" creationId="{D4CCB63F-F43A-84D4-6857-6B8E2CCC5373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27" creationId="{FFADC27D-93EA-F984-64CA-D540EB5AA7A9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29" creationId="{CBE056A9-AAE6-9D3D-26C4-6E8ED2BA8A44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30" creationId="{B33A98E5-F626-8A4A-97A0-2B496A4B753C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31" creationId="{82C2A71E-A3D1-39CA-5C5C-955C7590AD85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32" creationId="{7DEF32FE-C392-4867-01CB-8BEF8E886BFB}"/>
          </ac:spMkLst>
        </pc:spChg>
        <pc:spChg chg="del">
          <ac:chgData name="Edgard Morato" userId="1da6dde4-7cd4-47d1-b037-d62d00b7d62c" providerId="ADAL" clId="{F89A6E6B-7F19-4D67-AB5D-B804E48B1E5F}" dt="2024-07-01T16:40:55.951" v="57" actId="478"/>
          <ac:spMkLst>
            <pc:docMk/>
            <pc:sldMk cId="887918165" sldId="2147472010"/>
            <ac:spMk id="33" creationId="{16BC3239-8DA9-7C96-86F2-40251043D72C}"/>
          </ac:spMkLst>
        </pc:spChg>
        <pc:picChg chg="del">
          <ac:chgData name="Edgard Morato" userId="1da6dde4-7cd4-47d1-b037-d62d00b7d62c" providerId="ADAL" clId="{F89A6E6B-7F19-4D67-AB5D-B804E48B1E5F}" dt="2024-07-01T16:40:55.951" v="57" actId="478"/>
          <ac:picMkLst>
            <pc:docMk/>
            <pc:sldMk cId="887918165" sldId="2147472010"/>
            <ac:picMk id="6" creationId="{E34FA42E-49BD-8B60-3188-708B63397694}"/>
          </ac:picMkLst>
        </pc:picChg>
        <pc:picChg chg="del">
          <ac:chgData name="Edgard Morato" userId="1da6dde4-7cd4-47d1-b037-d62d00b7d62c" providerId="ADAL" clId="{F89A6E6B-7F19-4D67-AB5D-B804E48B1E5F}" dt="2024-07-01T16:40:55.951" v="57" actId="478"/>
          <ac:picMkLst>
            <pc:docMk/>
            <pc:sldMk cId="887918165" sldId="2147472010"/>
            <ac:picMk id="8" creationId="{C16E1313-FE8E-E62B-495F-5F0F31A5F3D4}"/>
          </ac:picMkLst>
        </pc:picChg>
        <pc:picChg chg="del">
          <ac:chgData name="Edgard Morato" userId="1da6dde4-7cd4-47d1-b037-d62d00b7d62c" providerId="ADAL" clId="{F89A6E6B-7F19-4D67-AB5D-B804E48B1E5F}" dt="2024-07-01T16:40:55.951" v="57" actId="478"/>
          <ac:picMkLst>
            <pc:docMk/>
            <pc:sldMk cId="887918165" sldId="2147472010"/>
            <ac:picMk id="9" creationId="{E7263606-1B49-C780-ECC0-B73234DC2562}"/>
          </ac:picMkLst>
        </pc:picChg>
        <pc:picChg chg="del">
          <ac:chgData name="Edgard Morato" userId="1da6dde4-7cd4-47d1-b037-d62d00b7d62c" providerId="ADAL" clId="{F89A6E6B-7F19-4D67-AB5D-B804E48B1E5F}" dt="2024-07-01T16:40:55.951" v="57" actId="478"/>
          <ac:picMkLst>
            <pc:docMk/>
            <pc:sldMk cId="887918165" sldId="2147472010"/>
            <ac:picMk id="10" creationId="{90F1F0DC-E076-DBCE-4AD5-8DF24D3FFB2E}"/>
          </ac:picMkLst>
        </pc:picChg>
        <pc:picChg chg="add mod">
          <ac:chgData name="Edgard Morato" userId="1da6dde4-7cd4-47d1-b037-d62d00b7d62c" providerId="ADAL" clId="{F89A6E6B-7F19-4D67-AB5D-B804E48B1E5F}" dt="2024-07-01T16:41:20.412" v="60" actId="34135"/>
          <ac:picMkLst>
            <pc:docMk/>
            <pc:sldMk cId="887918165" sldId="2147472010"/>
            <ac:picMk id="35" creationId="{91231EDF-6B11-0A94-00CE-ECA7F758006F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43:54.244" v="80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4" creationId="{F500DE25-E267-90B5-CF64-10F7E3DD823F}"/>
          </ac:spMkLst>
        </pc:spChg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F89A6E6B-7F19-4D67-AB5D-B804E48B1E5F}" dt="2024-07-01T16:43:30.496" v="78" actId="478"/>
          <ac:spMkLst>
            <pc:docMk/>
            <pc:sldMk cId="434140393" sldId="2147472015"/>
            <ac:spMk id="10" creationId="{01837661-6018-8D98-3A31-1C44517A28A2}"/>
          </ac:spMkLst>
        </pc:spChg>
        <pc:picChg chg="del">
          <ac:chgData name="Edgard Morato" userId="1da6dde4-7cd4-47d1-b037-d62d00b7d62c" providerId="ADAL" clId="{F89A6E6B-7F19-4D67-AB5D-B804E48B1E5F}" dt="2024-07-01T16:43:30.496" v="78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F89A6E6B-7F19-4D67-AB5D-B804E48B1E5F}" dt="2024-07-01T16:43:30.496" v="78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F89A6E6B-7F19-4D67-AB5D-B804E48B1E5F}" dt="2024-07-01T16:43:54.244" v="80" actId="34135"/>
          <ac:picMkLst>
            <pc:docMk/>
            <pc:sldMk cId="434140393" sldId="2147472015"/>
            <ac:picMk id="11" creationId="{02DAD00C-659F-8798-072D-DFF6EAB18D8E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50:01.483" v="142"/>
        <pc:sldMkLst>
          <pc:docMk/>
          <pc:sldMk cId="2681122682" sldId="2147472019"/>
        </pc:sldMkLst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8" creationId="{884DE44A-59C6-9E4D-481B-9004579FE6B3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9" creationId="{28AEB3DD-A988-FA73-04F1-7D02DADC00FE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1" creationId="{0827ECAA-D322-4FA9-0EB9-8A16ACAC79ED}"/>
          </ac:spMkLst>
        </pc:spChg>
        <pc:spChg chg="add del mod">
          <ac:chgData name="Edgard Morato" userId="1da6dde4-7cd4-47d1-b037-d62d00b7d62c" providerId="ADAL" clId="{F89A6E6B-7F19-4D67-AB5D-B804E48B1E5F}" dt="2024-07-01T16:44:03.299" v="82" actId="478"/>
          <ac:spMkLst>
            <pc:docMk/>
            <pc:sldMk cId="2681122682" sldId="2147472019"/>
            <ac:spMk id="14" creationId="{7854C1D5-5452-C274-F6B2-6579B0D9F115}"/>
          </ac:spMkLst>
        </pc:spChg>
        <pc:spChg chg="del">
          <ac:chgData name="Edgard Morato" userId="1da6dde4-7cd4-47d1-b037-d62d00b7d62c" providerId="ADAL" clId="{F89A6E6B-7F19-4D67-AB5D-B804E48B1E5F}" dt="2024-07-01T16:29:24.801" v="0" actId="478"/>
          <ac:spMkLst>
            <pc:docMk/>
            <pc:sldMk cId="2681122682" sldId="2147472019"/>
            <ac:spMk id="17" creationId="{E89A9ED9-7F2D-8509-3F21-BC902C0E25C8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21" creationId="{EF150919-3073-F172-8C44-2CAD9BA5FF60}"/>
          </ac:spMkLst>
        </pc:spChg>
        <pc:spChg chg="del">
          <ac:chgData name="Edgard Morato" userId="1da6dde4-7cd4-47d1-b037-d62d00b7d62c" providerId="ADAL" clId="{F89A6E6B-7F19-4D67-AB5D-B804E48B1E5F}" dt="2024-07-01T16:29:24.801" v="0" actId="478"/>
          <ac:spMkLst>
            <pc:docMk/>
            <pc:sldMk cId="2681122682" sldId="2147472019"/>
            <ac:spMk id="22" creationId="{71F68BA5-D493-A438-934E-F783300FBA1C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24" creationId="{F8B6644F-562D-6614-275C-C9CFB64AF440}"/>
          </ac:spMkLst>
        </pc:spChg>
        <pc:spChg chg="add mod">
          <ac:chgData name="Edgard Morato" userId="1da6dde4-7cd4-47d1-b037-d62d00b7d62c" providerId="ADAL" clId="{F89A6E6B-7F19-4D67-AB5D-B804E48B1E5F}" dt="2024-07-01T16:50:01.483" v="142"/>
          <ac:spMkLst>
            <pc:docMk/>
            <pc:sldMk cId="2681122682" sldId="2147472019"/>
            <ac:spMk id="26" creationId="{42C88B9E-982F-92B3-970A-B3FE36846332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27" creationId="{0BE382BF-FE76-32A4-13ED-B42278E1B463}"/>
          </ac:spMkLst>
        </pc:spChg>
        <pc:spChg chg="add mod">
          <ac:chgData name="Edgard Morato" userId="1da6dde4-7cd4-47d1-b037-d62d00b7d62c" providerId="ADAL" clId="{F89A6E6B-7F19-4D67-AB5D-B804E48B1E5F}" dt="2024-07-01T16:50:01.483" v="142"/>
          <ac:spMkLst>
            <pc:docMk/>
            <pc:sldMk cId="2681122682" sldId="2147472019"/>
            <ac:spMk id="29" creationId="{417C0EFA-9F47-A0C1-B436-A4E111CD55A1}"/>
          </ac:spMkLst>
        </pc:spChg>
        <pc:spChg chg="add mod">
          <ac:chgData name="Edgard Morato" userId="1da6dde4-7cd4-47d1-b037-d62d00b7d62c" providerId="ADAL" clId="{F89A6E6B-7F19-4D67-AB5D-B804E48B1E5F}" dt="2024-07-01T16:50:01.483" v="142"/>
          <ac:spMkLst>
            <pc:docMk/>
            <pc:sldMk cId="2681122682" sldId="2147472019"/>
            <ac:spMk id="30" creationId="{9A840D31-66D9-CB6B-2533-C490E1576B28}"/>
          </ac:spMkLst>
        </pc:spChg>
        <pc:spChg chg="del">
          <ac:chgData name="Edgard Morato" userId="1da6dde4-7cd4-47d1-b037-d62d00b7d62c" providerId="ADAL" clId="{F89A6E6B-7F19-4D67-AB5D-B804E48B1E5F}" dt="2024-07-01T16:29:24.801" v="0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F89A6E6B-7F19-4D67-AB5D-B804E48B1E5F}" dt="2024-07-01T16:44:01.335" v="81" actId="478"/>
          <ac:spMkLst>
            <pc:docMk/>
            <pc:sldMk cId="2681122682" sldId="2147472019"/>
            <ac:spMk id="133" creationId="{A1646633-F300-D238-D802-2C1CE92D5B0A}"/>
          </ac:spMkLst>
        </pc:spChg>
        <pc:graphicFrameChg chg="del">
          <ac:chgData name="Edgard Morato" userId="1da6dde4-7cd4-47d1-b037-d62d00b7d62c" providerId="ADAL" clId="{F89A6E6B-7F19-4D67-AB5D-B804E48B1E5F}" dt="2024-07-01T16:44:01.335" v="81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add mod">
          <ac:chgData name="Edgard Morato" userId="1da6dde4-7cd4-47d1-b037-d62d00b7d62c" providerId="ADAL" clId="{F89A6E6B-7F19-4D67-AB5D-B804E48B1E5F}" dt="2024-07-01T16:44:13.687" v="84" actId="34135"/>
          <ac:picMkLst>
            <pc:docMk/>
            <pc:sldMk cId="2681122682" sldId="2147472019"/>
            <ac:picMk id="16" creationId="{DD8164F5-6FF1-0BA6-E19B-8EEC198C5AEE}"/>
          </ac:picMkLst>
        </pc:picChg>
        <pc:picChg chg="del">
          <ac:chgData name="Edgard Morato" userId="1da6dde4-7cd4-47d1-b037-d62d00b7d62c" providerId="ADAL" clId="{F89A6E6B-7F19-4D67-AB5D-B804E48B1E5F}" dt="2024-07-01T16:44:01.335" v="81" actId="478"/>
          <ac:picMkLst>
            <pc:docMk/>
            <pc:sldMk cId="2681122682" sldId="2147472019"/>
            <ac:picMk id="19" creationId="{1AAD8FA1-641D-0467-BEB0-7C59BFD961B7}"/>
          </ac:picMkLst>
        </pc:picChg>
        <pc:picChg chg="del">
          <ac:chgData name="Edgard Morato" userId="1da6dde4-7cd4-47d1-b037-d62d00b7d62c" providerId="ADAL" clId="{F89A6E6B-7F19-4D67-AB5D-B804E48B1E5F}" dt="2024-07-01T16:44:01.335" v="81" actId="478"/>
          <ac:picMkLst>
            <pc:docMk/>
            <pc:sldMk cId="2681122682" sldId="2147472019"/>
            <ac:picMk id="28" creationId="{BFD5D28D-1C25-33E4-4C8F-AD248BDCD3A7}"/>
          </ac:picMkLst>
        </pc:picChg>
        <pc:picChg chg="del">
          <ac:chgData name="Edgard Morato" userId="1da6dde4-7cd4-47d1-b037-d62d00b7d62c" providerId="ADAL" clId="{F89A6E6B-7F19-4D67-AB5D-B804E48B1E5F}" dt="2024-07-01T16:44:01.335" v="81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F89A6E6B-7F19-4D67-AB5D-B804E48B1E5F}" dt="2024-07-01T16:44:01.335" v="81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F89A6E6B-7F19-4D67-AB5D-B804E48B1E5F}" dt="2024-07-01T16:44:01.335" v="81" actId="478"/>
          <ac:cxnSpMkLst>
            <pc:docMk/>
            <pc:sldMk cId="2681122682" sldId="2147472019"/>
            <ac:cxnSpMk id="12" creationId="{B08A5754-C24E-7FDC-718A-6BE8389BEACF}"/>
          </ac:cxnSpMkLst>
        </pc:cxnChg>
        <pc:cxnChg chg="del">
          <ac:chgData name="Edgard Morato" userId="1da6dde4-7cd4-47d1-b037-d62d00b7d62c" providerId="ADAL" clId="{F89A6E6B-7F19-4D67-AB5D-B804E48B1E5F}" dt="2024-07-01T16:44:01.335" v="81" actId="478"/>
          <ac:cxnSpMkLst>
            <pc:docMk/>
            <pc:sldMk cId="2681122682" sldId="2147472019"/>
            <ac:cxnSpMk id="13" creationId="{756F5413-931A-7288-031A-090C1CD5C2FC}"/>
          </ac:cxnSpMkLst>
        </pc:cxnChg>
        <pc:cxnChg chg="del">
          <ac:chgData name="Edgard Morato" userId="1da6dde4-7cd4-47d1-b037-d62d00b7d62c" providerId="ADAL" clId="{F89A6E6B-7F19-4D67-AB5D-B804E48B1E5F}" dt="2024-07-01T16:44:01.335" v="81" actId="478"/>
          <ac:cxnSpMkLst>
            <pc:docMk/>
            <pc:sldMk cId="2681122682" sldId="2147472019"/>
            <ac:cxnSpMk id="18" creationId="{C3E74291-5670-3089-C728-D5A9537617C6}"/>
          </ac:cxnSpMkLst>
        </pc:cxnChg>
        <pc:cxnChg chg="del">
          <ac:chgData name="Edgard Morato" userId="1da6dde4-7cd4-47d1-b037-d62d00b7d62c" providerId="ADAL" clId="{F89A6E6B-7F19-4D67-AB5D-B804E48B1E5F}" dt="2024-07-01T16:44:01.335" v="81" actId="478"/>
          <ac:cxnSpMkLst>
            <pc:docMk/>
            <pc:sldMk cId="2681122682" sldId="2147472019"/>
            <ac:cxnSpMk id="23" creationId="{24689D00-3BF2-3273-F0FC-0B4AC4C07E41}"/>
          </ac:cxnSpMkLst>
        </pc:cxnChg>
        <pc:cxnChg chg="del">
          <ac:chgData name="Edgard Morato" userId="1da6dde4-7cd4-47d1-b037-d62d00b7d62c" providerId="ADAL" clId="{F89A6E6B-7F19-4D67-AB5D-B804E48B1E5F}" dt="2024-07-01T16:44:01.335" v="81" actId="478"/>
          <ac:cxnSpMkLst>
            <pc:docMk/>
            <pc:sldMk cId="2681122682" sldId="2147472019"/>
            <ac:cxnSpMk id="25" creationId="{4AB30587-E0EC-D5E1-7935-9B58AD2FDA8B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0:43.969" v="144"/>
        <pc:sldMkLst>
          <pc:docMk/>
          <pc:sldMk cId="1888475743" sldId="2147472028"/>
        </pc:sldMkLst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5" creationId="{FE1F3FFC-08CC-E40A-5CE2-36D32ED618CD}"/>
          </ac:spMkLst>
        </pc:spChg>
        <pc:spChg chg="add del mod">
          <ac:chgData name="Edgard Morato" userId="1da6dde4-7cd4-47d1-b037-d62d00b7d62c" providerId="ADAL" clId="{F89A6E6B-7F19-4D67-AB5D-B804E48B1E5F}" dt="2024-07-01T16:44:51.215" v="93" actId="478"/>
          <ac:spMkLst>
            <pc:docMk/>
            <pc:sldMk cId="1888475743" sldId="2147472028"/>
            <ac:spMk id="6" creationId="{5206D510-1D0E-EF22-6D24-245FC1275FFB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7" creationId="{15DB721E-8FFC-3AD7-7120-5C92452678CC}"/>
          </ac:spMkLst>
        </pc:spChg>
        <pc:spChg chg="del">
          <ac:chgData name="Edgard Morato" userId="1da6dde4-7cd4-47d1-b037-d62d00b7d62c" providerId="ADAL" clId="{F89A6E6B-7F19-4D67-AB5D-B804E48B1E5F}" dt="2024-07-01T16:30:08.486" v="2" actId="478"/>
          <ac:spMkLst>
            <pc:docMk/>
            <pc:sldMk cId="1888475743" sldId="2147472028"/>
            <ac:spMk id="8" creationId="{9DAA6CAF-867D-4242-66F8-B5C951E68CE1}"/>
          </ac:spMkLst>
        </pc:spChg>
        <pc:spChg chg="del">
          <ac:chgData name="Edgard Morato" userId="1da6dde4-7cd4-47d1-b037-d62d00b7d62c" providerId="ADAL" clId="{F89A6E6B-7F19-4D67-AB5D-B804E48B1E5F}" dt="2024-07-01T16:30:08.486" v="2" actId="478"/>
          <ac:spMkLst>
            <pc:docMk/>
            <pc:sldMk cId="1888475743" sldId="2147472028"/>
            <ac:spMk id="9" creationId="{D1CD1DCD-0899-2570-7CEF-F46C41440E22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0" creationId="{C453695F-EFEB-A764-19E9-C4E64C8A0AF6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2" creationId="{EB445BCE-DFAC-15B4-7CED-A26EC880D7B2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3" creationId="{4AD20056-495A-9970-6CCB-EADA7288CF4C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4" creationId="{0081FD56-8242-D5BE-8848-12C5A5C73A5D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5" creationId="{96A654D7-9BDB-D01A-82C2-856BA7DD1A5B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6" creationId="{BBF87A77-22C8-7FB1-265F-04A3E1743F86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7" creationId="{E29B04F8-B6F8-E979-3F37-12DA0F5121CF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8" creationId="{CD9F3309-46A5-7543-8103-54EB0ACA190F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9" creationId="{36BCE7AB-026A-47D3-7B58-1262C056D0B2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0" creationId="{AAD2EDFE-44E8-1256-F5D5-5E59F292220E}"/>
          </ac:spMkLst>
        </pc:spChg>
        <pc:spChg chg="del">
          <ac:chgData name="Edgard Morato" userId="1da6dde4-7cd4-47d1-b037-d62d00b7d62c" providerId="ADAL" clId="{F89A6E6B-7F19-4D67-AB5D-B804E48B1E5F}" dt="2024-07-01T16:30:08.486" v="2" actId="478"/>
          <ac:spMkLst>
            <pc:docMk/>
            <pc:sldMk cId="1888475743" sldId="2147472028"/>
            <ac:spMk id="21" creationId="{9FC2E2C7-6D8E-1A3E-120A-6C0CC1A58594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2" creationId="{614322C9-2479-70D1-A430-CA64FB9D93C5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3" creationId="{E4C1D981-B97B-84D5-CB72-334481E03445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27" creationId="{0BE382BF-FE76-32A4-13ED-B42278E1B463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32" creationId="{48789C09-AB29-1987-87DD-C50745A837BB}"/>
          </ac:spMkLst>
        </pc:spChg>
        <pc:spChg chg="add mod">
          <ac:chgData name="Edgard Morato" userId="1da6dde4-7cd4-47d1-b037-d62d00b7d62c" providerId="ADAL" clId="{F89A6E6B-7F19-4D67-AB5D-B804E48B1E5F}" dt="2024-07-01T16:50:43.969" v="144"/>
          <ac:spMkLst>
            <pc:docMk/>
            <pc:sldMk cId="1888475743" sldId="2147472028"/>
            <ac:spMk id="34" creationId="{73ED12B2-E36F-C14E-6BA6-93335768BE5B}"/>
          </ac:spMkLst>
        </pc:spChg>
        <pc:spChg chg="add mod">
          <ac:chgData name="Edgard Morato" userId="1da6dde4-7cd4-47d1-b037-d62d00b7d62c" providerId="ADAL" clId="{F89A6E6B-7F19-4D67-AB5D-B804E48B1E5F}" dt="2024-07-01T16:50:43.969" v="144"/>
          <ac:spMkLst>
            <pc:docMk/>
            <pc:sldMk cId="1888475743" sldId="2147472028"/>
            <ac:spMk id="35" creationId="{4AF33E74-B9FD-A425-6D0C-3180B3427012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36" creationId="{60B2F7A7-26DB-AB43-2CB4-A27C10C4CC8F}"/>
          </ac:spMkLst>
        </pc:spChg>
        <pc:spChg chg="add mod">
          <ac:chgData name="Edgard Morato" userId="1da6dde4-7cd4-47d1-b037-d62d00b7d62c" providerId="ADAL" clId="{F89A6E6B-7F19-4D67-AB5D-B804E48B1E5F}" dt="2024-07-01T16:50:43.969" v="144"/>
          <ac:spMkLst>
            <pc:docMk/>
            <pc:sldMk cId="1888475743" sldId="2147472028"/>
            <ac:spMk id="38" creationId="{C01A66B2-1104-ED79-371D-3581D6918BD8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42" creationId="{E4AEC997-4AEB-2F99-4E64-1287DCB45503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22" creationId="{0E187C8D-6539-7DFB-5DA9-F33A1DA9F539}"/>
          </ac:spMkLst>
        </pc:spChg>
        <pc:spChg chg="del">
          <ac:chgData name="Edgard Morato" userId="1da6dde4-7cd4-47d1-b037-d62d00b7d62c" providerId="ADAL" clId="{F89A6E6B-7F19-4D67-AB5D-B804E48B1E5F}" dt="2024-07-01T16:44:48.879" v="92" actId="478"/>
          <ac:spMkLst>
            <pc:docMk/>
            <pc:sldMk cId="1888475743" sldId="2147472028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F89A6E6B-7F19-4D67-AB5D-B804E48B1E5F}" dt="2024-07-01T16:44:48.879" v="92" actId="478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F89A6E6B-7F19-4D67-AB5D-B804E48B1E5F}" dt="2024-07-01T16:44:48.879" v="92" actId="478"/>
          <ac:picMkLst>
            <pc:docMk/>
            <pc:sldMk cId="1888475743" sldId="2147472028"/>
            <ac:picMk id="11" creationId="{F9E69A1B-E207-8063-9EA3-538A2819ABA0}"/>
          </ac:picMkLst>
        </pc:picChg>
        <pc:picChg chg="del">
          <ac:chgData name="Edgard Morato" userId="1da6dde4-7cd4-47d1-b037-d62d00b7d62c" providerId="ADAL" clId="{F89A6E6B-7F19-4D67-AB5D-B804E48B1E5F}" dt="2024-07-01T16:44:48.879" v="92" actId="478"/>
          <ac:picMkLst>
            <pc:docMk/>
            <pc:sldMk cId="1888475743" sldId="2147472028"/>
            <ac:picMk id="24" creationId="{BC846AF3-93AF-EC33-8253-98BF569A2E50}"/>
          </ac:picMkLst>
        </pc:picChg>
        <pc:picChg chg="add mod">
          <ac:chgData name="Edgard Morato" userId="1da6dde4-7cd4-47d1-b037-d62d00b7d62c" providerId="ADAL" clId="{F89A6E6B-7F19-4D67-AB5D-B804E48B1E5F}" dt="2024-07-01T16:45:00.899" v="95" actId="34135"/>
          <ac:picMkLst>
            <pc:docMk/>
            <pc:sldMk cId="1888475743" sldId="2147472028"/>
            <ac:picMk id="33" creationId="{8929A79C-F7B3-C22F-EC3E-30B3AC80715B}"/>
          </ac:picMkLst>
        </pc:picChg>
        <pc:picChg chg="del">
          <ac:chgData name="Edgard Morato" userId="1da6dde4-7cd4-47d1-b037-d62d00b7d62c" providerId="ADAL" clId="{F89A6E6B-7F19-4D67-AB5D-B804E48B1E5F}" dt="2024-07-01T16:44:48.879" v="92" actId="478"/>
          <ac:picMkLst>
            <pc:docMk/>
            <pc:sldMk cId="1888475743" sldId="2147472028"/>
            <ac:picMk id="37" creationId="{BE560935-5BF2-6927-2388-C427404F94EA}"/>
          </ac:picMkLst>
        </pc:picChg>
        <pc:cxnChg chg="del">
          <ac:chgData name="Edgard Morato" userId="1da6dde4-7cd4-47d1-b037-d62d00b7d62c" providerId="ADAL" clId="{F89A6E6B-7F19-4D67-AB5D-B804E48B1E5F}" dt="2024-07-01T16:44:48.879" v="92" actId="478"/>
          <ac:cxnSpMkLst>
            <pc:docMk/>
            <pc:sldMk cId="1888475743" sldId="2147472028"/>
            <ac:cxnSpMk id="28" creationId="{B9E6C644-DBC4-3FF1-B221-F248B3BC8E22}"/>
          </ac:cxnSpMkLst>
        </pc:cxnChg>
        <pc:cxnChg chg="del">
          <ac:chgData name="Edgard Morato" userId="1da6dde4-7cd4-47d1-b037-d62d00b7d62c" providerId="ADAL" clId="{F89A6E6B-7F19-4D67-AB5D-B804E48B1E5F}" dt="2024-07-01T16:44:48.879" v="92" actId="478"/>
          <ac:cxnSpMkLst>
            <pc:docMk/>
            <pc:sldMk cId="1888475743" sldId="2147472028"/>
            <ac:cxnSpMk id="29" creationId="{48FC1E80-904A-C807-CF95-1B68FADECE43}"/>
          </ac:cxnSpMkLst>
        </pc:cxnChg>
        <pc:cxnChg chg="del">
          <ac:chgData name="Edgard Morato" userId="1da6dde4-7cd4-47d1-b037-d62d00b7d62c" providerId="ADAL" clId="{F89A6E6B-7F19-4D67-AB5D-B804E48B1E5F}" dt="2024-07-01T16:44:48.879" v="92" actId="478"/>
          <ac:cxnSpMkLst>
            <pc:docMk/>
            <pc:sldMk cId="1888475743" sldId="2147472028"/>
            <ac:cxnSpMk id="31" creationId="{D3BF586A-525F-153F-2673-F8EFB973C97B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1:15.769" v="146"/>
        <pc:sldMkLst>
          <pc:docMk/>
          <pc:sldMk cId="242079711" sldId="2147472029"/>
        </pc:sldMkLst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" creationId="{2D04C1E4-93E1-FF8B-2F2A-82556D360CAB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5" creationId="{DF64E2B3-1085-A249-1363-FC856267B89A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6" creationId="{96922022-21F5-81B4-AA0D-C838134483AC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7" creationId="{2BD6C2DB-7188-DEAD-B5B4-FF900ABAE38A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F89A6E6B-7F19-4D67-AB5D-B804E48B1E5F}" dt="2024-07-01T16:30:24.466" v="4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F89A6E6B-7F19-4D67-AB5D-B804E48B1E5F}" dt="2024-07-01T16:30:24.466" v="4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F89A6E6B-7F19-4D67-AB5D-B804E48B1E5F}" dt="2024-07-01T16:30:24.466" v="4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5" creationId="{C5F326CE-2400-6E12-5F47-3C0172DC6BC8}"/>
          </ac:spMkLst>
        </pc:spChg>
        <pc:spChg chg="add del mod">
          <ac:chgData name="Edgard Morato" userId="1da6dde4-7cd4-47d1-b037-d62d00b7d62c" providerId="ADAL" clId="{F89A6E6B-7F19-4D67-AB5D-B804E48B1E5F}" dt="2024-07-01T16:45:22.611" v="101" actId="478"/>
          <ac:spMkLst>
            <pc:docMk/>
            <pc:sldMk cId="242079711" sldId="2147472029"/>
            <ac:spMk id="16" creationId="{91C1C0DF-673C-B5E0-C17F-055A314C0EB1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9" creationId="{04531169-ED8E-9798-427E-239E6C467BAC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22" creationId="{F151056B-44AA-14FE-713A-64CF8D53A02E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23" creationId="{C027936F-A480-EBF4-96AA-D880B3A368CA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25" creationId="{B7CAB47B-E56B-B0AF-5C96-8B36273FD8AF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27" creationId="{14AEBC8F-4673-8012-8773-ADE767F14EAC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3" creationId="{F84BF94E-378C-0696-FCDF-55074A0BF531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6" creationId="{DBA8E8AF-F3AD-ECF8-B182-5344C443DB16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7" creationId="{E26B460F-78F1-E7E3-B39B-DC41BDA96791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8" creationId="{EFD0DB98-5F60-928C-BBC2-0E9E9C47FD86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2" creationId="{9573DC2A-9ADA-6F4B-DA36-C34F2C4F6113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3" creationId="{7FB17549-F7EA-722A-2C9D-8BD8F516693F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4" creationId="{17622674-F1EC-C54B-4FB1-ED9471F41151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5" creationId="{ACE00805-71A6-C32E-F9A5-BDF103A502FB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6" creationId="{4A771D9B-C4A8-F859-8D0D-024D72D15DE3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7" creationId="{A93730F0-C41D-BD23-6A4F-95DF3921B21C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49" creationId="{F14136B4-1638-6B4F-A945-D4977C85CE16}"/>
          </ac:spMkLst>
        </pc:spChg>
        <pc:spChg chg="add mod">
          <ac:chgData name="Edgard Morato" userId="1da6dde4-7cd4-47d1-b037-d62d00b7d62c" providerId="ADAL" clId="{F89A6E6B-7F19-4D67-AB5D-B804E48B1E5F}" dt="2024-07-01T16:51:15.769" v="146"/>
          <ac:spMkLst>
            <pc:docMk/>
            <pc:sldMk cId="242079711" sldId="2147472029"/>
            <ac:spMk id="50" creationId="{A7E85C68-D694-3706-ECBF-6453085C6B3A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52" creationId="{41123C88-1712-50BB-296D-DE74F51FB2F8}"/>
          </ac:spMkLst>
        </pc:spChg>
        <pc:spChg chg="add mod">
          <ac:chgData name="Edgard Morato" userId="1da6dde4-7cd4-47d1-b037-d62d00b7d62c" providerId="ADAL" clId="{F89A6E6B-7F19-4D67-AB5D-B804E48B1E5F}" dt="2024-07-01T16:51:15.769" v="146"/>
          <ac:spMkLst>
            <pc:docMk/>
            <pc:sldMk cId="242079711" sldId="2147472029"/>
            <ac:spMk id="53" creationId="{076E4CF2-98EB-A135-F572-F4AF555EE155}"/>
          </ac:spMkLst>
        </pc:spChg>
        <pc:spChg chg="add mod">
          <ac:chgData name="Edgard Morato" userId="1da6dde4-7cd4-47d1-b037-d62d00b7d62c" providerId="ADAL" clId="{F89A6E6B-7F19-4D67-AB5D-B804E48B1E5F}" dt="2024-07-01T16:51:15.769" v="146"/>
          <ac:spMkLst>
            <pc:docMk/>
            <pc:sldMk cId="242079711" sldId="2147472029"/>
            <ac:spMk id="54" creationId="{ADCE42AE-1275-D038-FADD-A191D76F7343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57" creationId="{5DEDDECC-0C52-71FB-A779-1D552D46ECA0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60" creationId="{E962DAB7-2A11-38F9-B978-5A0A9AA32D68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62" creationId="{2F89B58C-57A8-24A2-3C01-794D21214A20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22" creationId="{0E187C8D-6539-7DFB-5DA9-F33A1DA9F539}"/>
          </ac:spMkLst>
        </pc:spChg>
        <pc:spChg chg="del">
          <ac:chgData name="Edgard Morato" userId="1da6dde4-7cd4-47d1-b037-d62d00b7d62c" providerId="ADAL" clId="{F89A6E6B-7F19-4D67-AB5D-B804E48B1E5F}" dt="2024-07-01T16:45:20.879" v="100" actId="478"/>
          <ac:spMkLst>
            <pc:docMk/>
            <pc:sldMk cId="242079711" sldId="2147472029"/>
            <ac:spMk id="127" creationId="{C96492A0-F120-40E9-B00B-DD47377EA788}"/>
          </ac:spMkLst>
        </pc:spChg>
        <pc:graphicFrameChg chg="del">
          <ac:chgData name="Edgard Morato" userId="1da6dde4-7cd4-47d1-b037-d62d00b7d62c" providerId="ADAL" clId="{F89A6E6B-7F19-4D67-AB5D-B804E48B1E5F}" dt="2024-07-01T16:45:20.879" v="100" actId="478"/>
          <ac:graphicFrameMkLst>
            <pc:docMk/>
            <pc:sldMk cId="242079711" sldId="2147472029"/>
            <ac:graphicFrameMk id="51" creationId="{E259FCD4-DDE7-C52C-FDAA-ECC50A9BC6F7}"/>
          </ac:graphicFrameMkLst>
        </pc:graphicFrame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2" creationId="{3E119BB3-6B85-FD18-DAF8-B80E8D9F2BD7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21" creationId="{8E59F616-CA23-051F-FE4E-FA700B6590D8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28" creationId="{08970C77-9FBF-F258-DD3E-D17597BC66FA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29" creationId="{74A3F833-4651-4DF0-3704-00A9EBFED238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30" creationId="{249670E7-FE7A-055F-E835-A029FD21191F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31" creationId="{7D23CA98-0FE3-7FE2-800E-EF9E02A140E2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34" creationId="{DCA58555-5735-DBE5-58F6-FDC81AEB5DD5}"/>
          </ac:picMkLst>
        </pc:picChg>
        <pc:picChg chg="add mod">
          <ac:chgData name="Edgard Morato" userId="1da6dde4-7cd4-47d1-b037-d62d00b7d62c" providerId="ADAL" clId="{F89A6E6B-7F19-4D67-AB5D-B804E48B1E5F}" dt="2024-07-01T16:45:32.641" v="103" actId="34135"/>
          <ac:picMkLst>
            <pc:docMk/>
            <pc:sldMk cId="242079711" sldId="2147472029"/>
            <ac:picMk id="35" creationId="{4CF2EB88-42C4-B2EE-4EE3-EEBC5443123D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41" creationId="{A98C4277-78B0-071D-23E3-CE5BD610C623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48" creationId="{C671DDE1-19AF-D5F5-3123-E832B69254AB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68" creationId="{0438EF44-97AE-E053-B39D-494FFCA7902D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F89A6E6B-7F19-4D67-AB5D-B804E48B1E5F}" dt="2024-07-01T16:45:20.879" v="100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F89A6E6B-7F19-4D67-AB5D-B804E48B1E5F}" dt="2024-07-01T16:45:20.879" v="100" actId="478"/>
          <ac:cxnSpMkLst>
            <pc:docMk/>
            <pc:sldMk cId="242079711" sldId="2147472029"/>
            <ac:cxnSpMk id="10" creationId="{2B13696C-E2A9-4269-04B7-0FFCFBEED6AC}"/>
          </ac:cxnSpMkLst>
        </pc:cxnChg>
        <pc:cxnChg chg="del">
          <ac:chgData name="Edgard Morato" userId="1da6dde4-7cd4-47d1-b037-d62d00b7d62c" providerId="ADAL" clId="{F89A6E6B-7F19-4D67-AB5D-B804E48B1E5F}" dt="2024-07-01T16:45:20.879" v="100" actId="478"/>
          <ac:cxnSpMkLst>
            <pc:docMk/>
            <pc:sldMk cId="242079711" sldId="2147472029"/>
            <ac:cxnSpMk id="18" creationId="{51592B38-F11B-EF0A-C4C8-DD619E405155}"/>
          </ac:cxnSpMkLst>
        </pc:cxnChg>
        <pc:cxnChg chg="del">
          <ac:chgData name="Edgard Morato" userId="1da6dde4-7cd4-47d1-b037-d62d00b7d62c" providerId="ADAL" clId="{F89A6E6B-7F19-4D67-AB5D-B804E48B1E5F}" dt="2024-07-01T16:45:20.879" v="100" actId="478"/>
          <ac:cxnSpMkLst>
            <pc:docMk/>
            <pc:sldMk cId="242079711" sldId="2147472029"/>
            <ac:cxnSpMk id="20" creationId="{5B510551-7477-EF92-6A84-6C1DB7A8F81A}"/>
          </ac:cxnSpMkLst>
        </pc:cxnChg>
        <pc:cxnChg chg="del">
          <ac:chgData name="Edgard Morato" userId="1da6dde4-7cd4-47d1-b037-d62d00b7d62c" providerId="ADAL" clId="{F89A6E6B-7F19-4D67-AB5D-B804E48B1E5F}" dt="2024-07-01T16:45:20.879" v="100" actId="478"/>
          <ac:cxnSpMkLst>
            <pc:docMk/>
            <pc:sldMk cId="242079711" sldId="2147472029"/>
            <ac:cxnSpMk id="24" creationId="{4752EB84-57CA-C078-257E-F601486AC59A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1:02.924" v="145"/>
        <pc:sldMkLst>
          <pc:docMk/>
          <pc:sldMk cId="1437185283" sldId="2147472030"/>
        </pc:sldMkLst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" creationId="{FB20EF92-68F3-CE38-2B4B-80BAB45143B5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5" creationId="{B8744505-9114-8B36-3F52-43D9408A8FF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7" creationId="{3A46B4E5-2C95-5588-4588-1D9C089C6D1F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9" creationId="{72BFF5DD-05BE-4D99-A862-7E4BF7BDBC20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1" creationId="{8E4063B0-5555-551F-31EC-0B91A6C84A59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2" creationId="{5BB7CB99-0366-546A-FA42-3A1B31102131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3" creationId="{BCC1B0EE-092D-D101-EE61-DF2233A20102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4" creationId="{B7543EC6-2368-9345-0595-C88A0AE63A59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5" creationId="{0570CC53-0F6B-9D3A-B56D-5E24D8223140}"/>
          </ac:spMkLst>
        </pc:spChg>
        <pc:spChg chg="del">
          <ac:chgData name="Edgard Morato" userId="1da6dde4-7cd4-47d1-b037-d62d00b7d62c" providerId="ADAL" clId="{F89A6E6B-7F19-4D67-AB5D-B804E48B1E5F}" dt="2024-07-01T16:30:16.334" v="3" actId="478"/>
          <ac:spMkLst>
            <pc:docMk/>
            <pc:sldMk cId="1437185283" sldId="2147472030"/>
            <ac:spMk id="16" creationId="{AC758DC2-8A9E-E010-8450-6F959B235158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7" creationId="{78479186-842F-5777-3E9C-2F611456D4D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8" creationId="{0A616A52-1238-A585-21D3-6B14A2AE5E01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9" creationId="{7509B79B-C5F8-2937-F05A-4A386B9D18CE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0" creationId="{67E15387-4114-CA38-723B-DEAA59ADB8C6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1" creationId="{C9C487B9-837E-8199-61D6-C641CE3A7B51}"/>
          </ac:spMkLst>
        </pc:spChg>
        <pc:spChg chg="del">
          <ac:chgData name="Edgard Morato" userId="1da6dde4-7cd4-47d1-b037-d62d00b7d62c" providerId="ADAL" clId="{F89A6E6B-7F19-4D67-AB5D-B804E48B1E5F}" dt="2024-07-01T16:30:16.334" v="3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3" creationId="{A80FE344-2662-25DF-A2CD-03FA96AD464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4" creationId="{3E2EBDDD-F498-441F-31D6-47782FE2889D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5" creationId="{1D8BD610-65F1-2A49-90B2-CA3F31F81041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6" creationId="{65762795-CB17-F972-31C5-C603FD741C96}"/>
          </ac:spMkLst>
        </pc:spChg>
        <pc:spChg chg="del">
          <ac:chgData name="Edgard Morato" userId="1da6dde4-7cd4-47d1-b037-d62d00b7d62c" providerId="ADAL" clId="{F89A6E6B-7F19-4D67-AB5D-B804E48B1E5F}" dt="2024-07-01T16:30:16.334" v="3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29" creationId="{B6F77F57-955A-4B28-D2AA-E8045975BFFA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0" creationId="{9DD0426D-9096-9AD8-2D7B-FC63D44C607B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1" creationId="{F68595F4-E7A1-8FF7-882D-BA02588F4F23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2" creationId="{CEC79223-AF33-E363-E0A3-CF504B565018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3" creationId="{261369F6-5F83-587D-3404-5C55C68B3406}"/>
          </ac:spMkLst>
        </pc:spChg>
        <pc:spChg chg="add del mod">
          <ac:chgData name="Edgard Morato" userId="1da6dde4-7cd4-47d1-b037-d62d00b7d62c" providerId="ADAL" clId="{F89A6E6B-7F19-4D67-AB5D-B804E48B1E5F}" dt="2024-07-01T16:45:06.943" v="97" actId="478"/>
          <ac:spMkLst>
            <pc:docMk/>
            <pc:sldMk cId="1437185283" sldId="2147472030"/>
            <ac:spMk id="35" creationId="{EF655830-00EC-6BC9-855C-6887F011C107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39" creationId="{D0617DFB-011B-95ED-1F79-1D7783001057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0" creationId="{EB89E946-DD86-6A19-F7FE-765AAB23747B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1" creationId="{4A1791B3-FD34-A9DF-B804-4FC9B51289C8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3" creationId="{5D46737D-D198-8279-04FC-DD89E6B5BDC4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5" creationId="{7F90E664-EEBA-FE90-E9B7-BFA2D0859518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46" creationId="{8CB0D68F-B42B-7F65-286A-48389EDA893F}"/>
          </ac:spMkLst>
        </pc:spChg>
        <pc:spChg chg="add mod">
          <ac:chgData name="Edgard Morato" userId="1da6dde4-7cd4-47d1-b037-d62d00b7d62c" providerId="ADAL" clId="{F89A6E6B-7F19-4D67-AB5D-B804E48B1E5F}" dt="2024-07-01T16:51:02.924" v="145"/>
          <ac:spMkLst>
            <pc:docMk/>
            <pc:sldMk cId="1437185283" sldId="2147472030"/>
            <ac:spMk id="50" creationId="{CC7F537E-9B2C-5466-AE38-76695556BC55}"/>
          </ac:spMkLst>
        </pc:spChg>
        <pc:spChg chg="add mod">
          <ac:chgData name="Edgard Morato" userId="1da6dde4-7cd4-47d1-b037-d62d00b7d62c" providerId="ADAL" clId="{F89A6E6B-7F19-4D67-AB5D-B804E48B1E5F}" dt="2024-07-01T16:51:02.924" v="145"/>
          <ac:spMkLst>
            <pc:docMk/>
            <pc:sldMk cId="1437185283" sldId="2147472030"/>
            <ac:spMk id="51" creationId="{C7F9ED1B-16F5-9605-0AA2-2E72260CC53B}"/>
          </ac:spMkLst>
        </pc:spChg>
        <pc:spChg chg="add mod">
          <ac:chgData name="Edgard Morato" userId="1da6dde4-7cd4-47d1-b037-d62d00b7d62c" providerId="ADAL" clId="{F89A6E6B-7F19-4D67-AB5D-B804E48B1E5F}" dt="2024-07-01T16:51:02.924" v="145"/>
          <ac:spMkLst>
            <pc:docMk/>
            <pc:sldMk cId="1437185283" sldId="2147472030"/>
            <ac:spMk id="52" creationId="{E3F30AD4-58BD-D9C6-5CD9-F8981268BF62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55" creationId="{78D59362-F2BB-0BE1-8D9D-D02D8423D522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22" creationId="{0E187C8D-6539-7DFB-5DA9-F33A1DA9F539}"/>
          </ac:spMkLst>
        </pc:spChg>
        <pc:spChg chg="del">
          <ac:chgData name="Edgard Morato" userId="1da6dde4-7cd4-47d1-b037-d62d00b7d62c" providerId="ADAL" clId="{F89A6E6B-7F19-4D67-AB5D-B804E48B1E5F}" dt="2024-07-01T16:45:04.593" v="96" actId="478"/>
          <ac:spMkLst>
            <pc:docMk/>
            <pc:sldMk cId="1437185283" sldId="2147472030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F89A6E6B-7F19-4D67-AB5D-B804E48B1E5F}" dt="2024-07-01T16:45:04.593" v="96" actId="478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F89A6E6B-7F19-4D67-AB5D-B804E48B1E5F}" dt="2024-07-01T16:45:04.593" v="96" actId="478"/>
          <ac:picMkLst>
            <pc:docMk/>
            <pc:sldMk cId="1437185283" sldId="2147472030"/>
            <ac:picMk id="8" creationId="{BB824B3A-5BC3-0CC4-28D3-3A1B6B0B59B3}"/>
          </ac:picMkLst>
        </pc:picChg>
        <pc:picChg chg="del">
          <ac:chgData name="Edgard Morato" userId="1da6dde4-7cd4-47d1-b037-d62d00b7d62c" providerId="ADAL" clId="{F89A6E6B-7F19-4D67-AB5D-B804E48B1E5F}" dt="2024-07-01T16:45:04.593" v="96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F89A6E6B-7F19-4D67-AB5D-B804E48B1E5F}" dt="2024-07-01T16:45:04.593" v="96" actId="478"/>
          <ac:picMkLst>
            <pc:docMk/>
            <pc:sldMk cId="1437185283" sldId="2147472030"/>
            <ac:picMk id="47" creationId="{9D3C314F-4478-BAF7-98C0-26CDB72D617D}"/>
          </ac:picMkLst>
        </pc:picChg>
        <pc:picChg chg="add mod">
          <ac:chgData name="Edgard Morato" userId="1da6dde4-7cd4-47d1-b037-d62d00b7d62c" providerId="ADAL" clId="{F89A6E6B-7F19-4D67-AB5D-B804E48B1E5F}" dt="2024-07-01T16:45:17.070" v="99" actId="34135"/>
          <ac:picMkLst>
            <pc:docMk/>
            <pc:sldMk cId="1437185283" sldId="2147472030"/>
            <ac:picMk id="49" creationId="{2DD81C04-FA92-FF82-35B6-6F40E1E00818}"/>
          </ac:picMkLst>
        </pc:picChg>
        <pc:cxnChg chg="del">
          <ac:chgData name="Edgard Morato" userId="1da6dde4-7cd4-47d1-b037-d62d00b7d62c" providerId="ADAL" clId="{F89A6E6B-7F19-4D67-AB5D-B804E48B1E5F}" dt="2024-07-01T16:45:04.593" v="96" actId="478"/>
          <ac:cxnSpMkLst>
            <pc:docMk/>
            <pc:sldMk cId="1437185283" sldId="2147472030"/>
            <ac:cxnSpMk id="10" creationId="{E3E20548-4FF5-FA75-2699-FD9921373616}"/>
          </ac:cxnSpMkLst>
        </pc:cxnChg>
        <pc:cxnChg chg="del">
          <ac:chgData name="Edgard Morato" userId="1da6dde4-7cd4-47d1-b037-d62d00b7d62c" providerId="ADAL" clId="{F89A6E6B-7F19-4D67-AB5D-B804E48B1E5F}" dt="2024-07-01T16:45:04.593" v="96" actId="478"/>
          <ac:cxnSpMkLst>
            <pc:docMk/>
            <pc:sldMk cId="1437185283" sldId="2147472030"/>
            <ac:cxnSpMk id="27" creationId="{9F5485DB-B6E2-BE8B-938A-E88646BAFC45}"/>
          </ac:cxnSpMkLst>
        </pc:cxnChg>
        <pc:cxnChg chg="del">
          <ac:chgData name="Edgard Morato" userId="1da6dde4-7cd4-47d1-b037-d62d00b7d62c" providerId="ADAL" clId="{F89A6E6B-7F19-4D67-AB5D-B804E48B1E5F}" dt="2024-07-01T16:45:04.593" v="96" actId="478"/>
          <ac:cxnSpMkLst>
            <pc:docMk/>
            <pc:sldMk cId="1437185283" sldId="2147472030"/>
            <ac:cxnSpMk id="42" creationId="{1CB06524-E8B1-2C1C-2003-E933A6DB446E}"/>
          </ac:cxnSpMkLst>
        </pc:cxnChg>
        <pc:cxnChg chg="del">
          <ac:chgData name="Edgard Morato" userId="1da6dde4-7cd4-47d1-b037-d62d00b7d62c" providerId="ADAL" clId="{F89A6E6B-7F19-4D67-AB5D-B804E48B1E5F}" dt="2024-07-01T16:45:04.593" v="96" actId="478"/>
          <ac:cxnSpMkLst>
            <pc:docMk/>
            <pc:sldMk cId="1437185283" sldId="2147472030"/>
            <ac:cxnSpMk id="44" creationId="{F89763EE-B37E-C4E5-DDA9-00ED944E6E5C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1:28.929" v="147"/>
        <pc:sldMkLst>
          <pc:docMk/>
          <pc:sldMk cId="2796178238" sldId="2147472031"/>
        </pc:sldMkLst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5" creationId="{61E627BD-B9D7-ADEE-BC4A-A04D6D761AE9}"/>
          </ac:spMkLst>
        </pc:spChg>
        <pc:spChg chg="add del mod">
          <ac:chgData name="Edgard Morato" userId="1da6dde4-7cd4-47d1-b037-d62d00b7d62c" providerId="ADAL" clId="{F89A6E6B-7F19-4D67-AB5D-B804E48B1E5F}" dt="2024-07-01T16:45:37.353" v="105" actId="478"/>
          <ac:spMkLst>
            <pc:docMk/>
            <pc:sldMk cId="2796178238" sldId="2147472031"/>
            <ac:spMk id="6" creationId="{33D06DF1-49EE-1AE9-E215-F35B1761909F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7" creationId="{1DE34F4C-1785-0659-0C9D-F467D562A6A0}"/>
          </ac:spMkLst>
        </pc:spChg>
        <pc:spChg chg="del">
          <ac:chgData name="Edgard Morato" userId="1da6dde4-7cd4-47d1-b037-d62d00b7d62c" providerId="ADAL" clId="{F89A6E6B-7F19-4D67-AB5D-B804E48B1E5F}" dt="2024-07-01T16:30:33.151" v="5" actId="478"/>
          <ac:spMkLst>
            <pc:docMk/>
            <pc:sldMk cId="2796178238" sldId="2147472031"/>
            <ac:spMk id="9" creationId="{864313FC-BBAF-5625-0E67-3DCFB36CB700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3" creationId="{917162BB-1DD0-9DAC-FF0F-399B97FD1E55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4" creationId="{5AEB3002-422F-B3A0-747A-C7E752593467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5" creationId="{875BA2BA-1FD8-D90C-7248-2D2F84015585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6" creationId="{3CD23A2D-CD10-0861-2C24-041DE6A4EFE1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7" creationId="{C6C70112-ED1E-744F-5DC7-1EA5A32ADE2B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8" creationId="{67E475FA-6086-898F-875A-E5BF99E072CF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9" creationId="{328DD433-340E-D758-E7A5-E91744507B43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0" creationId="{7F2D9AD9-EE3B-5270-9621-19C92D2E7070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1" creationId="{7720074A-92F5-7112-0886-16AD6F8CD0E3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2" creationId="{BD5234D3-FAE8-EEAA-7E7E-A5D4BE72F6C4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3" creationId="{A4EAD0AF-A723-107B-04C5-4D160F1AE197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4" creationId="{D0BB9A53-E430-4515-EC04-25B1C0A3288A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5" creationId="{AB3B5311-DD03-247C-3B66-5D4EFAD1FC29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6" creationId="{1D69B56E-248C-C5EC-7173-CC9EDA0DC718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8" creationId="{7A3AA20C-BB57-62B4-92FB-3534D45B92A4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29" creationId="{F83740CC-ADEC-D41E-024A-514B4952B0C3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0" creationId="{75208679-DCD0-D3EC-577F-A746CD50585A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F89A6E6B-7F19-4D67-AB5D-B804E48B1E5F}" dt="2024-07-01T16:30:33.151" v="5" actId="478"/>
          <ac:spMkLst>
            <pc:docMk/>
            <pc:sldMk cId="2796178238" sldId="2147472031"/>
            <ac:spMk id="32" creationId="{9A468720-EEDC-E578-3EF4-9635854DDF54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F89A6E6B-7F19-4D67-AB5D-B804E48B1E5F}" dt="2024-07-01T16:30:33.151" v="5" actId="478"/>
          <ac:spMkLst>
            <pc:docMk/>
            <pc:sldMk cId="2796178238" sldId="2147472031"/>
            <ac:spMk id="38" creationId="{06DF0134-D458-5E4E-5175-F9C00B71058D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0" creationId="{0A090743-776E-EC4D-B618-43CB35AC28D5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2" creationId="{48EA36B7-388D-E6CA-5844-7293A4185434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3" creationId="{38B05E1B-5906-5C75-BEB3-6E55F7A218C2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5" creationId="{65A83CA1-5D3B-0E1A-3312-6D93774CB127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46" creationId="{06BD785A-F0BA-F311-97B8-E138148AC321}"/>
          </ac:spMkLst>
        </pc:spChg>
        <pc:spChg chg="add mod">
          <ac:chgData name="Edgard Morato" userId="1da6dde4-7cd4-47d1-b037-d62d00b7d62c" providerId="ADAL" clId="{F89A6E6B-7F19-4D67-AB5D-B804E48B1E5F}" dt="2024-07-01T16:51:28.929" v="147"/>
          <ac:spMkLst>
            <pc:docMk/>
            <pc:sldMk cId="2796178238" sldId="2147472031"/>
            <ac:spMk id="49" creationId="{E5C7B83D-F849-032B-CA17-B8359F9D9AFC}"/>
          </ac:spMkLst>
        </pc:spChg>
        <pc:spChg chg="add mod">
          <ac:chgData name="Edgard Morato" userId="1da6dde4-7cd4-47d1-b037-d62d00b7d62c" providerId="ADAL" clId="{F89A6E6B-7F19-4D67-AB5D-B804E48B1E5F}" dt="2024-07-01T16:51:28.929" v="147"/>
          <ac:spMkLst>
            <pc:docMk/>
            <pc:sldMk cId="2796178238" sldId="2147472031"/>
            <ac:spMk id="50" creationId="{5BEEB4B4-BBEA-1D32-B861-B1540B89B883}"/>
          </ac:spMkLst>
        </pc:spChg>
        <pc:spChg chg="add mod">
          <ac:chgData name="Edgard Morato" userId="1da6dde4-7cd4-47d1-b037-d62d00b7d62c" providerId="ADAL" clId="{F89A6E6B-7F19-4D67-AB5D-B804E48B1E5F}" dt="2024-07-01T16:51:28.929" v="147"/>
          <ac:spMkLst>
            <pc:docMk/>
            <pc:sldMk cId="2796178238" sldId="2147472031"/>
            <ac:spMk id="51" creationId="{9E8669CF-EA70-4776-7B30-FFF8687F1691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5:35.455" v="104" actId="478"/>
          <ac:spMkLst>
            <pc:docMk/>
            <pc:sldMk cId="2796178238" sldId="2147472031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F89A6E6B-7F19-4D67-AB5D-B804E48B1E5F}" dt="2024-07-01T16:45:35.455" v="104" actId="478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picChg chg="del">
          <ac:chgData name="Edgard Morato" userId="1da6dde4-7cd4-47d1-b037-d62d00b7d62c" providerId="ADAL" clId="{F89A6E6B-7F19-4D67-AB5D-B804E48B1E5F}" dt="2024-07-01T16:45:35.455" v="104" actId="478"/>
          <ac:picMkLst>
            <pc:docMk/>
            <pc:sldMk cId="2796178238" sldId="2147472031"/>
            <ac:picMk id="8" creationId="{206222AA-9815-9CAC-2EDA-153BCF5153C9}"/>
          </ac:picMkLst>
        </pc:picChg>
        <pc:picChg chg="del">
          <ac:chgData name="Edgard Morato" userId="1da6dde4-7cd4-47d1-b037-d62d00b7d62c" providerId="ADAL" clId="{F89A6E6B-7F19-4D67-AB5D-B804E48B1E5F}" dt="2024-07-01T16:45:35.455" v="104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F89A6E6B-7F19-4D67-AB5D-B804E48B1E5F}" dt="2024-07-01T16:45:35.455" v="104" actId="478"/>
          <ac:picMkLst>
            <pc:docMk/>
            <pc:sldMk cId="2796178238" sldId="2147472031"/>
            <ac:picMk id="44" creationId="{B78E3041-E124-F523-28D9-C20D131F4111}"/>
          </ac:picMkLst>
        </pc:picChg>
        <pc:picChg chg="add mod">
          <ac:chgData name="Edgard Morato" userId="1da6dde4-7cd4-47d1-b037-d62d00b7d62c" providerId="ADAL" clId="{F89A6E6B-7F19-4D67-AB5D-B804E48B1E5F}" dt="2024-07-01T16:45:48.014" v="107" actId="34135"/>
          <ac:picMkLst>
            <pc:docMk/>
            <pc:sldMk cId="2796178238" sldId="2147472031"/>
            <ac:picMk id="48" creationId="{7F360B98-147D-6C31-1D44-1D86E1D54B80}"/>
          </ac:picMkLst>
        </pc:picChg>
        <pc:cxnChg chg="del">
          <ac:chgData name="Edgard Morato" userId="1da6dde4-7cd4-47d1-b037-d62d00b7d62c" providerId="ADAL" clId="{F89A6E6B-7F19-4D67-AB5D-B804E48B1E5F}" dt="2024-07-01T16:45:35.455" v="104" actId="478"/>
          <ac:cxnSpMkLst>
            <pc:docMk/>
            <pc:sldMk cId="2796178238" sldId="2147472031"/>
            <ac:cxnSpMk id="10" creationId="{161DD361-9198-DC75-89D3-DDF43B9AFC23}"/>
          </ac:cxnSpMkLst>
        </pc:cxnChg>
        <pc:cxnChg chg="del">
          <ac:chgData name="Edgard Morato" userId="1da6dde4-7cd4-47d1-b037-d62d00b7d62c" providerId="ADAL" clId="{F89A6E6B-7F19-4D67-AB5D-B804E48B1E5F}" dt="2024-07-01T16:45:35.455" v="104" actId="4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1:43.797" v="148"/>
        <pc:sldMkLst>
          <pc:docMk/>
          <pc:sldMk cId="2435323701" sldId="2147472032"/>
        </pc:sldMkLst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5" creationId="{F504B862-4414-0DCE-B3A0-EFA2F8AC4236}"/>
          </ac:spMkLst>
        </pc:spChg>
        <pc:spChg chg="add del mod">
          <ac:chgData name="Edgard Morato" userId="1da6dde4-7cd4-47d1-b037-d62d00b7d62c" providerId="ADAL" clId="{F89A6E6B-7F19-4D67-AB5D-B804E48B1E5F}" dt="2024-07-01T16:45:55.003" v="109" actId="478"/>
          <ac:spMkLst>
            <pc:docMk/>
            <pc:sldMk cId="2435323701" sldId="2147472032"/>
            <ac:spMk id="6" creationId="{5AD59EC3-7E99-ED41-EA14-6DE7219ECE4F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7" creationId="{89C76EBB-7014-4688-DB7D-09FDAB00344D}"/>
          </ac:spMkLst>
        </pc:spChg>
        <pc:spChg chg="del">
          <ac:chgData name="Edgard Morato" userId="1da6dde4-7cd4-47d1-b037-d62d00b7d62c" providerId="ADAL" clId="{F89A6E6B-7F19-4D67-AB5D-B804E48B1E5F}" dt="2024-07-01T16:30:41.785" v="6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3" creationId="{18DA1B5E-0AD9-46EB-ECEB-5A2DB82E71CF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5" creationId="{61E0F34D-59E0-CBC0-BA35-3C807261B426}"/>
          </ac:spMkLst>
        </pc:spChg>
        <pc:spChg chg="del">
          <ac:chgData name="Edgard Morato" userId="1da6dde4-7cd4-47d1-b037-d62d00b7d62c" providerId="ADAL" clId="{F89A6E6B-7F19-4D67-AB5D-B804E48B1E5F}" dt="2024-07-01T16:30:41.785" v="6" actId="478"/>
          <ac:spMkLst>
            <pc:docMk/>
            <pc:sldMk cId="2435323701" sldId="2147472032"/>
            <ac:spMk id="16" creationId="{0E4BBC4D-8AF6-A383-6DB6-91CAE1C52F3F}"/>
          </ac:spMkLst>
        </pc:spChg>
        <pc:spChg chg="del">
          <ac:chgData name="Edgard Morato" userId="1da6dde4-7cd4-47d1-b037-d62d00b7d62c" providerId="ADAL" clId="{F89A6E6B-7F19-4D67-AB5D-B804E48B1E5F}" dt="2024-07-01T16:30:41.785" v="6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53" creationId="{048C245C-4CBD-7EF4-DAE5-67F3EB9613D9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54" creationId="{7A09B315-5AD9-DEB4-DC6B-7AF86B3357C6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66" creationId="{9451B5F7-FF76-A527-E9C3-B10DE0244EDC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69" creationId="{D556A6F5-1620-BED4-F107-18007C07E993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70" creationId="{D72EA991-B377-0E0D-0703-9C9C06AE4FEF}"/>
          </ac:spMkLst>
        </pc:spChg>
        <pc:spChg chg="add mod">
          <ac:chgData name="Edgard Morato" userId="1da6dde4-7cd4-47d1-b037-d62d00b7d62c" providerId="ADAL" clId="{F89A6E6B-7F19-4D67-AB5D-B804E48B1E5F}" dt="2024-07-01T16:51:43.797" v="148"/>
          <ac:spMkLst>
            <pc:docMk/>
            <pc:sldMk cId="2435323701" sldId="2147472032"/>
            <ac:spMk id="74" creationId="{97A5C88C-B718-25E2-08D7-F77EC0168B23}"/>
          </ac:spMkLst>
        </pc:spChg>
        <pc:spChg chg="add mod">
          <ac:chgData name="Edgard Morato" userId="1da6dde4-7cd4-47d1-b037-d62d00b7d62c" providerId="ADAL" clId="{F89A6E6B-7F19-4D67-AB5D-B804E48B1E5F}" dt="2024-07-01T16:51:43.797" v="148"/>
          <ac:spMkLst>
            <pc:docMk/>
            <pc:sldMk cId="2435323701" sldId="2147472032"/>
            <ac:spMk id="75" creationId="{51B3C640-5786-1A0F-E6E1-36681C2A49F6}"/>
          </ac:spMkLst>
        </pc:spChg>
        <pc:spChg chg="add mod">
          <ac:chgData name="Edgard Morato" userId="1da6dde4-7cd4-47d1-b037-d62d00b7d62c" providerId="ADAL" clId="{F89A6E6B-7F19-4D67-AB5D-B804E48B1E5F}" dt="2024-07-01T16:51:43.797" v="148"/>
          <ac:spMkLst>
            <pc:docMk/>
            <pc:sldMk cId="2435323701" sldId="2147472032"/>
            <ac:spMk id="76" creationId="{4119F623-888D-D2AA-13E8-652A2453607F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5:50.956" v="108" actId="478"/>
          <ac:spMkLst>
            <pc:docMk/>
            <pc:sldMk cId="2435323701" sldId="2147472032"/>
            <ac:spMk id="122" creationId="{0E187C8D-6539-7DFB-5DA9-F33A1DA9F539}"/>
          </ac:spMkLst>
        </pc:spChg>
        <pc:grpChg chg="del">
          <ac:chgData name="Edgard Morato" userId="1da6dde4-7cd4-47d1-b037-d62d00b7d62c" providerId="ADAL" clId="{F89A6E6B-7F19-4D67-AB5D-B804E48B1E5F}" dt="2024-07-01T16:45:50.956" v="108" actId="478"/>
          <ac:grpSpMkLst>
            <pc:docMk/>
            <pc:sldMk cId="2435323701" sldId="2147472032"/>
            <ac:grpSpMk id="65" creationId="{022E55A9-BB9A-B7D8-298E-D056D3AE78B7}"/>
          </ac:grpSpMkLst>
        </pc:grpChg>
        <pc:graphicFrameChg chg="del">
          <ac:chgData name="Edgard Morato" userId="1da6dde4-7cd4-47d1-b037-d62d00b7d62c" providerId="ADAL" clId="{F89A6E6B-7F19-4D67-AB5D-B804E48B1E5F}" dt="2024-07-01T16:45:50.956" v="108" actId="478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picChg chg="del">
          <ac:chgData name="Edgard Morato" userId="1da6dde4-7cd4-47d1-b037-d62d00b7d62c" providerId="ADAL" clId="{F89A6E6B-7F19-4D67-AB5D-B804E48B1E5F}" dt="2024-07-01T16:45:50.956" v="108" actId="478"/>
          <ac:picMkLst>
            <pc:docMk/>
            <pc:sldMk cId="2435323701" sldId="2147472032"/>
            <ac:picMk id="9" creationId="{0E26B93A-C6EB-1A45-AFF0-3A584D6EA5C2}"/>
          </ac:picMkLst>
        </pc:picChg>
        <pc:picChg chg="del">
          <ac:chgData name="Edgard Morato" userId="1da6dde4-7cd4-47d1-b037-d62d00b7d62c" providerId="ADAL" clId="{F89A6E6B-7F19-4D67-AB5D-B804E48B1E5F}" dt="2024-07-01T16:45:50.956" v="108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F89A6E6B-7F19-4D67-AB5D-B804E48B1E5F}" dt="2024-07-01T16:45:50.956" v="108" actId="478"/>
          <ac:picMkLst>
            <pc:docMk/>
            <pc:sldMk cId="2435323701" sldId="2147472032"/>
            <ac:picMk id="71" creationId="{47CA6DD2-5F81-C6A0-6F8E-05608111D6F0}"/>
          </ac:picMkLst>
        </pc:picChg>
        <pc:picChg chg="add mod">
          <ac:chgData name="Edgard Morato" userId="1da6dde4-7cd4-47d1-b037-d62d00b7d62c" providerId="ADAL" clId="{F89A6E6B-7F19-4D67-AB5D-B804E48B1E5F}" dt="2024-07-01T16:46:09.655" v="111" actId="34135"/>
          <ac:picMkLst>
            <pc:docMk/>
            <pc:sldMk cId="2435323701" sldId="2147472032"/>
            <ac:picMk id="73" creationId="{291CFF79-F310-B909-26F5-70836ED98297}"/>
          </ac:picMkLst>
        </pc:picChg>
        <pc:cxnChg chg="del">
          <ac:chgData name="Edgard Morato" userId="1da6dde4-7cd4-47d1-b037-d62d00b7d62c" providerId="ADAL" clId="{F89A6E6B-7F19-4D67-AB5D-B804E48B1E5F}" dt="2024-07-01T16:45:50.956" v="108" actId="478"/>
          <ac:cxnSpMkLst>
            <pc:docMk/>
            <pc:sldMk cId="2435323701" sldId="2147472032"/>
            <ac:cxnSpMk id="10" creationId="{D8A82CD7-5780-43A6-093B-8556A76F9506}"/>
          </ac:cxnSpMkLst>
        </pc:cxnChg>
        <pc:cxnChg chg="del">
          <ac:chgData name="Edgard Morato" userId="1da6dde4-7cd4-47d1-b037-d62d00b7d62c" providerId="ADAL" clId="{F89A6E6B-7F19-4D67-AB5D-B804E48B1E5F}" dt="2024-07-01T16:45:50.956" v="108" actId="478"/>
          <ac:cxnSpMkLst>
            <pc:docMk/>
            <pc:sldMk cId="2435323701" sldId="2147472032"/>
            <ac:cxnSpMk id="27" creationId="{7B468E49-A84E-3ACA-3E66-DC19D28680E2}"/>
          </ac:cxnSpMkLst>
        </pc:cxnChg>
        <pc:cxnChg chg="del">
          <ac:chgData name="Edgard Morato" userId="1da6dde4-7cd4-47d1-b037-d62d00b7d62c" providerId="ADAL" clId="{F89A6E6B-7F19-4D67-AB5D-B804E48B1E5F}" dt="2024-07-01T16:45:50.956" v="108" actId="478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1:57.997" v="149"/>
        <pc:sldMkLst>
          <pc:docMk/>
          <pc:sldMk cId="826301543" sldId="2147472033"/>
        </pc:sldMkLst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5" creationId="{F2151371-D6A9-FA83-FBF1-1392866C1DB8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7" creationId="{1EB9451E-1191-EF87-17FF-8A1A81E50427}"/>
          </ac:spMkLst>
        </pc:spChg>
        <pc:spChg chg="add del mod">
          <ac:chgData name="Edgard Morato" userId="1da6dde4-7cd4-47d1-b037-d62d00b7d62c" providerId="ADAL" clId="{F89A6E6B-7F19-4D67-AB5D-B804E48B1E5F}" dt="2024-07-01T16:46:15.763" v="113" actId="478"/>
          <ac:spMkLst>
            <pc:docMk/>
            <pc:sldMk cId="826301543" sldId="2147472033"/>
            <ac:spMk id="10" creationId="{599286FE-3035-3AB1-3766-1F3BF8027174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1" creationId="{E7048BCF-E757-E033-A164-7312DD3AB79A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3" creationId="{46E333CA-2010-4525-F4F4-344179D0300D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F89A6E6B-7F19-4D67-AB5D-B804E48B1E5F}" dt="2024-07-01T16:30:48.826" v="7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6" creationId="{F70456A1-289F-C0D3-E2B4-AB4B0E78C1A2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8" creationId="{8186E53F-A058-CF68-C7B5-07821F070904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F89A6E6B-7F19-4D67-AB5D-B804E48B1E5F}" dt="2024-07-01T16:30:48.826" v="7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F89A6E6B-7F19-4D67-AB5D-B804E48B1E5F}" dt="2024-07-01T16:30:48.826" v="7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29" creationId="{C79AF1DE-6E80-D1B4-BD1A-E96D80982C5B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31" creationId="{AFF932CA-53BE-1455-074E-F7D2FBDAB11B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33" creationId="{E3C0F28F-388D-8EBB-00F3-3520085C4713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34" creationId="{5F0300E5-9FE7-B12A-43CB-C7A60C524D07}"/>
          </ac:spMkLst>
        </pc:spChg>
        <pc:spChg chg="add mod">
          <ac:chgData name="Edgard Morato" userId="1da6dde4-7cd4-47d1-b037-d62d00b7d62c" providerId="ADAL" clId="{F89A6E6B-7F19-4D67-AB5D-B804E48B1E5F}" dt="2024-07-01T16:51:57.997" v="149"/>
          <ac:spMkLst>
            <pc:docMk/>
            <pc:sldMk cId="826301543" sldId="2147472033"/>
            <ac:spMk id="38" creationId="{6D04FDCE-AC24-FE98-DED1-BF8BE301BE95}"/>
          </ac:spMkLst>
        </pc:spChg>
        <pc:spChg chg="add mod">
          <ac:chgData name="Edgard Morato" userId="1da6dde4-7cd4-47d1-b037-d62d00b7d62c" providerId="ADAL" clId="{F89A6E6B-7F19-4D67-AB5D-B804E48B1E5F}" dt="2024-07-01T16:51:57.997" v="149"/>
          <ac:spMkLst>
            <pc:docMk/>
            <pc:sldMk cId="826301543" sldId="2147472033"/>
            <ac:spMk id="39" creationId="{ACC2CECA-0DA4-E7C1-CFEF-BF4CBA32F90D}"/>
          </ac:spMkLst>
        </pc:spChg>
        <pc:spChg chg="add mod">
          <ac:chgData name="Edgard Morato" userId="1da6dde4-7cd4-47d1-b037-d62d00b7d62c" providerId="ADAL" clId="{F89A6E6B-7F19-4D67-AB5D-B804E48B1E5F}" dt="2024-07-01T16:51:57.997" v="149"/>
          <ac:spMkLst>
            <pc:docMk/>
            <pc:sldMk cId="826301543" sldId="2147472033"/>
            <ac:spMk id="40" creationId="{FA3DC5D4-53E6-643F-5329-A45952F5D8C1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6:13.518" v="112" actId="478"/>
          <ac:spMkLst>
            <pc:docMk/>
            <pc:sldMk cId="826301543" sldId="2147472033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F89A6E6B-7F19-4D67-AB5D-B804E48B1E5F}" dt="2024-07-01T16:46:13.518" v="112" actId="478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picChg chg="del">
          <ac:chgData name="Edgard Morato" userId="1da6dde4-7cd4-47d1-b037-d62d00b7d62c" providerId="ADAL" clId="{F89A6E6B-7F19-4D67-AB5D-B804E48B1E5F}" dt="2024-07-01T16:46:13.518" v="112" actId="478"/>
          <ac:picMkLst>
            <pc:docMk/>
            <pc:sldMk cId="826301543" sldId="2147472033"/>
            <ac:picMk id="8" creationId="{788F128C-10AE-3B67-DEA7-859971C6DC55}"/>
          </ac:picMkLst>
        </pc:picChg>
        <pc:picChg chg="del">
          <ac:chgData name="Edgard Morato" userId="1da6dde4-7cd4-47d1-b037-d62d00b7d62c" providerId="ADAL" clId="{F89A6E6B-7F19-4D67-AB5D-B804E48B1E5F}" dt="2024-07-01T16:46:13.518" v="112" actId="478"/>
          <ac:picMkLst>
            <pc:docMk/>
            <pc:sldMk cId="826301543" sldId="2147472033"/>
            <ac:picMk id="9" creationId="{3C42E3F6-29F0-591E-A793-45C5E5507CEF}"/>
          </ac:picMkLst>
        </pc:picChg>
        <pc:picChg chg="del">
          <ac:chgData name="Edgard Morato" userId="1da6dde4-7cd4-47d1-b037-d62d00b7d62c" providerId="ADAL" clId="{F89A6E6B-7F19-4D67-AB5D-B804E48B1E5F}" dt="2024-07-01T16:46:13.518" v="112" actId="478"/>
          <ac:picMkLst>
            <pc:docMk/>
            <pc:sldMk cId="826301543" sldId="2147472033"/>
            <ac:picMk id="35" creationId="{6A6D270B-B936-0697-502B-50C1D6371A07}"/>
          </ac:picMkLst>
        </pc:picChg>
        <pc:picChg chg="add mod">
          <ac:chgData name="Edgard Morato" userId="1da6dde4-7cd4-47d1-b037-d62d00b7d62c" providerId="ADAL" clId="{F89A6E6B-7F19-4D67-AB5D-B804E48B1E5F}" dt="2024-07-01T16:46:27.806" v="115" actId="34135"/>
          <ac:picMkLst>
            <pc:docMk/>
            <pc:sldMk cId="826301543" sldId="2147472033"/>
            <ac:picMk id="37" creationId="{690124DF-16C4-5C17-1F5B-E0D614C29F61}"/>
          </ac:picMkLst>
        </pc:picChg>
        <pc:cxnChg chg="del">
          <ac:chgData name="Edgard Morato" userId="1da6dde4-7cd4-47d1-b037-d62d00b7d62c" providerId="ADAL" clId="{F89A6E6B-7F19-4D67-AB5D-B804E48B1E5F}" dt="2024-07-01T16:46:13.518" v="112" actId="478"/>
          <ac:cxnSpMkLst>
            <pc:docMk/>
            <pc:sldMk cId="826301543" sldId="2147472033"/>
            <ac:cxnSpMk id="27" creationId="{B9B374C0-A1AC-C105-8D99-20C4241DFB15}"/>
          </ac:cxnSpMkLst>
        </pc:cxnChg>
        <pc:cxnChg chg="del">
          <ac:chgData name="Edgard Morato" userId="1da6dde4-7cd4-47d1-b037-d62d00b7d62c" providerId="ADAL" clId="{F89A6E6B-7F19-4D67-AB5D-B804E48B1E5F}" dt="2024-07-01T16:46:13.518" v="112" actId="478"/>
          <ac:cxnSpMkLst>
            <pc:docMk/>
            <pc:sldMk cId="826301543" sldId="2147472033"/>
            <ac:cxnSpMk id="30" creationId="{64B08FF9-B7F6-E5EA-4AD0-DC950DA38820}"/>
          </ac:cxnSpMkLst>
        </pc:cxnChg>
        <pc:cxnChg chg="del">
          <ac:chgData name="Edgard Morato" userId="1da6dde4-7cd4-47d1-b037-d62d00b7d62c" providerId="ADAL" clId="{F89A6E6B-7F19-4D67-AB5D-B804E48B1E5F}" dt="2024-07-01T16:46:13.518" v="112" actId="478"/>
          <ac:cxnSpMkLst>
            <pc:docMk/>
            <pc:sldMk cId="826301543" sldId="2147472033"/>
            <ac:cxnSpMk id="32" creationId="{665CB19D-8BE5-16CC-8683-0ECE47A02E59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2:14.369" v="150"/>
        <pc:sldMkLst>
          <pc:docMk/>
          <pc:sldMk cId="169107594" sldId="2147472034"/>
        </pc:sldMkLst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" creationId="{ECE4E767-B6EC-B760-D569-5104B087B89F}"/>
          </ac:spMkLst>
        </pc:spChg>
        <pc:spChg chg="del mod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" creationId="{3CC1B177-E17C-5D43-B21E-0476184DC95F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" creationId="{F29DB3DC-72B5-B1BB-062D-1A698A9897D2}"/>
          </ac:spMkLst>
        </pc:spChg>
        <pc:spChg chg="add del mod">
          <ac:chgData name="Edgard Morato" userId="1da6dde4-7cd4-47d1-b037-d62d00b7d62c" providerId="ADAL" clId="{F89A6E6B-7F19-4D67-AB5D-B804E48B1E5F}" dt="2024-07-01T16:46:33.051" v="117" actId="478"/>
          <ac:spMkLst>
            <pc:docMk/>
            <pc:sldMk cId="169107594" sldId="2147472034"/>
            <ac:spMk id="11" creationId="{0D91AFF6-2DE0-DAC9-EB30-610E06E022F7}"/>
          </ac:spMkLst>
        </pc:spChg>
        <pc:spChg chg="add mod">
          <ac:chgData name="Edgard Morato" userId="1da6dde4-7cd4-47d1-b037-d62d00b7d62c" providerId="ADAL" clId="{F89A6E6B-7F19-4D67-AB5D-B804E48B1E5F}" dt="2024-07-01T16:52:14.369" v="150"/>
          <ac:spMkLst>
            <pc:docMk/>
            <pc:sldMk cId="169107594" sldId="2147472034"/>
            <ac:spMk id="14" creationId="{A2E1CCB1-2DEF-F3F6-2389-40DCE9E2EC6D}"/>
          </ac:spMkLst>
        </pc:spChg>
        <pc:spChg chg="add mod">
          <ac:chgData name="Edgard Morato" userId="1da6dde4-7cd4-47d1-b037-d62d00b7d62c" providerId="ADAL" clId="{F89A6E6B-7F19-4D67-AB5D-B804E48B1E5F}" dt="2024-07-01T16:52:14.369" v="150"/>
          <ac:spMkLst>
            <pc:docMk/>
            <pc:sldMk cId="169107594" sldId="2147472034"/>
            <ac:spMk id="15" creationId="{3B323891-0582-1005-CAA8-402368EF17BA}"/>
          </ac:spMkLst>
        </pc:spChg>
        <pc:spChg chg="add mod">
          <ac:chgData name="Edgard Morato" userId="1da6dde4-7cd4-47d1-b037-d62d00b7d62c" providerId="ADAL" clId="{F89A6E6B-7F19-4D67-AB5D-B804E48B1E5F}" dt="2024-07-01T16:52:14.369" v="150"/>
          <ac:spMkLst>
            <pc:docMk/>
            <pc:sldMk cId="169107594" sldId="2147472034"/>
            <ac:spMk id="16" creationId="{DB15CFFD-F2F8-C1B0-37DD-7E42C014552E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7" creationId="{5A056540-8CAE-3048-8B7D-6EF76D405753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8" creationId="{C2852577-1DC0-DDD9-FE70-C093709EBF6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28" creationId="{8F954B0E-A58F-5BFB-5187-3F8EB172210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1" creationId="{F8D193F7-48F7-448C-2DB2-202F2CC38255}"/>
          </ac:spMkLst>
        </pc:spChg>
        <pc:spChg chg="del mod">
          <ac:chgData name="Edgard Morato" userId="1da6dde4-7cd4-47d1-b037-d62d00b7d62c" providerId="ADAL" clId="{F89A6E6B-7F19-4D67-AB5D-B804E48B1E5F}" dt="2024-07-01T16:31:22.107" v="25" actId="478"/>
          <ac:spMkLst>
            <pc:docMk/>
            <pc:sldMk cId="169107594" sldId="2147472034"/>
            <ac:spMk id="32" creationId="{4B76D6DD-F27D-96F2-3AE6-D51BA553BD9C}"/>
          </ac:spMkLst>
        </pc:spChg>
        <pc:spChg chg="del mod">
          <ac:chgData name="Edgard Morato" userId="1da6dde4-7cd4-47d1-b037-d62d00b7d62c" providerId="ADAL" clId="{F89A6E6B-7F19-4D67-AB5D-B804E48B1E5F}" dt="2024-07-01T16:31:22.107" v="25" actId="478"/>
          <ac:spMkLst>
            <pc:docMk/>
            <pc:sldMk cId="169107594" sldId="2147472034"/>
            <ac:spMk id="33" creationId="{07777E5A-973A-E7E5-E614-45BB00D24150}"/>
          </ac:spMkLst>
        </pc:spChg>
        <pc:spChg chg="del mod">
          <ac:chgData name="Edgard Morato" userId="1da6dde4-7cd4-47d1-b037-d62d00b7d62c" providerId="ADAL" clId="{F89A6E6B-7F19-4D67-AB5D-B804E48B1E5F}" dt="2024-07-01T16:31:22.107" v="25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5" creationId="{9ED7EC0F-2E52-BFB3-9A6C-350E1AB895E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7" creationId="{1B5B13AD-62D2-22E4-3159-60E30B06CC36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8" creationId="{35F994B3-9D65-C541-D136-14D9ED9A526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39" creationId="{70B145C9-28C1-CAF4-31C2-82BE3ED34E06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0" creationId="{CAFDDF88-1741-1BBE-DD87-BB81615B14E4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3" creationId="{A1B87C06-8989-A5E9-EE29-1E24C03326A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4" creationId="{1D9A7ED4-AAE0-FFB1-56D4-7EE3A44FB001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6" creationId="{D41B98E1-2E63-B417-EAA5-65A11E1B1F9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7" creationId="{90CE9A14-AA24-1718-5FA3-4E17CA4402CE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49" creationId="{32B76C4C-4049-9DBC-2A81-65A9DDD62AF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0" creationId="{A7B8FC54-A459-C700-73C1-1A508878224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1" creationId="{E1DFD02D-D24B-45DD-B65E-4532E7CC00D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2" creationId="{B9305D9A-343F-825F-814F-36102FD8D15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3" creationId="{0C36504E-8E30-89D3-FE4A-EAE55A71DB9A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4" creationId="{AAF41C3F-0A06-B0CA-24C2-DCB4608ED001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5" creationId="{F000A22E-205B-A0D7-202A-AFB22163A8B8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7" creationId="{42D36C33-99A6-707D-0ED5-1FE14C20010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58" creationId="{E077D3E2-3261-5569-F481-6A08F3C1BB1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68" creationId="{C9BA125C-597E-7096-B122-AECADD6F6B8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0" creationId="{F6F9BC77-DA45-2CE0-C83F-0A9FCD464CD5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1" creationId="{5B17CC63-7261-CBC5-4397-650D530619DD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2" creationId="{EFEFF8A1-218E-1235-2B3D-C0DBF83C7583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4" creationId="{149C6CBA-37D0-3527-D166-469C2928A7E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5" creationId="{BACEAAA1-7D3E-1D43-72DA-A228E2F5097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7" creationId="{042AB069-75F0-B96C-736A-A129A2DD828F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8" creationId="{3E76414C-67CF-94C1-D847-AAAA2150E3C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79" creationId="{269C627B-F694-4AF6-1AA0-ADE8A50FA40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0" creationId="{D7FCD42D-F018-2712-0B3B-460B0BA6E3AD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1" creationId="{31CEA114-E509-D3B4-0BA6-1E0977F43BD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2" creationId="{A9FEAC39-6398-3B5B-8756-92CE0768CA01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3" creationId="{DE7CD7A4-07F0-0E83-06D2-AAA14541282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6" creationId="{B43B52FC-EFDD-CF07-DCAB-0AE39DB70A63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7" creationId="{07F9AE8D-29C9-A1F4-FFE6-A0D50DBE2C28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89" creationId="{35EB803D-7F21-33CF-7970-1428C83FC50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0" creationId="{82B44E55-8563-7F17-007D-BABD28359F8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2" creationId="{F70DA745-2AC0-0EC7-E46F-02860F07A3E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3" creationId="{F00AA706-F93C-1E46-1D82-11291A153DC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4" creationId="{C9C9B35A-DE00-D7EC-A6E6-E62CC2EF532B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6" creationId="{9E6D077C-911D-CB14-F3FA-5CC1FD4FF128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7" creationId="{764B0794-9B30-3689-C803-D44E4B740D73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99" creationId="{A65598AD-ACD7-2D25-1882-201B553C584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00" creationId="{66291296-A6D2-F4F6-F2DE-912EE0A920A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09" creationId="{41B29525-4269-3D97-75C6-B3EFD72FA86C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2" creationId="{EFA7B3F2-E034-8A58-905A-53E7EAE8F586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4" creationId="{2D80947C-CCC8-1705-F942-3BD89CE6C84E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6" creationId="{42FF733E-A629-F682-78FE-CC0AD87A69BA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8" creationId="{E587AC4A-6143-D91D-D65A-E71A1144B582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19" creationId="{AD9E1FE3-A099-3FC8-3A9D-9183393F22F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1" creationId="{DAE4D732-3811-7EC9-7336-52EAD79B1B7B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2" creationId="{0E187C8D-6539-7DFB-5DA9-F33A1DA9F539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3" creationId="{C4864AE9-48DB-DAC7-4907-11CFF2459E00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4" creationId="{35FBDC6E-A583-C216-AC9A-89E588ACE69D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5" creationId="{A0E4927C-4FA9-E887-2E90-05DA2214EE97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6" creationId="{EE331DC9-D0F2-9D5A-A163-5BA3AAF3657F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7" creationId="{FEDE42D5-8404-724A-DE20-829455B91824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8" creationId="{0977F3F0-CE98-2F37-B491-2E176A48DC93}"/>
          </ac:spMkLst>
        </pc:spChg>
        <pc:spChg chg="del">
          <ac:chgData name="Edgard Morato" userId="1da6dde4-7cd4-47d1-b037-d62d00b7d62c" providerId="ADAL" clId="{F89A6E6B-7F19-4D67-AB5D-B804E48B1E5F}" dt="2024-07-01T16:46:31.137" v="116" actId="478"/>
          <ac:spMkLst>
            <pc:docMk/>
            <pc:sldMk cId="169107594" sldId="2147472034"/>
            <ac:spMk id="129" creationId="{A3EF8D7E-77C9-9201-6C13-74F493982F20}"/>
          </ac:spMkLst>
        </pc:spChg>
        <pc:graphicFrameChg chg="del">
          <ac:chgData name="Edgard Morato" userId="1da6dde4-7cd4-47d1-b037-d62d00b7d62c" providerId="ADAL" clId="{F89A6E6B-7F19-4D67-AB5D-B804E48B1E5F}" dt="2024-07-01T16:46:31.137" v="116" actId="478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picChg chg="del">
          <ac:chgData name="Edgard Morato" userId="1da6dde4-7cd4-47d1-b037-d62d00b7d62c" providerId="ADAL" clId="{F89A6E6B-7F19-4D67-AB5D-B804E48B1E5F}" dt="2024-07-01T16:46:31.137" v="116" actId="478"/>
          <ac:picMkLst>
            <pc:docMk/>
            <pc:sldMk cId="169107594" sldId="2147472034"/>
            <ac:picMk id="4" creationId="{A409F59E-8C49-3108-2104-087C0D0D1984}"/>
          </ac:picMkLst>
        </pc:picChg>
        <pc:picChg chg="add mod">
          <ac:chgData name="Edgard Morato" userId="1da6dde4-7cd4-47d1-b037-d62d00b7d62c" providerId="ADAL" clId="{F89A6E6B-7F19-4D67-AB5D-B804E48B1E5F}" dt="2024-07-01T16:46:44.952" v="119" actId="34135"/>
          <ac:picMkLst>
            <pc:docMk/>
            <pc:sldMk cId="169107594" sldId="2147472034"/>
            <ac:picMk id="13" creationId="{5621DC75-80A2-A97A-DB6D-40C65C39296C}"/>
          </ac:picMkLst>
        </pc:picChg>
        <pc:picChg chg="del">
          <ac:chgData name="Edgard Morato" userId="1da6dde4-7cd4-47d1-b037-d62d00b7d62c" providerId="ADAL" clId="{F89A6E6B-7F19-4D67-AB5D-B804E48B1E5F}" dt="2024-07-01T16:46:31.137" v="116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F89A6E6B-7F19-4D67-AB5D-B804E48B1E5F}" dt="2024-07-01T16:46:31.137" v="116" actId="478"/>
          <ac:picMkLst>
            <pc:docMk/>
            <pc:sldMk cId="169107594" sldId="2147472034"/>
            <ac:picMk id="56" creationId="{54CDC068-F9B0-8B80-7EA2-F6E71A306EF2}"/>
          </ac:picMkLst>
        </pc:picChg>
        <pc:cxnChg chg="del">
          <ac:chgData name="Edgard Morato" userId="1da6dde4-7cd4-47d1-b037-d62d00b7d62c" providerId="ADAL" clId="{F89A6E6B-7F19-4D67-AB5D-B804E48B1E5F}" dt="2024-07-01T16:46:31.137" v="116" actId="478"/>
          <ac:cxnSpMkLst>
            <pc:docMk/>
            <pc:sldMk cId="169107594" sldId="2147472034"/>
            <ac:cxnSpMk id="10" creationId="{D91873E1-BF36-C027-65A4-B223414C1968}"/>
          </ac:cxnSpMkLst>
        </pc:cxnChg>
        <pc:cxnChg chg="del">
          <ac:chgData name="Edgard Morato" userId="1da6dde4-7cd4-47d1-b037-d62d00b7d62c" providerId="ADAL" clId="{F89A6E6B-7F19-4D67-AB5D-B804E48B1E5F}" dt="2024-07-01T16:46:31.137" v="116" actId="478"/>
          <ac:cxnSpMkLst>
            <pc:docMk/>
            <pc:sldMk cId="169107594" sldId="2147472034"/>
            <ac:cxnSpMk id="27" creationId="{23FFA675-7E16-8A12-80B3-430D52360755}"/>
          </ac:cxnSpMkLst>
        </pc:cxnChg>
        <pc:cxnChg chg="del">
          <ac:chgData name="Edgard Morato" userId="1da6dde4-7cd4-47d1-b037-d62d00b7d62c" providerId="ADAL" clId="{F89A6E6B-7F19-4D67-AB5D-B804E48B1E5F}" dt="2024-07-01T16:46:31.137" v="116" actId="478"/>
          <ac:cxnSpMkLst>
            <pc:docMk/>
            <pc:sldMk cId="169107594" sldId="2147472034"/>
            <ac:cxnSpMk id="64" creationId="{FCCFB501-6906-F074-9A38-61ED462798D1}"/>
          </ac:cxnSpMkLst>
        </pc:cxnChg>
        <pc:cxnChg chg="del">
          <ac:chgData name="Edgard Morato" userId="1da6dde4-7cd4-47d1-b037-d62d00b7d62c" providerId="ADAL" clId="{F89A6E6B-7F19-4D67-AB5D-B804E48B1E5F}" dt="2024-07-01T16:46:31.137" v="116" actId="478"/>
          <ac:cxnSpMkLst>
            <pc:docMk/>
            <pc:sldMk cId="169107594" sldId="2147472034"/>
            <ac:cxnSpMk id="73" creationId="{BB4314C0-F2C4-E0B2-9959-FF9A78CF7CA7}"/>
          </ac:cxnSpMkLst>
        </pc:cxnChg>
        <pc:cxnChg chg="del">
          <ac:chgData name="Edgard Morato" userId="1da6dde4-7cd4-47d1-b037-d62d00b7d62c" providerId="ADAL" clId="{F89A6E6B-7F19-4D67-AB5D-B804E48B1E5F}" dt="2024-07-01T16:46:31.137" v="116" actId="478"/>
          <ac:cxnSpMkLst>
            <pc:docMk/>
            <pc:sldMk cId="169107594" sldId="2147472034"/>
            <ac:cxnSpMk id="76" creationId="{B1D25B02-A1D7-5C82-C254-5C0920BC71AE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0:48.809" v="56" actId="34135"/>
        <pc:sldMkLst>
          <pc:docMk/>
          <pc:sldMk cId="2125224683" sldId="2147472042"/>
        </pc:sldMkLst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" creationId="{E530BB7F-9944-896E-CAAB-3B35458A4899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" creationId="{2555708E-CDD3-6008-3C77-66AEC27A9445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5" creationId="{C955E717-FA55-D2A8-0360-7445D5DC03CB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" creationId="{0F18DCAE-CFA0-3606-BFD7-8C72072AC3B5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7" creationId="{F6A4C8B1-1EBE-AE3B-4E46-9F8FC6D18FB2}"/>
          </ac:spMkLst>
        </pc:spChg>
        <pc:spChg chg="add del mod">
          <ac:chgData name="Edgard Morato" userId="1da6dde4-7cd4-47d1-b037-d62d00b7d62c" providerId="ADAL" clId="{F89A6E6B-7F19-4D67-AB5D-B804E48B1E5F}" dt="2024-07-01T16:40:33.179" v="54" actId="478"/>
          <ac:spMkLst>
            <pc:docMk/>
            <pc:sldMk cId="2125224683" sldId="2147472042"/>
            <ac:spMk id="8" creationId="{43840DDF-E944-5FC1-5358-2ECB2DB91841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0" creationId="{09D66C22-E4A0-05B7-51CC-8C5C409E803C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1" creationId="{FD0155CF-DA4C-ED6E-B5D3-285196D1D371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2" creationId="{28CF69CB-D2EE-691B-FAFB-69292B2FC80B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3" creationId="{8C9D62F2-A02F-A630-E109-2A0FF60239C3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4" creationId="{A2B165B1-16D8-C1AF-7A23-8F43E6412F9C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5" creationId="{9E60ABDF-F3B2-EA9A-1D2F-948D0FF94E54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7" creationId="{44E99C24-C2B2-34C0-8F4E-CC37609358A6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8" creationId="{A166DA32-2BA2-CC0A-E277-1FB313FCDA7F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19" creationId="{9FE7AE77-4B80-962D-A5EB-C170554CE160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0" creationId="{B67E67CD-72F6-936C-CE5B-89D176BEACB8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2" creationId="{080F09E9-4A8D-020F-CB08-782D12981A3B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3" creationId="{F743BADC-2962-36AC-A54D-15E3D0889042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4" creationId="{F3EA1F39-C008-D359-815F-6553C3F59651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5" creationId="{46C39B92-2840-7BE8-1AF5-2124A21D0300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29" creationId="{6F465772-F66B-3074-7F59-1797BD6BFCBF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0" creationId="{174922A9-9B6B-4ABB-80EC-68E538C55833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3" creationId="{3A0F6824-3133-8E1F-9F1C-E2A108CFA4FA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4" creationId="{D7539B3A-389C-9774-C6A4-CB22A4F69D86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5" creationId="{6EB75DDA-C568-41EB-AF73-DD79249E2E60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6" creationId="{1461763F-DA79-419D-6464-7B616E6B3866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7" creationId="{B5859071-8FB2-2479-D352-386C515FB077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38" creationId="{F55631A4-843F-567D-3F67-1384BAF8EF26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0" creationId="{125FF2B2-7CC2-538F-D8CE-70EC369CD11C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1" creationId="{C4D1BF9F-E982-97ED-F616-84C333308234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2" creationId="{CFAC0898-9C20-DD81-3B35-0C522AE209C8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3" creationId="{7AC58117-71AE-031A-BEC4-502A5ACABBBB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6" creationId="{7CB8446F-20F6-33CE-ED6E-A0AE33AC9754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47" creationId="{E651496B-CAF7-B21A-7986-7700F7E9A695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56" creationId="{450176C1-E15B-AD08-C0CB-CF8F02B6D617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57" creationId="{A87447BE-2A7A-7687-DF32-D948A2D4AFF0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58" creationId="{CDB75F4D-BB8A-2EC0-1BF8-8062B6AEF871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59" creationId="{24F769C3-6430-0CC9-CAB1-9C3F8CA53F7A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0" creationId="{B9EB8891-B050-BAA2-BC44-6B6435E34ACF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1" creationId="{368E1EA3-777D-B02B-6FE0-97F33D25AF40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2" creationId="{94691A3E-8B34-01BC-0389-DF83D2985C74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3" creationId="{1EC3B2D5-6D0E-D757-A8BB-D512E5BAC404}"/>
          </ac:spMkLst>
        </pc:spChg>
        <pc:spChg chg="del">
          <ac:chgData name="Edgard Morato" userId="1da6dde4-7cd4-47d1-b037-d62d00b7d62c" providerId="ADAL" clId="{F89A6E6B-7F19-4D67-AB5D-B804E48B1E5F}" dt="2024-07-01T16:40:31.132" v="53" actId="478"/>
          <ac:spMkLst>
            <pc:docMk/>
            <pc:sldMk cId="2125224683" sldId="2147472042"/>
            <ac:spMk id="66" creationId="{C943FD67-A127-3DCF-3295-8FC15725BBCA}"/>
          </ac:spMkLst>
        </pc:spChg>
        <pc:grpChg chg="del">
          <ac:chgData name="Edgard Morato" userId="1da6dde4-7cd4-47d1-b037-d62d00b7d62c" providerId="ADAL" clId="{F89A6E6B-7F19-4D67-AB5D-B804E48B1E5F}" dt="2024-07-01T16:40:31.132" v="53" actId="478"/>
          <ac:grpSpMkLst>
            <pc:docMk/>
            <pc:sldMk cId="2125224683" sldId="2147472042"/>
            <ac:grpSpMk id="26" creationId="{48F09F1E-F87A-E07A-9094-7BF277F4108B}"/>
          </ac:grpSpMkLst>
        </pc:grpChg>
        <pc:picChg chg="add mod">
          <ac:chgData name="Edgard Morato" userId="1da6dde4-7cd4-47d1-b037-d62d00b7d62c" providerId="ADAL" clId="{F89A6E6B-7F19-4D67-AB5D-B804E48B1E5F}" dt="2024-07-01T16:40:48.809" v="56" actId="34135"/>
          <ac:picMkLst>
            <pc:docMk/>
            <pc:sldMk cId="2125224683" sldId="2147472042"/>
            <ac:picMk id="16" creationId="{DA51CF32-C32E-3D93-A724-08B8BD9504A6}"/>
          </ac:picMkLst>
        </pc:picChg>
        <pc:cxnChg chg="del">
          <ac:chgData name="Edgard Morato" userId="1da6dde4-7cd4-47d1-b037-d62d00b7d62c" providerId="ADAL" clId="{F89A6E6B-7F19-4D67-AB5D-B804E48B1E5F}" dt="2024-07-01T16:40:31.132" v="53" actId="47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3:22.968" v="77" actId="34135"/>
        <pc:sldMkLst>
          <pc:docMk/>
          <pc:sldMk cId="3302029058" sldId="2147472043"/>
        </pc:sldMkLst>
        <pc:spChg chg="del">
          <ac:chgData name="Edgard Morato" userId="1da6dde4-7cd4-47d1-b037-d62d00b7d62c" providerId="ADAL" clId="{F89A6E6B-7F19-4D67-AB5D-B804E48B1E5F}" dt="2024-07-01T16:43:09.259" v="74" actId="478"/>
          <ac:spMkLst>
            <pc:docMk/>
            <pc:sldMk cId="3302029058" sldId="2147472043"/>
            <ac:spMk id="2" creationId="{5CFFC444-2C71-A3B3-A52E-09120C0000C9}"/>
          </ac:spMkLst>
        </pc:spChg>
        <pc:spChg chg="del">
          <ac:chgData name="Edgard Morato" userId="1da6dde4-7cd4-47d1-b037-d62d00b7d62c" providerId="ADAL" clId="{F89A6E6B-7F19-4D67-AB5D-B804E48B1E5F}" dt="2024-07-01T16:43:09.259" v="74" actId="478"/>
          <ac:spMkLst>
            <pc:docMk/>
            <pc:sldMk cId="3302029058" sldId="2147472043"/>
            <ac:spMk id="4" creationId="{D1AD52F7-C628-3BD8-A9D4-E19510B8EA1D}"/>
          </ac:spMkLst>
        </pc:spChg>
        <pc:spChg chg="del">
          <ac:chgData name="Edgard Morato" userId="1da6dde4-7cd4-47d1-b037-d62d00b7d62c" providerId="ADAL" clId="{F89A6E6B-7F19-4D67-AB5D-B804E48B1E5F}" dt="2024-07-01T16:43:09.259" v="74" actId="478"/>
          <ac:spMkLst>
            <pc:docMk/>
            <pc:sldMk cId="3302029058" sldId="2147472043"/>
            <ac:spMk id="5" creationId="{4AE9062A-F68B-F8E2-CF2E-4B22AA1188E5}"/>
          </ac:spMkLst>
        </pc:spChg>
        <pc:spChg chg="del">
          <ac:chgData name="Edgard Morato" userId="1da6dde4-7cd4-47d1-b037-d62d00b7d62c" providerId="ADAL" clId="{F89A6E6B-7F19-4D67-AB5D-B804E48B1E5F}" dt="2024-07-01T16:43:09.259" v="74" actId="478"/>
          <ac:spMkLst>
            <pc:docMk/>
            <pc:sldMk cId="3302029058" sldId="2147472043"/>
            <ac:spMk id="6" creationId="{05459198-BF6C-51BA-0B93-538EF75C8B89}"/>
          </ac:spMkLst>
        </pc:spChg>
        <pc:spChg chg="add del">
          <ac:chgData name="Edgard Morato" userId="1da6dde4-7cd4-47d1-b037-d62d00b7d62c" providerId="ADAL" clId="{F89A6E6B-7F19-4D67-AB5D-B804E48B1E5F}" dt="2024-07-01T16:43:09.259" v="74" actId="478"/>
          <ac:spMkLst>
            <pc:docMk/>
            <pc:sldMk cId="3302029058" sldId="2147472043"/>
            <ac:spMk id="8" creationId="{3B63655D-DEC8-B98C-BBDC-A5156922B927}"/>
          </ac:spMkLst>
        </pc:spChg>
        <pc:spChg chg="add del mod">
          <ac:chgData name="Edgard Morato" userId="1da6dde4-7cd4-47d1-b037-d62d00b7d62c" providerId="ADAL" clId="{F89A6E6B-7F19-4D67-AB5D-B804E48B1E5F}" dt="2024-07-01T16:43:10.872" v="75" actId="478"/>
          <ac:spMkLst>
            <pc:docMk/>
            <pc:sldMk cId="3302029058" sldId="2147472043"/>
            <ac:spMk id="10" creationId="{1B1EFE4B-11EC-2D0D-F939-636FE36226AE}"/>
          </ac:spMkLst>
        </pc:spChg>
        <pc:picChg chg="add mod">
          <ac:chgData name="Edgard Morato" userId="1da6dde4-7cd4-47d1-b037-d62d00b7d62c" providerId="ADAL" clId="{F89A6E6B-7F19-4D67-AB5D-B804E48B1E5F}" dt="2024-07-01T16:43:22.968" v="77" actId="34135"/>
          <ac:picMkLst>
            <pc:docMk/>
            <pc:sldMk cId="3302029058" sldId="2147472043"/>
            <ac:picMk id="13" creationId="{1E22F747-0E3F-2185-7078-074A0D92AA2E}"/>
          </ac:picMkLst>
        </pc:picChg>
        <pc:picChg chg="del">
          <ac:chgData name="Edgard Morato" userId="1da6dde4-7cd4-47d1-b037-d62d00b7d62c" providerId="ADAL" clId="{F89A6E6B-7F19-4D67-AB5D-B804E48B1E5F}" dt="2024-07-01T16:43:09.259" v="74" actId="478"/>
          <ac:picMkLst>
            <pc:docMk/>
            <pc:sldMk cId="3302029058" sldId="2147472043"/>
            <ac:picMk id="44" creationId="{F7974B5B-7145-0CB5-BA97-531579E218C4}"/>
          </ac:picMkLst>
        </pc:picChg>
        <pc:picChg chg="del">
          <ac:chgData name="Edgard Morato" userId="1da6dde4-7cd4-47d1-b037-d62d00b7d62c" providerId="ADAL" clId="{F89A6E6B-7F19-4D67-AB5D-B804E48B1E5F}" dt="2024-07-01T16:43:09.259" v="74" actId="478"/>
          <ac:picMkLst>
            <pc:docMk/>
            <pc:sldMk cId="3302029058" sldId="2147472043"/>
            <ac:picMk id="46" creationId="{F54FFFAB-980D-9D1B-62BB-BFC49231B093}"/>
          </ac:picMkLst>
        </pc:picChg>
        <pc:cxnChg chg="add del">
          <ac:chgData name="Edgard Morato" userId="1da6dde4-7cd4-47d1-b037-d62d00b7d62c" providerId="ADAL" clId="{F89A6E6B-7F19-4D67-AB5D-B804E48B1E5F}" dt="2024-07-01T16:43:09.259" v="74" actId="478"/>
          <ac:cxnSpMkLst>
            <pc:docMk/>
            <pc:sldMk cId="3302029058" sldId="2147472043"/>
            <ac:cxnSpMk id="12" creationId="{F6CA94D6-E464-A38E-46D2-083B58ABAFFB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2:47.598" v="70" actId="34135"/>
        <pc:sldMkLst>
          <pc:docMk/>
          <pc:sldMk cId="1957849560" sldId="2147472045"/>
        </pc:sldMkLst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3" creationId="{E09B3767-EB50-942C-E688-99362ABB8B97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4" creationId="{820696D6-CCE7-EACF-7C83-C8F0447397A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" creationId="{B9AB7CB4-C3E5-A73F-8387-F6B939FB1E18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" creationId="{D8E81BD1-B3E3-D842-712C-03C2AFA09351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" creationId="{77186992-C34E-3CF8-AAF3-52326611076F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8" creationId="{59BAC5B8-6596-6C32-C32B-96482CEDD5A1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9" creationId="{9A3464B9-DBD6-BD3A-36F3-7390CCDE8E6E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0" creationId="{AD7D1C69-5293-2771-3F8D-A0748F7DB4E7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1" creationId="{B7FF6236-AC94-54D6-0E92-2D68C17E6D56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3" creationId="{A8981F99-BC33-3FBA-304E-FC4C567CE679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4" creationId="{6403D1B2-A656-6229-6CB3-B4355E4A375D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6" creationId="{B791F247-86F8-E487-54A9-486C385D3B24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7" creationId="{7A5E4397-8338-945F-12B1-23BBF2C2ADAC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8" creationId="{61736623-56E8-F4B5-3F65-699AE12F5F0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19" creationId="{D9576ABE-2CE5-DE47-D47D-162CFAE43432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0" creationId="{287C829D-72CB-F171-E637-B93F1A54964C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1" creationId="{A908D109-87B3-2611-A3D4-BBFE4451ECA6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2" creationId="{CD1EC189-44A3-4017-2DE1-B4FB34965EEF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3" creationId="{EDFB46B2-5E12-BACB-B646-2FD245BF9653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4" creationId="{659AA5CF-2FF3-3795-8E38-683BD90BE118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5" creationId="{81A07D4B-4E0A-4ACD-49FC-1BE145B2D557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6" creationId="{454A18F3-BAAC-6771-FE56-AFD8104753C7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27" creationId="{C738C872-FE25-B498-CC49-C58C218DF919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31" creationId="{A6B676BF-C0C0-A5DC-0E9C-526A17A673F4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38" creationId="{A54A2BF5-BB6B-62D2-3B71-52C042AF5272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40" creationId="{B6DF993A-AD5E-5A6E-DFE2-7ADE0B99577D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46" creationId="{1822CB7B-2E72-8717-07DE-67358C55F73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48" creationId="{556041AF-ABAC-45B6-7FC2-8E019644A5D0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49" creationId="{5E192AD9-D75F-D3F3-C864-3F3D96CD6B5E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0" creationId="{9406D98B-31A4-6EB6-4FFE-E48EBD8A172D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1" creationId="{5465680A-2D43-E428-81F8-31118A7E5DA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2" creationId="{2A054E38-AA2F-E2FC-DA4E-DFC18BC4B49D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3" creationId="{4D4DB09A-0B2E-1AF9-38A6-583D24921A4C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4" creationId="{41BD222F-CBAE-A359-20D6-BE05CF19AED1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5" creationId="{B3E74B3B-73F8-385E-D1F9-A50856ECF37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6" creationId="{DDAC80BF-510B-5FC9-EF17-11F6F2CF314F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57" creationId="{742753EB-79A2-7B73-CEFA-BA0D2A46AFD9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1" creationId="{6998A433-8585-244A-39BD-6971271DA8FF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2" creationId="{5E38070C-AB8A-949A-3720-49E27699AD54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3" creationId="{39CB74D6-1F98-33F0-EDC0-B79F75920934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4" creationId="{55194CFD-2601-760A-5089-B3979BAAFA26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5" creationId="{77FD4ACD-2A36-4748-E24D-A35C5C0B82C9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6" creationId="{8DF83BBC-8BE8-50AF-B5DC-8800FDE8BBC0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7" creationId="{5BA8B5BC-04D6-1F59-D8C5-DF550AA19884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8" creationId="{21CD7C33-A19D-5404-75C7-481796A6694E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69" creationId="{AAB00B0B-0BC0-E21D-CFD3-51806C5283BF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0" creationId="{061AF72A-9ACE-AA9D-DA18-66B8288058A6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1" creationId="{61827B94-7D41-AB22-5D1E-EA8AD70A1F91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2" creationId="{AF3C0D26-F46B-BEFB-3BD6-35E659C3F515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3" creationId="{24C2957A-8648-E40E-931E-7D759511C7D3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4" creationId="{5A5A156D-A009-0E49-7F67-24CCB7F1B9AA}"/>
          </ac:spMkLst>
        </pc:spChg>
        <pc:spChg chg="del">
          <ac:chgData name="Edgard Morato" userId="1da6dde4-7cd4-47d1-b037-d62d00b7d62c" providerId="ADAL" clId="{F89A6E6B-7F19-4D67-AB5D-B804E48B1E5F}" dt="2024-07-01T16:42:36.564" v="68" actId="478"/>
          <ac:spMkLst>
            <pc:docMk/>
            <pc:sldMk cId="1957849560" sldId="2147472045"/>
            <ac:spMk id="75" creationId="{24D70D06-356A-D4A5-3C17-16767288822D}"/>
          </ac:spMkLst>
        </pc:spChg>
        <pc:picChg chg="del">
          <ac:chgData name="Edgard Morato" userId="1da6dde4-7cd4-47d1-b037-d62d00b7d62c" providerId="ADAL" clId="{F89A6E6B-7F19-4D67-AB5D-B804E48B1E5F}" dt="2024-07-01T16:42:36.564" v="68" actId="478"/>
          <ac:picMkLst>
            <pc:docMk/>
            <pc:sldMk cId="1957849560" sldId="2147472045"/>
            <ac:picMk id="12" creationId="{DC946AA3-8277-A3B9-EF33-F7B642BAB281}"/>
          </ac:picMkLst>
        </pc:picChg>
        <pc:picChg chg="add mod">
          <ac:chgData name="Edgard Morato" userId="1da6dde4-7cd4-47d1-b037-d62d00b7d62c" providerId="ADAL" clId="{F89A6E6B-7F19-4D67-AB5D-B804E48B1E5F}" dt="2024-07-01T16:42:47.598" v="70" actId="34135"/>
          <ac:picMkLst>
            <pc:docMk/>
            <pc:sldMk cId="1957849560" sldId="2147472045"/>
            <ac:picMk id="15" creationId="{A6150167-5379-848A-6173-BF8197490140}"/>
          </ac:picMkLst>
        </pc:picChg>
        <pc:cxnChg chg="del">
          <ac:chgData name="Edgard Morato" userId="1da6dde4-7cd4-47d1-b037-d62d00b7d62c" providerId="ADAL" clId="{F89A6E6B-7F19-4D67-AB5D-B804E48B1E5F}" dt="2024-07-01T16:42:36.564" v="68" actId="478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3:05.173" v="73" actId="34135"/>
        <pc:sldMkLst>
          <pc:docMk/>
          <pc:sldMk cId="2960699405" sldId="2147472046"/>
        </pc:sldMkLst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" creationId="{FD072D83-BCEC-0DEA-5A5B-BA04272A91A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4" creationId="{BC0ADB3E-52F2-241E-48EC-F904632239C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5" creationId="{8FBBF6CF-64B8-E12F-C435-2A876B2B702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8" creationId="{E2FCC89E-F7CD-0560-13A2-302C2D031B51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9" creationId="{506A16FD-1988-6A9B-D730-285AEBADD5D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0" creationId="{74BE074D-2BD7-5755-B2F7-1AD5F218BE1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1" creationId="{82E6DCC4-07AA-BCED-F382-46D8203779A1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2" creationId="{99862051-453C-E35E-336B-B2E664C6E52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3" creationId="{5B2C3329-68E3-C1E8-DF6F-B45383835F0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4" creationId="{23E2EF59-8A12-C226-93D8-5EBDFC35E88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5" creationId="{2D9D7B18-6383-2DFC-0FFE-D13EABB973D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" creationId="{CE048CDB-BE1C-4F78-64D9-5ED33F68AEB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7" creationId="{7572AD34-9515-4711-206C-ADA94DAD123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8" creationId="{97E1FC30-FE41-29EE-308E-2B85E4E2F3A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9" creationId="{7C157330-CA3C-15AF-A133-B376ED7F294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5" creationId="{6F6E0AF8-05C2-CE0E-88C5-CBE78A9F6AF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53" creationId="{BE13BE3E-E6F3-A02B-8460-DEE0EDEE0A5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55" creationId="{CB0CBFE3-15DD-B006-1BD4-3D140F53E00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59" creationId="{2729D87A-2BB0-DD20-2A44-B38A0AE1EEB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0" creationId="{D245F6FD-C485-E34C-7009-FD5641790F2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1" creationId="{406062B6-037E-E28F-B86C-620E3B7C3B6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3" creationId="{FA2C76C8-4252-3CB5-64A2-02C3592F5C4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5" creationId="{815AE1D0-5640-AD48-0CC2-445992E04EE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67" creationId="{7A0BC5E5-C864-ACA1-A14D-86C79A9840F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72" creationId="{7A1C4208-4D01-0E17-BA27-37DFA1B5900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73" creationId="{0F7DF847-882D-C55B-E7E5-01E7CB13CA6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89" creationId="{070A4226-EDC9-5CB8-12AA-36E3A331EAF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199" creationId="{A9FD4236-7CB4-7CBC-C407-79C4EB40AA4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0" creationId="{DC8249CB-CA51-8DDA-6ACF-9CD0B5E291F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1" creationId="{FBB69D21-15AE-8F11-C5EC-5ACE6099D17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2" creationId="{09E14C75-B83D-E67B-2D51-4DA309912C2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3" creationId="{E095A457-EA60-E945-DD15-3C8B812B589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4" creationId="{91BE06FE-7D1D-517B-B1E5-98FFDD252CC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5" creationId="{54719863-B101-F6FB-AA07-4FA23D669BD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6" creationId="{417CB0FF-B846-2010-C68C-508EE864CF2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7" creationId="{8023C7FD-46DE-8D32-A874-8CFC4833DF7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08" creationId="{A9F1693A-A69D-09F2-988F-CE23D35F9B1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0" creationId="{55674840-45C6-3EFC-B1DD-108175A3F9D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1" creationId="{B907CC42-7E5B-D7A5-8C5B-DE02CB54C98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2" creationId="{C4F52340-CB1E-4BB8-AB2B-A7075961D66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3" creationId="{8FD4BEF8-5641-5B31-C148-BA350C4413D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4" creationId="{AAE84715-4D92-B72D-F1B8-04A2695292D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5" creationId="{5BDC150A-F4F4-6AB1-3908-56AD7C7EFEC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6" creationId="{BA7975D1-1F22-A3CD-5D9C-8C42822F6FF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7" creationId="{10856145-5496-6569-8D58-D279DC278881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8" creationId="{B92AA04C-517A-1CB7-2867-4E673E9C5CA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19" creationId="{5E98AF29-2B2D-C59A-20D6-D6DD0A7E562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0" creationId="{C1FF2B1B-EDCD-E009-6948-CD50FC4F8E0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1" creationId="{BFABC4BD-A0E7-E770-94BF-98FB5C2A2F2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2" creationId="{33B1430A-1A3C-76F8-988F-F11388D7CCD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4" creationId="{5B332065-15DD-34E8-62EA-32E783B2551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5" creationId="{110E70DB-AD09-A1C2-9661-72E07412755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6" creationId="{BF160D80-027D-3C1C-102F-F9849B60EB0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7" creationId="{6763A9D1-3ACA-D1F7-5F2B-FEE165985A2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8" creationId="{7B265DBD-0622-F933-1C71-5E0611D3760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29" creationId="{D277344A-A5C8-2F94-1CD9-5D2BF59EBC7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30" creationId="{876D2B85-F117-7485-C796-6003A3C0513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0" creationId="{3555BB7B-3A72-CD57-B217-3B03C25F3A9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1" creationId="{F0381430-B476-6703-5676-71098E24D78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2" creationId="{E38BAF58-B6E9-358E-BFAA-C8CB055FDEA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4" creationId="{F35A8D3C-43F9-87C7-881C-5FE6DB7BC34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5" creationId="{26F232D8-5C4B-3698-302B-E4303D290C8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7" creationId="{1B252E3B-A8A0-FDAC-6608-DDB7AD3C145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8" creationId="{1D9A7593-8DEA-00C3-8791-12620461399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79" creationId="{7E63FA52-8E6D-9226-6C1E-8C470F7072C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0" creationId="{D967FC4A-6655-A902-44C6-ACFCCB08967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1" creationId="{34A3E0E9-B9C7-CDB6-310F-C1A764FF05E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2" creationId="{52D4151C-8434-0ED6-4D8A-0624A3E6A59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3" creationId="{9B5138CA-9D03-FD37-9A75-81323489B75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4" creationId="{2EB47393-E916-9BAC-A5EB-5297B9C0682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6" creationId="{99EC3432-9ABE-76A3-A43B-66CA8731E9D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7" creationId="{EFD1ABB0-FEB5-5770-AB0B-48107508B1D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89" creationId="{E9099193-5070-1373-F8C3-8A870ADAD36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90" creationId="{2B7E7EB4-D6B0-DF7C-195B-73BB37FD9A3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92" creationId="{4669063C-C43C-E278-F6A9-A2A0A6686A3C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93" creationId="{9715FB4D-A72F-CEB2-4448-2A92DC58490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94" creationId="{3AC6DB38-1D30-6FEA-ED46-D5CFDF34002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298" creationId="{60498ADE-AFA2-220A-45DE-05AA7B906E5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1" creationId="{C7405595-818A-65A0-2B95-9604A1F99D2C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2" creationId="{A98DC13F-B7DA-0A8D-3AEB-8F50D8FFCD2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3" creationId="{88F54933-60B1-E311-61EE-742F071777D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4" creationId="{2194052E-C4C0-1E31-CA5B-77986CF1805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5" creationId="{BC324BFF-6719-8A91-1764-01DE9EE3316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6" creationId="{6A2D10CB-29BD-8762-A25A-859B935E5C3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7" creationId="{66908C17-87D3-8F90-0759-3D120B0EE31C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8" creationId="{A354FC93-E8B7-1B92-FDE5-7F37088EF5F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29" creationId="{92E0F501-03F2-75B7-0C42-5C6C2FBDBEB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0" creationId="{D8D38170-4C25-13C8-B373-F5108DBC0D1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1" creationId="{3BE2D338-9C7C-1D19-1B4B-2D909EC26F4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2" creationId="{3054971E-337B-CF63-636E-D1820597E0D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3" creationId="{66F394AE-AAE7-F5BF-7B31-89BB2530CC1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4" creationId="{4897B370-FFB2-6DB5-A5D4-3F72156DF80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5" creationId="{ACF03EC7-513A-7156-D807-7CABFF850E2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6" creationId="{5D581CA8-03E3-03CE-EB69-0F187436E73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7" creationId="{95D53676-A1EA-4144-B71D-1B7577884FC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8" creationId="{9DBF4BD7-49A9-74E5-A0CA-ED17AE30BF2C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39" creationId="{9644D584-B122-5C57-D1D1-110F3FEAD4EB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43" creationId="{08DCBAEC-165C-1EC1-58EC-E4CC5A306DA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44" creationId="{E019F41C-C96D-97BA-16E2-F8718A94110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45" creationId="{201BDCCA-0CEA-6F14-92F7-991202E80F5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46" creationId="{2CA3A0DF-74F5-3446-6CCE-752400F70039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49" creationId="{69FA2082-6F06-E98B-5FAA-5C2E8EAFD8E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3" creationId="{7A5F840F-0947-015B-9077-F6A8F51910A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4" creationId="{0ABD8666-63AC-E0AF-A808-17EC327839A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5" creationId="{90589760-DB92-4399-94F0-A3ED5CED1BD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6" creationId="{C31E4B42-1DA9-58FF-8CC5-71D870780BB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7" creationId="{ECDDB22D-BB71-C3C5-8042-A7297892F6B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8" creationId="{2CC722A0-C5B0-BBA5-CA48-3C18AF0EF1F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59" creationId="{FFFAF698-8F94-090D-C21F-867DC44C0882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0" creationId="{B7997256-FBD9-3BC9-9BBE-61D6BE7F5E7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1" creationId="{B6E9402F-80CE-5C7C-A465-88E1FE22A42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2" creationId="{B20DCF6D-5636-C8B6-C3E0-1DA80D4C146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3" creationId="{260809AB-43E7-7957-E9E9-99C39706BCB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4" creationId="{7E768584-C2F8-5260-E33D-23093DB8C84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5" creationId="{1807AA58-B6ED-1C31-1962-45D775EBA743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6" creationId="{1BA72DC2-CFA8-CD1E-A6B5-D319CCE09AA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7" creationId="{ED1A2632-7544-DE14-5274-1990C811FFE8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8" creationId="{585E8541-0BBB-1AAB-62B7-398D4CD2CE77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69" creationId="{A39B1D12-710F-73D4-71E6-2A208DAD43A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0" creationId="{2C9D66A0-D113-94CF-C0AE-0224415764A0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1" creationId="{90084593-7EF4-9EE6-391D-BAE7DB99014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2" creationId="{25A857FA-96C7-5C97-1B75-8782B9DB76EA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3" creationId="{13290B90-73D7-47E3-3768-9F9AC41C7BD6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4" creationId="{5D8A16AA-007A-F13F-D300-8D2849641A1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5" creationId="{BCD47F0F-38FA-8235-81C4-7DCA4C5C0F4D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6" creationId="{A7D657AD-C1B4-48C0-DCD7-70A7B74821A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7" creationId="{634D6EFA-1758-6F00-3959-0D6E9A4B45A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8" creationId="{F4E0B602-E447-E71A-17E0-DBD40FC62034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79" creationId="{B84A4E13-4AF8-7D3D-B243-8851F0497D0F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80" creationId="{9090C048-F2E4-00EB-BB01-FA8B0182A95E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81" creationId="{A139D610-00B8-5CD9-3E42-5FE6BF615E55}"/>
          </ac:spMkLst>
        </pc:spChg>
        <pc:spChg chg="del">
          <ac:chgData name="Edgard Morato" userId="1da6dde4-7cd4-47d1-b037-d62d00b7d62c" providerId="ADAL" clId="{F89A6E6B-7F19-4D67-AB5D-B804E48B1E5F}" dt="2024-07-01T16:42:54.789" v="71" actId="478"/>
          <ac:spMkLst>
            <pc:docMk/>
            <pc:sldMk cId="2960699405" sldId="2147472046"/>
            <ac:spMk id="382" creationId="{34CE3368-FF1E-AC72-7BF0-349C99D47109}"/>
          </ac:spMkLst>
        </pc:spChg>
        <pc:picChg chg="del">
          <ac:chgData name="Edgard Morato" userId="1da6dde4-7cd4-47d1-b037-d62d00b7d62c" providerId="ADAL" clId="{F89A6E6B-7F19-4D67-AB5D-B804E48B1E5F}" dt="2024-07-01T16:42:54.789" v="71" actId="478"/>
          <ac:picMkLst>
            <pc:docMk/>
            <pc:sldMk cId="2960699405" sldId="2147472046"/>
            <ac:picMk id="3" creationId="{61541788-C5BE-F6BD-E443-DC00C0BD1166}"/>
          </ac:picMkLst>
        </pc:picChg>
        <pc:picChg chg="add mod">
          <ac:chgData name="Edgard Morato" userId="1da6dde4-7cd4-47d1-b037-d62d00b7d62c" providerId="ADAL" clId="{F89A6E6B-7F19-4D67-AB5D-B804E48B1E5F}" dt="2024-07-01T16:43:05.173" v="73" actId="34135"/>
          <ac:picMkLst>
            <pc:docMk/>
            <pc:sldMk cId="2960699405" sldId="2147472046"/>
            <ac:picMk id="7" creationId="{AE41DD53-9DA3-767C-1ABC-33B19193B7E8}"/>
          </ac:picMkLst>
        </pc:picChg>
        <pc:cxnChg chg="del">
          <ac:chgData name="Edgard Morato" userId="1da6dde4-7cd4-47d1-b037-d62d00b7d62c" providerId="ADAL" clId="{F89A6E6B-7F19-4D67-AB5D-B804E48B1E5F}" dt="2024-07-01T16:42:54.789" v="71" actId="478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4:45.512" v="91" actId="34135"/>
        <pc:sldMkLst>
          <pc:docMk/>
          <pc:sldMk cId="3314595641" sldId="2147472047"/>
        </pc:sldMkLst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2" creationId="{70575E36-8916-2DE4-FA6E-05D454282146}"/>
          </ac:spMkLst>
        </pc:spChg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4" creationId="{F7488625-65DD-2F0D-F3EF-31D0395F4761}"/>
          </ac:spMkLst>
        </pc:spChg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6" creationId="{D3F0DD67-B3E7-243F-D7CE-4D59E4008E07}"/>
          </ac:spMkLst>
        </pc:spChg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7" creationId="{AEFEE837-D574-4333-8E10-A63B052E2972}"/>
          </ac:spMkLst>
        </pc:spChg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8" creationId="{7D1168C7-4889-2F06-6198-196FDE2B793C}"/>
          </ac:spMkLst>
        </pc:spChg>
        <pc:spChg chg="del">
          <ac:chgData name="Edgard Morato" userId="1da6dde4-7cd4-47d1-b037-d62d00b7d62c" providerId="ADAL" clId="{F89A6E6B-7F19-4D67-AB5D-B804E48B1E5F}" dt="2024-07-01T16:44:34.120" v="89" actId="478"/>
          <ac:spMkLst>
            <pc:docMk/>
            <pc:sldMk cId="3314595641" sldId="2147472047"/>
            <ac:spMk id="10" creationId="{01837661-6018-8D98-3A31-1C44517A28A2}"/>
          </ac:spMkLst>
        </pc:spChg>
        <pc:picChg chg="del">
          <ac:chgData name="Edgard Morato" userId="1da6dde4-7cd4-47d1-b037-d62d00b7d62c" providerId="ADAL" clId="{F89A6E6B-7F19-4D67-AB5D-B804E48B1E5F}" dt="2024-07-01T16:44:34.120" v="89" actId="478"/>
          <ac:picMkLst>
            <pc:docMk/>
            <pc:sldMk cId="3314595641" sldId="2147472047"/>
            <ac:picMk id="3" creationId="{67D7A6F3-94AD-D7BB-7706-64798ECB7323}"/>
          </ac:picMkLst>
        </pc:picChg>
        <pc:picChg chg="del">
          <ac:chgData name="Edgard Morato" userId="1da6dde4-7cd4-47d1-b037-d62d00b7d62c" providerId="ADAL" clId="{F89A6E6B-7F19-4D67-AB5D-B804E48B1E5F}" dt="2024-07-01T16:44:34.120" v="89" actId="478"/>
          <ac:picMkLst>
            <pc:docMk/>
            <pc:sldMk cId="3314595641" sldId="2147472047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F89A6E6B-7F19-4D67-AB5D-B804E48B1E5F}" dt="2024-07-01T16:44:45.512" v="91" actId="34135"/>
          <ac:picMkLst>
            <pc:docMk/>
            <pc:sldMk cId="3314595641" sldId="2147472047"/>
            <ac:picMk id="11" creationId="{B7F9A2D3-381D-D36B-7C8D-D1A330940997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39:26.930" v="38" actId="34135"/>
        <pc:sldMkLst>
          <pc:docMk/>
          <pc:sldMk cId="2638550086" sldId="2147472049"/>
        </pc:sldMkLst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2" creationId="{33249AED-9C17-F1A7-307D-4F6AE21FAAA3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3" creationId="{0FD6C5F9-135D-895F-F90A-4A6D5E684CAE}"/>
          </ac:spMkLst>
        </pc:spChg>
        <pc:spChg chg="add del mod">
          <ac:chgData name="Edgard Morato" userId="1da6dde4-7cd4-47d1-b037-d62d00b7d62c" providerId="ADAL" clId="{F89A6E6B-7F19-4D67-AB5D-B804E48B1E5F}" dt="2024-07-01T16:39:15.362" v="36" actId="478"/>
          <ac:spMkLst>
            <pc:docMk/>
            <pc:sldMk cId="2638550086" sldId="2147472049"/>
            <ac:spMk id="5" creationId="{282A1D9B-69FC-9DF7-443A-179C3921F4DC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7" creationId="{6F2DC3C5-6826-D806-9DA8-4E470BA1A38A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9" creationId="{D215BD8E-7547-E1C6-D6CF-2393DA7DA7F6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16" creationId="{1166FA1A-2823-28DC-1F87-B1E1AD36FA71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24" creationId="{8F764B5C-11C2-90E9-39D4-8C62C50F2277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30" creationId="{36FAE7DF-AB47-E4FD-EDD3-C47918753B75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31" creationId="{0672B6C2-2208-4293-271D-0A84993180D3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32" creationId="{5A6FC566-55C8-CA5D-1F5F-BDA97FE5667A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33" creationId="{22C4B4F0-0709-A341-5F52-E51134045D7E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55" creationId="{8EE0D0E2-D01F-0378-E952-348E6946BAEC}"/>
          </ac:spMkLst>
        </pc:spChg>
        <pc:spChg chg="del">
          <ac:chgData name="Edgard Morato" userId="1da6dde4-7cd4-47d1-b037-d62d00b7d62c" providerId="ADAL" clId="{F89A6E6B-7F19-4D67-AB5D-B804E48B1E5F}" dt="2024-07-01T16:39:13.357" v="35" actId="478"/>
          <ac:spMkLst>
            <pc:docMk/>
            <pc:sldMk cId="2638550086" sldId="2147472049"/>
            <ac:spMk id="58" creationId="{57572BB8-70C8-BEF7-E4ED-1FCB1FA92F28}"/>
          </ac:spMkLst>
        </pc:sp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6" creationId="{75B7992B-1CBA-175D-4CA3-759A73D2253A}"/>
          </ac:picMkLst>
        </pc:picChg>
        <pc:picChg chg="add mod">
          <ac:chgData name="Edgard Morato" userId="1da6dde4-7cd4-47d1-b037-d62d00b7d62c" providerId="ADAL" clId="{F89A6E6B-7F19-4D67-AB5D-B804E48B1E5F}" dt="2024-07-01T16:39:26.930" v="38" actId="34135"/>
          <ac:picMkLst>
            <pc:docMk/>
            <pc:sldMk cId="2638550086" sldId="2147472049"/>
            <ac:picMk id="10" creationId="{0DBCF4A6-8AA8-7B65-CDA4-A6A9AF79BA15}"/>
          </ac:picMkLst>
        </pc:pic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39" creationId="{76B2A8F5-1A4B-9C5D-F742-2604D339C417}"/>
          </ac:picMkLst>
        </pc:pic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41" creationId="{BB59EDAC-BA0B-7390-F822-36E081C678A9}"/>
          </ac:picMkLst>
        </pc:pic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51" creationId="{BD2BF694-971E-6039-1DA5-42E1EBDCFF43}"/>
          </ac:picMkLst>
        </pc:pic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53" creationId="{547B809A-8CD4-0CBC-7A0C-F11D872182C9}"/>
          </ac:picMkLst>
        </pc:picChg>
        <pc:picChg chg="del">
          <ac:chgData name="Edgard Morato" userId="1da6dde4-7cd4-47d1-b037-d62d00b7d62c" providerId="ADAL" clId="{F89A6E6B-7F19-4D67-AB5D-B804E48B1E5F}" dt="2024-07-01T16:39:13.357" v="35" actId="478"/>
          <ac:picMkLst>
            <pc:docMk/>
            <pc:sldMk cId="2638550086" sldId="2147472049"/>
            <ac:picMk id="56" creationId="{FF9C231E-A53A-7BBB-18F2-B07BF89CA42F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52:44.628" v="152"/>
        <pc:sldMkLst>
          <pc:docMk/>
          <pc:sldMk cId="799769995" sldId="2147472052"/>
        </pc:sldMkLst>
        <pc:spChg chg="add del mod">
          <ac:chgData name="Edgard Morato" userId="1da6dde4-7cd4-47d1-b037-d62d00b7d62c" providerId="ADAL" clId="{F89A6E6B-7F19-4D67-AB5D-B804E48B1E5F}" dt="2024-07-01T16:47:08.444" v="125" actId="478"/>
          <ac:spMkLst>
            <pc:docMk/>
            <pc:sldMk cId="799769995" sldId="2147472052"/>
            <ac:spMk id="3" creationId="{3F2854DF-1068-DE48-8C4F-7AD17877496C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4" creationId="{C94E281F-F863-7B08-7534-ABE221D69F32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5" creationId="{C2E1C166-5C0E-04EA-BB57-4877B75826AF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6" creationId="{61271AB2-BBD4-3131-65C5-52F4AC3AE13A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7" creationId="{84BEACC6-9B51-148C-5E05-763F9BB21B7A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8" creationId="{718D95DB-CFE0-2473-9053-6BA763DB8C93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11" creationId="{576F04DE-8873-51A5-37F1-6CE6A989E4A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13" creationId="{68B97EBD-9601-107D-1578-CCD0F9505CDC}"/>
          </ac:spMkLst>
        </pc:spChg>
        <pc:spChg chg="add mod">
          <ac:chgData name="Edgard Morato" userId="1da6dde4-7cd4-47d1-b037-d62d00b7d62c" providerId="ADAL" clId="{F89A6E6B-7F19-4D67-AB5D-B804E48B1E5F}" dt="2024-07-01T16:52:44.628" v="152"/>
          <ac:spMkLst>
            <pc:docMk/>
            <pc:sldMk cId="799769995" sldId="2147472052"/>
            <ac:spMk id="14" creationId="{6BFE1DFB-B824-303B-F21F-CBC408FBD8CE}"/>
          </ac:spMkLst>
        </pc:spChg>
        <pc:spChg chg="add mod">
          <ac:chgData name="Edgard Morato" userId="1da6dde4-7cd4-47d1-b037-d62d00b7d62c" providerId="ADAL" clId="{F89A6E6B-7F19-4D67-AB5D-B804E48B1E5F}" dt="2024-07-01T16:52:44.628" v="152"/>
          <ac:spMkLst>
            <pc:docMk/>
            <pc:sldMk cId="799769995" sldId="2147472052"/>
            <ac:spMk id="15" creationId="{3CDEAB82-C6E9-C788-BB28-8C1EE31EED3B}"/>
          </ac:spMkLst>
        </pc:spChg>
        <pc:spChg chg="add mod">
          <ac:chgData name="Edgard Morato" userId="1da6dde4-7cd4-47d1-b037-d62d00b7d62c" providerId="ADAL" clId="{F89A6E6B-7F19-4D67-AB5D-B804E48B1E5F}" dt="2024-07-01T16:52:44.628" v="152"/>
          <ac:spMkLst>
            <pc:docMk/>
            <pc:sldMk cId="799769995" sldId="2147472052"/>
            <ac:spMk id="16" creationId="{6267C62A-AFCF-3B96-5CE8-3201870EAB27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1" creationId="{62A1800E-7B66-2E97-6134-DE86F4199852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3" creationId="{5FD8F747-9083-7B9D-3282-957BAC97AA00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5" creationId="{5438B49E-9BC5-B5A5-977D-E2808552A3CC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6" creationId="{3E4FF37F-4F56-C683-8E8E-8AF7DFC4DDA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7" creationId="{AE96EA23-875D-BEDC-2E6C-DF6491AF971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8" creationId="{5242B55B-8AD9-ECC8-1816-74BB7C8123FC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29" creationId="{C9077FFF-C197-2943-60DB-9B17B14781F9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0" creationId="{389F9294-DF10-58EC-09EB-49BA90582299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1" creationId="{29A9EB25-F6D8-1096-02EC-F38ABA36A3B0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2" creationId="{55826FBA-F0ED-DC1E-D1E8-5F5B688C9508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3" creationId="{C0F50B39-E581-C588-81BC-415F7F228055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4" creationId="{1D611B22-1235-23F7-25D8-7283D157FFA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5" creationId="{272EF5BE-3869-BC29-D7F0-32BB2B5998A4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36" creationId="{64D08F42-CD56-FDA1-6C8D-BB25A2C0BD10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55" creationId="{E2F0ABA6-DAED-92F4-B1F1-0DB0D487AABA}"/>
          </ac:spMkLst>
        </pc:spChg>
        <pc:spChg chg="del">
          <ac:chgData name="Edgard Morato" userId="1da6dde4-7cd4-47d1-b037-d62d00b7d62c" providerId="ADAL" clId="{F89A6E6B-7F19-4D67-AB5D-B804E48B1E5F}" dt="2024-07-01T16:31:37.420" v="27" actId="478"/>
          <ac:spMkLst>
            <pc:docMk/>
            <pc:sldMk cId="799769995" sldId="2147472052"/>
            <ac:spMk id="63" creationId="{9C687DD8-2566-9CA4-E6DA-5CC1D5295C60}"/>
          </ac:spMkLst>
        </pc:spChg>
        <pc:spChg chg="del">
          <ac:chgData name="Edgard Morato" userId="1da6dde4-7cd4-47d1-b037-d62d00b7d62c" providerId="ADAL" clId="{F89A6E6B-7F19-4D67-AB5D-B804E48B1E5F}" dt="2024-07-01T16:31:37.420" v="27" actId="478"/>
          <ac:spMkLst>
            <pc:docMk/>
            <pc:sldMk cId="799769995" sldId="2147472052"/>
            <ac:spMk id="64" creationId="{CB806503-CAC1-B8D8-023F-611E2E9A8472}"/>
          </ac:spMkLst>
        </pc:spChg>
        <pc:spChg chg="del">
          <ac:chgData name="Edgard Morato" userId="1da6dde4-7cd4-47d1-b037-d62d00b7d62c" providerId="ADAL" clId="{F89A6E6B-7F19-4D67-AB5D-B804E48B1E5F}" dt="2024-07-01T16:31:37.420" v="27" actId="478"/>
          <ac:spMkLst>
            <pc:docMk/>
            <pc:sldMk cId="799769995" sldId="2147472052"/>
            <ac:spMk id="65" creationId="{C37DBA48-9C5A-20C2-741B-D151E49B944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67" creationId="{E468DDF0-3853-A49C-F442-4D12D0A6EB3C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68" creationId="{BF0D488B-A28D-C01D-100D-C6315FC0F123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74" creationId="{B6F3591A-953B-284E-5B12-BE81C789F365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75" creationId="{E414A42A-796C-2D77-A86C-C2BA63117706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77" creationId="{07DBF503-F001-9162-0418-C1E9D37C572B}"/>
          </ac:spMkLst>
        </pc:spChg>
        <pc:spChg chg="del">
          <ac:chgData name="Edgard Morato" userId="1da6dde4-7cd4-47d1-b037-d62d00b7d62c" providerId="ADAL" clId="{F89A6E6B-7F19-4D67-AB5D-B804E48B1E5F}" dt="2024-07-01T16:47:06.523" v="124" actId="478"/>
          <ac:spMkLst>
            <pc:docMk/>
            <pc:sldMk cId="799769995" sldId="2147472052"/>
            <ac:spMk id="81" creationId="{AFA66896-5796-AE5A-523D-072DB6F66E0B}"/>
          </ac:spMkLst>
        </pc:spChg>
        <pc:graphicFrameChg chg="del">
          <ac:chgData name="Edgard Morato" userId="1da6dde4-7cd4-47d1-b037-d62d00b7d62c" providerId="ADAL" clId="{F89A6E6B-7F19-4D67-AB5D-B804E48B1E5F}" dt="2024-07-01T16:47:06.523" v="124" actId="478"/>
          <ac:graphicFrameMkLst>
            <pc:docMk/>
            <pc:sldMk cId="799769995" sldId="2147472052"/>
            <ac:graphicFrameMk id="22" creationId="{76B563EE-E4D3-85F2-17A5-E8B5DE229CA5}"/>
          </ac:graphicFrameMkLst>
        </pc:graphicFrameChg>
        <pc:graphicFrameChg chg="del">
          <ac:chgData name="Edgard Morato" userId="1da6dde4-7cd4-47d1-b037-d62d00b7d62c" providerId="ADAL" clId="{F89A6E6B-7F19-4D67-AB5D-B804E48B1E5F}" dt="2024-07-01T16:47:06.523" v="124" actId="478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picChg chg="add mod">
          <ac:chgData name="Edgard Morato" userId="1da6dde4-7cd4-47d1-b037-d62d00b7d62c" providerId="ADAL" clId="{F89A6E6B-7F19-4D67-AB5D-B804E48B1E5F}" dt="2024-07-01T16:47:19.173" v="127" actId="34135"/>
          <ac:picMkLst>
            <pc:docMk/>
            <pc:sldMk cId="799769995" sldId="2147472052"/>
            <ac:picMk id="12" creationId="{422A59A6-405E-43A2-BAD5-380C168B83B3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57" creationId="{7E74AD7E-1FFC-7599-2E83-E51E8E5D0707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58" creationId="{71B1C135-6FB5-AFB0-2C32-38A8D973C29D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59" creationId="{C74F26FD-50A4-85F4-CA67-DE8ABDEDE291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60" creationId="{D72A93FB-50F2-1606-A6A7-AE4E4AE9E5D8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61" creationId="{32807DD8-1266-B6AA-A079-36653CB7A979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66" creationId="{2C0C6B04-C99E-ACF5-71DC-9BCB1C508A05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78" creationId="{A3DD17D0-9368-5561-557E-82D71B1B3642}"/>
          </ac:picMkLst>
        </pc:picChg>
        <pc:picChg chg="del">
          <ac:chgData name="Edgard Morato" userId="1da6dde4-7cd4-47d1-b037-d62d00b7d62c" providerId="ADAL" clId="{F89A6E6B-7F19-4D67-AB5D-B804E48B1E5F}" dt="2024-07-01T16:47:06.523" v="124" actId="478"/>
          <ac:picMkLst>
            <pc:docMk/>
            <pc:sldMk cId="799769995" sldId="2147472052"/>
            <ac:picMk id="86" creationId="{0D73F168-0BBD-7B4B-B767-C80D0951F39E}"/>
          </ac:picMkLst>
        </pc:picChg>
        <pc:cxnChg chg="del">
          <ac:chgData name="Edgard Morato" userId="1da6dde4-7cd4-47d1-b037-d62d00b7d62c" providerId="ADAL" clId="{F89A6E6B-7F19-4D67-AB5D-B804E48B1E5F}" dt="2024-07-01T16:47:06.523" v="124" actId="478"/>
          <ac:cxnSpMkLst>
            <pc:docMk/>
            <pc:sldMk cId="799769995" sldId="2147472052"/>
            <ac:cxnSpMk id="79" creationId="{43CFFFFF-5FF2-A3D3-D4B9-5E7FFCFD175D}"/>
          </ac:cxnSpMkLst>
        </pc:cxnChg>
        <pc:cxnChg chg="del">
          <ac:chgData name="Edgard Morato" userId="1da6dde4-7cd4-47d1-b037-d62d00b7d62c" providerId="ADAL" clId="{F89A6E6B-7F19-4D67-AB5D-B804E48B1E5F}" dt="2024-07-01T16:47:06.523" v="124" actId="478"/>
          <ac:cxnSpMkLst>
            <pc:docMk/>
            <pc:sldMk cId="799769995" sldId="2147472052"/>
            <ac:cxnSpMk id="80" creationId="{FBA771AE-1241-1B96-512D-DAC32C695C39}"/>
          </ac:cxnSpMkLst>
        </pc:cxnChg>
        <pc:cxnChg chg="del">
          <ac:chgData name="Edgard Morato" userId="1da6dde4-7cd4-47d1-b037-d62d00b7d62c" providerId="ADAL" clId="{F89A6E6B-7F19-4D67-AB5D-B804E48B1E5F}" dt="2024-07-01T16:47:06.523" v="124" actId="478"/>
          <ac:cxnSpMkLst>
            <pc:docMk/>
            <pc:sldMk cId="799769995" sldId="2147472052"/>
            <ac:cxnSpMk id="84" creationId="{3002666A-8A3C-5FBB-473D-29B34518C983}"/>
          </ac:cxnSpMkLst>
        </pc:cxnChg>
        <pc:cxnChg chg="del">
          <ac:chgData name="Edgard Morato" userId="1da6dde4-7cd4-47d1-b037-d62d00b7d62c" providerId="ADAL" clId="{F89A6E6B-7F19-4D67-AB5D-B804E48B1E5F}" dt="2024-07-01T16:47:06.523" v="124" actId="478"/>
          <ac:cxnSpMkLst>
            <pc:docMk/>
            <pc:sldMk cId="799769995" sldId="2147472052"/>
            <ac:cxnSpMk id="85" creationId="{6FF96418-749E-DD31-4E98-96CAAF652468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2:28.357" v="151"/>
        <pc:sldMkLst>
          <pc:docMk/>
          <pc:sldMk cId="2599649264" sldId="2147472056"/>
        </pc:sldMkLst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2" creationId="{3C2D23EF-C15D-489C-327C-529BB399ECF8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" creationId="{7B4513B7-EF59-663F-B1E9-DA6886B84309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" creationId="{E3780161-05E9-6DA8-2B63-C356DC802684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" creationId="{7509C9EB-3A7A-5A68-8892-6572C80D4713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" creationId="{CCD02EF8-653D-1F40-1D7F-CE316B981225}"/>
          </ac:spMkLst>
        </pc:spChg>
        <pc:spChg chg="add del mod">
          <ac:chgData name="Edgard Morato" userId="1da6dde4-7cd4-47d1-b037-d62d00b7d62c" providerId="ADAL" clId="{F89A6E6B-7F19-4D67-AB5D-B804E48B1E5F}" dt="2024-07-01T16:46:51.557" v="121" actId="478"/>
          <ac:spMkLst>
            <pc:docMk/>
            <pc:sldMk cId="2599649264" sldId="2147472056"/>
            <ac:spMk id="8" creationId="{002DF75B-9273-385C-1438-8E1EB3CF4D0B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9" creationId="{D7B1FDB2-D53E-E48C-7CC3-4ED3D015E41A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13" creationId="{0C6D11F4-F30D-7A10-D6A3-091578A72C93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17" creationId="{46D56277-1D5E-98F2-73B2-101442676E35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18" creationId="{7456516B-1A8E-ECF1-CB05-D92811B01467}"/>
          </ac:spMkLst>
        </pc:spChg>
        <pc:spChg chg="add mod">
          <ac:chgData name="Edgard Morato" userId="1da6dde4-7cd4-47d1-b037-d62d00b7d62c" providerId="ADAL" clId="{F89A6E6B-7F19-4D67-AB5D-B804E48B1E5F}" dt="2024-07-01T16:52:28.357" v="151"/>
          <ac:spMkLst>
            <pc:docMk/>
            <pc:sldMk cId="2599649264" sldId="2147472056"/>
            <ac:spMk id="22" creationId="{C6CF8EE0-CB47-D9EF-3834-81F505679407}"/>
          </ac:spMkLst>
        </pc:spChg>
        <pc:spChg chg="add mod">
          <ac:chgData name="Edgard Morato" userId="1da6dde4-7cd4-47d1-b037-d62d00b7d62c" providerId="ADAL" clId="{F89A6E6B-7F19-4D67-AB5D-B804E48B1E5F}" dt="2024-07-01T16:52:28.357" v="151"/>
          <ac:spMkLst>
            <pc:docMk/>
            <pc:sldMk cId="2599649264" sldId="2147472056"/>
            <ac:spMk id="23" creationId="{5CFACB52-7380-0F7D-B629-10C77A31EE8B}"/>
          </ac:spMkLst>
        </pc:spChg>
        <pc:spChg chg="add mod">
          <ac:chgData name="Edgard Morato" userId="1da6dde4-7cd4-47d1-b037-d62d00b7d62c" providerId="ADAL" clId="{F89A6E6B-7F19-4D67-AB5D-B804E48B1E5F}" dt="2024-07-01T16:52:28.357" v="151"/>
          <ac:spMkLst>
            <pc:docMk/>
            <pc:sldMk cId="2599649264" sldId="2147472056"/>
            <ac:spMk id="24" creationId="{5222EEBA-54A4-C1CC-9AFC-AC2C32921C3F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25" creationId="{B96BC26A-F2A0-D063-48CC-874C172924E9}"/>
          </ac:spMkLst>
        </pc:spChg>
        <pc:spChg chg="del">
          <ac:chgData name="Edgard Morato" userId="1da6dde4-7cd4-47d1-b037-d62d00b7d62c" providerId="ADAL" clId="{F89A6E6B-7F19-4D67-AB5D-B804E48B1E5F}" dt="2024-07-01T16:31:29.478" v="26" actId="478"/>
          <ac:spMkLst>
            <pc:docMk/>
            <pc:sldMk cId="2599649264" sldId="2147472056"/>
            <ac:spMk id="26" creationId="{42BAB51D-A006-BB7E-A75D-6C59E8E2C7E5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27" creationId="{7F55C9A8-0C7A-B7F7-FC13-922609BBD7D9}"/>
          </ac:spMkLst>
        </pc:spChg>
        <pc:spChg chg="del">
          <ac:chgData name="Edgard Morato" userId="1da6dde4-7cd4-47d1-b037-d62d00b7d62c" providerId="ADAL" clId="{F89A6E6B-7F19-4D67-AB5D-B804E48B1E5F}" dt="2024-07-01T16:31:29.478" v="26" actId="478"/>
          <ac:spMkLst>
            <pc:docMk/>
            <pc:sldMk cId="2599649264" sldId="2147472056"/>
            <ac:spMk id="28" creationId="{1FAEBD4B-D01B-DD0B-6156-4F0B9DA88B83}"/>
          </ac:spMkLst>
        </pc:spChg>
        <pc:spChg chg="del">
          <ac:chgData name="Edgard Morato" userId="1da6dde4-7cd4-47d1-b037-d62d00b7d62c" providerId="ADAL" clId="{F89A6E6B-7F19-4D67-AB5D-B804E48B1E5F}" dt="2024-07-01T16:31:29.478" v="26" actId="478"/>
          <ac:spMkLst>
            <pc:docMk/>
            <pc:sldMk cId="2599649264" sldId="2147472056"/>
            <ac:spMk id="29" creationId="{BC96350F-EC0A-9FDB-492A-0D5AF61C0CFA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1" creationId="{4DB2D2DE-A206-B853-C6EA-CD1EC79D0E53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2" creationId="{76F5930B-9F2D-2B07-DD5F-466FF880B300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3" creationId="{DF27CCED-27F6-5747-D87E-C2A10AE8764D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4" creationId="{7CCD9413-717E-3AD3-7E5E-CAB99ADA1CB2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5" creationId="{C54FF7D3-B514-4475-99CA-87D61BB17865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6" creationId="{182BAF39-153C-9231-5EED-791B2A7B7219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7" creationId="{D33AD759-F88B-C1E1-3F28-154872DF85F1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8" creationId="{59CF7179-FD5E-8C93-A84E-5B23C2B2A1E6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39" creationId="{4648E474-FF82-E7E4-9D94-5537B913B838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0" creationId="{011AC9EF-C228-9DA9-52A6-1DCF4EFA61CE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4" creationId="{74F83B37-2760-82FA-E3B6-5D105FB1FB1F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5" creationId="{6F963438-7F99-00CE-3B7A-0617FFF8C082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6" creationId="{7B1F7E6B-4766-1E73-AF7A-8EE4F995F2DD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7" creationId="{4B9DD40B-5A47-651B-E642-8F1572643687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8" creationId="{CC50C216-A7B8-5103-4AAD-6FD87A6F7C9D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49" creationId="{E043388C-C25A-6386-8C11-90EB1CB6AE6E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0" creationId="{B15A8594-5F5A-C0EE-961A-458614F6C1FE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1" creationId="{6A79AE18-0DCD-4B36-3696-F8C1A70F7B4F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2" creationId="{DD47AB5D-DCF5-0575-6482-12C60F4917B6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3" creationId="{6ADD4D09-EC15-6BB2-CE4B-1BC8BD64F010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4" creationId="{71E24DBF-7655-A7D7-E0F6-B92B3444D458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5" creationId="{1900D16B-76B6-6F2D-AA67-82D90CB2EC51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6" creationId="{7591F975-65B7-56D2-F8FE-7A301B9875EB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7" creationId="{8E330CC8-B1C6-EFEC-F889-619CF60430BC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8" creationId="{626B08A5-DF6F-0FB5-C991-1DA0CB9251AF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59" creationId="{67C0A298-29F3-5B2A-4710-424D55F3D18C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0" creationId="{C7728454-BB2F-8B8F-CD2D-D00AD16987C8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1" creationId="{E34973EB-F5BB-5EFF-8817-92E831C9AA18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4" creationId="{598D23E7-D9D0-F2BE-7948-353821AB9CB5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6" creationId="{059F7FEB-16FD-EBC0-6678-67A7C4B4093B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7" creationId="{81D95B68-1A1D-BA8F-98EE-0B6674B1ACC1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8" creationId="{FB1539A0-B9FB-11B8-39B9-857BC8ABFAF2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69" creationId="{182A80DC-6813-4E99-C9B3-02D65FA93359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0" creationId="{3B52BBB8-2DAE-6381-CECB-4542F1F039FA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1" creationId="{00EAC4FF-1551-523A-C9FA-2455538E0971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3" creationId="{3159E544-5EC7-8230-D239-1FEAFD8DB78E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4" creationId="{411A3F2D-18CA-5E14-4007-D5D41F3615BC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5" creationId="{082C8089-9DAE-91B1-50ED-2C37C069C785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8" creationId="{B8F5F60E-4776-FBED-36EC-1CA77C864C7A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79" creationId="{AEAE0939-04DD-FF3E-0C68-C323CAB5AF57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80" creationId="{DD46C047-CD2C-F10F-542D-C7571DCB60AE}"/>
          </ac:spMkLst>
        </pc:spChg>
        <pc:spChg chg="del">
          <ac:chgData name="Edgard Morato" userId="1da6dde4-7cd4-47d1-b037-d62d00b7d62c" providerId="ADAL" clId="{F89A6E6B-7F19-4D67-AB5D-B804E48B1E5F}" dt="2024-07-01T16:46:49.502" v="120" actId="478"/>
          <ac:spMkLst>
            <pc:docMk/>
            <pc:sldMk cId="2599649264" sldId="2147472056"/>
            <ac:spMk id="83" creationId="{4CED9E3A-26D9-0BE5-DCC7-72045F977E0B}"/>
          </ac:spMkLst>
        </pc:sp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10" creationId="{E09ED9A8-4E15-4E44-04FD-09DAA97D75CB}"/>
          </ac:picMkLst>
        </pc:pic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14" creationId="{B72E9E66-A850-F21B-F08C-484401831E97}"/>
          </ac:picMkLst>
        </pc:pic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15" creationId="{8566078F-A4AE-2A49-C0AD-FF283919FD8D}"/>
          </ac:picMkLst>
        </pc:pic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16" creationId="{C47013BC-3685-A9BD-9703-BB5B43F68E40}"/>
          </ac:picMkLst>
        </pc:picChg>
        <pc:picChg chg="add mod">
          <ac:chgData name="Edgard Morato" userId="1da6dde4-7cd4-47d1-b037-d62d00b7d62c" providerId="ADAL" clId="{F89A6E6B-7F19-4D67-AB5D-B804E48B1E5F}" dt="2024-07-01T16:47:02.801" v="123" actId="34135"/>
          <ac:picMkLst>
            <pc:docMk/>
            <pc:sldMk cId="2599649264" sldId="2147472056"/>
            <ac:picMk id="21" creationId="{D9035200-48B1-7356-EC26-AE1196DEC2E1}"/>
          </ac:picMkLst>
        </pc:pic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30" creationId="{84364ADC-DB2F-E067-895F-F03FC202CD00}"/>
          </ac:picMkLst>
        </pc:picChg>
        <pc:picChg chg="del">
          <ac:chgData name="Edgard Morato" userId="1da6dde4-7cd4-47d1-b037-d62d00b7d62c" providerId="ADAL" clId="{F89A6E6B-7F19-4D67-AB5D-B804E48B1E5F}" dt="2024-07-01T16:46:49.502" v="120" actId="478"/>
          <ac:picMkLst>
            <pc:docMk/>
            <pc:sldMk cId="2599649264" sldId="2147472056"/>
            <ac:picMk id="63" creationId="{B53A1804-DF9D-4507-1F8C-264F2ACBD127}"/>
          </ac:picMkLst>
        </pc:pic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11" creationId="{D9E6FDBF-1389-F5FE-84E4-FCFE77FBF15C}"/>
          </ac:cxnSpMkLst>
        </pc:cxn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12" creationId="{590EC78B-B467-E646-4FB0-067426B7F0C2}"/>
          </ac:cxnSpMkLst>
        </pc:cxn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41" creationId="{F6AFE0B7-98C2-B7B5-2CF3-01568C32E1BB}"/>
          </ac:cxnSpMkLst>
        </pc:cxn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72" creationId="{64D71952-E0D2-1E52-01A9-81D9BD594AA9}"/>
          </ac:cxnSpMkLst>
        </pc:cxn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81" creationId="{24C89F82-3552-15E0-C974-8FF4F918F269}"/>
          </ac:cxnSpMkLst>
        </pc:cxnChg>
        <pc:cxnChg chg="del">
          <ac:chgData name="Edgard Morato" userId="1da6dde4-7cd4-47d1-b037-d62d00b7d62c" providerId="ADAL" clId="{F89A6E6B-7F19-4D67-AB5D-B804E48B1E5F}" dt="2024-07-01T16:46:49.502" v="120" actId="478"/>
          <ac:cxnSpMkLst>
            <pc:docMk/>
            <pc:sldMk cId="2599649264" sldId="2147472056"/>
            <ac:cxnSpMk id="82" creationId="{F8B61F81-6FF8-4D54-BA5E-DA31D640EAFA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0:27.118" v="52" actId="34135"/>
        <pc:sldMkLst>
          <pc:docMk/>
          <pc:sldMk cId="4145896196" sldId="2147472059"/>
        </pc:sldMkLst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" creationId="{F4E7002F-858B-510B-81AA-380277034431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3" creationId="{2555708E-CDD3-6008-3C77-66AEC27A9445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" creationId="{73CFCC85-1D53-9599-DF96-6E5AC42CA782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" creationId="{C955E717-FA55-D2A8-0360-7445D5DC03CB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" creationId="{236315D2-515F-7225-6F85-A18BDFFEDC61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8" creationId="{97631D15-6B55-67ED-A692-BDE7E548D6EB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9" creationId="{97D2E0AC-4568-649D-8748-9113A3ADE313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0" creationId="{09D66C22-E4A0-05B7-51CC-8C5C409E803C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1" creationId="{FD0155CF-DA4C-ED6E-B5D3-285196D1D371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2" creationId="{28CF69CB-D2EE-691B-FAFB-69292B2FC80B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3" creationId="{8C9D62F2-A02F-A630-E109-2A0FF60239C3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4" creationId="{A2B165B1-16D8-C1AF-7A23-8F43E6412F9C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5" creationId="{9E60ABDF-F3B2-EA9A-1D2F-948D0FF94E54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6" creationId="{57D9C1F7-A944-17CE-012F-CA06D6D380CB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F89A6E6B-7F19-4D67-AB5D-B804E48B1E5F}" dt="2024-07-01T16:40:14.648" v="50" actId="478"/>
          <ac:spMkLst>
            <pc:docMk/>
            <pc:sldMk cId="4145896196" sldId="2147472059"/>
            <ac:spMk id="19" creationId="{6AFBF339-7A41-F958-0235-C29D94DE0AA0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0" creationId="{B67E67CD-72F6-936C-CE5B-89D176BEACB8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3" creationId="{B39854DB-8E9D-D66F-A27A-466050FE2280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4" creationId="{92201FBE-A6AD-6F2E-5B92-E144BF5B866D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7" creationId="{F7F46CF6-07BF-8D15-EFB0-1FAA3E48BCEA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28" creationId="{0BC60D85-6A81-3EE8-8A55-CC7092CBBD43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37" creationId="{B5859071-8FB2-2479-D352-386C515FB077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38" creationId="{F55631A4-843F-567D-3F67-1384BAF8EF26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39" creationId="{A9BC0AE5-B898-9518-0C6B-A33EF35353E1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0" creationId="{125FF2B2-7CC2-538F-D8CE-70EC369CD11C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1" creationId="{C4D1BF9F-E982-97ED-F616-84C333308234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2" creationId="{CFAC0898-9C20-DD81-3B35-0C522AE209C8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3" creationId="{7AC58117-71AE-031A-BEC4-502A5ACABBBB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5" creationId="{596A33DE-3609-B3A1-75B8-D4673064CB15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6" creationId="{7CB8446F-20F6-33CE-ED6E-A0AE33AC9754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47" creationId="{E651496B-CAF7-B21A-7986-7700F7E9A695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0" creationId="{9C81FFBE-D387-2986-2482-EBF64F4DF52D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1" creationId="{F6267EAC-13D0-5CF2-44FD-4BA18BF61D4F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2" creationId="{F5A93EB0-B002-56B1-7F92-5A84C5022888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3" creationId="{E67BC965-1F2F-02FB-C2B0-FAA62128D107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4" creationId="{8B30DFFF-E559-F841-9B3B-BDB58764A166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6" creationId="{450176C1-E15B-AD08-C0CB-CF8F02B6D617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7" creationId="{A87447BE-2A7A-7687-DF32-D948A2D4AFF0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8" creationId="{CDB75F4D-BB8A-2EC0-1BF8-8062B6AEF871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59" creationId="{24F769C3-6430-0CC9-CAB1-9C3F8CA53F7A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0" creationId="{B9EB8891-B050-BAA2-BC44-6B6435E34ACF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1" creationId="{368E1EA3-777D-B02B-6FE0-97F33D25AF40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2" creationId="{94691A3E-8B34-01BC-0389-DF83D2985C74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3" creationId="{1EC3B2D5-6D0E-D757-A8BB-D512E5BAC404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4" creationId="{6ADF74AE-EC7D-457B-06CA-252CB3DCED6E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6" creationId="{C943FD67-A127-3DCF-3295-8FC15725BBCA}"/>
          </ac:spMkLst>
        </pc:spChg>
        <pc:spChg chg="del">
          <ac:chgData name="Edgard Morato" userId="1da6dde4-7cd4-47d1-b037-d62d00b7d62c" providerId="ADAL" clId="{F89A6E6B-7F19-4D67-AB5D-B804E48B1E5F}" dt="2024-07-01T16:39:50.278" v="43" actId="478"/>
          <ac:spMkLst>
            <pc:docMk/>
            <pc:sldMk cId="4145896196" sldId="2147472059"/>
            <ac:spMk id="67" creationId="{F44DC701-729B-65FE-7865-EC50DC64501E}"/>
          </ac:spMkLst>
        </pc:spChg>
        <pc:grpChg chg="del">
          <ac:chgData name="Edgard Morato" userId="1da6dde4-7cd4-47d1-b037-d62d00b7d62c" providerId="ADAL" clId="{F89A6E6B-7F19-4D67-AB5D-B804E48B1E5F}" dt="2024-07-01T16:39:50.278" v="43" actId="478"/>
          <ac:grpSpMkLst>
            <pc:docMk/>
            <pc:sldMk cId="4145896196" sldId="2147472059"/>
            <ac:grpSpMk id="25" creationId="{08FC185C-E2D0-01A2-A054-10B4912387AD}"/>
          </ac:grpSpMkLst>
        </pc:grpChg>
        <pc:grpChg chg="del">
          <ac:chgData name="Edgard Morato" userId="1da6dde4-7cd4-47d1-b037-d62d00b7d62c" providerId="ADAL" clId="{F89A6E6B-7F19-4D67-AB5D-B804E48B1E5F}" dt="2024-07-01T16:39:50.278" v="43" actId="478"/>
          <ac:grpSpMkLst>
            <pc:docMk/>
            <pc:sldMk cId="4145896196" sldId="2147472059"/>
            <ac:grpSpMk id="68" creationId="{9F6C0768-87CB-DCEB-7793-1886B8A9CCB8}"/>
          </ac:grpSpMkLst>
        </pc:grpChg>
        <pc:picChg chg="del">
          <ac:chgData name="Edgard Morato" userId="1da6dde4-7cd4-47d1-b037-d62d00b7d62c" providerId="ADAL" clId="{F89A6E6B-7F19-4D67-AB5D-B804E48B1E5F}" dt="2024-07-01T16:39:50.278" v="43" actId="478"/>
          <ac:picMkLst>
            <pc:docMk/>
            <pc:sldMk cId="4145896196" sldId="2147472059"/>
            <ac:picMk id="26" creationId="{0DB1B562-CAC0-D73B-4BA8-E812CBBE0A22}"/>
          </ac:picMkLst>
        </pc:picChg>
        <pc:picChg chg="add del mod">
          <ac:chgData name="Edgard Morato" userId="1da6dde4-7cd4-47d1-b037-d62d00b7d62c" providerId="ADAL" clId="{F89A6E6B-7F19-4D67-AB5D-B804E48B1E5F}" dt="2024-07-01T16:40:10.765" v="48" actId="931"/>
          <ac:picMkLst>
            <pc:docMk/>
            <pc:sldMk cId="4145896196" sldId="2147472059"/>
            <ac:picMk id="29" creationId="{7FED2F7B-D837-76FB-148E-A39552DCB741}"/>
          </ac:picMkLst>
        </pc:picChg>
        <pc:picChg chg="add mod">
          <ac:chgData name="Edgard Morato" userId="1da6dde4-7cd4-47d1-b037-d62d00b7d62c" providerId="ADAL" clId="{F89A6E6B-7F19-4D67-AB5D-B804E48B1E5F}" dt="2024-07-01T16:40:27.118" v="52" actId="34135"/>
          <ac:picMkLst>
            <pc:docMk/>
            <pc:sldMk cId="4145896196" sldId="2147472059"/>
            <ac:picMk id="31" creationId="{240E32B7-543D-7026-59F9-D3337F0A8703}"/>
          </ac:picMkLst>
        </pc:picChg>
        <pc:cxnChg chg="del">
          <ac:chgData name="Edgard Morato" userId="1da6dde4-7cd4-47d1-b037-d62d00b7d62c" providerId="ADAL" clId="{F89A6E6B-7F19-4D67-AB5D-B804E48B1E5F}" dt="2024-07-01T16:39:50.278" v="43" actId="478"/>
          <ac:cxnSpMkLst>
            <pc:docMk/>
            <pc:sldMk cId="4145896196" sldId="2147472059"/>
            <ac:cxnSpMk id="65" creationId="{4C26F9F3-031F-1AD2-3522-51A30CB85729}"/>
          </ac:cxnSpMkLst>
        </pc:cxnChg>
        <pc:cxnChg chg="del">
          <ac:chgData name="Edgard Morato" userId="1da6dde4-7cd4-47d1-b037-d62d00b7d62c" providerId="ADAL" clId="{F89A6E6B-7F19-4D67-AB5D-B804E48B1E5F}" dt="2024-07-01T16:39:50.278" v="43" actId="478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50:22.342" v="143"/>
        <pc:sldMkLst>
          <pc:docMk/>
          <pc:sldMk cId="1349627462" sldId="2147472060"/>
        </pc:sldMkLst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2" creationId="{D142DBBB-9E4E-C156-5F3B-7D62D74A4D32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" creationId="{7B4513B7-EF59-663F-B1E9-DA6886B84309}"/>
          </ac:spMkLst>
        </pc:spChg>
        <pc:spChg chg="add del mod">
          <ac:chgData name="Edgard Morato" userId="1da6dde4-7cd4-47d1-b037-d62d00b7d62c" providerId="ADAL" clId="{F89A6E6B-7F19-4D67-AB5D-B804E48B1E5F}" dt="2024-07-01T16:44:20.203" v="86" actId="478"/>
          <ac:spMkLst>
            <pc:docMk/>
            <pc:sldMk cId="1349627462" sldId="2147472060"/>
            <ac:spMk id="5" creationId="{22051485-5F9D-BACF-CCC0-5CEA9CA03DEA}"/>
          </ac:spMkLst>
        </pc:spChg>
        <pc:spChg chg="del">
          <ac:chgData name="Edgard Morato" userId="1da6dde4-7cd4-47d1-b037-d62d00b7d62c" providerId="ADAL" clId="{F89A6E6B-7F19-4D67-AB5D-B804E48B1E5F}" dt="2024-07-01T16:29:32.021" v="1" actId="478"/>
          <ac:spMkLst>
            <pc:docMk/>
            <pc:sldMk cId="1349627462" sldId="2147472060"/>
            <ac:spMk id="7" creationId="{AAA2B261-E93D-B74F-9E6A-F1610EF8141A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8" creationId="{F33224ED-ADB1-5A67-36B7-F545880818B9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0" creationId="{17D421C8-715F-134C-0040-F35012E25D26}"/>
          </ac:spMkLst>
        </pc:spChg>
        <pc:spChg chg="del">
          <ac:chgData name="Edgard Morato" userId="1da6dde4-7cd4-47d1-b037-d62d00b7d62c" providerId="ADAL" clId="{F89A6E6B-7F19-4D67-AB5D-B804E48B1E5F}" dt="2024-07-01T16:29:32.021" v="1" actId="478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Edgard Morato" userId="1da6dde4-7cd4-47d1-b037-d62d00b7d62c" providerId="ADAL" clId="{F89A6E6B-7F19-4D67-AB5D-B804E48B1E5F}" dt="2024-07-01T16:29:32.021" v="1" actId="478"/>
          <ac:spMkLst>
            <pc:docMk/>
            <pc:sldMk cId="1349627462" sldId="2147472060"/>
            <ac:spMk id="12" creationId="{2C0DBD4B-74A3-1FD5-BDC7-9A13884B25F5}"/>
          </ac:spMkLst>
        </pc:spChg>
        <pc:spChg chg="add mod">
          <ac:chgData name="Edgard Morato" userId="1da6dde4-7cd4-47d1-b037-d62d00b7d62c" providerId="ADAL" clId="{F89A6E6B-7F19-4D67-AB5D-B804E48B1E5F}" dt="2024-07-01T16:50:22.342" v="143"/>
          <ac:spMkLst>
            <pc:docMk/>
            <pc:sldMk cId="1349627462" sldId="2147472060"/>
            <ac:spMk id="13" creationId="{0E19968C-8C45-FE72-1638-445E193981B8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4" creationId="{18B2F2B2-4540-B938-075B-A892D8F539CF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5" creationId="{DC8D748E-07B5-CAF3-120B-69656A498978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6" creationId="{4E61EE48-7F13-EF58-53D9-89941026D506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7" creationId="{0365FCBB-64D3-BB25-F7A6-4CB568DDA1AF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9" creationId="{CB2778AA-8028-EBFE-AF57-4926513460E8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20" creationId="{69C98A66-CECD-FB7E-B5B8-D3A2E99BB62F}"/>
          </ac:spMkLst>
        </pc:spChg>
        <pc:spChg chg="add mod">
          <ac:chgData name="Edgard Morato" userId="1da6dde4-7cd4-47d1-b037-d62d00b7d62c" providerId="ADAL" clId="{F89A6E6B-7F19-4D67-AB5D-B804E48B1E5F}" dt="2024-07-01T16:50:22.342" v="143"/>
          <ac:spMkLst>
            <pc:docMk/>
            <pc:sldMk cId="1349627462" sldId="2147472060"/>
            <ac:spMk id="21" creationId="{9E31C494-ABC0-A8F6-3BC3-5C4535227C0A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22" creationId="{42004F5C-E67F-4865-2C2B-B1A39C4BAC3A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23" creationId="{68652142-60ED-9FEF-22C5-6E39C2087107}"/>
          </ac:spMkLst>
        </pc:spChg>
        <pc:spChg chg="add mod">
          <ac:chgData name="Edgard Morato" userId="1da6dde4-7cd4-47d1-b037-d62d00b7d62c" providerId="ADAL" clId="{F89A6E6B-7F19-4D67-AB5D-B804E48B1E5F}" dt="2024-07-01T16:50:22.342" v="143"/>
          <ac:spMkLst>
            <pc:docMk/>
            <pc:sldMk cId="1349627462" sldId="2147472060"/>
            <ac:spMk id="25" creationId="{CD62B262-1F24-4555-E7DE-8C8891E2A387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28" creationId="{CB7A3897-CABC-6E80-40D2-70741BEE5288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0" creationId="{D19029D4-CDCE-D551-03BB-5C5D24F29B8D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2" creationId="{BCE91FB7-98D3-E73C-6E0D-83F74E0A1581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4" creationId="{B06557A4-327B-F3DC-CA25-709C3AEF1B91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5" creationId="{25A2A68E-BE8D-3A0C-BB0F-FEA0089867E8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37" creationId="{55F2035B-AAF6-75B1-47E5-28DACB7846A7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11" creationId="{4518AA99-DBF3-B0C5-4B99-B2A55B2C952D}"/>
          </ac:spMkLst>
        </pc:spChg>
        <pc:spChg chg="del">
          <ac:chgData name="Edgard Morato" userId="1da6dde4-7cd4-47d1-b037-d62d00b7d62c" providerId="ADAL" clId="{F89A6E6B-7F19-4D67-AB5D-B804E48B1E5F}" dt="2024-07-01T16:44:18.123" v="85" actId="478"/>
          <ac:spMkLst>
            <pc:docMk/>
            <pc:sldMk cId="1349627462" sldId="2147472060"/>
            <ac:spMk id="122" creationId="{0E187C8D-6539-7DFB-5DA9-F33A1DA9F539}"/>
          </ac:spMkLst>
        </pc:spChg>
        <pc:picChg chg="add mod">
          <ac:chgData name="Edgard Morato" userId="1da6dde4-7cd4-47d1-b037-d62d00b7d62c" providerId="ADAL" clId="{F89A6E6B-7F19-4D67-AB5D-B804E48B1E5F}" dt="2024-07-01T16:44:29.492" v="88" actId="34135"/>
          <ac:picMkLst>
            <pc:docMk/>
            <pc:sldMk cId="1349627462" sldId="2147472060"/>
            <ac:picMk id="9" creationId="{D2E0CF80-A4F5-5238-3F52-1EF7AC793BDE}"/>
          </ac:picMkLst>
        </pc:picChg>
        <pc:picChg chg="del">
          <ac:chgData name="Edgard Morato" userId="1da6dde4-7cd4-47d1-b037-d62d00b7d62c" providerId="ADAL" clId="{F89A6E6B-7F19-4D67-AB5D-B804E48B1E5F}" dt="2024-07-01T16:44:18.123" v="85" actId="478"/>
          <ac:picMkLst>
            <pc:docMk/>
            <pc:sldMk cId="1349627462" sldId="2147472060"/>
            <ac:picMk id="18" creationId="{78E2AD82-370B-B770-F84C-013A6D625B91}"/>
          </ac:picMkLst>
        </pc:picChg>
        <pc:picChg chg="del">
          <ac:chgData name="Edgard Morato" userId="1da6dde4-7cd4-47d1-b037-d62d00b7d62c" providerId="ADAL" clId="{F89A6E6B-7F19-4D67-AB5D-B804E48B1E5F}" dt="2024-07-01T16:44:18.123" v="85" actId="478"/>
          <ac:picMkLst>
            <pc:docMk/>
            <pc:sldMk cId="1349627462" sldId="2147472060"/>
            <ac:picMk id="24" creationId="{E700A173-6F0C-FB6D-3DFF-107306B4ABAA}"/>
          </ac:picMkLst>
        </pc:picChg>
        <pc:cxnChg chg="del">
          <ac:chgData name="Edgard Morato" userId="1da6dde4-7cd4-47d1-b037-d62d00b7d62c" providerId="ADAL" clId="{F89A6E6B-7F19-4D67-AB5D-B804E48B1E5F}" dt="2024-07-01T16:44:18.123" v="85" actId="478"/>
          <ac:cxnSpMkLst>
            <pc:docMk/>
            <pc:sldMk cId="1349627462" sldId="2147472060"/>
            <ac:cxnSpMk id="33" creationId="{072ABFD9-5FD3-7460-C047-3D3E29ED75C4}"/>
          </ac:cxnSpMkLst>
        </pc:cxnChg>
        <pc:cxnChg chg="del">
          <ac:chgData name="Edgard Morato" userId="1da6dde4-7cd4-47d1-b037-d62d00b7d62c" providerId="ADAL" clId="{F89A6E6B-7F19-4D67-AB5D-B804E48B1E5F}" dt="2024-07-01T16:44:18.123" v="85" actId="478"/>
          <ac:cxnSpMkLst>
            <pc:docMk/>
            <pc:sldMk cId="1349627462" sldId="2147472060"/>
            <ac:cxnSpMk id="36" creationId="{F030DA89-7367-9463-8BFB-DD2DA086C4E4}"/>
          </ac:cxnSpMkLst>
        </pc:cxnChg>
      </pc:sldChg>
      <pc:sldChg chg="addSp delSp modSp mod">
        <pc:chgData name="Edgard Morato" userId="1da6dde4-7cd4-47d1-b037-d62d00b7d62c" providerId="ADAL" clId="{F89A6E6B-7F19-4D67-AB5D-B804E48B1E5F}" dt="2024-07-01T16:41:35.642" v="63" actId="34135"/>
        <pc:sldMkLst>
          <pc:docMk/>
          <pc:sldMk cId="3518962201" sldId="2147472061"/>
        </pc:sldMkLst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2" creationId="{5DF76F4A-53F6-00C3-FB52-BC422A88ED5E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3" creationId="{2B0431ED-5DEE-68D1-C2E6-77F751909285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5" creationId="{640670D0-45B4-2F73-4902-B83C8EB564F1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6" creationId="{FDBF5A6D-B750-D856-21D6-214C28FAC634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8" creationId="{BF60E3CB-A418-2B90-4B35-43280BC1E45B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" creationId="{6D59D6D3-6A1C-A14E-23FF-167A9D6D13B0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" creationId="{C2D3BEE7-1FE3-2FBC-ADF6-995C978B343D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6" creationId="{D6B697FE-A0A7-45BF-0107-C09C5AF05842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21" creationId="{17C4AB8E-3E8F-30CD-755F-4D71302DF4A9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31" creationId="{1F08AB36-AE9F-2CAA-E5B9-DA0A211F30E0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34" creationId="{AE949E8C-A033-0071-3A07-B6304B208354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37" creationId="{9ACC5AB2-CFFB-8124-ED15-65E75BF52D8D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47" creationId="{E40C7CC3-C5CE-FB7E-1527-71C73D442C06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48" creationId="{F73F03C0-88BF-3695-49CF-7A019E6E0470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49" creationId="{38301F5E-6338-6C04-7EA3-3D9A1A76CB43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50" creationId="{645996C2-BE05-EAAC-9CBB-A13E0ECC2A6D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4" creationId="{4C0634CC-685F-424F-6F04-1DD6AA0320B6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5" creationId="{2397618F-565E-569C-8F80-A1FBEEBEF958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6" creationId="{E96B2D5A-34B2-EFC8-CC8D-C05EFB56F8AE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7" creationId="{6B0C6BEC-7AE8-660D-FAEA-B729A6407A71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09" creationId="{1420068D-D265-7AFD-73D5-CA2E8633DE57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0" creationId="{7BE62B47-EBAB-CD7B-5DAD-27569E367602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1" creationId="{5417A009-4317-5F4E-91DF-6081E7D82B12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3" creationId="{AAD83EC4-56F9-1FD4-8B30-8E1918D1CC85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4" creationId="{D74F83FC-2C61-044B-DC52-516E99BE1F09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5" creationId="{7992075A-F075-7D91-8322-DCB5BCCCAEC7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6" creationId="{01D186C0-598E-63DA-1EB1-D460419CCC6B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7" creationId="{ED7F3704-ACE7-D7D3-0BE5-4D54DC4AA6E4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8" creationId="{BE23AF47-B888-B544-5AD3-A3256AF02BD5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19" creationId="{728DAFB5-D56E-7199-2F10-AC6EA42A13A6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20" creationId="{270A83EB-EE93-84EA-65A5-85284D4A4417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21" creationId="{CD638667-93DA-90E2-7CF1-E3C584F9F8AE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28" creationId="{C08742B9-019B-1A9B-0EAF-28B755FD3A71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35" creationId="{B1E40EAC-D203-D837-593E-2BC5B1AB8141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39" creationId="{9C4852D6-303D-E1EA-55DA-1A56794CB894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43" creationId="{5573FD8D-C299-7852-7CB3-15BF7CF9069D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47" creationId="{B531F2BB-AE13-3CF5-F800-BE7AE20D6D29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91" creationId="{297EE90C-2E88-006E-BF78-9950E4F1E8ED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95" creationId="{72F4B13B-6B41-EE5A-1DBF-1A3BF9E9BDB0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96" creationId="{8CD8142D-5504-D393-BF5D-0CDE95DF2FC4}"/>
          </ac:spMkLst>
        </pc:spChg>
        <pc:spChg chg="del">
          <ac:chgData name="Edgard Morato" userId="1da6dde4-7cd4-47d1-b037-d62d00b7d62c" providerId="ADAL" clId="{F89A6E6B-7F19-4D67-AB5D-B804E48B1E5F}" dt="2024-07-01T16:41:23.518" v="61" actId="478"/>
          <ac:spMkLst>
            <pc:docMk/>
            <pc:sldMk cId="3518962201" sldId="2147472061"/>
            <ac:spMk id="197" creationId="{83214A32-3A84-B2F4-A4FC-0DE2A85011B2}"/>
          </ac:spMkLst>
        </pc:spChg>
        <pc:grpChg chg="del">
          <ac:chgData name="Edgard Morato" userId="1da6dde4-7cd4-47d1-b037-d62d00b7d62c" providerId="ADAL" clId="{F89A6E6B-7F19-4D67-AB5D-B804E48B1E5F}" dt="2024-07-01T16:41:23.518" v="61" actId="478"/>
          <ac:grpSpMkLst>
            <pc:docMk/>
            <pc:sldMk cId="3518962201" sldId="2147472061"/>
            <ac:grpSpMk id="29" creationId="{5CAD2CB3-7997-78E9-D340-F9CE809837A7}"/>
          </ac:grpSpMkLst>
        </pc:grpChg>
        <pc:graphicFrameChg chg="del">
          <ac:chgData name="Edgard Morato" userId="1da6dde4-7cd4-47d1-b037-d62d00b7d62c" providerId="ADAL" clId="{F89A6E6B-7F19-4D67-AB5D-B804E48B1E5F}" dt="2024-07-01T16:41:23.518" v="61" actId="478"/>
          <ac:graphicFrameMkLst>
            <pc:docMk/>
            <pc:sldMk cId="3518962201" sldId="2147472061"/>
            <ac:graphicFrameMk id="4" creationId="{5D9253FF-83AB-C619-3C7D-FA5124DA731F}"/>
          </ac:graphicFrameMkLst>
        </pc:graphicFrameChg>
        <pc:graphicFrameChg chg="del">
          <ac:chgData name="Edgard Morato" userId="1da6dde4-7cd4-47d1-b037-d62d00b7d62c" providerId="ADAL" clId="{F89A6E6B-7F19-4D67-AB5D-B804E48B1E5F}" dt="2024-07-01T16:41:23.518" v="61" actId="47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graphicFrameChg chg="del">
          <ac:chgData name="Edgard Morato" userId="1da6dde4-7cd4-47d1-b037-d62d00b7d62c" providerId="ADAL" clId="{F89A6E6B-7F19-4D67-AB5D-B804E48B1E5F}" dt="2024-07-01T16:41:23.518" v="61" actId="478"/>
          <ac:graphicFrameMkLst>
            <pc:docMk/>
            <pc:sldMk cId="3518962201" sldId="2147472061"/>
            <ac:graphicFrameMk id="112" creationId="{56D34C7F-F887-3AE7-01E8-AD0CC4E501EA}"/>
          </ac:graphicFrameMkLst>
        </pc:graphicFrameChg>
        <pc:picChg chg="del">
          <ac:chgData name="Edgard Morato" userId="1da6dde4-7cd4-47d1-b037-d62d00b7d62c" providerId="ADAL" clId="{F89A6E6B-7F19-4D67-AB5D-B804E48B1E5F}" dt="2024-07-01T16:41:23.518" v="61" actId="478"/>
          <ac:picMkLst>
            <pc:docMk/>
            <pc:sldMk cId="3518962201" sldId="2147472061"/>
            <ac:picMk id="9" creationId="{8C3E3F14-C2B9-F786-3E24-F5D1E9AD3BF9}"/>
          </ac:picMkLst>
        </pc:picChg>
        <pc:picChg chg="add mod">
          <ac:chgData name="Edgard Morato" userId="1da6dde4-7cd4-47d1-b037-d62d00b7d62c" providerId="ADAL" clId="{F89A6E6B-7F19-4D67-AB5D-B804E48B1E5F}" dt="2024-07-01T16:41:35.642" v="63" actId="34135"/>
          <ac:picMkLst>
            <pc:docMk/>
            <pc:sldMk cId="3518962201" sldId="2147472061"/>
            <ac:picMk id="12" creationId="{E35D599D-31A0-3A41-A560-FF739D973F65}"/>
          </ac:picMkLst>
        </pc:picChg>
        <pc:picChg chg="del">
          <ac:chgData name="Edgard Morato" userId="1da6dde4-7cd4-47d1-b037-d62d00b7d62c" providerId="ADAL" clId="{F89A6E6B-7F19-4D67-AB5D-B804E48B1E5F}" dt="2024-07-01T16:41:23.518" v="61" actId="478"/>
          <ac:picMkLst>
            <pc:docMk/>
            <pc:sldMk cId="3518962201" sldId="2147472061"/>
            <ac:picMk id="15" creationId="{523762E3-3093-86D3-9979-EC19113A1D8D}"/>
          </ac:picMkLst>
        </pc:picChg>
        <pc:picChg chg="del">
          <ac:chgData name="Edgard Morato" userId="1da6dde4-7cd4-47d1-b037-d62d00b7d62c" providerId="ADAL" clId="{F89A6E6B-7F19-4D67-AB5D-B804E48B1E5F}" dt="2024-07-01T16:41:23.518" v="61" actId="478"/>
          <ac:picMkLst>
            <pc:docMk/>
            <pc:sldMk cId="3518962201" sldId="2147472061"/>
            <ac:picMk id="19" creationId="{7439D31E-1920-CDC1-A5C8-C5C8CD69899B}"/>
          </ac:picMkLst>
        </pc:picChg>
        <pc:picChg chg="del">
          <ac:chgData name="Edgard Morato" userId="1da6dde4-7cd4-47d1-b037-d62d00b7d62c" providerId="ADAL" clId="{F89A6E6B-7F19-4D67-AB5D-B804E48B1E5F}" dt="2024-07-01T16:41:23.518" v="61" actId="478"/>
          <ac:picMkLst>
            <pc:docMk/>
            <pc:sldMk cId="3518962201" sldId="2147472061"/>
            <ac:picMk id="32" creationId="{15410939-A9E1-9A7D-785A-7EC269197187}"/>
          </ac:picMkLst>
        </pc:picChg>
        <pc:picChg chg="del">
          <ac:chgData name="Edgard Morato" userId="1da6dde4-7cd4-47d1-b037-d62d00b7d62c" providerId="ADAL" clId="{F89A6E6B-7F19-4D67-AB5D-B804E48B1E5F}" dt="2024-07-01T16:41:23.518" v="61" actId="478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addSp delSp modSp mod">
        <pc:chgData name="Edgard Morato" userId="1da6dde4-7cd4-47d1-b037-d62d00b7d62c" providerId="ADAL" clId="{F89A6E6B-7F19-4D67-AB5D-B804E48B1E5F}" dt="2024-07-01T16:42:33.245" v="67" actId="34135"/>
        <pc:sldMkLst>
          <pc:docMk/>
          <pc:sldMk cId="4096935101" sldId="2147472063"/>
        </pc:sldMkLst>
        <pc:spChg chg="del">
          <ac:chgData name="Edgard Morato" userId="1da6dde4-7cd4-47d1-b037-d62d00b7d62c" providerId="ADAL" clId="{F89A6E6B-7F19-4D67-AB5D-B804E48B1E5F}" dt="2024-07-01T16:42:20.645" v="64" actId="478"/>
          <ac:spMkLst>
            <pc:docMk/>
            <pc:sldMk cId="4096935101" sldId="2147472063"/>
            <ac:spMk id="3" creationId="{4C104698-B1F4-4DA7-82BE-0599464B2AF1}"/>
          </ac:spMkLst>
        </pc:spChg>
        <pc:spChg chg="del">
          <ac:chgData name="Edgard Morato" userId="1da6dde4-7cd4-47d1-b037-d62d00b7d62c" providerId="ADAL" clId="{F89A6E6B-7F19-4D67-AB5D-B804E48B1E5F}" dt="2024-07-01T16:42:20.645" v="64" actId="478"/>
          <ac:spMkLst>
            <pc:docMk/>
            <pc:sldMk cId="4096935101" sldId="2147472063"/>
            <ac:spMk id="6" creationId="{FD890E01-8982-21A4-03CD-7F1D6336483D}"/>
          </ac:spMkLst>
        </pc:spChg>
        <pc:spChg chg="del">
          <ac:chgData name="Edgard Morato" userId="1da6dde4-7cd4-47d1-b037-d62d00b7d62c" providerId="ADAL" clId="{F89A6E6B-7F19-4D67-AB5D-B804E48B1E5F}" dt="2024-07-01T16:42:20.645" v="64" actId="478"/>
          <ac:spMkLst>
            <pc:docMk/>
            <pc:sldMk cId="4096935101" sldId="2147472063"/>
            <ac:spMk id="7" creationId="{8B41A820-22AB-8313-7B44-E66033EFC130}"/>
          </ac:spMkLst>
        </pc:spChg>
        <pc:spChg chg="add del mod">
          <ac:chgData name="Edgard Morato" userId="1da6dde4-7cd4-47d1-b037-d62d00b7d62c" providerId="ADAL" clId="{F89A6E6B-7F19-4D67-AB5D-B804E48B1E5F}" dt="2024-07-01T16:42:22.787" v="65" actId="478"/>
          <ac:spMkLst>
            <pc:docMk/>
            <pc:sldMk cId="4096935101" sldId="2147472063"/>
            <ac:spMk id="8" creationId="{DE220150-B2A9-1959-0BF9-69F55D4A0A33}"/>
          </ac:spMkLst>
        </pc:spChg>
        <pc:spChg chg="del">
          <ac:chgData name="Edgard Morato" userId="1da6dde4-7cd4-47d1-b037-d62d00b7d62c" providerId="ADAL" clId="{F89A6E6B-7F19-4D67-AB5D-B804E48B1E5F}" dt="2024-07-01T16:42:20.645" v="64" actId="478"/>
          <ac:spMkLst>
            <pc:docMk/>
            <pc:sldMk cId="4096935101" sldId="2147472063"/>
            <ac:spMk id="122" creationId="{296B10A4-8B71-4263-8CDB-23D5AC3FA51E}"/>
          </ac:spMkLst>
        </pc:spChg>
        <pc:graphicFrameChg chg="del">
          <ac:chgData name="Edgard Morato" userId="1da6dde4-7cd4-47d1-b037-d62d00b7d62c" providerId="ADAL" clId="{F89A6E6B-7F19-4D67-AB5D-B804E48B1E5F}" dt="2024-07-01T16:42:20.645" v="64" actId="478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del">
          <ac:chgData name="Edgard Morato" userId="1da6dde4-7cd4-47d1-b037-d62d00b7d62c" providerId="ADAL" clId="{F89A6E6B-7F19-4D67-AB5D-B804E48B1E5F}" dt="2024-07-01T16:42:20.645" v="64" actId="478"/>
          <ac:picMkLst>
            <pc:docMk/>
            <pc:sldMk cId="4096935101" sldId="2147472063"/>
            <ac:picMk id="2" creationId="{24E75EBA-4372-FCD3-CD9C-A43A4B081693}"/>
          </ac:picMkLst>
        </pc:picChg>
        <pc:picChg chg="del">
          <ac:chgData name="Edgard Morato" userId="1da6dde4-7cd4-47d1-b037-d62d00b7d62c" providerId="ADAL" clId="{F89A6E6B-7F19-4D67-AB5D-B804E48B1E5F}" dt="2024-07-01T16:42:20.645" v="64" actId="478"/>
          <ac:picMkLst>
            <pc:docMk/>
            <pc:sldMk cId="4096935101" sldId="2147472063"/>
            <ac:picMk id="4" creationId="{AAF0B3A7-FEAA-BB8E-F6EC-3EFB989BA9DC}"/>
          </ac:picMkLst>
        </pc:picChg>
        <pc:picChg chg="del">
          <ac:chgData name="Edgard Morato" userId="1da6dde4-7cd4-47d1-b037-d62d00b7d62c" providerId="ADAL" clId="{F89A6E6B-7F19-4D67-AB5D-B804E48B1E5F}" dt="2024-07-01T16:42:20.645" v="64" actId="478"/>
          <ac:picMkLst>
            <pc:docMk/>
            <pc:sldMk cId="4096935101" sldId="2147472063"/>
            <ac:picMk id="10" creationId="{A4F82C01-2548-447F-818B-F1F0CCEAEB73}"/>
          </ac:picMkLst>
        </pc:picChg>
        <pc:picChg chg="del">
          <ac:chgData name="Edgard Morato" userId="1da6dde4-7cd4-47d1-b037-d62d00b7d62c" providerId="ADAL" clId="{F89A6E6B-7F19-4D67-AB5D-B804E48B1E5F}" dt="2024-07-01T16:42:20.645" v="64" actId="478"/>
          <ac:picMkLst>
            <pc:docMk/>
            <pc:sldMk cId="4096935101" sldId="2147472063"/>
            <ac:picMk id="11" creationId="{EFB9842E-4BE9-EF34-4E0E-D4A2E4E2F864}"/>
          </ac:picMkLst>
        </pc:picChg>
        <pc:picChg chg="add mod">
          <ac:chgData name="Edgard Morato" userId="1da6dde4-7cd4-47d1-b037-d62d00b7d62c" providerId="ADAL" clId="{F89A6E6B-7F19-4D67-AB5D-B804E48B1E5F}" dt="2024-07-01T16:42:33.245" v="67" actId="34135"/>
          <ac:picMkLst>
            <pc:docMk/>
            <pc:sldMk cId="4096935101" sldId="2147472063"/>
            <ac:picMk id="12" creationId="{72659BD0-9332-01BF-024A-F2BCA8ECAB78}"/>
          </ac:picMkLst>
        </pc:picChg>
        <pc:picChg chg="del">
          <ac:chgData name="Edgard Morato" userId="1da6dde4-7cd4-47d1-b037-d62d00b7d62c" providerId="ADAL" clId="{F89A6E6B-7F19-4D67-AB5D-B804E48B1E5F}" dt="2024-07-01T16:42:20.645" v="64" actId="478"/>
          <ac:picMkLst>
            <pc:docMk/>
            <pc:sldMk cId="4096935101" sldId="2147472063"/>
            <ac:picMk id="27" creationId="{40034842-318D-633C-1EB2-1B1B12CFFECF}"/>
          </ac:picMkLst>
        </pc:picChg>
      </pc:sldChg>
    </pc:docChg>
  </pc:docChgLst>
  <pc:docChgLst>
    <pc:chgData name="Edgard Morato" userId="1da6dde4-7cd4-47d1-b037-d62d00b7d62c" providerId="ADAL" clId="{2BB8AA9C-6E71-4D82-9832-247913DFE96D}"/>
    <pc:docChg chg="custSel modSld modSection">
      <pc:chgData name="Edgard Morato" userId="1da6dde4-7cd4-47d1-b037-d62d00b7d62c" providerId="ADAL" clId="{2BB8AA9C-6E71-4D82-9832-247913DFE96D}" dt="2024-08-15T14:53:07.424" v="25" actId="6549"/>
      <pc:docMkLst>
        <pc:docMk/>
      </pc:docMkLst>
      <pc:sldChg chg="modNotesTx">
        <pc:chgData name="Edgard Morato" userId="1da6dde4-7cd4-47d1-b037-d62d00b7d62c" providerId="ADAL" clId="{2BB8AA9C-6E71-4D82-9832-247913DFE96D}" dt="2024-08-15T14:51:46.860" v="11" actId="20577"/>
        <pc:sldMkLst>
          <pc:docMk/>
          <pc:sldMk cId="4023122470" sldId="2147471831"/>
        </pc:sldMkLst>
      </pc:sldChg>
      <pc:sldChg chg="addSp delSp modSp mod">
        <pc:chgData name="Edgard Morato" userId="1da6dde4-7cd4-47d1-b037-d62d00b7d62c" providerId="ADAL" clId="{2BB8AA9C-6E71-4D82-9832-247913DFE96D}" dt="2024-08-15T14:14:47.671" v="9" actId="34135"/>
        <pc:sldMkLst>
          <pc:docMk/>
          <pc:sldMk cId="3538987370" sldId="2147471841"/>
        </pc:sldMkLst>
        <pc:picChg chg="add del mod">
          <ac:chgData name="Edgard Morato" userId="1da6dde4-7cd4-47d1-b037-d62d00b7d62c" providerId="ADAL" clId="{2BB8AA9C-6E71-4D82-9832-247913DFE96D}" dt="2024-08-15T14:13:10.516" v="4" actId="478"/>
          <ac:picMkLst>
            <pc:docMk/>
            <pc:sldMk cId="3538987370" sldId="2147471841"/>
            <ac:picMk id="3" creationId="{277DD63C-35EB-C403-C359-1C7BC139ADD0}"/>
          </ac:picMkLst>
        </pc:picChg>
        <pc:picChg chg="add mod">
          <ac:chgData name="Edgard Morato" userId="1da6dde4-7cd4-47d1-b037-d62d00b7d62c" providerId="ADAL" clId="{2BB8AA9C-6E71-4D82-9832-247913DFE96D}" dt="2024-08-15T14:14:27.034" v="7" actId="962"/>
          <ac:picMkLst>
            <pc:docMk/>
            <pc:sldMk cId="3538987370" sldId="2147471841"/>
            <ac:picMk id="5" creationId="{017DE98F-6778-5F86-3443-3E8EBC730C82}"/>
          </ac:picMkLst>
        </pc:picChg>
        <pc:picChg chg="del">
          <ac:chgData name="Edgard Morato" userId="1da6dde4-7cd4-47d1-b037-d62d00b7d62c" providerId="ADAL" clId="{2BB8AA9C-6E71-4D82-9832-247913DFE96D}" dt="2024-08-15T14:12:43.188" v="0" actId="478"/>
          <ac:picMkLst>
            <pc:docMk/>
            <pc:sldMk cId="3538987370" sldId="2147471841"/>
            <ac:picMk id="29" creationId="{47412088-F66C-4BB2-6C9B-B1E623AE561F}"/>
          </ac:picMkLst>
        </pc:pic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6" creationId="{D81496C9-36E4-7FC7-29C6-E059A8D73952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7" creationId="{887E634D-18B9-9ECA-A282-3EBBA99C3B38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8" creationId="{B32EAF12-C398-F82B-D634-E5812D256388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9" creationId="{32E206E4-0223-EA3B-DAAB-670F77E1B98B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0" creationId="{29DB4A0F-C4A1-1A83-EFF1-960232DF62C4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1" creationId="{D60359FC-26E4-095B-7617-CA0BBE91953E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2" creationId="{ED3F338F-5FBE-082B-BD93-47ED38A865E4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3" creationId="{202918E5-C2D7-B6F4-00FF-20846314752B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4" creationId="{5F93D2C0-5E6D-2E2D-2EDA-A7F98292EFCC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5" creationId="{1A143C86-2927-83BF-FCA0-A23D76C9A42D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6" creationId="{5B0738D1-93DF-AC02-4663-66AA5FD188BF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7" creationId="{D5CBFF0A-D122-A652-381F-C907D387A796}"/>
          </ac:cxnSpMkLst>
        </pc:cxnChg>
        <pc:cxnChg chg="add mod">
          <ac:chgData name="Edgard Morato" userId="1da6dde4-7cd4-47d1-b037-d62d00b7d62c" providerId="ADAL" clId="{2BB8AA9C-6E71-4D82-9832-247913DFE96D}" dt="2024-08-15T14:14:47.671" v="9" actId="34135"/>
          <ac:cxnSpMkLst>
            <pc:docMk/>
            <pc:sldMk cId="3538987370" sldId="2147471841"/>
            <ac:cxnSpMk id="18" creationId="{82B9108D-DB8D-615C-FC2D-B3B50E7156ED}"/>
          </ac:cxnSpMkLst>
        </pc:cxnChg>
      </pc:sldChg>
      <pc:sldChg chg="modNotesTx">
        <pc:chgData name="Edgard Morato" userId="1da6dde4-7cd4-47d1-b037-d62d00b7d62c" providerId="ADAL" clId="{2BB8AA9C-6E71-4D82-9832-247913DFE96D}" dt="2024-08-15T14:51:55.794" v="12" actId="6549"/>
        <pc:sldMkLst>
          <pc:docMk/>
          <pc:sldMk cId="432261805" sldId="2147471908"/>
        </pc:sldMkLst>
      </pc:sldChg>
      <pc:sldChg chg="modNotesTx">
        <pc:chgData name="Edgard Morato" userId="1da6dde4-7cd4-47d1-b037-d62d00b7d62c" providerId="ADAL" clId="{2BB8AA9C-6E71-4D82-9832-247913DFE96D}" dt="2024-08-15T14:52:55.711" v="21" actId="6549"/>
        <pc:sldMkLst>
          <pc:docMk/>
          <pc:sldMk cId="887918165" sldId="2147472010"/>
        </pc:sldMkLst>
      </pc:sldChg>
      <pc:sldChg chg="modNotesTx">
        <pc:chgData name="Edgard Morato" userId="1da6dde4-7cd4-47d1-b037-d62d00b7d62c" providerId="ADAL" clId="{2BB8AA9C-6E71-4D82-9832-247913DFE96D}" dt="2024-08-15T14:52:15.213" v="15" actId="20577"/>
        <pc:sldMkLst>
          <pc:docMk/>
          <pc:sldMk cId="2681122682" sldId="2147472019"/>
        </pc:sldMkLst>
      </pc:sldChg>
      <pc:sldChg chg="modNotesTx">
        <pc:chgData name="Edgard Morato" userId="1da6dde4-7cd4-47d1-b037-d62d00b7d62c" providerId="ADAL" clId="{2BB8AA9C-6E71-4D82-9832-247913DFE96D}" dt="2024-08-15T14:52:59.276" v="23" actId="5793"/>
        <pc:sldMkLst>
          <pc:docMk/>
          <pc:sldMk cId="2125224683" sldId="2147472042"/>
        </pc:sldMkLst>
      </pc:sldChg>
      <pc:sldChg chg="modNotesTx">
        <pc:chgData name="Edgard Morato" userId="1da6dde4-7cd4-47d1-b037-d62d00b7d62c" providerId="ADAL" clId="{2BB8AA9C-6E71-4D82-9832-247913DFE96D}" dt="2024-08-15T14:52:21.827" v="16" actId="20577"/>
        <pc:sldMkLst>
          <pc:docMk/>
          <pc:sldMk cId="3302029058" sldId="2147472043"/>
        </pc:sldMkLst>
      </pc:sldChg>
      <pc:sldChg chg="modNotesTx">
        <pc:chgData name="Edgard Morato" userId="1da6dde4-7cd4-47d1-b037-d62d00b7d62c" providerId="ADAL" clId="{2BB8AA9C-6E71-4D82-9832-247913DFE96D}" dt="2024-08-15T14:52:44.453" v="18" actId="6549"/>
        <pc:sldMkLst>
          <pc:docMk/>
          <pc:sldMk cId="1957849560" sldId="2147472045"/>
        </pc:sldMkLst>
      </pc:sldChg>
      <pc:sldChg chg="modNotesTx">
        <pc:chgData name="Edgard Morato" userId="1da6dde4-7cd4-47d1-b037-d62d00b7d62c" providerId="ADAL" clId="{2BB8AA9C-6E71-4D82-9832-247913DFE96D}" dt="2024-08-15T14:52:39.935" v="17" actId="6549"/>
        <pc:sldMkLst>
          <pc:docMk/>
          <pc:sldMk cId="2960699405" sldId="2147472046"/>
        </pc:sldMkLst>
      </pc:sldChg>
      <pc:sldChg chg="modNotesTx">
        <pc:chgData name="Edgard Morato" userId="1da6dde4-7cd4-47d1-b037-d62d00b7d62c" providerId="ADAL" clId="{2BB8AA9C-6E71-4D82-9832-247913DFE96D}" dt="2024-08-15T14:53:07.424" v="25" actId="6549"/>
        <pc:sldMkLst>
          <pc:docMk/>
          <pc:sldMk cId="2638550086" sldId="2147472049"/>
        </pc:sldMkLst>
      </pc:sldChg>
      <pc:sldChg chg="modNotesTx">
        <pc:chgData name="Edgard Morato" userId="1da6dde4-7cd4-47d1-b037-d62d00b7d62c" providerId="ADAL" clId="{2BB8AA9C-6E71-4D82-9832-247913DFE96D}" dt="2024-08-15T14:52:00.149" v="13" actId="6549"/>
        <pc:sldMkLst>
          <pc:docMk/>
          <pc:sldMk cId="799769995" sldId="2147472052"/>
        </pc:sldMkLst>
      </pc:sldChg>
      <pc:sldChg chg="modNotesTx">
        <pc:chgData name="Edgard Morato" userId="1da6dde4-7cd4-47d1-b037-d62d00b7d62c" providerId="ADAL" clId="{2BB8AA9C-6E71-4D82-9832-247913DFE96D}" dt="2024-08-15T14:53:02.701" v="24" actId="6549"/>
        <pc:sldMkLst>
          <pc:docMk/>
          <pc:sldMk cId="4145896196" sldId="2147472059"/>
        </pc:sldMkLst>
      </pc:sldChg>
      <pc:sldChg chg="modNotesTx">
        <pc:chgData name="Edgard Morato" userId="1da6dde4-7cd4-47d1-b037-d62d00b7d62c" providerId="ADAL" clId="{2BB8AA9C-6E71-4D82-9832-247913DFE96D}" dt="2024-08-15T14:52:09.634" v="14" actId="20577"/>
        <pc:sldMkLst>
          <pc:docMk/>
          <pc:sldMk cId="1349627462" sldId="2147472060"/>
        </pc:sldMkLst>
      </pc:sldChg>
      <pc:sldChg chg="modNotesTx">
        <pc:chgData name="Edgard Morato" userId="1da6dde4-7cd4-47d1-b037-d62d00b7d62c" providerId="ADAL" clId="{2BB8AA9C-6E71-4D82-9832-247913DFE96D}" dt="2024-08-15T14:52:51.925" v="20" actId="6549"/>
        <pc:sldMkLst>
          <pc:docMk/>
          <pc:sldMk cId="3518962201" sldId="2147472061"/>
        </pc:sldMkLst>
      </pc:sldChg>
      <pc:sldChg chg="modNotesTx">
        <pc:chgData name="Edgard Morato" userId="1da6dde4-7cd4-47d1-b037-d62d00b7d62c" providerId="ADAL" clId="{2BB8AA9C-6E71-4D82-9832-247913DFE96D}" dt="2024-08-15T14:52:48.507" v="19" actId="6549"/>
        <pc:sldMkLst>
          <pc:docMk/>
          <pc:sldMk cId="4096935101" sldId="214747206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2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3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1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89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alibri"/>
              <a:buNone/>
            </a:pPr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004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23C54CE-588F-0F96-4114-95445AD83C51}"/>
              </a:ext>
            </a:extLst>
          </p:cNvPr>
          <p:cNvSpPr/>
          <p:nvPr userDrawn="1"/>
        </p:nvSpPr>
        <p:spPr>
          <a:xfrm>
            <a:off x="552893" y="12312502"/>
            <a:ext cx="1998921" cy="110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07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  <p:sldLayoutId id="2147483778" r:id="rId34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7241E86-28ED-54ED-8C36-66B9934D3B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E41DD53-9DA3-767C-1ABC-33B19193B7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1E22F747-0E3F-2185-7078-074A0D92AA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2DAD00C-659F-8798-072D-DFF6EAB18D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D8164F5-6FF1-0BA6-E19B-8EEC198C5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42C88B9E-982F-92B3-970A-B3FE36846332}"/>
              </a:ext>
            </a:extLst>
          </p:cNvPr>
          <p:cNvSpPr txBox="1"/>
          <p:nvPr/>
        </p:nvSpPr>
        <p:spPr>
          <a:xfrm>
            <a:off x="18176140" y="6319784"/>
            <a:ext cx="5560160" cy="1389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17C0EFA-9F47-A0C1-B436-A4E111CD55A1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A840D31-66D9-CB6B-2533-C490E1576B28}"/>
              </a:ext>
            </a:extLst>
          </p:cNvPr>
          <p:cNvSpPr txBox="1"/>
          <p:nvPr/>
        </p:nvSpPr>
        <p:spPr>
          <a:xfrm>
            <a:off x="18191902" y="76702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2E0CF80-A4F5-5238-3F52-1EF7AC79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E19968C-8C45-FE72-1638-445E193981B8}"/>
              </a:ext>
            </a:extLst>
          </p:cNvPr>
          <p:cNvSpPr txBox="1"/>
          <p:nvPr/>
        </p:nvSpPr>
        <p:spPr>
          <a:xfrm>
            <a:off x="18176140" y="636575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E31C494-ABC0-A8F6-3BC3-5C4535227C0A}"/>
              </a:ext>
            </a:extLst>
          </p:cNvPr>
          <p:cNvSpPr txBox="1"/>
          <p:nvPr/>
        </p:nvSpPr>
        <p:spPr>
          <a:xfrm>
            <a:off x="18176140" y="7601161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D62B262-1F24-4555-E7DE-8C8891E2A387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7F9A2D3-381D-D36B-7C8D-D1A3309409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929A79C-F7B3-C22F-EC3E-30B3AC8071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73ED12B2-E36F-C14E-6BA6-93335768BE5B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</a:t>
            </a:r>
            <a:b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 a prática de mercado?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AF33E74-B9FD-A425-6D0C-3180B3427012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01A66B2-1104-ED79-371D-3581D6918BD8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2DD81C04-FA92-FF82-35B6-6F40E1E008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CC7F537E-9B2C-5466-AE38-76695556BC5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C7F9ED1B-16F5-9605-0AA2-2E72260CC53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3F30AD4-58BD-D9C6-5CD9-F8981268BF62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Tabela&#10;&#10;Descrição gerada automaticamente">
            <a:extLst>
              <a:ext uri="{FF2B5EF4-FFF2-40B4-BE49-F238E27FC236}">
                <a16:creationId xmlns:a16="http://schemas.microsoft.com/office/drawing/2014/main" id="{4CF2EB88-42C4-B2EE-4EE3-EEBC54431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A7E85C68-D694-3706-ECBF-6453085C6B3A}"/>
              </a:ext>
            </a:extLst>
          </p:cNvPr>
          <p:cNvSpPr txBox="1"/>
          <p:nvPr/>
        </p:nvSpPr>
        <p:spPr>
          <a:xfrm>
            <a:off x="18176140" y="6319784"/>
            <a:ext cx="5560160" cy="13708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076E4CF2-98EB-A135-F572-F4AF555EE155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ADCE42AE-1275-D038-FADD-A191D76F7343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F360B98-147D-6C31-1D44-1D86E1D54B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E5C7B83D-F849-032B-CA17-B8359F9D9AFC}"/>
              </a:ext>
            </a:extLst>
          </p:cNvPr>
          <p:cNvSpPr txBox="1"/>
          <p:nvPr/>
        </p:nvSpPr>
        <p:spPr>
          <a:xfrm>
            <a:off x="18176140" y="6319784"/>
            <a:ext cx="5560160" cy="16007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BEEB4B4-BBEA-1D32-B861-B1540B89B883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E8669CF-EA70-4776-7B30-FFF8687F1691}"/>
              </a:ext>
            </a:extLst>
          </p:cNvPr>
          <p:cNvSpPr txBox="1"/>
          <p:nvPr/>
        </p:nvSpPr>
        <p:spPr>
          <a:xfrm>
            <a:off x="18176140" y="79742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0DBCF4A6-8AA8-7B65-CDA4-A6A9AF79BA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m 7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91CFF79-F310-B909-26F5-70836ED98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74" name="CaixaDeTexto 73">
            <a:extLst>
              <a:ext uri="{FF2B5EF4-FFF2-40B4-BE49-F238E27FC236}">
                <a16:creationId xmlns:a16="http://schemas.microsoft.com/office/drawing/2014/main" id="{97A5C88C-B718-25E2-08D7-F77EC0168B23}"/>
              </a:ext>
            </a:extLst>
          </p:cNvPr>
          <p:cNvSpPr txBox="1"/>
          <p:nvPr/>
        </p:nvSpPr>
        <p:spPr>
          <a:xfrm>
            <a:off x="18176140" y="6319784"/>
            <a:ext cx="5560160" cy="12480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51B3C640-5786-1A0F-E6E1-36681C2A49F6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4119F623-888D-D2AA-13E8-652A2453607F}"/>
              </a:ext>
            </a:extLst>
          </p:cNvPr>
          <p:cNvSpPr txBox="1"/>
          <p:nvPr/>
        </p:nvSpPr>
        <p:spPr>
          <a:xfrm>
            <a:off x="18176140" y="788712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Tabela&#10;&#10;Descrição gerada automaticamente com confiança baixa">
            <a:extLst>
              <a:ext uri="{FF2B5EF4-FFF2-40B4-BE49-F238E27FC236}">
                <a16:creationId xmlns:a16="http://schemas.microsoft.com/office/drawing/2014/main" id="{690124DF-16C4-5C17-1F5B-E0D614C29F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6D04FDCE-AC24-FE98-DED1-BF8BE301BE95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ACC2CECA-0DA4-E7C1-CFEF-BF4CBA32F90D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FA3DC5D4-53E6-643F-5329-A45952F5D8C1}"/>
              </a:ext>
            </a:extLst>
          </p:cNvPr>
          <p:cNvSpPr txBox="1"/>
          <p:nvPr/>
        </p:nvSpPr>
        <p:spPr>
          <a:xfrm>
            <a:off x="18176140" y="796961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621DC75-80A2-A97A-DB6D-40C65C392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2E1CCB1-2DEF-F3F6-2389-40DCE9E2EC6D}"/>
              </a:ext>
            </a:extLst>
          </p:cNvPr>
          <p:cNvSpPr txBox="1"/>
          <p:nvPr/>
        </p:nvSpPr>
        <p:spPr>
          <a:xfrm>
            <a:off x="18176140" y="6319784"/>
            <a:ext cx="5560160" cy="1276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B323891-0582-1005-CAA8-402368EF17BA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15CFFD-F2F8-C1B0-37DD-7E42C014552E}"/>
              </a:ext>
            </a:extLst>
          </p:cNvPr>
          <p:cNvSpPr txBox="1"/>
          <p:nvPr/>
        </p:nvSpPr>
        <p:spPr>
          <a:xfrm>
            <a:off x="18176140" y="791714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9035200-48B1-7356-EC26-AE1196DEC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6CF8EE0-CB47-D9EF-3834-81F505679407}"/>
              </a:ext>
            </a:extLst>
          </p:cNvPr>
          <p:cNvSpPr txBox="1"/>
          <p:nvPr/>
        </p:nvSpPr>
        <p:spPr>
          <a:xfrm>
            <a:off x="18176140" y="6319784"/>
            <a:ext cx="5560160" cy="1305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CFACB52-7380-0F7D-B629-10C77A31EE8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222EEBA-54A4-C1CC-9AFC-AC2C32921C3F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59964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22A59A6-405E-43A2-BAD5-380C168B83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BFE1DFB-B824-303B-F21F-CBC408FBD8CE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FFA600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Como sua empresa está lidando com benefícios para as famílias diversas?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CDEAB82-C6E9-C788-BB28-8C1EE31EED3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FFA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67C62A-AFCF-3B96-5CE8-3201870EAB27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79976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17DE98F-6778-5F86-3443-3E8EBC730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81496C9-36E4-7FC7-29C6-E059A8D7395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887E634D-18B9-9ECA-A282-3EBBA99C3B3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32EAF12-C398-F82B-D634-E5812D25638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1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2E206E4-0223-EA3B-DAAB-670F77E1B9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9DB4A0F-C4A1-1A83-EFF1-960232DF62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60359FC-26E4-095B-7617-CA0BBE9195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39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D3F338F-5FBE-082B-BD93-47ED38A865E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02918E5-C2D7-B6F4-00FF-20846314752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F93D2C0-5E6D-2E2D-2EDA-A7F98292EFC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2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A143C86-2927-83BF-FCA0-A23D76C9A42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B0738D1-93DF-AC02-4663-66AA5FD188B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5CBFF0A-D122-A652-381F-C907D387A79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40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2B9108D-DB8D-615C-FC2D-B3B50E7156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87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BADEFBFE-88D4-EDC7-CF41-D5A1D2471B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 action="ppaction://hlinksldjump"/>
            <a:extLst>
              <a:ext uri="{FF2B5EF4-FFF2-40B4-BE49-F238E27FC236}">
                <a16:creationId xmlns:a16="http://schemas.microsoft.com/office/drawing/2014/main" id="{6801D9C8-040A-66C2-0037-03B02E2B995B}"/>
              </a:ext>
            </a:extLst>
          </p:cNvPr>
          <p:cNvSpPr/>
          <p:nvPr/>
        </p:nvSpPr>
        <p:spPr>
          <a:xfrm>
            <a:off x="20440650" y="12420600"/>
            <a:ext cx="2286000" cy="6858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97E3613-10AB-2A7A-8917-E18C812020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C4F4107-1A18-A046-2C2B-1429E992B9F4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seuemail@aon.com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CD811F82-A1E1-D962-D696-DC914D634A9E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A8C3C0E-13D9-A6E2-3F3C-09731685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6FA37EC-AC13-8CBB-B5A0-F12C1FE1D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40E32B7-543D-7026-59F9-D3337F0A87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CD6F170-BA9D-97B4-4EE9-F8BEA51D99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1231EDF-6B11-0A94-00CE-ECA7F75800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E35D599D-31A0-3A41-A560-FF739D973F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2659BD0-9332-01BF-024A-F2BCA8ECAB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6150167-5379-848A-6173-BF81974901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  <SharedWithUsers xmlns="727ee4a8-7afa-42ee-90b0-8e34d4c97108">
      <UserInfo>
        <DisplayName>Naira Duarte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363840-C1D5-4BB3-835B-ADDC36BC0151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727ee4a8-7afa-42ee-90b0-8e34d4c97108"/>
    <ds:schemaRef ds:uri="2328859b-5ed9-4766-b028-0028b064466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18BC9EC-79CA-49C3-80F3-55942D2E579C}"/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2515</TotalTime>
  <Words>334</Words>
  <Application>Microsoft Office PowerPoint</Application>
  <PresentationFormat>Personalizar</PresentationFormat>
  <Paragraphs>62</Paragraphs>
  <Slides>28</Slides>
  <Notes>23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3</cp:revision>
  <dcterms:created xsi:type="dcterms:W3CDTF">2023-11-21T17:23:05Z</dcterms:created>
  <dcterms:modified xsi:type="dcterms:W3CDTF">2024-08-15T14:53:13Z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